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256" r:id="rId3"/>
    <p:sldId id="289" r:id="rId5"/>
    <p:sldId id="290" r:id="rId6"/>
    <p:sldId id="331" r:id="rId7"/>
    <p:sldId id="333" r:id="rId8"/>
    <p:sldId id="332" r:id="rId9"/>
    <p:sldId id="314" r:id="rId10"/>
    <p:sldId id="315" r:id="rId11"/>
    <p:sldId id="330" r:id="rId12"/>
    <p:sldId id="313" r:id="rId13"/>
    <p:sldId id="316" r:id="rId14"/>
    <p:sldId id="317" r:id="rId15"/>
    <p:sldId id="318" r:id="rId16"/>
    <p:sldId id="319" r:id="rId17"/>
    <p:sldId id="320" r:id="rId18"/>
    <p:sldId id="321" r:id="rId19"/>
    <p:sldId id="322" r:id="rId20"/>
    <p:sldId id="323" r:id="rId21"/>
    <p:sldId id="324" r:id="rId22"/>
    <p:sldId id="325" r:id="rId23"/>
    <p:sldId id="326" r:id="rId24"/>
    <p:sldId id="327" r:id="rId25"/>
    <p:sldId id="328" r:id="rId26"/>
    <p:sldId id="329" r:id="rId27"/>
    <p:sldId id="312" r:id="rId28"/>
  </p:sldIdLst>
  <p:sldSz cx="12195175" cy="6858000"/>
  <p:notesSz cx="6858000" cy="9144000"/>
  <p:embeddedFontLst>
    <p:embeddedFont>
      <p:font typeface="张海山锐线体简" panose="02000000000000000000" pitchFamily="2" charset="-122"/>
      <p:regular r:id="rId32"/>
    </p:embeddedFont>
    <p:embeddedFont>
      <p:font typeface="张海山草泥马体" panose="02000000000000000000" pitchFamily="2" charset="-122"/>
      <p:regular r:id="rId33"/>
    </p:embeddedFont>
    <p:embeddedFont>
      <p:font typeface="Calibri" panose="020F0502020204030204" charset="0"/>
      <p:regular r:id="rId34"/>
      <p:bold r:id="rId35"/>
      <p:italic r:id="rId36"/>
      <p:boldItalic r:id="rId37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11111"/>
    <a:srgbClr val="3F6FB7"/>
    <a:srgbClr val="B28A35"/>
    <a:srgbClr val="E4C874"/>
    <a:srgbClr val="F7F7F7"/>
    <a:srgbClr val="D6D6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039" autoAdjust="0"/>
    <p:restoredTop sz="94660"/>
  </p:normalViewPr>
  <p:slideViewPr>
    <p:cSldViewPr showGuides="1">
      <p:cViewPr>
        <p:scale>
          <a:sx n="66" d="100"/>
          <a:sy n="66" d="100"/>
        </p:scale>
        <p:origin x="-2652" y="-1146"/>
      </p:cViewPr>
      <p:guideLst>
        <p:guide orient="horz" pos="2160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339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7" Type="http://schemas.openxmlformats.org/officeDocument/2006/relationships/font" Target="fonts/font6.fntdata"/><Relationship Id="rId36" Type="http://schemas.openxmlformats.org/officeDocument/2006/relationships/font" Target="fonts/font5.fntdata"/><Relationship Id="rId35" Type="http://schemas.openxmlformats.org/officeDocument/2006/relationships/font" Target="fonts/font4.fntdata"/><Relationship Id="rId34" Type="http://schemas.openxmlformats.org/officeDocument/2006/relationships/font" Target="fonts/font3.fntdata"/><Relationship Id="rId33" Type="http://schemas.openxmlformats.org/officeDocument/2006/relationships/font" Target="fonts/font2.fntdata"/><Relationship Id="rId32" Type="http://schemas.openxmlformats.org/officeDocument/2006/relationships/font" Target="fonts/font1.fntdata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501A41-A85B-4BA3-A58B-5DF29B5ACF2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788F8D-94BC-43CD-A0DF-0660451385C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88F8D-94BC-43CD-A0DF-0660451385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88F8D-94BC-43CD-A0DF-0660451385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88F8D-94BC-43CD-A0DF-0660451385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88F8D-94BC-43CD-A0DF-0660451385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88F8D-94BC-43CD-A0DF-0660451385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88F8D-94BC-43CD-A0DF-0660451385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眉占位符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眉占位符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88F8D-94BC-43CD-A0DF-0660451385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3199" y="0"/>
            <a:ext cx="12195175" cy="6858000"/>
          </a:xfrm>
          <a:prstGeom prst="rect">
            <a:avLst/>
          </a:prstGeom>
          <a:solidFill>
            <a:srgbClr val="111111">
              <a:alpha val="8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638" y="2130426"/>
            <a:ext cx="10365899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9276" y="3886200"/>
            <a:ext cx="8536623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759" y="6356351"/>
            <a:ext cx="2845541" cy="365125"/>
          </a:xfrm>
          <a:prstGeom prst="rect">
            <a:avLst/>
          </a:prstGeom>
        </p:spPr>
        <p:txBody>
          <a:bodyPr/>
          <a:lstStyle/>
          <a:p>
            <a:fld id="{FC8A9CF0-91C9-42F9-83C2-B72FF9A18BA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6685" y="6356351"/>
            <a:ext cx="3861805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9875" y="6356351"/>
            <a:ext cx="2845541" cy="365125"/>
          </a:xfrm>
          <a:prstGeom prst="rect">
            <a:avLst/>
          </a:prstGeom>
        </p:spPr>
        <p:txBody>
          <a:bodyPr/>
          <a:lstStyle/>
          <a:p>
            <a:fld id="{A7F1AA27-B7A4-475F-8430-0E6442A33C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comb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759" y="1600201"/>
            <a:ext cx="10975658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759" y="6356351"/>
            <a:ext cx="2845541" cy="365125"/>
          </a:xfrm>
          <a:prstGeom prst="rect">
            <a:avLst/>
          </a:prstGeom>
        </p:spPr>
        <p:txBody>
          <a:bodyPr/>
          <a:lstStyle/>
          <a:p>
            <a:fld id="{FC8A9CF0-91C9-42F9-83C2-B72FF9A18BA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6685" y="6356351"/>
            <a:ext cx="3861805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9875" y="6356351"/>
            <a:ext cx="2845541" cy="365125"/>
          </a:xfrm>
          <a:prstGeom prst="rect">
            <a:avLst/>
          </a:prstGeom>
        </p:spPr>
        <p:txBody>
          <a:bodyPr/>
          <a:lstStyle/>
          <a:p>
            <a:fld id="{A7F1AA27-B7A4-475F-8430-0E6442A33C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comb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335" y="4406901"/>
            <a:ext cx="10365899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335" y="2906713"/>
            <a:ext cx="10365899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759" y="6356351"/>
            <a:ext cx="2845541" cy="365125"/>
          </a:xfrm>
          <a:prstGeom prst="rect">
            <a:avLst/>
          </a:prstGeom>
        </p:spPr>
        <p:txBody>
          <a:bodyPr/>
          <a:lstStyle/>
          <a:p>
            <a:fld id="{FC8A9CF0-91C9-42F9-83C2-B72FF9A18BA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6685" y="6356351"/>
            <a:ext cx="3861805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9875" y="6356351"/>
            <a:ext cx="2845541" cy="365125"/>
          </a:xfrm>
          <a:prstGeom prst="rect">
            <a:avLst/>
          </a:prstGeom>
        </p:spPr>
        <p:txBody>
          <a:bodyPr/>
          <a:lstStyle/>
          <a:p>
            <a:fld id="{A7F1AA27-B7A4-475F-8430-0E6442A33C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comb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3012" y="1600201"/>
            <a:ext cx="7217596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33862" y="1600201"/>
            <a:ext cx="7217595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759" y="6356351"/>
            <a:ext cx="2845541" cy="365125"/>
          </a:xfrm>
          <a:prstGeom prst="rect">
            <a:avLst/>
          </a:prstGeom>
        </p:spPr>
        <p:txBody>
          <a:bodyPr/>
          <a:lstStyle/>
          <a:p>
            <a:fld id="{FC8A9CF0-91C9-42F9-83C2-B72FF9A18BA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6685" y="6356351"/>
            <a:ext cx="3861805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9875" y="6356351"/>
            <a:ext cx="2845541" cy="365125"/>
          </a:xfrm>
          <a:prstGeom prst="rect">
            <a:avLst/>
          </a:prstGeom>
        </p:spPr>
        <p:txBody>
          <a:bodyPr/>
          <a:lstStyle/>
          <a:p>
            <a:fld id="{A7F1AA27-B7A4-475F-8430-0E6442A33C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comb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535113"/>
            <a:ext cx="538832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759" y="2174875"/>
            <a:ext cx="538832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4980" y="1535113"/>
            <a:ext cx="539043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4980" y="2174875"/>
            <a:ext cx="539043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09759" y="6356351"/>
            <a:ext cx="2845541" cy="365125"/>
          </a:xfrm>
          <a:prstGeom prst="rect">
            <a:avLst/>
          </a:prstGeom>
        </p:spPr>
        <p:txBody>
          <a:bodyPr/>
          <a:lstStyle/>
          <a:p>
            <a:fld id="{FC8A9CF0-91C9-42F9-83C2-B72FF9A18BA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166685" y="6356351"/>
            <a:ext cx="3861805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739875" y="6356351"/>
            <a:ext cx="2845541" cy="365125"/>
          </a:xfrm>
          <a:prstGeom prst="rect">
            <a:avLst/>
          </a:prstGeom>
        </p:spPr>
        <p:txBody>
          <a:bodyPr/>
          <a:lstStyle/>
          <a:p>
            <a:fld id="{A7F1AA27-B7A4-475F-8430-0E6442A33C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comb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09759" y="6356351"/>
            <a:ext cx="2845541" cy="365125"/>
          </a:xfrm>
          <a:prstGeom prst="rect">
            <a:avLst/>
          </a:prstGeom>
        </p:spPr>
        <p:txBody>
          <a:bodyPr/>
          <a:lstStyle/>
          <a:p>
            <a:fld id="{FC8A9CF0-91C9-42F9-83C2-B72FF9A18BA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6685" y="6356351"/>
            <a:ext cx="3861805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39875" y="6356351"/>
            <a:ext cx="2845541" cy="365125"/>
          </a:xfrm>
          <a:prstGeom prst="rect">
            <a:avLst/>
          </a:prstGeom>
        </p:spPr>
        <p:txBody>
          <a:bodyPr/>
          <a:lstStyle/>
          <a:p>
            <a:fld id="{A7F1AA27-B7A4-475F-8430-0E6442A33C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comb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09759" y="6356351"/>
            <a:ext cx="2845541" cy="365125"/>
          </a:xfrm>
          <a:prstGeom prst="rect">
            <a:avLst/>
          </a:prstGeom>
        </p:spPr>
        <p:txBody>
          <a:bodyPr/>
          <a:lstStyle/>
          <a:p>
            <a:fld id="{FC8A9CF0-91C9-42F9-83C2-B72FF9A18BA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66685" y="6356351"/>
            <a:ext cx="3861805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39875" y="6356351"/>
            <a:ext cx="2845541" cy="365125"/>
          </a:xfrm>
          <a:prstGeom prst="rect">
            <a:avLst/>
          </a:prstGeom>
        </p:spPr>
        <p:txBody>
          <a:bodyPr/>
          <a:lstStyle/>
          <a:p>
            <a:fld id="{A7F1AA27-B7A4-475F-8430-0E6442A33C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in Title+ SubTitle+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37409" y="516467"/>
            <a:ext cx="7520358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defRPr sz="2665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353673" y="985788"/>
            <a:ext cx="5487829" cy="267661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465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 dirty="0" smtClean="0"/>
              <a:t>Subtext Goes Here</a:t>
            </a:r>
            <a:endParaRPr lang="en-US" dirty="0" smtClean="0"/>
          </a:p>
        </p:txBody>
      </p:sp>
      <p:sp>
        <p:nvSpPr>
          <p:cNvPr id="22" name="Round Same Side Corner Rectangle 21"/>
          <p:cNvSpPr/>
          <p:nvPr userDrawn="1"/>
        </p:nvSpPr>
        <p:spPr>
          <a:xfrm rot="16200000" flipH="1">
            <a:off x="11734249" y="6331838"/>
            <a:ext cx="384047" cy="537805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3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665479" y="6408717"/>
            <a:ext cx="508134" cy="366183"/>
          </a:xfrm>
          <a:prstGeom prst="rect">
            <a:avLst/>
          </a:prstGeom>
        </p:spPr>
        <p:txBody>
          <a:bodyPr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i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37409" y="516467"/>
            <a:ext cx="7520358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defRPr sz="2665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353673" y="985788"/>
            <a:ext cx="5487829" cy="267661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465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 dirty="0" smtClean="0"/>
              <a:t>Subtext Goes Here</a:t>
            </a:r>
            <a:endParaRPr lang="en-US" dirty="0" smtClean="0"/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Free Blank With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 Same Side Corner Rectangle 3"/>
          <p:cNvSpPr/>
          <p:nvPr userDrawn="1"/>
        </p:nvSpPr>
        <p:spPr>
          <a:xfrm rot="16200000" flipH="1">
            <a:off x="11734249" y="6331838"/>
            <a:ext cx="384047" cy="537805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665479" y="6408717"/>
            <a:ext cx="508134" cy="366183"/>
          </a:xfrm>
          <a:prstGeom prst="rect">
            <a:avLst/>
          </a:prstGeom>
        </p:spPr>
        <p:txBody>
          <a:bodyPr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comb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8.xml"/><Relationship Id="rId4" Type="http://schemas.openxmlformats.org/officeDocument/2006/relationships/image" Target="../media/image3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X-Ray Dog - Just Breath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96987" y="-1035496"/>
            <a:ext cx="609600" cy="60960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2641203" y="1829763"/>
            <a:ext cx="69890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大数据</a:t>
            </a:r>
            <a:r>
              <a:rPr lang="en-US" altLang="zh-CN" sz="8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PPT</a:t>
            </a:r>
            <a:r>
              <a:rPr lang="zh-CN" altLang="en-US" sz="8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模板</a:t>
            </a:r>
            <a:endParaRPr lang="zh-CN" altLang="en-US" sz="8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154585" y="4149080"/>
            <a:ext cx="77768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科技</a:t>
            </a:r>
            <a:r>
              <a:rPr lang="en-US" altLang="zh-CN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/</a:t>
            </a:r>
            <a:r>
              <a:rPr lang="zh-CN" alt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互联网</a:t>
            </a:r>
            <a:r>
              <a:rPr lang="en-US" altLang="zh-CN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/</a:t>
            </a:r>
            <a:r>
              <a:rPr lang="zh-CN" alt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大数据</a:t>
            </a:r>
            <a:r>
              <a:rPr lang="en-US" altLang="zh-CN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/</a:t>
            </a:r>
            <a:r>
              <a:rPr lang="zh-CN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云</a:t>
            </a:r>
            <a:r>
              <a:rPr lang="zh-CN" alt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计算</a:t>
            </a:r>
            <a:r>
              <a:rPr lang="en-US" altLang="zh-CN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/</a:t>
            </a:r>
            <a:r>
              <a:rPr lang="zh-CN" alt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网络金融</a:t>
            </a:r>
            <a:r>
              <a:rPr lang="en-US" altLang="zh-CN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ppt</a:t>
            </a:r>
            <a:r>
              <a:rPr lang="zh-CN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模板</a:t>
            </a:r>
            <a:endParaRPr lang="zh-CN" alt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217267" y="3190934"/>
            <a:ext cx="5651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Big data PPT Template</a:t>
            </a:r>
            <a:endParaRPr lang="zh-CN" alt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0">
        <p14:vortex dir="u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51"/>
                            </p:stCondLst>
                            <p:childTnLst>
                              <p:par>
                                <p:cTn id="1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51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851"/>
                            </p:stCondLst>
                            <p:childTnLst>
                              <p:par>
                                <p:cTn id="2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0" dur="1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5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3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9" grpId="0"/>
      <p:bldP spid="9" grpId="1"/>
      <p:bldP spid="10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6858000"/>
          </a:xfrm>
          <a:prstGeom prst="rect">
            <a:avLst/>
          </a:prstGeom>
          <a:solidFill>
            <a:srgbClr val="111111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6745659" y="1305738"/>
            <a:ext cx="35557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>
                <a:solidFill>
                  <a:schemeClr val="bg1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1.</a:t>
            </a:r>
            <a:r>
              <a:rPr lang="zh-CN" altLang="en-US" sz="4000" dirty="0">
                <a:solidFill>
                  <a:schemeClr val="bg1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添加标题</a:t>
            </a:r>
            <a:endParaRPr lang="zh-CN" altLang="en-US" sz="4000" dirty="0">
              <a:solidFill>
                <a:schemeClr val="bg1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430243" y="2013624"/>
            <a:ext cx="34117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6745659" y="2640409"/>
            <a:ext cx="35557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2.</a:t>
            </a:r>
            <a:r>
              <a:rPr lang="zh-CN" altLang="en-US" sz="4000" dirty="0">
                <a:solidFill>
                  <a:schemeClr val="bg1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添加标题</a:t>
            </a:r>
            <a:endParaRPr lang="zh-CN" altLang="en-US" sz="4000" dirty="0">
              <a:solidFill>
                <a:schemeClr val="bg1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6430243" y="3348295"/>
            <a:ext cx="34117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6745659" y="3754785"/>
            <a:ext cx="35557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3.</a:t>
            </a:r>
            <a:r>
              <a:rPr lang="zh-CN" altLang="en-US" sz="4000" dirty="0">
                <a:solidFill>
                  <a:schemeClr val="bg1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添加标题</a:t>
            </a:r>
            <a:endParaRPr lang="zh-CN" altLang="en-US" sz="4000" dirty="0">
              <a:solidFill>
                <a:schemeClr val="bg1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6430243" y="4462671"/>
            <a:ext cx="34117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6745659" y="4869160"/>
            <a:ext cx="35557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4.</a:t>
            </a:r>
            <a:r>
              <a:rPr lang="zh-CN" altLang="en-US" sz="4000" dirty="0">
                <a:solidFill>
                  <a:schemeClr val="bg1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添加标题</a:t>
            </a:r>
            <a:endParaRPr lang="zh-CN" altLang="en-US" sz="4000" dirty="0">
              <a:solidFill>
                <a:schemeClr val="bg1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6430243" y="5577046"/>
            <a:ext cx="34117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779505" y="3049769"/>
            <a:ext cx="35557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 smtClean="0">
                <a:solidFill>
                  <a:schemeClr val="bg1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目 录</a:t>
            </a:r>
            <a:endParaRPr lang="en-US" altLang="zh-CN" sz="4400" dirty="0" smtClean="0">
              <a:solidFill>
                <a:schemeClr val="bg1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  <a:p>
            <a:pPr algn="ctr"/>
            <a:r>
              <a:rPr lang="en-US" altLang="zh-CN" sz="2800" dirty="0">
                <a:solidFill>
                  <a:schemeClr val="bg1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contents</a:t>
            </a:r>
            <a:endParaRPr lang="zh-CN" altLang="en-US" sz="2800" dirty="0">
              <a:solidFill>
                <a:schemeClr val="bg1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2037369" y="2013624"/>
            <a:ext cx="1040047" cy="835293"/>
            <a:chOff x="5463432" y="1680352"/>
            <a:chExt cx="1040047" cy="835293"/>
          </a:xfrm>
        </p:grpSpPr>
        <p:sp>
          <p:nvSpPr>
            <p:cNvPr id="27" name="等腰三角形 26"/>
            <p:cNvSpPr/>
            <p:nvPr/>
          </p:nvSpPr>
          <p:spPr>
            <a:xfrm rot="2700000">
              <a:off x="5405825" y="1737959"/>
              <a:ext cx="835293" cy="720080"/>
            </a:xfrm>
            <a:prstGeom prst="triangle">
              <a:avLst/>
            </a:prstGeom>
            <a:no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等腰三角形 27"/>
            <p:cNvSpPr/>
            <p:nvPr/>
          </p:nvSpPr>
          <p:spPr>
            <a:xfrm rot="2700000">
              <a:off x="5725792" y="1737959"/>
              <a:ext cx="835293" cy="720080"/>
            </a:xfrm>
            <a:prstGeom prst="triangle">
              <a:avLst/>
            </a:prstGeom>
            <a:no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305499" y="1305738"/>
            <a:ext cx="725027" cy="582291"/>
            <a:chOff x="5463432" y="1680352"/>
            <a:chExt cx="1040047" cy="835293"/>
          </a:xfrm>
        </p:grpSpPr>
        <p:sp>
          <p:nvSpPr>
            <p:cNvPr id="30" name="等腰三角形 29"/>
            <p:cNvSpPr/>
            <p:nvPr/>
          </p:nvSpPr>
          <p:spPr>
            <a:xfrm rot="2700000">
              <a:off x="5405825" y="1737959"/>
              <a:ext cx="835293" cy="720080"/>
            </a:xfrm>
            <a:prstGeom prst="triangle">
              <a:avLst/>
            </a:prstGeom>
            <a:no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等腰三角形 30"/>
            <p:cNvSpPr/>
            <p:nvPr/>
          </p:nvSpPr>
          <p:spPr>
            <a:xfrm rot="2700000">
              <a:off x="5725792" y="1737959"/>
              <a:ext cx="835293" cy="720080"/>
            </a:xfrm>
            <a:prstGeom prst="triangle">
              <a:avLst/>
            </a:prstGeom>
            <a:no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5305499" y="2634733"/>
            <a:ext cx="725027" cy="582291"/>
            <a:chOff x="5463432" y="1680352"/>
            <a:chExt cx="1040047" cy="835293"/>
          </a:xfrm>
        </p:grpSpPr>
        <p:sp>
          <p:nvSpPr>
            <p:cNvPr id="33" name="等腰三角形 32"/>
            <p:cNvSpPr/>
            <p:nvPr/>
          </p:nvSpPr>
          <p:spPr>
            <a:xfrm rot="2700000">
              <a:off x="5405825" y="1737959"/>
              <a:ext cx="835293" cy="720080"/>
            </a:xfrm>
            <a:prstGeom prst="triangle">
              <a:avLst/>
            </a:prstGeom>
            <a:no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等腰三角形 33"/>
            <p:cNvSpPr/>
            <p:nvPr/>
          </p:nvSpPr>
          <p:spPr>
            <a:xfrm rot="2700000">
              <a:off x="5725792" y="1737959"/>
              <a:ext cx="835293" cy="720080"/>
            </a:xfrm>
            <a:prstGeom prst="triangle">
              <a:avLst/>
            </a:prstGeom>
            <a:no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5305499" y="3721628"/>
            <a:ext cx="725027" cy="582291"/>
            <a:chOff x="5463432" y="1680352"/>
            <a:chExt cx="1040047" cy="835293"/>
          </a:xfrm>
        </p:grpSpPr>
        <p:sp>
          <p:nvSpPr>
            <p:cNvPr id="36" name="等腰三角形 35"/>
            <p:cNvSpPr/>
            <p:nvPr/>
          </p:nvSpPr>
          <p:spPr>
            <a:xfrm rot="2700000">
              <a:off x="5405825" y="1737959"/>
              <a:ext cx="835293" cy="720080"/>
            </a:xfrm>
            <a:prstGeom prst="triangle">
              <a:avLst/>
            </a:prstGeom>
            <a:no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等腰三角形 36"/>
            <p:cNvSpPr/>
            <p:nvPr/>
          </p:nvSpPr>
          <p:spPr>
            <a:xfrm rot="2700000">
              <a:off x="5725792" y="1737959"/>
              <a:ext cx="835293" cy="720080"/>
            </a:xfrm>
            <a:prstGeom prst="triangle">
              <a:avLst/>
            </a:prstGeom>
            <a:no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5305499" y="4792467"/>
            <a:ext cx="725027" cy="582291"/>
            <a:chOff x="5463432" y="1680352"/>
            <a:chExt cx="1040047" cy="835293"/>
          </a:xfrm>
        </p:grpSpPr>
        <p:sp>
          <p:nvSpPr>
            <p:cNvPr id="39" name="等腰三角形 38"/>
            <p:cNvSpPr/>
            <p:nvPr/>
          </p:nvSpPr>
          <p:spPr>
            <a:xfrm rot="2700000">
              <a:off x="5405825" y="1737959"/>
              <a:ext cx="835293" cy="720080"/>
            </a:xfrm>
            <a:prstGeom prst="triangle">
              <a:avLst/>
            </a:prstGeom>
            <a:no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等腰三角形 39"/>
            <p:cNvSpPr/>
            <p:nvPr/>
          </p:nvSpPr>
          <p:spPr>
            <a:xfrm rot="2700000">
              <a:off x="5725792" y="1737959"/>
              <a:ext cx="835293" cy="720080"/>
            </a:xfrm>
            <a:prstGeom prst="triangle">
              <a:avLst/>
            </a:prstGeom>
            <a:no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0">
        <p14:vortex dir="u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500"/>
                            </p:stCondLst>
                            <p:childTnLst>
                              <p:par>
                                <p:cTn id="61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5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90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5" grpId="0"/>
      <p:bldP spid="18" grpId="0"/>
      <p:bldP spid="21" grpId="0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6858000"/>
          </a:xfrm>
          <a:prstGeom prst="rect">
            <a:avLst/>
          </a:prstGeom>
          <a:solidFill>
            <a:srgbClr val="111111">
              <a:alpha val="7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4" name="文本框 23"/>
          <p:cNvSpPr txBox="1"/>
          <p:nvPr/>
        </p:nvSpPr>
        <p:spPr>
          <a:xfrm>
            <a:off x="4945459" y="2815110"/>
            <a:ext cx="2016224" cy="132343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01</a:t>
            </a:r>
            <a:endParaRPr lang="zh-CN" altLang="en-US" sz="8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2209155" y="4138549"/>
            <a:ext cx="70567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添加您的标题</a:t>
            </a:r>
            <a:endParaRPr lang="zh-CN" alt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127821" y="5117122"/>
            <a:ext cx="5651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More than I can see Beyond imagination</a:t>
            </a:r>
            <a:endParaRPr lang="zh-CN" alt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463432" y="1680352"/>
            <a:ext cx="1040047" cy="835293"/>
            <a:chOff x="5463432" y="1680352"/>
            <a:chExt cx="1040047" cy="835293"/>
          </a:xfrm>
        </p:grpSpPr>
        <p:sp>
          <p:nvSpPr>
            <p:cNvPr id="3" name="等腰三角形 2"/>
            <p:cNvSpPr/>
            <p:nvPr/>
          </p:nvSpPr>
          <p:spPr>
            <a:xfrm rot="2700000">
              <a:off x="5405825" y="1737959"/>
              <a:ext cx="835293" cy="720080"/>
            </a:xfrm>
            <a:prstGeom prst="triangle">
              <a:avLst/>
            </a:prstGeom>
            <a:no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等腰三角形 7"/>
            <p:cNvSpPr/>
            <p:nvPr/>
          </p:nvSpPr>
          <p:spPr>
            <a:xfrm rot="2700000">
              <a:off x="5725792" y="1737959"/>
              <a:ext cx="835293" cy="720080"/>
            </a:xfrm>
            <a:prstGeom prst="triangle">
              <a:avLst/>
            </a:prstGeom>
            <a:no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0">
        <p14:vortex dir="u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50"/>
                            </p:stCondLst>
                            <p:childTnLst>
                              <p:par>
                                <p:cTn id="2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1" dur="10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50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49"/>
                            </p:stCondLst>
                            <p:childTnLst>
                              <p:par>
                                <p:cTn id="2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99"/>
                            </p:stCondLst>
                            <p:childTnLst>
                              <p:par>
                                <p:cTn id="3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3" dur="10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50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99"/>
                            </p:stCondLst>
                            <p:childTnLst>
                              <p:par>
                                <p:cTn id="3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4" grpId="1" animBg="1"/>
      <p:bldP spid="27" grpId="0"/>
      <p:bldP spid="27" grpId="1"/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6858000"/>
          </a:xfrm>
          <a:prstGeom prst="rect">
            <a:avLst/>
          </a:prstGeom>
          <a:solidFill>
            <a:srgbClr val="111111">
              <a:alpha val="7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4945459" y="2815110"/>
            <a:ext cx="2016224" cy="132343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02</a:t>
            </a:r>
            <a:endParaRPr lang="zh-CN" altLang="en-US" sz="8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2209155" y="4138549"/>
            <a:ext cx="70567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添加您的标题</a:t>
            </a:r>
            <a:endParaRPr lang="zh-CN" alt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127821" y="5117122"/>
            <a:ext cx="5651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More than I can see Beyond imagination</a:t>
            </a:r>
            <a:endParaRPr lang="zh-CN" alt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463432" y="1680352"/>
            <a:ext cx="1040047" cy="835293"/>
            <a:chOff x="5463432" y="1680352"/>
            <a:chExt cx="1040047" cy="835293"/>
          </a:xfrm>
        </p:grpSpPr>
        <p:sp>
          <p:nvSpPr>
            <p:cNvPr id="3" name="等腰三角形 2"/>
            <p:cNvSpPr/>
            <p:nvPr/>
          </p:nvSpPr>
          <p:spPr>
            <a:xfrm rot="2700000">
              <a:off x="5405825" y="1737959"/>
              <a:ext cx="835293" cy="720080"/>
            </a:xfrm>
            <a:prstGeom prst="triangle">
              <a:avLst/>
            </a:prstGeom>
            <a:no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等腰三角形 7"/>
            <p:cNvSpPr/>
            <p:nvPr/>
          </p:nvSpPr>
          <p:spPr>
            <a:xfrm rot="2700000">
              <a:off x="5725792" y="1737959"/>
              <a:ext cx="835293" cy="720080"/>
            </a:xfrm>
            <a:prstGeom prst="triangle">
              <a:avLst/>
            </a:prstGeom>
            <a:no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0">
        <p14:vortex dir="u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50"/>
                            </p:stCondLst>
                            <p:childTnLst>
                              <p:par>
                                <p:cTn id="2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1" dur="10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50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49"/>
                            </p:stCondLst>
                            <p:childTnLst>
                              <p:par>
                                <p:cTn id="2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99"/>
                            </p:stCondLst>
                            <p:childTnLst>
                              <p:par>
                                <p:cTn id="3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3" dur="10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50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99"/>
                            </p:stCondLst>
                            <p:childTnLst>
                              <p:par>
                                <p:cTn id="3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4" grpId="1" animBg="1"/>
      <p:bldP spid="27" grpId="0"/>
      <p:bldP spid="27" grpId="1"/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6858000"/>
          </a:xfrm>
          <a:prstGeom prst="rect">
            <a:avLst/>
          </a:prstGeom>
          <a:solidFill>
            <a:srgbClr val="111111">
              <a:alpha val="7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4" name="文本框 23"/>
          <p:cNvSpPr txBox="1"/>
          <p:nvPr/>
        </p:nvSpPr>
        <p:spPr>
          <a:xfrm>
            <a:off x="4945459" y="2815110"/>
            <a:ext cx="2016224" cy="132343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04</a:t>
            </a:r>
            <a:endParaRPr lang="zh-CN" altLang="en-US" sz="8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2209155" y="4138549"/>
            <a:ext cx="70567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添加您的标题</a:t>
            </a:r>
            <a:endParaRPr lang="zh-CN" alt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127821" y="5117122"/>
            <a:ext cx="5651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More than I can see Beyond imagination</a:t>
            </a:r>
            <a:endParaRPr lang="zh-CN" alt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463432" y="1680352"/>
            <a:ext cx="1040047" cy="835293"/>
            <a:chOff x="5463432" y="1680352"/>
            <a:chExt cx="1040047" cy="835293"/>
          </a:xfrm>
        </p:grpSpPr>
        <p:sp>
          <p:nvSpPr>
            <p:cNvPr id="3" name="等腰三角形 2"/>
            <p:cNvSpPr/>
            <p:nvPr/>
          </p:nvSpPr>
          <p:spPr>
            <a:xfrm rot="2700000">
              <a:off x="5405825" y="1737959"/>
              <a:ext cx="835293" cy="720080"/>
            </a:xfrm>
            <a:prstGeom prst="triangle">
              <a:avLst/>
            </a:prstGeom>
            <a:no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等腰三角形 7"/>
            <p:cNvSpPr/>
            <p:nvPr/>
          </p:nvSpPr>
          <p:spPr>
            <a:xfrm rot="2700000">
              <a:off x="5725792" y="1737959"/>
              <a:ext cx="835293" cy="720080"/>
            </a:xfrm>
            <a:prstGeom prst="triangle">
              <a:avLst/>
            </a:prstGeom>
            <a:no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0">
        <p14:vortex dir="u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50"/>
                            </p:stCondLst>
                            <p:childTnLst>
                              <p:par>
                                <p:cTn id="2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1" dur="10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50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49"/>
                            </p:stCondLst>
                            <p:childTnLst>
                              <p:par>
                                <p:cTn id="2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99"/>
                            </p:stCondLst>
                            <p:childTnLst>
                              <p:par>
                                <p:cTn id="3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3" dur="10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50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99"/>
                            </p:stCondLst>
                            <p:childTnLst>
                              <p:par>
                                <p:cTn id="3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4" grpId="1" animBg="1"/>
      <p:bldP spid="27" grpId="0"/>
      <p:bldP spid="27" grpId="1"/>
      <p:bldP spid="2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6858000"/>
          </a:xfrm>
          <a:prstGeom prst="rect">
            <a:avLst/>
          </a:prstGeom>
          <a:solidFill>
            <a:srgbClr val="111111">
              <a:alpha val="7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4945459" y="2815110"/>
            <a:ext cx="2016224" cy="132343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03</a:t>
            </a:r>
            <a:endParaRPr lang="zh-CN" altLang="en-US" sz="8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2209155" y="4138549"/>
            <a:ext cx="70567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添加您的标题</a:t>
            </a:r>
            <a:endParaRPr lang="zh-CN" alt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127821" y="5117122"/>
            <a:ext cx="5651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More than I can see Beyond imagination</a:t>
            </a:r>
            <a:endParaRPr lang="zh-CN" alt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463432" y="1680352"/>
            <a:ext cx="1040047" cy="835293"/>
            <a:chOff x="5463432" y="1680352"/>
            <a:chExt cx="1040047" cy="835293"/>
          </a:xfrm>
        </p:grpSpPr>
        <p:sp>
          <p:nvSpPr>
            <p:cNvPr id="3" name="等腰三角形 2"/>
            <p:cNvSpPr/>
            <p:nvPr/>
          </p:nvSpPr>
          <p:spPr>
            <a:xfrm rot="2700000">
              <a:off x="5405825" y="1737959"/>
              <a:ext cx="835293" cy="720080"/>
            </a:xfrm>
            <a:prstGeom prst="triangle">
              <a:avLst/>
            </a:prstGeom>
            <a:no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等腰三角形 7"/>
            <p:cNvSpPr/>
            <p:nvPr/>
          </p:nvSpPr>
          <p:spPr>
            <a:xfrm rot="2700000">
              <a:off x="5725792" y="1737959"/>
              <a:ext cx="835293" cy="720080"/>
            </a:xfrm>
            <a:prstGeom prst="triangle">
              <a:avLst/>
            </a:prstGeom>
            <a:no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0">
        <p14:vortex dir="u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50"/>
                            </p:stCondLst>
                            <p:childTnLst>
                              <p:par>
                                <p:cTn id="2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1" dur="10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50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49"/>
                            </p:stCondLst>
                            <p:childTnLst>
                              <p:par>
                                <p:cTn id="2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99"/>
                            </p:stCondLst>
                            <p:childTnLst>
                              <p:par>
                                <p:cTn id="3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3" dur="10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50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99"/>
                            </p:stCondLst>
                            <p:childTnLst>
                              <p:par>
                                <p:cTn id="3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4" grpId="1" animBg="1"/>
      <p:bldP spid="27" grpId="0"/>
      <p:bldP spid="27" grpId="1"/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own Arrow 8"/>
          <p:cNvSpPr/>
          <p:nvPr/>
        </p:nvSpPr>
        <p:spPr>
          <a:xfrm>
            <a:off x="8459787" y="4865281"/>
            <a:ext cx="846667" cy="541867"/>
          </a:xfrm>
          <a:prstGeom prst="down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 9"/>
          <p:cNvSpPr/>
          <p:nvPr/>
        </p:nvSpPr>
        <p:spPr>
          <a:xfrm>
            <a:off x="6512454" y="2807881"/>
            <a:ext cx="4741333" cy="1930400"/>
          </a:xfrm>
          <a:prstGeom prst="funnel">
            <a:avLst/>
          </a:prstGeom>
          <a:gradFill>
            <a:gsLst>
              <a:gs pos="0">
                <a:schemeClr val="accent1"/>
              </a:gs>
              <a:gs pos="0">
                <a:schemeClr val="accent1">
                  <a:lumMod val="75000"/>
                </a:schemeClr>
              </a:gs>
              <a:gs pos="50000">
                <a:schemeClr val="accent1"/>
              </a:gs>
            </a:gsLst>
            <a:lin ang="0" scaled="0"/>
          </a:gradFill>
          <a:ln>
            <a:noFill/>
          </a:ln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2" name="Group 42"/>
          <p:cNvGrpSpPr/>
          <p:nvPr/>
        </p:nvGrpSpPr>
        <p:grpSpPr>
          <a:xfrm rot="20700000">
            <a:off x="9481031" y="2408832"/>
            <a:ext cx="969539" cy="969539"/>
            <a:chOff x="864192" y="2579379"/>
            <a:chExt cx="1066800" cy="1066800"/>
          </a:xfrm>
        </p:grpSpPr>
        <p:sp>
          <p:nvSpPr>
            <p:cNvPr id="20" name="Oval 19"/>
            <p:cNvSpPr/>
            <p:nvPr/>
          </p:nvSpPr>
          <p:spPr bwMode="auto">
            <a:xfrm rot="1342142">
              <a:off x="864192" y="2579379"/>
              <a:ext cx="1066800" cy="106680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rtlCol="0" anchor="t" anchorCtr="0" compatLnSpc="1"/>
            <a:lstStyle/>
            <a:p>
              <a:pPr algn="ctr"/>
              <a:endParaRPr lang="en-US" sz="2400"/>
            </a:p>
          </p:txBody>
        </p:sp>
        <p:sp>
          <p:nvSpPr>
            <p:cNvPr id="19" name="Freeform 69"/>
            <p:cNvSpPr/>
            <p:nvPr/>
          </p:nvSpPr>
          <p:spPr bwMode="auto">
            <a:xfrm rot="1165685">
              <a:off x="1232313" y="2849793"/>
              <a:ext cx="298402" cy="560513"/>
            </a:xfrm>
            <a:custGeom>
              <a:avLst/>
              <a:gdLst/>
              <a:ahLst/>
              <a:cxnLst>
                <a:cxn ang="0">
                  <a:pos x="21" y="57"/>
                </a:cxn>
                <a:cxn ang="0">
                  <a:pos x="21" y="63"/>
                </a:cxn>
                <a:cxn ang="0">
                  <a:pos x="20" y="64"/>
                </a:cxn>
                <a:cxn ang="0">
                  <a:pos x="15" y="64"/>
                </a:cxn>
                <a:cxn ang="0">
                  <a:pos x="14" y="63"/>
                </a:cxn>
                <a:cxn ang="0">
                  <a:pos x="14" y="57"/>
                </a:cxn>
                <a:cxn ang="0">
                  <a:pos x="1" y="50"/>
                </a:cxn>
                <a:cxn ang="0">
                  <a:pos x="1" y="49"/>
                </a:cxn>
                <a:cxn ang="0">
                  <a:pos x="4" y="44"/>
                </a:cxn>
                <a:cxn ang="0">
                  <a:pos x="5" y="43"/>
                </a:cxn>
                <a:cxn ang="0">
                  <a:pos x="6" y="44"/>
                </a:cxn>
                <a:cxn ang="0">
                  <a:pos x="17" y="49"/>
                </a:cxn>
                <a:cxn ang="0">
                  <a:pos x="25" y="43"/>
                </a:cxn>
                <a:cxn ang="0">
                  <a:pos x="16" y="36"/>
                </a:cxn>
                <a:cxn ang="0">
                  <a:pos x="1" y="21"/>
                </a:cxn>
                <a:cxn ang="0">
                  <a:pos x="14" y="8"/>
                </a:cxn>
                <a:cxn ang="0">
                  <a:pos x="14" y="1"/>
                </a:cxn>
                <a:cxn ang="0">
                  <a:pos x="15" y="0"/>
                </a:cxn>
                <a:cxn ang="0">
                  <a:pos x="20" y="0"/>
                </a:cxn>
                <a:cxn ang="0">
                  <a:pos x="21" y="1"/>
                </a:cxn>
                <a:cxn ang="0">
                  <a:pos x="21" y="7"/>
                </a:cxn>
                <a:cxn ang="0">
                  <a:pos x="32" y="12"/>
                </a:cxn>
                <a:cxn ang="0">
                  <a:pos x="32" y="14"/>
                </a:cxn>
                <a:cxn ang="0">
                  <a:pos x="29" y="19"/>
                </a:cxn>
                <a:cxn ang="0">
                  <a:pos x="29" y="19"/>
                </a:cxn>
                <a:cxn ang="0">
                  <a:pos x="28" y="19"/>
                </a:cxn>
                <a:cxn ang="0">
                  <a:pos x="18" y="15"/>
                </a:cxn>
                <a:cxn ang="0">
                  <a:pos x="10" y="21"/>
                </a:cxn>
                <a:cxn ang="0">
                  <a:pos x="20" y="28"/>
                </a:cxn>
                <a:cxn ang="0">
                  <a:pos x="34" y="42"/>
                </a:cxn>
                <a:cxn ang="0">
                  <a:pos x="21" y="57"/>
                </a:cxn>
              </a:cxnLst>
              <a:rect l="0" t="0" r="r" b="b"/>
              <a:pathLst>
                <a:path w="34" h="64">
                  <a:moveTo>
                    <a:pt x="21" y="57"/>
                  </a:moveTo>
                  <a:cubicBezTo>
                    <a:pt x="21" y="63"/>
                    <a:pt x="21" y="63"/>
                    <a:pt x="21" y="63"/>
                  </a:cubicBezTo>
                  <a:cubicBezTo>
                    <a:pt x="21" y="63"/>
                    <a:pt x="20" y="64"/>
                    <a:pt x="20" y="64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14" y="64"/>
                    <a:pt x="14" y="63"/>
                    <a:pt x="14" y="63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5" y="55"/>
                    <a:pt x="1" y="50"/>
                    <a:pt x="1" y="50"/>
                  </a:cubicBezTo>
                  <a:cubicBezTo>
                    <a:pt x="0" y="50"/>
                    <a:pt x="0" y="49"/>
                    <a:pt x="1" y="49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4" y="44"/>
                    <a:pt x="5" y="43"/>
                    <a:pt x="5" y="43"/>
                  </a:cubicBezTo>
                  <a:cubicBezTo>
                    <a:pt x="5" y="43"/>
                    <a:pt x="6" y="44"/>
                    <a:pt x="6" y="44"/>
                  </a:cubicBezTo>
                  <a:cubicBezTo>
                    <a:pt x="6" y="44"/>
                    <a:pt x="11" y="49"/>
                    <a:pt x="17" y="49"/>
                  </a:cubicBezTo>
                  <a:cubicBezTo>
                    <a:pt x="21" y="49"/>
                    <a:pt x="25" y="47"/>
                    <a:pt x="25" y="43"/>
                  </a:cubicBezTo>
                  <a:cubicBezTo>
                    <a:pt x="25" y="39"/>
                    <a:pt x="20" y="38"/>
                    <a:pt x="16" y="36"/>
                  </a:cubicBezTo>
                  <a:cubicBezTo>
                    <a:pt x="9" y="33"/>
                    <a:pt x="1" y="30"/>
                    <a:pt x="1" y="21"/>
                  </a:cubicBezTo>
                  <a:cubicBezTo>
                    <a:pt x="1" y="14"/>
                    <a:pt x="6" y="9"/>
                    <a:pt x="14" y="8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0"/>
                    <a:pt x="14" y="0"/>
                    <a:pt x="15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1" y="0"/>
                    <a:pt x="21" y="1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8" y="8"/>
                    <a:pt x="32" y="12"/>
                    <a:pt x="32" y="12"/>
                  </a:cubicBezTo>
                  <a:cubicBezTo>
                    <a:pt x="33" y="13"/>
                    <a:pt x="33" y="13"/>
                    <a:pt x="32" y="14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8" y="19"/>
                    <a:pt x="23" y="15"/>
                    <a:pt x="18" y="15"/>
                  </a:cubicBezTo>
                  <a:cubicBezTo>
                    <a:pt x="13" y="15"/>
                    <a:pt x="10" y="18"/>
                    <a:pt x="10" y="21"/>
                  </a:cubicBezTo>
                  <a:cubicBezTo>
                    <a:pt x="10" y="25"/>
                    <a:pt x="15" y="26"/>
                    <a:pt x="20" y="28"/>
                  </a:cubicBezTo>
                  <a:cubicBezTo>
                    <a:pt x="26" y="31"/>
                    <a:pt x="34" y="34"/>
                    <a:pt x="34" y="42"/>
                  </a:cubicBezTo>
                  <a:cubicBezTo>
                    <a:pt x="34" y="50"/>
                    <a:pt x="28" y="55"/>
                    <a:pt x="21" y="5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</p:grpSp>
      <p:grpSp>
        <p:nvGrpSpPr>
          <p:cNvPr id="3" name="Group 43"/>
          <p:cNvGrpSpPr/>
          <p:nvPr/>
        </p:nvGrpSpPr>
        <p:grpSpPr>
          <a:xfrm>
            <a:off x="8370782" y="2549543"/>
            <a:ext cx="969539" cy="969539"/>
            <a:chOff x="2914650" y="2742238"/>
            <a:chExt cx="1066800" cy="1066800"/>
          </a:xfrm>
        </p:grpSpPr>
        <p:sp>
          <p:nvSpPr>
            <p:cNvPr id="25" name="Oval 24"/>
            <p:cNvSpPr/>
            <p:nvPr/>
          </p:nvSpPr>
          <p:spPr bwMode="auto">
            <a:xfrm>
              <a:off x="2914650" y="2742238"/>
              <a:ext cx="1066800" cy="106680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rtlCol="0" anchor="t" anchorCtr="0" compatLnSpc="1"/>
            <a:lstStyle/>
            <a:p>
              <a:pPr algn="ctr"/>
              <a:endParaRPr lang="en-US" sz="2400"/>
            </a:p>
          </p:txBody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3249164" y="3076135"/>
              <a:ext cx="352053" cy="332893"/>
            </a:xfrm>
            <a:custGeom>
              <a:avLst/>
              <a:gdLst/>
              <a:ahLst/>
              <a:cxnLst>
                <a:cxn ang="0">
                  <a:pos x="68" y="14"/>
                </a:cxn>
                <a:cxn ang="0">
                  <a:pos x="68" y="18"/>
                </a:cxn>
                <a:cxn ang="0">
                  <a:pos x="64" y="18"/>
                </a:cxn>
                <a:cxn ang="0">
                  <a:pos x="61" y="21"/>
                </a:cxn>
                <a:cxn ang="0">
                  <a:pos x="7" y="21"/>
                </a:cxn>
                <a:cxn ang="0">
                  <a:pos x="4" y="18"/>
                </a:cxn>
                <a:cxn ang="0">
                  <a:pos x="0" y="18"/>
                </a:cxn>
                <a:cxn ang="0">
                  <a:pos x="0" y="14"/>
                </a:cxn>
                <a:cxn ang="0">
                  <a:pos x="34" y="0"/>
                </a:cxn>
                <a:cxn ang="0">
                  <a:pos x="68" y="14"/>
                </a:cxn>
                <a:cxn ang="0">
                  <a:pos x="68" y="60"/>
                </a:cxn>
                <a:cxn ang="0">
                  <a:pos x="68" y="64"/>
                </a:cxn>
                <a:cxn ang="0">
                  <a:pos x="0" y="64"/>
                </a:cxn>
                <a:cxn ang="0">
                  <a:pos x="0" y="60"/>
                </a:cxn>
                <a:cxn ang="0">
                  <a:pos x="2" y="57"/>
                </a:cxn>
                <a:cxn ang="0">
                  <a:pos x="66" y="57"/>
                </a:cxn>
                <a:cxn ang="0">
                  <a:pos x="68" y="60"/>
                </a:cxn>
                <a:cxn ang="0">
                  <a:pos x="18" y="23"/>
                </a:cxn>
                <a:cxn ang="0">
                  <a:pos x="18" y="50"/>
                </a:cxn>
                <a:cxn ang="0">
                  <a:pos x="23" y="50"/>
                </a:cxn>
                <a:cxn ang="0">
                  <a:pos x="23" y="23"/>
                </a:cxn>
                <a:cxn ang="0">
                  <a:pos x="32" y="23"/>
                </a:cxn>
                <a:cxn ang="0">
                  <a:pos x="32" y="50"/>
                </a:cxn>
                <a:cxn ang="0">
                  <a:pos x="36" y="50"/>
                </a:cxn>
                <a:cxn ang="0">
                  <a:pos x="36" y="23"/>
                </a:cxn>
                <a:cxn ang="0">
                  <a:pos x="45" y="23"/>
                </a:cxn>
                <a:cxn ang="0">
                  <a:pos x="45" y="50"/>
                </a:cxn>
                <a:cxn ang="0">
                  <a:pos x="50" y="50"/>
                </a:cxn>
                <a:cxn ang="0">
                  <a:pos x="50" y="23"/>
                </a:cxn>
                <a:cxn ang="0">
                  <a:pos x="59" y="23"/>
                </a:cxn>
                <a:cxn ang="0">
                  <a:pos x="59" y="50"/>
                </a:cxn>
                <a:cxn ang="0">
                  <a:pos x="61" y="50"/>
                </a:cxn>
                <a:cxn ang="0">
                  <a:pos x="64" y="53"/>
                </a:cxn>
                <a:cxn ang="0">
                  <a:pos x="64" y="55"/>
                </a:cxn>
                <a:cxn ang="0">
                  <a:pos x="4" y="55"/>
                </a:cxn>
                <a:cxn ang="0">
                  <a:pos x="4" y="53"/>
                </a:cxn>
                <a:cxn ang="0">
                  <a:pos x="7" y="50"/>
                </a:cxn>
                <a:cxn ang="0">
                  <a:pos x="9" y="50"/>
                </a:cxn>
                <a:cxn ang="0">
                  <a:pos x="9" y="23"/>
                </a:cxn>
                <a:cxn ang="0">
                  <a:pos x="18" y="23"/>
                </a:cxn>
              </a:cxnLst>
              <a:rect l="0" t="0" r="r" b="b"/>
              <a:pathLst>
                <a:path w="68" h="64">
                  <a:moveTo>
                    <a:pt x="68" y="14"/>
                  </a:moveTo>
                  <a:cubicBezTo>
                    <a:pt x="68" y="18"/>
                    <a:pt x="68" y="18"/>
                    <a:pt x="68" y="18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4" y="20"/>
                    <a:pt x="63" y="21"/>
                    <a:pt x="61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5" y="21"/>
                    <a:pt x="4" y="20"/>
                    <a:pt x="4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34" y="0"/>
                    <a:pt x="34" y="0"/>
                    <a:pt x="34" y="0"/>
                  </a:cubicBezTo>
                  <a:lnTo>
                    <a:pt x="68" y="14"/>
                  </a:lnTo>
                  <a:close/>
                  <a:moveTo>
                    <a:pt x="68" y="60"/>
                  </a:moveTo>
                  <a:cubicBezTo>
                    <a:pt x="68" y="64"/>
                    <a:pt x="68" y="64"/>
                    <a:pt x="68" y="6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58"/>
                    <a:pt x="1" y="57"/>
                    <a:pt x="2" y="57"/>
                  </a:cubicBezTo>
                  <a:cubicBezTo>
                    <a:pt x="66" y="57"/>
                    <a:pt x="66" y="57"/>
                    <a:pt x="66" y="57"/>
                  </a:cubicBezTo>
                  <a:cubicBezTo>
                    <a:pt x="67" y="57"/>
                    <a:pt x="68" y="58"/>
                    <a:pt x="68" y="60"/>
                  </a:cubicBezTo>
                  <a:close/>
                  <a:moveTo>
                    <a:pt x="18" y="23"/>
                  </a:moveTo>
                  <a:cubicBezTo>
                    <a:pt x="18" y="50"/>
                    <a:pt x="18" y="50"/>
                    <a:pt x="18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6" y="50"/>
                    <a:pt x="36" y="50"/>
                    <a:pt x="36" y="50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59" y="50"/>
                    <a:pt x="59" y="50"/>
                    <a:pt x="59" y="50"/>
                  </a:cubicBezTo>
                  <a:cubicBezTo>
                    <a:pt x="61" y="50"/>
                    <a:pt x="61" y="50"/>
                    <a:pt x="61" y="50"/>
                  </a:cubicBezTo>
                  <a:cubicBezTo>
                    <a:pt x="63" y="50"/>
                    <a:pt x="64" y="51"/>
                    <a:pt x="64" y="53"/>
                  </a:cubicBezTo>
                  <a:cubicBezTo>
                    <a:pt x="64" y="55"/>
                    <a:pt x="64" y="55"/>
                    <a:pt x="6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1"/>
                    <a:pt x="5" y="50"/>
                    <a:pt x="7" y="50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9" y="23"/>
                    <a:pt x="9" y="23"/>
                    <a:pt x="9" y="23"/>
                  </a:cubicBezTo>
                  <a:lnTo>
                    <a:pt x="18" y="2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</p:grpSp>
      <p:grpSp>
        <p:nvGrpSpPr>
          <p:cNvPr id="4" name="Group 44"/>
          <p:cNvGrpSpPr/>
          <p:nvPr/>
        </p:nvGrpSpPr>
        <p:grpSpPr>
          <a:xfrm>
            <a:off x="7253182" y="2467005"/>
            <a:ext cx="969539" cy="969539"/>
            <a:chOff x="4305300" y="2731229"/>
            <a:chExt cx="1066800" cy="1066800"/>
          </a:xfrm>
        </p:grpSpPr>
        <p:sp>
          <p:nvSpPr>
            <p:cNvPr id="31" name="Oval 30"/>
            <p:cNvSpPr/>
            <p:nvPr/>
          </p:nvSpPr>
          <p:spPr bwMode="auto">
            <a:xfrm>
              <a:off x="4305300" y="2731229"/>
              <a:ext cx="1066800" cy="1066800"/>
            </a:xfrm>
            <a:prstGeom prst="ellipse">
              <a:avLst/>
            </a:pr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rtlCol="0" anchor="t" anchorCtr="0" compatLnSpc="1"/>
            <a:lstStyle/>
            <a:p>
              <a:pPr algn="ctr"/>
              <a:endParaRPr lang="en-US" sz="2400"/>
            </a:p>
          </p:txBody>
        </p:sp>
        <p:sp>
          <p:nvSpPr>
            <p:cNvPr id="29" name="Freeform 66"/>
            <p:cNvSpPr>
              <a:spLocks noEditPoints="1"/>
            </p:cNvSpPr>
            <p:nvPr/>
          </p:nvSpPr>
          <p:spPr bwMode="auto">
            <a:xfrm>
              <a:off x="4655555" y="3065126"/>
              <a:ext cx="323168" cy="377485"/>
            </a:xfrm>
            <a:custGeom>
              <a:avLst/>
              <a:gdLst/>
              <a:ahLst/>
              <a:cxnLst>
                <a:cxn ang="0">
                  <a:pos x="55" y="9"/>
                </a:cxn>
                <a:cxn ang="0">
                  <a:pos x="55" y="14"/>
                </a:cxn>
                <a:cxn ang="0">
                  <a:pos x="27" y="23"/>
                </a:cxn>
                <a:cxn ang="0">
                  <a:pos x="0" y="14"/>
                </a:cxn>
                <a:cxn ang="0">
                  <a:pos x="0" y="9"/>
                </a:cxn>
                <a:cxn ang="0">
                  <a:pos x="27" y="0"/>
                </a:cxn>
                <a:cxn ang="0">
                  <a:pos x="55" y="9"/>
                </a:cxn>
                <a:cxn ang="0">
                  <a:pos x="55" y="21"/>
                </a:cxn>
                <a:cxn ang="0">
                  <a:pos x="55" y="27"/>
                </a:cxn>
                <a:cxn ang="0">
                  <a:pos x="27" y="37"/>
                </a:cxn>
                <a:cxn ang="0">
                  <a:pos x="0" y="27"/>
                </a:cxn>
                <a:cxn ang="0">
                  <a:pos x="0" y="21"/>
                </a:cxn>
                <a:cxn ang="0">
                  <a:pos x="27" y="27"/>
                </a:cxn>
                <a:cxn ang="0">
                  <a:pos x="55" y="21"/>
                </a:cxn>
                <a:cxn ang="0">
                  <a:pos x="55" y="35"/>
                </a:cxn>
                <a:cxn ang="0">
                  <a:pos x="55" y="41"/>
                </a:cxn>
                <a:cxn ang="0">
                  <a:pos x="27" y="50"/>
                </a:cxn>
                <a:cxn ang="0">
                  <a:pos x="0" y="41"/>
                </a:cxn>
                <a:cxn ang="0">
                  <a:pos x="0" y="35"/>
                </a:cxn>
                <a:cxn ang="0">
                  <a:pos x="27" y="41"/>
                </a:cxn>
                <a:cxn ang="0">
                  <a:pos x="55" y="35"/>
                </a:cxn>
                <a:cxn ang="0">
                  <a:pos x="55" y="49"/>
                </a:cxn>
                <a:cxn ang="0">
                  <a:pos x="55" y="55"/>
                </a:cxn>
                <a:cxn ang="0">
                  <a:pos x="27" y="64"/>
                </a:cxn>
                <a:cxn ang="0">
                  <a:pos x="0" y="55"/>
                </a:cxn>
                <a:cxn ang="0">
                  <a:pos x="0" y="49"/>
                </a:cxn>
                <a:cxn ang="0">
                  <a:pos x="27" y="55"/>
                </a:cxn>
                <a:cxn ang="0">
                  <a:pos x="55" y="49"/>
                </a:cxn>
              </a:cxnLst>
              <a:rect l="0" t="0" r="r" b="b"/>
              <a:pathLst>
                <a:path w="55" h="64">
                  <a:moveTo>
                    <a:pt x="55" y="9"/>
                  </a:moveTo>
                  <a:cubicBezTo>
                    <a:pt x="55" y="14"/>
                    <a:pt x="55" y="14"/>
                    <a:pt x="55" y="14"/>
                  </a:cubicBezTo>
                  <a:cubicBezTo>
                    <a:pt x="55" y="19"/>
                    <a:pt x="42" y="23"/>
                    <a:pt x="27" y="23"/>
                  </a:cubicBezTo>
                  <a:cubicBezTo>
                    <a:pt x="12" y="23"/>
                    <a:pt x="0" y="19"/>
                    <a:pt x="0" y="14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12" y="0"/>
                    <a:pt x="27" y="0"/>
                  </a:cubicBezTo>
                  <a:cubicBezTo>
                    <a:pt x="42" y="0"/>
                    <a:pt x="55" y="4"/>
                    <a:pt x="55" y="9"/>
                  </a:cubicBezTo>
                  <a:close/>
                  <a:moveTo>
                    <a:pt x="55" y="21"/>
                  </a:moveTo>
                  <a:cubicBezTo>
                    <a:pt x="55" y="27"/>
                    <a:pt x="55" y="27"/>
                    <a:pt x="55" y="27"/>
                  </a:cubicBezTo>
                  <a:cubicBezTo>
                    <a:pt x="55" y="32"/>
                    <a:pt x="42" y="37"/>
                    <a:pt x="27" y="37"/>
                  </a:cubicBezTo>
                  <a:cubicBezTo>
                    <a:pt x="12" y="37"/>
                    <a:pt x="0" y="32"/>
                    <a:pt x="0" y="27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6" y="25"/>
                    <a:pt x="16" y="27"/>
                    <a:pt x="27" y="27"/>
                  </a:cubicBezTo>
                  <a:cubicBezTo>
                    <a:pt x="38" y="27"/>
                    <a:pt x="49" y="25"/>
                    <a:pt x="55" y="21"/>
                  </a:cubicBezTo>
                  <a:close/>
                  <a:moveTo>
                    <a:pt x="55" y="35"/>
                  </a:moveTo>
                  <a:cubicBezTo>
                    <a:pt x="55" y="41"/>
                    <a:pt x="55" y="41"/>
                    <a:pt x="55" y="41"/>
                  </a:cubicBezTo>
                  <a:cubicBezTo>
                    <a:pt x="55" y="46"/>
                    <a:pt x="42" y="50"/>
                    <a:pt x="27" y="50"/>
                  </a:cubicBezTo>
                  <a:cubicBezTo>
                    <a:pt x="12" y="50"/>
                    <a:pt x="0" y="46"/>
                    <a:pt x="0" y="41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39"/>
                    <a:pt x="16" y="41"/>
                    <a:pt x="27" y="41"/>
                  </a:cubicBezTo>
                  <a:cubicBezTo>
                    <a:pt x="38" y="41"/>
                    <a:pt x="49" y="39"/>
                    <a:pt x="55" y="35"/>
                  </a:cubicBezTo>
                  <a:close/>
                  <a:moveTo>
                    <a:pt x="55" y="49"/>
                  </a:moveTo>
                  <a:cubicBezTo>
                    <a:pt x="55" y="55"/>
                    <a:pt x="55" y="55"/>
                    <a:pt x="55" y="55"/>
                  </a:cubicBezTo>
                  <a:cubicBezTo>
                    <a:pt x="55" y="60"/>
                    <a:pt x="42" y="64"/>
                    <a:pt x="27" y="64"/>
                  </a:cubicBezTo>
                  <a:cubicBezTo>
                    <a:pt x="12" y="64"/>
                    <a:pt x="0" y="60"/>
                    <a:pt x="0" y="55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6" y="53"/>
                    <a:pt x="16" y="55"/>
                    <a:pt x="27" y="55"/>
                  </a:cubicBezTo>
                  <a:cubicBezTo>
                    <a:pt x="38" y="55"/>
                    <a:pt x="49" y="53"/>
                    <a:pt x="55" y="4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</p:grpSp>
      <p:grpSp>
        <p:nvGrpSpPr>
          <p:cNvPr id="5" name="Group 46"/>
          <p:cNvGrpSpPr/>
          <p:nvPr/>
        </p:nvGrpSpPr>
        <p:grpSpPr>
          <a:xfrm>
            <a:off x="8940122" y="1498600"/>
            <a:ext cx="969539" cy="969539"/>
            <a:chOff x="7086600" y="2742238"/>
            <a:chExt cx="1066800" cy="1066800"/>
          </a:xfrm>
        </p:grpSpPr>
        <p:sp>
          <p:nvSpPr>
            <p:cNvPr id="36" name="Oval 35"/>
            <p:cNvSpPr/>
            <p:nvPr/>
          </p:nvSpPr>
          <p:spPr bwMode="auto">
            <a:xfrm>
              <a:off x="7086600" y="2742238"/>
              <a:ext cx="1066800" cy="1066800"/>
            </a:xfrm>
            <a:prstGeom prst="ellipse">
              <a:avLst/>
            </a:prstGeom>
            <a:solidFill>
              <a:schemeClr val="accent5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rtlCol="0" anchor="t" anchorCtr="0" compatLnSpc="1"/>
            <a:lstStyle/>
            <a:p>
              <a:pPr algn="ctr"/>
              <a:endParaRPr lang="en-US" sz="2400"/>
            </a:p>
          </p:txBody>
        </p:sp>
        <p:sp>
          <p:nvSpPr>
            <p:cNvPr id="35" name="Freeform 22"/>
            <p:cNvSpPr>
              <a:spLocks noEditPoints="1"/>
            </p:cNvSpPr>
            <p:nvPr/>
          </p:nvSpPr>
          <p:spPr bwMode="auto">
            <a:xfrm>
              <a:off x="7371836" y="3023370"/>
              <a:ext cx="501409" cy="436600"/>
            </a:xfrm>
            <a:custGeom>
              <a:avLst/>
              <a:gdLst/>
              <a:ahLst/>
              <a:cxnLst>
                <a:cxn ang="0">
                  <a:pos x="68" y="24"/>
                </a:cxn>
                <a:cxn ang="0">
                  <a:pos x="64" y="29"/>
                </a:cxn>
                <a:cxn ang="0">
                  <a:pos x="64" y="43"/>
                </a:cxn>
                <a:cxn ang="0">
                  <a:pos x="59" y="48"/>
                </a:cxn>
                <a:cxn ang="0">
                  <a:pos x="28" y="34"/>
                </a:cxn>
                <a:cxn ang="0">
                  <a:pos x="25" y="44"/>
                </a:cxn>
                <a:cxn ang="0">
                  <a:pos x="30" y="54"/>
                </a:cxn>
                <a:cxn ang="0">
                  <a:pos x="14" y="56"/>
                </a:cxn>
                <a:cxn ang="0">
                  <a:pos x="11" y="34"/>
                </a:cxn>
                <a:cxn ang="0">
                  <a:pos x="7" y="34"/>
                </a:cxn>
                <a:cxn ang="0">
                  <a:pos x="0" y="27"/>
                </a:cxn>
                <a:cxn ang="0">
                  <a:pos x="0" y="20"/>
                </a:cxn>
                <a:cxn ang="0">
                  <a:pos x="7" y="14"/>
                </a:cxn>
                <a:cxn ang="0">
                  <a:pos x="25" y="14"/>
                </a:cxn>
                <a:cxn ang="0">
                  <a:pos x="59" y="0"/>
                </a:cxn>
                <a:cxn ang="0">
                  <a:pos x="64" y="4"/>
                </a:cxn>
                <a:cxn ang="0">
                  <a:pos x="64" y="19"/>
                </a:cxn>
                <a:cxn ang="0">
                  <a:pos x="68" y="24"/>
                </a:cxn>
                <a:cxn ang="0">
                  <a:pos x="59" y="6"/>
                </a:cxn>
                <a:cxn ang="0">
                  <a:pos x="30" y="19"/>
                </a:cxn>
                <a:cxn ang="0">
                  <a:pos x="30" y="29"/>
                </a:cxn>
                <a:cxn ang="0">
                  <a:pos x="59" y="42"/>
                </a:cxn>
                <a:cxn ang="0">
                  <a:pos x="59" y="6"/>
                </a:cxn>
              </a:cxnLst>
              <a:rect l="0" t="0" r="r" b="b"/>
              <a:pathLst>
                <a:path w="68" h="59">
                  <a:moveTo>
                    <a:pt x="68" y="24"/>
                  </a:moveTo>
                  <a:cubicBezTo>
                    <a:pt x="68" y="27"/>
                    <a:pt x="66" y="29"/>
                    <a:pt x="64" y="29"/>
                  </a:cubicBezTo>
                  <a:cubicBezTo>
                    <a:pt x="64" y="43"/>
                    <a:pt x="64" y="43"/>
                    <a:pt x="64" y="43"/>
                  </a:cubicBezTo>
                  <a:cubicBezTo>
                    <a:pt x="64" y="46"/>
                    <a:pt x="61" y="48"/>
                    <a:pt x="59" y="48"/>
                  </a:cubicBezTo>
                  <a:cubicBezTo>
                    <a:pt x="52" y="43"/>
                    <a:pt x="41" y="35"/>
                    <a:pt x="28" y="34"/>
                  </a:cubicBezTo>
                  <a:cubicBezTo>
                    <a:pt x="23" y="35"/>
                    <a:pt x="22" y="41"/>
                    <a:pt x="25" y="44"/>
                  </a:cubicBezTo>
                  <a:cubicBezTo>
                    <a:pt x="22" y="48"/>
                    <a:pt x="26" y="51"/>
                    <a:pt x="30" y="54"/>
                  </a:cubicBezTo>
                  <a:cubicBezTo>
                    <a:pt x="27" y="59"/>
                    <a:pt x="17" y="59"/>
                    <a:pt x="14" y="56"/>
                  </a:cubicBezTo>
                  <a:cubicBezTo>
                    <a:pt x="12" y="49"/>
                    <a:pt x="8" y="42"/>
                    <a:pt x="11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3" y="34"/>
                    <a:pt x="0" y="31"/>
                    <a:pt x="0" y="27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7"/>
                    <a:pt x="3" y="14"/>
                    <a:pt x="7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39" y="14"/>
                    <a:pt x="51" y="6"/>
                    <a:pt x="59" y="0"/>
                  </a:cubicBezTo>
                  <a:cubicBezTo>
                    <a:pt x="61" y="0"/>
                    <a:pt x="64" y="2"/>
                    <a:pt x="64" y="4"/>
                  </a:cubicBezTo>
                  <a:cubicBezTo>
                    <a:pt x="64" y="19"/>
                    <a:pt x="64" y="19"/>
                    <a:pt x="64" y="19"/>
                  </a:cubicBezTo>
                  <a:cubicBezTo>
                    <a:pt x="66" y="19"/>
                    <a:pt x="68" y="21"/>
                    <a:pt x="68" y="24"/>
                  </a:cubicBezTo>
                  <a:close/>
                  <a:moveTo>
                    <a:pt x="59" y="6"/>
                  </a:moveTo>
                  <a:cubicBezTo>
                    <a:pt x="49" y="13"/>
                    <a:pt x="39" y="18"/>
                    <a:pt x="30" y="1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9" y="30"/>
                    <a:pt x="49" y="34"/>
                    <a:pt x="59" y="42"/>
                  </a:cubicBezTo>
                  <a:lnTo>
                    <a:pt x="59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</p:grpSp>
      <p:grpSp>
        <p:nvGrpSpPr>
          <p:cNvPr id="6" name="Group 45"/>
          <p:cNvGrpSpPr/>
          <p:nvPr/>
        </p:nvGrpSpPr>
        <p:grpSpPr>
          <a:xfrm>
            <a:off x="8042696" y="1835377"/>
            <a:ext cx="748984" cy="748984"/>
            <a:chOff x="5695950" y="2742238"/>
            <a:chExt cx="1066800" cy="1066800"/>
          </a:xfrm>
        </p:grpSpPr>
        <p:sp>
          <p:nvSpPr>
            <p:cNvPr id="41" name="Oval 40"/>
            <p:cNvSpPr/>
            <p:nvPr/>
          </p:nvSpPr>
          <p:spPr bwMode="auto">
            <a:xfrm>
              <a:off x="5695950" y="2742238"/>
              <a:ext cx="1066800" cy="1066800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rtlCol="0" anchor="t" anchorCtr="0" compatLnSpc="1"/>
            <a:lstStyle/>
            <a:p>
              <a:pPr algn="ctr"/>
              <a:endParaRPr lang="en-US" sz="2400"/>
            </a:p>
          </p:txBody>
        </p:sp>
        <p:sp>
          <p:nvSpPr>
            <p:cNvPr id="40" name="Freeform 135"/>
            <p:cNvSpPr>
              <a:spLocks noEditPoints="1"/>
            </p:cNvSpPr>
            <p:nvPr/>
          </p:nvSpPr>
          <p:spPr bwMode="auto">
            <a:xfrm>
              <a:off x="6020570" y="3055819"/>
              <a:ext cx="424680" cy="397801"/>
            </a:xfrm>
            <a:custGeom>
              <a:avLst/>
              <a:gdLst/>
              <a:ahLst/>
              <a:cxnLst>
                <a:cxn ang="0">
                  <a:pos x="13" y="39"/>
                </a:cxn>
                <a:cxn ang="0">
                  <a:pos x="8" y="39"/>
                </a:cxn>
                <a:cxn ang="0">
                  <a:pos x="0" y="33"/>
                </a:cxn>
                <a:cxn ang="0">
                  <a:pos x="5" y="19"/>
                </a:cxn>
                <a:cxn ang="0">
                  <a:pos x="15" y="22"/>
                </a:cxn>
                <a:cxn ang="0">
                  <a:pos x="20" y="21"/>
                </a:cxn>
                <a:cxn ang="0">
                  <a:pos x="20" y="24"/>
                </a:cxn>
                <a:cxn ang="0">
                  <a:pos x="23" y="34"/>
                </a:cxn>
                <a:cxn ang="0">
                  <a:pos x="13" y="39"/>
                </a:cxn>
                <a:cxn ang="0">
                  <a:pos x="15" y="19"/>
                </a:cxn>
                <a:cxn ang="0">
                  <a:pos x="5" y="9"/>
                </a:cxn>
                <a:cxn ang="0">
                  <a:pos x="15" y="0"/>
                </a:cxn>
                <a:cxn ang="0">
                  <a:pos x="25" y="9"/>
                </a:cxn>
                <a:cxn ang="0">
                  <a:pos x="15" y="19"/>
                </a:cxn>
                <a:cxn ang="0">
                  <a:pos x="53" y="68"/>
                </a:cxn>
                <a:cxn ang="0">
                  <a:pos x="20" y="68"/>
                </a:cxn>
                <a:cxn ang="0">
                  <a:pos x="10" y="58"/>
                </a:cxn>
                <a:cxn ang="0">
                  <a:pos x="23" y="36"/>
                </a:cxn>
                <a:cxn ang="0">
                  <a:pos x="37" y="41"/>
                </a:cxn>
                <a:cxn ang="0">
                  <a:pos x="50" y="36"/>
                </a:cxn>
                <a:cxn ang="0">
                  <a:pos x="64" y="58"/>
                </a:cxn>
                <a:cxn ang="0">
                  <a:pos x="53" y="68"/>
                </a:cxn>
                <a:cxn ang="0">
                  <a:pos x="37" y="39"/>
                </a:cxn>
                <a:cxn ang="0">
                  <a:pos x="22" y="24"/>
                </a:cxn>
                <a:cxn ang="0">
                  <a:pos x="37" y="9"/>
                </a:cxn>
                <a:cxn ang="0">
                  <a:pos x="51" y="24"/>
                </a:cxn>
                <a:cxn ang="0">
                  <a:pos x="37" y="39"/>
                </a:cxn>
                <a:cxn ang="0">
                  <a:pos x="59" y="19"/>
                </a:cxn>
                <a:cxn ang="0">
                  <a:pos x="49" y="9"/>
                </a:cxn>
                <a:cxn ang="0">
                  <a:pos x="59" y="0"/>
                </a:cxn>
                <a:cxn ang="0">
                  <a:pos x="68" y="9"/>
                </a:cxn>
                <a:cxn ang="0">
                  <a:pos x="59" y="19"/>
                </a:cxn>
                <a:cxn ang="0">
                  <a:pos x="66" y="39"/>
                </a:cxn>
                <a:cxn ang="0">
                  <a:pos x="61" y="39"/>
                </a:cxn>
                <a:cxn ang="0">
                  <a:pos x="51" y="34"/>
                </a:cxn>
                <a:cxn ang="0">
                  <a:pos x="54" y="24"/>
                </a:cxn>
                <a:cxn ang="0">
                  <a:pos x="54" y="21"/>
                </a:cxn>
                <a:cxn ang="0">
                  <a:pos x="59" y="22"/>
                </a:cxn>
                <a:cxn ang="0">
                  <a:pos x="69" y="19"/>
                </a:cxn>
                <a:cxn ang="0">
                  <a:pos x="73" y="33"/>
                </a:cxn>
                <a:cxn ang="0">
                  <a:pos x="66" y="39"/>
                </a:cxn>
              </a:cxnLst>
              <a:rect l="0" t="0" r="r" b="b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</p:grpSp>
      <p:sp>
        <p:nvSpPr>
          <p:cNvPr id="48" name="Rounded Rectangle 47"/>
          <p:cNvSpPr/>
          <p:nvPr/>
        </p:nvSpPr>
        <p:spPr bwMode="auto">
          <a:xfrm>
            <a:off x="7183332" y="5509235"/>
            <a:ext cx="3399580" cy="486347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9525">
            <a:noFill/>
            <a:round/>
          </a:ln>
        </p:spPr>
        <p:txBody>
          <a:bodyPr vert="horz" wrap="square" lIns="121920" tIns="60960" rIns="121920" bIns="60960" numCol="1" rtlCol="0" anchor="ctr" anchorCtr="0" compatLnSpc="1"/>
          <a:lstStyle/>
          <a:p>
            <a:pPr algn="ctr"/>
            <a:r>
              <a:rPr lang="en-US" sz="1865" b="1" dirty="0">
                <a:solidFill>
                  <a:schemeClr val="bg1">
                    <a:lumMod val="95000"/>
                  </a:schemeClr>
                </a:solidFill>
              </a:rPr>
              <a:t>Title Goes Here</a:t>
            </a:r>
            <a:endParaRPr lang="en-US" sz="1865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4873774" y="5068852"/>
            <a:ext cx="833562" cy="57445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sz="3735" b="1" dirty="0">
                <a:solidFill>
                  <a:schemeClr val="accent2"/>
                </a:solidFill>
              </a:rPr>
              <a:t>80%</a:t>
            </a:r>
            <a:endParaRPr lang="en-US" sz="2400" b="1" dirty="0">
              <a:solidFill>
                <a:schemeClr val="accent2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4873774" y="4052852"/>
            <a:ext cx="833562" cy="57445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sz="3735" b="1" dirty="0">
                <a:solidFill>
                  <a:schemeClr val="accent1"/>
                </a:solidFill>
              </a:rPr>
              <a:t>50%</a:t>
            </a:r>
            <a:endParaRPr lang="en-US" sz="2400" b="1" dirty="0">
              <a:solidFill>
                <a:schemeClr val="accent1"/>
              </a:solidFill>
            </a:endParaRPr>
          </a:p>
        </p:txBody>
      </p:sp>
      <p:grpSp>
        <p:nvGrpSpPr>
          <p:cNvPr id="10" name="Group 87"/>
          <p:cNvGrpSpPr/>
          <p:nvPr/>
        </p:nvGrpSpPr>
        <p:grpSpPr>
          <a:xfrm>
            <a:off x="1225021" y="4958637"/>
            <a:ext cx="3421581" cy="719815"/>
            <a:chOff x="609600" y="2841943"/>
            <a:chExt cx="2660838" cy="559774"/>
          </a:xfrm>
        </p:grpSpPr>
        <p:grpSp>
          <p:nvGrpSpPr>
            <p:cNvPr id="11" name="Group 184"/>
            <p:cNvGrpSpPr/>
            <p:nvPr/>
          </p:nvGrpSpPr>
          <p:grpSpPr>
            <a:xfrm>
              <a:off x="609600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8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/>
              </a:p>
            </p:txBody>
          </p:sp>
          <p:sp>
            <p:nvSpPr>
              <p:cNvPr id="81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/>
              </a:p>
            </p:txBody>
          </p:sp>
        </p:grpSp>
        <p:grpSp>
          <p:nvGrpSpPr>
            <p:cNvPr id="13" name="Group 184"/>
            <p:cNvGrpSpPr/>
            <p:nvPr/>
          </p:nvGrpSpPr>
          <p:grpSpPr>
            <a:xfrm>
              <a:off x="876277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7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/>
              </a:p>
            </p:txBody>
          </p:sp>
          <p:sp>
            <p:nvSpPr>
              <p:cNvPr id="79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/>
              </a:p>
            </p:txBody>
          </p:sp>
        </p:grpSp>
        <p:grpSp>
          <p:nvGrpSpPr>
            <p:cNvPr id="14" name="Group 184"/>
            <p:cNvGrpSpPr/>
            <p:nvPr/>
          </p:nvGrpSpPr>
          <p:grpSpPr>
            <a:xfrm>
              <a:off x="1142954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7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/>
              </a:p>
            </p:txBody>
          </p:sp>
          <p:sp>
            <p:nvSpPr>
              <p:cNvPr id="77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/>
              </a:p>
            </p:txBody>
          </p:sp>
        </p:grpSp>
        <p:grpSp>
          <p:nvGrpSpPr>
            <p:cNvPr id="15" name="Group 184"/>
            <p:cNvGrpSpPr/>
            <p:nvPr/>
          </p:nvGrpSpPr>
          <p:grpSpPr>
            <a:xfrm>
              <a:off x="1409631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7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/>
              </a:p>
            </p:txBody>
          </p:sp>
          <p:sp>
            <p:nvSpPr>
              <p:cNvPr id="75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/>
              </a:p>
            </p:txBody>
          </p:sp>
        </p:grpSp>
        <p:grpSp>
          <p:nvGrpSpPr>
            <p:cNvPr id="16" name="Group 184"/>
            <p:cNvGrpSpPr/>
            <p:nvPr/>
          </p:nvGrpSpPr>
          <p:grpSpPr>
            <a:xfrm>
              <a:off x="1676308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7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/>
              </a:p>
            </p:txBody>
          </p:sp>
          <p:sp>
            <p:nvSpPr>
              <p:cNvPr id="73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/>
              </a:p>
            </p:txBody>
          </p:sp>
        </p:grpSp>
        <p:grpSp>
          <p:nvGrpSpPr>
            <p:cNvPr id="17" name="Group 184"/>
            <p:cNvGrpSpPr/>
            <p:nvPr/>
          </p:nvGrpSpPr>
          <p:grpSpPr>
            <a:xfrm>
              <a:off x="1942985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7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/>
              </a:p>
            </p:txBody>
          </p:sp>
          <p:sp>
            <p:nvSpPr>
              <p:cNvPr id="71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/>
              </a:p>
            </p:txBody>
          </p:sp>
        </p:grpSp>
        <p:grpSp>
          <p:nvGrpSpPr>
            <p:cNvPr id="18" name="Group 184"/>
            <p:cNvGrpSpPr/>
            <p:nvPr/>
          </p:nvGrpSpPr>
          <p:grpSpPr>
            <a:xfrm>
              <a:off x="2209662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6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/>
              </a:p>
            </p:txBody>
          </p:sp>
          <p:sp>
            <p:nvSpPr>
              <p:cNvPr id="69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/>
              </a:p>
            </p:txBody>
          </p:sp>
        </p:grpSp>
        <p:grpSp>
          <p:nvGrpSpPr>
            <p:cNvPr id="21" name="Group 184"/>
            <p:cNvGrpSpPr/>
            <p:nvPr/>
          </p:nvGrpSpPr>
          <p:grpSpPr>
            <a:xfrm>
              <a:off x="2476339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6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/>
              </a:p>
            </p:txBody>
          </p:sp>
          <p:sp>
            <p:nvSpPr>
              <p:cNvPr id="67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/>
              </a:p>
            </p:txBody>
          </p:sp>
        </p:grpSp>
        <p:grpSp>
          <p:nvGrpSpPr>
            <p:cNvPr id="22" name="Group 184"/>
            <p:cNvGrpSpPr/>
            <p:nvPr/>
          </p:nvGrpSpPr>
          <p:grpSpPr>
            <a:xfrm>
              <a:off x="274301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6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/>
              </a:p>
            </p:txBody>
          </p:sp>
          <p:sp>
            <p:nvSpPr>
              <p:cNvPr id="65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/>
              </a:p>
            </p:txBody>
          </p:sp>
        </p:grpSp>
        <p:grpSp>
          <p:nvGrpSpPr>
            <p:cNvPr id="23" name="Group 184"/>
            <p:cNvGrpSpPr/>
            <p:nvPr/>
          </p:nvGrpSpPr>
          <p:grpSpPr>
            <a:xfrm>
              <a:off x="300969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6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/>
              </a:p>
            </p:txBody>
          </p:sp>
          <p:sp>
            <p:nvSpPr>
              <p:cNvPr id="63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/>
              </a:p>
            </p:txBody>
          </p:sp>
        </p:grpSp>
      </p:grpSp>
      <p:grpSp>
        <p:nvGrpSpPr>
          <p:cNvPr id="26" name="Group 81"/>
          <p:cNvGrpSpPr/>
          <p:nvPr/>
        </p:nvGrpSpPr>
        <p:grpSpPr>
          <a:xfrm>
            <a:off x="1274163" y="3951252"/>
            <a:ext cx="3309037" cy="761793"/>
            <a:chOff x="5932686" y="2855964"/>
            <a:chExt cx="2449314" cy="563870"/>
          </a:xfrm>
        </p:grpSpPr>
        <p:grpSp>
          <p:nvGrpSpPr>
            <p:cNvPr id="27" name="Group 179"/>
            <p:cNvGrpSpPr/>
            <p:nvPr/>
          </p:nvGrpSpPr>
          <p:grpSpPr>
            <a:xfrm>
              <a:off x="5932686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111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/>
              </a:p>
            </p:txBody>
          </p:sp>
          <p:sp>
            <p:nvSpPr>
              <p:cNvPr id="11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/>
              </a:p>
            </p:txBody>
          </p:sp>
        </p:grpSp>
        <p:grpSp>
          <p:nvGrpSpPr>
            <p:cNvPr id="28" name="Group 179"/>
            <p:cNvGrpSpPr/>
            <p:nvPr/>
          </p:nvGrpSpPr>
          <p:grpSpPr>
            <a:xfrm>
              <a:off x="6180352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109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/>
              </a:p>
            </p:txBody>
          </p:sp>
          <p:sp>
            <p:nvSpPr>
              <p:cNvPr id="11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/>
              </a:p>
            </p:txBody>
          </p:sp>
        </p:grpSp>
        <p:grpSp>
          <p:nvGrpSpPr>
            <p:cNvPr id="32" name="Group 179"/>
            <p:cNvGrpSpPr/>
            <p:nvPr/>
          </p:nvGrpSpPr>
          <p:grpSpPr>
            <a:xfrm>
              <a:off x="6428018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107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/>
              </a:p>
            </p:txBody>
          </p:sp>
          <p:sp>
            <p:nvSpPr>
              <p:cNvPr id="10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/>
              </a:p>
            </p:txBody>
          </p:sp>
        </p:grpSp>
        <p:grpSp>
          <p:nvGrpSpPr>
            <p:cNvPr id="33" name="Group 179"/>
            <p:cNvGrpSpPr/>
            <p:nvPr/>
          </p:nvGrpSpPr>
          <p:grpSpPr>
            <a:xfrm>
              <a:off x="6675684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105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/>
              </a:p>
            </p:txBody>
          </p:sp>
          <p:sp>
            <p:nvSpPr>
              <p:cNvPr id="10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/>
              </a:p>
            </p:txBody>
          </p:sp>
        </p:grpSp>
        <p:grpSp>
          <p:nvGrpSpPr>
            <p:cNvPr id="34" name="Group 179"/>
            <p:cNvGrpSpPr/>
            <p:nvPr/>
          </p:nvGrpSpPr>
          <p:grpSpPr>
            <a:xfrm>
              <a:off x="6923350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103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/>
              </a:p>
            </p:txBody>
          </p:sp>
          <p:sp>
            <p:nvSpPr>
              <p:cNvPr id="10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/>
              </a:p>
            </p:txBody>
          </p:sp>
        </p:grpSp>
        <p:grpSp>
          <p:nvGrpSpPr>
            <p:cNvPr id="37" name="Group 179"/>
            <p:cNvGrpSpPr/>
            <p:nvPr/>
          </p:nvGrpSpPr>
          <p:grpSpPr>
            <a:xfrm>
              <a:off x="7171017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101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/>
              </a:p>
            </p:txBody>
          </p:sp>
          <p:sp>
            <p:nvSpPr>
              <p:cNvPr id="10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/>
              </a:p>
            </p:txBody>
          </p:sp>
        </p:grpSp>
        <p:grpSp>
          <p:nvGrpSpPr>
            <p:cNvPr id="38" name="Group 179"/>
            <p:cNvGrpSpPr/>
            <p:nvPr/>
          </p:nvGrpSpPr>
          <p:grpSpPr>
            <a:xfrm>
              <a:off x="7418683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99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/>
              </a:p>
            </p:txBody>
          </p:sp>
          <p:sp>
            <p:nvSpPr>
              <p:cNvPr id="10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/>
              </a:p>
            </p:txBody>
          </p:sp>
        </p:grpSp>
        <p:grpSp>
          <p:nvGrpSpPr>
            <p:cNvPr id="39" name="Group 179"/>
            <p:cNvGrpSpPr/>
            <p:nvPr/>
          </p:nvGrpSpPr>
          <p:grpSpPr>
            <a:xfrm>
              <a:off x="766634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97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/>
              </a:p>
            </p:txBody>
          </p:sp>
          <p:sp>
            <p:nvSpPr>
              <p:cNvPr id="9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/>
              </a:p>
            </p:txBody>
          </p:sp>
        </p:grpSp>
        <p:grpSp>
          <p:nvGrpSpPr>
            <p:cNvPr id="42" name="Group 179"/>
            <p:cNvGrpSpPr/>
            <p:nvPr/>
          </p:nvGrpSpPr>
          <p:grpSpPr>
            <a:xfrm>
              <a:off x="7914015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95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/>
              </a:p>
            </p:txBody>
          </p:sp>
          <p:sp>
            <p:nvSpPr>
              <p:cNvPr id="9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/>
              </a:p>
            </p:txBody>
          </p:sp>
        </p:grpSp>
        <p:grpSp>
          <p:nvGrpSpPr>
            <p:cNvPr id="43" name="Group 179"/>
            <p:cNvGrpSpPr/>
            <p:nvPr/>
          </p:nvGrpSpPr>
          <p:grpSpPr>
            <a:xfrm>
              <a:off x="816167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93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/>
              </a:p>
            </p:txBody>
          </p:sp>
          <p:sp>
            <p:nvSpPr>
              <p:cNvPr id="9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/>
              </a:p>
            </p:txBody>
          </p:sp>
        </p:grpSp>
      </p:grpSp>
      <p:sp>
        <p:nvSpPr>
          <p:cNvPr id="113" name="TextBox 112"/>
          <p:cNvSpPr txBox="1"/>
          <p:nvPr/>
        </p:nvSpPr>
        <p:spPr>
          <a:xfrm>
            <a:off x="2539311" y="2325652"/>
            <a:ext cx="3279408" cy="4102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218565">
              <a:spcBef>
                <a:spcPct val="20000"/>
              </a:spcBef>
              <a:defRPr/>
            </a:pPr>
            <a:r>
              <a:rPr lang="en-US" sz="133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There are many of the variations passages lorem ipsum available majority have suffered</a:t>
            </a:r>
            <a:endParaRPr lang="en-US" sz="133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1185215" y="1791881"/>
            <a:ext cx="2056675" cy="28732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zh-CN" altLang="en-US" sz="1865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添加文本内容</a:t>
            </a:r>
            <a:endParaRPr lang="en-US" sz="1865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5" name="Rectangle 114"/>
          <p:cNvSpPr/>
          <p:nvPr/>
        </p:nvSpPr>
        <p:spPr>
          <a:xfrm>
            <a:off x="1161520" y="2164111"/>
            <a:ext cx="1074012" cy="7386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sz="4800" b="1" dirty="0">
                <a:solidFill>
                  <a:schemeClr val="accent1"/>
                </a:solidFill>
              </a:rPr>
              <a:t>80%</a:t>
            </a:r>
            <a:endParaRPr lang="en-US" sz="3200" b="1" dirty="0">
              <a:solidFill>
                <a:schemeClr val="accent1"/>
              </a:solidFill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1161521" y="2991897"/>
            <a:ext cx="4657199" cy="6153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335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There are many variations of passages  of Lorem Ipsum available, but the have suffered alteration in some  form, by humour, or randomized words which  don't believable</a:t>
            </a:r>
            <a:endParaRPr lang="en-US" sz="1335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1" name="文本框 90"/>
          <p:cNvSpPr txBox="1"/>
          <p:nvPr/>
        </p:nvSpPr>
        <p:spPr>
          <a:xfrm>
            <a:off x="2653993" y="177217"/>
            <a:ext cx="7056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添加您的标题</a:t>
            </a:r>
            <a:endParaRPr lang="zh-CN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</p:spTree>
  </p:cSld>
  <p:clrMapOvr>
    <a:masterClrMapping/>
  </p:clrMapOvr>
  <p:transition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/>
      <p:bldP spid="50" grpId="0"/>
      <p:bldP spid="113" grpId="0"/>
      <p:bldP spid="114" grpId="0"/>
      <p:bldP spid="115" grpId="0"/>
      <p:bldP spid="1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 bwMode="auto">
          <a:xfrm>
            <a:off x="915987" y="1928867"/>
            <a:ext cx="3251200" cy="1601733"/>
          </a:xfrm>
          <a:prstGeom prst="roundRect">
            <a:avLst>
              <a:gd name="adj" fmla="val 6360"/>
            </a:avLst>
          </a:pr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1920" tIns="60960" rIns="121920" bIns="60960" numCol="1" rtlCol="0" anchor="t" anchorCtr="0" compatLnSpc="1"/>
          <a:lstStyle/>
          <a:p>
            <a:pPr algn="ctr"/>
            <a:endParaRPr lang="en-US" sz="2400"/>
          </a:p>
        </p:txBody>
      </p:sp>
      <p:grpSp>
        <p:nvGrpSpPr>
          <p:cNvPr id="2" name="Group 25"/>
          <p:cNvGrpSpPr/>
          <p:nvPr/>
        </p:nvGrpSpPr>
        <p:grpSpPr>
          <a:xfrm>
            <a:off x="2114318" y="2431988"/>
            <a:ext cx="1798871" cy="935956"/>
            <a:chOff x="764014" y="1593668"/>
            <a:chExt cx="1408929" cy="701967"/>
          </a:xfrm>
        </p:grpSpPr>
        <p:sp>
          <p:nvSpPr>
            <p:cNvPr id="11" name="Text Placeholder 3"/>
            <p:cNvSpPr txBox="1"/>
            <p:nvPr/>
          </p:nvSpPr>
          <p:spPr>
            <a:xfrm>
              <a:off x="764014" y="1593668"/>
              <a:ext cx="971772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bg1"/>
                  </a:solidFill>
                </a:rPr>
                <a:t>添加文本内容</a:t>
              </a:r>
              <a:endParaRPr lang="en-US" sz="2135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Text Placeholder 3"/>
            <p:cNvSpPr txBox="1"/>
            <p:nvPr/>
          </p:nvSpPr>
          <p:spPr>
            <a:xfrm>
              <a:off x="764015" y="1772559"/>
              <a:ext cx="1408928" cy="523076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bg1"/>
                  </a:solidFill>
                </a:rPr>
                <a:t>There are many variations</a:t>
              </a:r>
              <a:endParaRPr lang="en-US" sz="1335" dirty="0">
                <a:solidFill>
                  <a:schemeClr val="bg1"/>
                </a:solidFill>
              </a:endParaRPr>
            </a:p>
            <a:p>
              <a:pPr algn="l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bg1"/>
                  </a:solidFill>
                </a:rPr>
                <a:t> of passages of lorem</a:t>
              </a:r>
              <a:endParaRPr lang="en-US" sz="1335" dirty="0">
                <a:solidFill>
                  <a:schemeClr val="bg1"/>
                </a:solidFill>
              </a:endParaRPr>
            </a:p>
            <a:p>
              <a:pPr algn="l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bg1"/>
                  </a:solidFill>
                </a:rPr>
                <a:t> ipsum available</a:t>
              </a:r>
              <a:endParaRPr lang="en-US" sz="1335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Group 30"/>
          <p:cNvGrpSpPr/>
          <p:nvPr/>
        </p:nvGrpSpPr>
        <p:grpSpPr>
          <a:xfrm>
            <a:off x="1119187" y="1674867"/>
            <a:ext cx="1828800" cy="660400"/>
            <a:chOff x="838200" y="1009650"/>
            <a:chExt cx="1371600" cy="495300"/>
          </a:xfrm>
        </p:grpSpPr>
        <p:sp>
          <p:nvSpPr>
            <p:cNvPr id="6" name="Round Single Corner Rectangle 5"/>
            <p:cNvSpPr/>
            <p:nvPr/>
          </p:nvSpPr>
          <p:spPr bwMode="auto">
            <a:xfrm flipV="1">
              <a:off x="838200" y="1009650"/>
              <a:ext cx="1219200" cy="495300"/>
            </a:xfrm>
            <a:prstGeom prst="round1Rect">
              <a:avLst>
                <a:gd name="adj" fmla="val 36667"/>
              </a:avLst>
            </a:pr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rtlCol="0" anchor="t" anchorCtr="0" compatLnSpc="1"/>
            <a:lstStyle/>
            <a:p>
              <a:pPr algn="ctr"/>
              <a:endParaRPr lang="en-US" sz="2400" dirty="0"/>
            </a:p>
          </p:txBody>
        </p:sp>
        <p:sp>
          <p:nvSpPr>
            <p:cNvPr id="9" name="Right Triangle 8"/>
            <p:cNvSpPr/>
            <p:nvPr/>
          </p:nvSpPr>
          <p:spPr bwMode="auto">
            <a:xfrm>
              <a:off x="2057400" y="1009650"/>
              <a:ext cx="152400" cy="190500"/>
            </a:xfrm>
            <a:prstGeom prst="rtTriangle">
              <a:avLst/>
            </a:prstGeom>
            <a:solidFill>
              <a:schemeClr val="accent1">
                <a:lumMod val="50000"/>
              </a:scheme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rtlCol="0" anchor="t" anchorCtr="0" compatLnSpc="1"/>
            <a:lstStyle/>
            <a:p>
              <a:pPr algn="ctr"/>
              <a:endParaRPr lang="en-US" sz="2400"/>
            </a:p>
          </p:txBody>
        </p:sp>
        <p:sp>
          <p:nvSpPr>
            <p:cNvPr id="13" name="Text Placeholder 3"/>
            <p:cNvSpPr txBox="1"/>
            <p:nvPr/>
          </p:nvSpPr>
          <p:spPr>
            <a:xfrm>
              <a:off x="1217769" y="1103686"/>
              <a:ext cx="460063" cy="307825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2665" b="1" dirty="0">
                  <a:solidFill>
                    <a:schemeClr val="accent1"/>
                  </a:solidFill>
                </a:rPr>
                <a:t>01</a:t>
              </a:r>
              <a:endParaRPr lang="en-US" sz="3735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15" name="Freeform 72"/>
          <p:cNvSpPr>
            <a:spLocks noEditPoints="1"/>
          </p:cNvSpPr>
          <p:nvPr/>
        </p:nvSpPr>
        <p:spPr bwMode="auto">
          <a:xfrm>
            <a:off x="1180147" y="2524344"/>
            <a:ext cx="611536" cy="611536"/>
          </a:xfrm>
          <a:custGeom>
            <a:avLst/>
            <a:gdLst/>
            <a:ahLst/>
            <a:cxnLst>
              <a:cxn ang="0">
                <a:pos x="121" y="1"/>
              </a:cxn>
              <a:cxn ang="0">
                <a:pos x="119" y="0"/>
              </a:cxn>
              <a:cxn ang="0">
                <a:pos x="117" y="1"/>
              </a:cxn>
              <a:cxn ang="0">
                <a:pos x="2" y="77"/>
              </a:cxn>
              <a:cxn ang="0">
                <a:pos x="0" y="81"/>
              </a:cxn>
              <a:cxn ang="0">
                <a:pos x="2" y="84"/>
              </a:cxn>
              <a:cxn ang="0">
                <a:pos x="32" y="96"/>
              </a:cxn>
              <a:cxn ang="0">
                <a:pos x="46" y="121"/>
              </a:cxn>
              <a:cxn ang="0">
                <a:pos x="50" y="123"/>
              </a:cxn>
              <a:cxn ang="0">
                <a:pos x="50" y="123"/>
              </a:cxn>
              <a:cxn ang="0">
                <a:pos x="53" y="121"/>
              </a:cxn>
              <a:cxn ang="0">
                <a:pos x="61" y="107"/>
              </a:cxn>
              <a:cxn ang="0">
                <a:pos x="98" y="122"/>
              </a:cxn>
              <a:cxn ang="0">
                <a:pos x="100" y="123"/>
              </a:cxn>
              <a:cxn ang="0">
                <a:pos x="101" y="122"/>
              </a:cxn>
              <a:cxn ang="0">
                <a:pos x="103" y="119"/>
              </a:cxn>
              <a:cxn ang="0">
                <a:pos x="123" y="4"/>
              </a:cxn>
              <a:cxn ang="0">
                <a:pos x="121" y="1"/>
              </a:cxn>
              <a:cxn ang="0">
                <a:pos x="12" y="80"/>
              </a:cxn>
              <a:cxn ang="0">
                <a:pos x="101" y="20"/>
              </a:cxn>
              <a:cxn ang="0">
                <a:pos x="36" y="89"/>
              </a:cxn>
              <a:cxn ang="0">
                <a:pos x="35" y="89"/>
              </a:cxn>
              <a:cxn ang="0">
                <a:pos x="12" y="80"/>
              </a:cxn>
              <a:cxn ang="0">
                <a:pos x="39" y="92"/>
              </a:cxn>
              <a:cxn ang="0">
                <a:pos x="39" y="92"/>
              </a:cxn>
              <a:cxn ang="0">
                <a:pos x="112" y="14"/>
              </a:cxn>
              <a:cxn ang="0">
                <a:pos x="50" y="111"/>
              </a:cxn>
              <a:cxn ang="0">
                <a:pos x="39" y="92"/>
              </a:cxn>
              <a:cxn ang="0">
                <a:pos x="97" y="113"/>
              </a:cxn>
              <a:cxn ang="0">
                <a:pos x="64" y="100"/>
              </a:cxn>
              <a:cxn ang="0">
                <a:pos x="61" y="100"/>
              </a:cxn>
              <a:cxn ang="0">
                <a:pos x="112" y="22"/>
              </a:cxn>
              <a:cxn ang="0">
                <a:pos x="97" y="113"/>
              </a:cxn>
              <a:cxn ang="0">
                <a:pos x="97" y="113"/>
              </a:cxn>
              <a:cxn ang="0">
                <a:pos x="97" y="113"/>
              </a:cxn>
            </a:cxnLst>
            <a:rect l="0" t="0" r="r" b="b"/>
            <a:pathLst>
              <a:path w="123" h="123">
                <a:moveTo>
                  <a:pt x="121" y="1"/>
                </a:moveTo>
                <a:cubicBezTo>
                  <a:pt x="120" y="0"/>
                  <a:pt x="119" y="0"/>
                  <a:pt x="119" y="0"/>
                </a:cubicBezTo>
                <a:cubicBezTo>
                  <a:pt x="118" y="0"/>
                  <a:pt x="117" y="0"/>
                  <a:pt x="117" y="1"/>
                </a:cubicBezTo>
                <a:cubicBezTo>
                  <a:pt x="2" y="77"/>
                  <a:pt x="2" y="77"/>
                  <a:pt x="2" y="77"/>
                </a:cubicBezTo>
                <a:cubicBezTo>
                  <a:pt x="0" y="78"/>
                  <a:pt x="0" y="79"/>
                  <a:pt x="0" y="81"/>
                </a:cubicBezTo>
                <a:cubicBezTo>
                  <a:pt x="0" y="82"/>
                  <a:pt x="1" y="83"/>
                  <a:pt x="2" y="84"/>
                </a:cubicBezTo>
                <a:cubicBezTo>
                  <a:pt x="32" y="96"/>
                  <a:pt x="32" y="96"/>
                  <a:pt x="32" y="96"/>
                </a:cubicBezTo>
                <a:cubicBezTo>
                  <a:pt x="46" y="121"/>
                  <a:pt x="46" y="121"/>
                  <a:pt x="46" y="121"/>
                </a:cubicBezTo>
                <a:cubicBezTo>
                  <a:pt x="47" y="122"/>
                  <a:pt x="48" y="123"/>
                  <a:pt x="50" y="123"/>
                </a:cubicBezTo>
                <a:cubicBezTo>
                  <a:pt x="50" y="123"/>
                  <a:pt x="50" y="123"/>
                  <a:pt x="50" y="123"/>
                </a:cubicBezTo>
                <a:cubicBezTo>
                  <a:pt x="51" y="123"/>
                  <a:pt x="52" y="122"/>
                  <a:pt x="53" y="121"/>
                </a:cubicBezTo>
                <a:cubicBezTo>
                  <a:pt x="61" y="107"/>
                  <a:pt x="61" y="107"/>
                  <a:pt x="61" y="107"/>
                </a:cubicBezTo>
                <a:cubicBezTo>
                  <a:pt x="98" y="122"/>
                  <a:pt x="98" y="122"/>
                  <a:pt x="98" y="122"/>
                </a:cubicBezTo>
                <a:cubicBezTo>
                  <a:pt x="99" y="123"/>
                  <a:pt x="99" y="123"/>
                  <a:pt x="100" y="123"/>
                </a:cubicBezTo>
                <a:cubicBezTo>
                  <a:pt x="100" y="123"/>
                  <a:pt x="101" y="122"/>
                  <a:pt x="101" y="122"/>
                </a:cubicBezTo>
                <a:cubicBezTo>
                  <a:pt x="102" y="122"/>
                  <a:pt x="103" y="121"/>
                  <a:pt x="103" y="119"/>
                </a:cubicBezTo>
                <a:cubicBezTo>
                  <a:pt x="123" y="4"/>
                  <a:pt x="123" y="4"/>
                  <a:pt x="123" y="4"/>
                </a:cubicBezTo>
                <a:cubicBezTo>
                  <a:pt x="123" y="3"/>
                  <a:pt x="122" y="1"/>
                  <a:pt x="121" y="1"/>
                </a:cubicBezTo>
                <a:close/>
                <a:moveTo>
                  <a:pt x="12" y="80"/>
                </a:moveTo>
                <a:cubicBezTo>
                  <a:pt x="101" y="20"/>
                  <a:pt x="101" y="20"/>
                  <a:pt x="101" y="20"/>
                </a:cubicBezTo>
                <a:cubicBezTo>
                  <a:pt x="36" y="89"/>
                  <a:pt x="36" y="89"/>
                  <a:pt x="36" y="89"/>
                </a:cubicBezTo>
                <a:cubicBezTo>
                  <a:pt x="36" y="89"/>
                  <a:pt x="35" y="89"/>
                  <a:pt x="35" y="89"/>
                </a:cubicBezTo>
                <a:lnTo>
                  <a:pt x="12" y="80"/>
                </a:lnTo>
                <a:close/>
                <a:moveTo>
                  <a:pt x="39" y="92"/>
                </a:moveTo>
                <a:cubicBezTo>
                  <a:pt x="39" y="92"/>
                  <a:pt x="39" y="92"/>
                  <a:pt x="39" y="92"/>
                </a:cubicBezTo>
                <a:cubicBezTo>
                  <a:pt x="112" y="14"/>
                  <a:pt x="112" y="14"/>
                  <a:pt x="112" y="14"/>
                </a:cubicBezTo>
                <a:cubicBezTo>
                  <a:pt x="50" y="111"/>
                  <a:pt x="50" y="111"/>
                  <a:pt x="50" y="111"/>
                </a:cubicBezTo>
                <a:lnTo>
                  <a:pt x="39" y="92"/>
                </a:lnTo>
                <a:close/>
                <a:moveTo>
                  <a:pt x="97" y="113"/>
                </a:moveTo>
                <a:cubicBezTo>
                  <a:pt x="64" y="100"/>
                  <a:pt x="64" y="100"/>
                  <a:pt x="64" y="100"/>
                </a:cubicBezTo>
                <a:cubicBezTo>
                  <a:pt x="63" y="100"/>
                  <a:pt x="62" y="100"/>
                  <a:pt x="61" y="100"/>
                </a:cubicBezTo>
                <a:cubicBezTo>
                  <a:pt x="112" y="22"/>
                  <a:pt x="112" y="22"/>
                  <a:pt x="112" y="22"/>
                </a:cubicBezTo>
                <a:lnTo>
                  <a:pt x="97" y="113"/>
                </a:lnTo>
                <a:close/>
                <a:moveTo>
                  <a:pt x="97" y="113"/>
                </a:moveTo>
                <a:cubicBezTo>
                  <a:pt x="97" y="113"/>
                  <a:pt x="97" y="113"/>
                  <a:pt x="97" y="113"/>
                </a:cubicBezTo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32" name="Rounded Rectangle 31"/>
          <p:cNvSpPr/>
          <p:nvPr/>
        </p:nvSpPr>
        <p:spPr bwMode="auto">
          <a:xfrm>
            <a:off x="4471987" y="1924531"/>
            <a:ext cx="3251200" cy="1601733"/>
          </a:xfrm>
          <a:prstGeom prst="roundRect">
            <a:avLst>
              <a:gd name="adj" fmla="val 6360"/>
            </a:avLst>
          </a:pr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1920" tIns="60960" rIns="121920" bIns="60960" numCol="1" rtlCol="0" anchor="t" anchorCtr="0" compatLnSpc="1"/>
          <a:lstStyle/>
          <a:p>
            <a:pPr algn="ctr"/>
            <a:endParaRPr lang="en-US" sz="2400"/>
          </a:p>
        </p:txBody>
      </p:sp>
      <p:grpSp>
        <p:nvGrpSpPr>
          <p:cNvPr id="4" name="Group 25"/>
          <p:cNvGrpSpPr/>
          <p:nvPr/>
        </p:nvGrpSpPr>
        <p:grpSpPr>
          <a:xfrm>
            <a:off x="5670318" y="2431988"/>
            <a:ext cx="1798871" cy="935956"/>
            <a:chOff x="764014" y="1593668"/>
            <a:chExt cx="1408929" cy="701967"/>
          </a:xfrm>
        </p:grpSpPr>
        <p:sp>
          <p:nvSpPr>
            <p:cNvPr id="34" name="Text Placeholder 3"/>
            <p:cNvSpPr txBox="1"/>
            <p:nvPr/>
          </p:nvSpPr>
          <p:spPr>
            <a:xfrm>
              <a:off x="764014" y="1593668"/>
              <a:ext cx="971772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bg1"/>
                  </a:solidFill>
                </a:rPr>
                <a:t>添加文本内容</a:t>
              </a:r>
              <a:endParaRPr lang="en-US" sz="2135" b="1" dirty="0">
                <a:solidFill>
                  <a:schemeClr val="bg1"/>
                </a:solidFill>
              </a:endParaRPr>
            </a:p>
          </p:txBody>
        </p:sp>
        <p:sp>
          <p:nvSpPr>
            <p:cNvPr id="35" name="Text Placeholder 3"/>
            <p:cNvSpPr txBox="1"/>
            <p:nvPr/>
          </p:nvSpPr>
          <p:spPr>
            <a:xfrm>
              <a:off x="764015" y="1772559"/>
              <a:ext cx="1408928" cy="523076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bg1"/>
                  </a:solidFill>
                </a:rPr>
                <a:t>There are many variations</a:t>
              </a:r>
              <a:endParaRPr lang="en-US" sz="1335" dirty="0">
                <a:solidFill>
                  <a:schemeClr val="bg1"/>
                </a:solidFill>
              </a:endParaRPr>
            </a:p>
            <a:p>
              <a:pPr algn="l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bg1"/>
                  </a:solidFill>
                </a:rPr>
                <a:t> of passages of lorem</a:t>
              </a:r>
              <a:endParaRPr lang="en-US" sz="1335" dirty="0">
                <a:solidFill>
                  <a:schemeClr val="bg1"/>
                </a:solidFill>
              </a:endParaRPr>
            </a:p>
            <a:p>
              <a:pPr algn="l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bg1"/>
                  </a:solidFill>
                </a:rPr>
                <a:t> ipsum available</a:t>
              </a:r>
              <a:endParaRPr lang="en-US" sz="1335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Group 35"/>
          <p:cNvGrpSpPr/>
          <p:nvPr/>
        </p:nvGrpSpPr>
        <p:grpSpPr>
          <a:xfrm>
            <a:off x="4675187" y="1674867"/>
            <a:ext cx="1828800" cy="660400"/>
            <a:chOff x="838200" y="1009650"/>
            <a:chExt cx="1371600" cy="495300"/>
          </a:xfrm>
        </p:grpSpPr>
        <p:sp>
          <p:nvSpPr>
            <p:cNvPr id="37" name="Round Single Corner Rectangle 36"/>
            <p:cNvSpPr/>
            <p:nvPr/>
          </p:nvSpPr>
          <p:spPr bwMode="auto">
            <a:xfrm flipV="1">
              <a:off x="838200" y="1009650"/>
              <a:ext cx="1219200" cy="495300"/>
            </a:xfrm>
            <a:prstGeom prst="round1Rect">
              <a:avLst>
                <a:gd name="adj" fmla="val 36667"/>
              </a:avLst>
            </a:pr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rtlCol="0" anchor="t" anchorCtr="0" compatLnSpc="1"/>
            <a:lstStyle/>
            <a:p>
              <a:pPr algn="ctr"/>
              <a:endParaRPr lang="en-US" sz="2400" dirty="0">
                <a:solidFill>
                  <a:schemeClr val="accent2"/>
                </a:solidFill>
              </a:endParaRPr>
            </a:p>
          </p:txBody>
        </p:sp>
        <p:sp>
          <p:nvSpPr>
            <p:cNvPr id="38" name="Right Triangle 37"/>
            <p:cNvSpPr/>
            <p:nvPr/>
          </p:nvSpPr>
          <p:spPr bwMode="auto">
            <a:xfrm>
              <a:off x="2057400" y="1009650"/>
              <a:ext cx="152400" cy="190500"/>
            </a:xfrm>
            <a:prstGeom prst="rtTriangle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rtlCol="0" anchor="t" anchorCtr="0" compatLnSpc="1"/>
            <a:lstStyle/>
            <a:p>
              <a:pPr algn="ctr"/>
              <a:endParaRPr lang="en-US" sz="2400">
                <a:solidFill>
                  <a:schemeClr val="accent2"/>
                </a:solidFill>
              </a:endParaRPr>
            </a:p>
          </p:txBody>
        </p:sp>
        <p:sp>
          <p:nvSpPr>
            <p:cNvPr id="39" name="Text Placeholder 3"/>
            <p:cNvSpPr txBox="1"/>
            <p:nvPr/>
          </p:nvSpPr>
          <p:spPr>
            <a:xfrm>
              <a:off x="1217769" y="1103686"/>
              <a:ext cx="460063" cy="307825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2665" b="1" dirty="0">
                  <a:solidFill>
                    <a:schemeClr val="accent2"/>
                  </a:solidFill>
                </a:rPr>
                <a:t>01</a:t>
              </a:r>
              <a:endParaRPr lang="en-US" sz="3735" b="1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41" name="Rounded Rectangle 40"/>
          <p:cNvSpPr/>
          <p:nvPr/>
        </p:nvSpPr>
        <p:spPr bwMode="auto">
          <a:xfrm>
            <a:off x="8045686" y="1928867"/>
            <a:ext cx="3251200" cy="1601733"/>
          </a:xfrm>
          <a:prstGeom prst="roundRect">
            <a:avLst>
              <a:gd name="adj" fmla="val 6360"/>
            </a:avLst>
          </a:prstGeom>
          <a:solidFill>
            <a:schemeClr val="accent3"/>
          </a:solidFill>
          <a:ln w="9525">
            <a:noFill/>
            <a:round/>
          </a:ln>
        </p:spPr>
        <p:txBody>
          <a:bodyPr vert="horz" wrap="square" lIns="121920" tIns="60960" rIns="121920" bIns="60960" numCol="1" rtlCol="0" anchor="t" anchorCtr="0" compatLnSpc="1"/>
          <a:lstStyle/>
          <a:p>
            <a:pPr algn="ctr"/>
            <a:endParaRPr lang="en-US" sz="2400"/>
          </a:p>
        </p:txBody>
      </p:sp>
      <p:grpSp>
        <p:nvGrpSpPr>
          <p:cNvPr id="16" name="Group 25"/>
          <p:cNvGrpSpPr/>
          <p:nvPr/>
        </p:nvGrpSpPr>
        <p:grpSpPr>
          <a:xfrm>
            <a:off x="9244017" y="2431988"/>
            <a:ext cx="1798871" cy="935956"/>
            <a:chOff x="764014" y="1593668"/>
            <a:chExt cx="1408929" cy="701967"/>
          </a:xfrm>
        </p:grpSpPr>
        <p:sp>
          <p:nvSpPr>
            <p:cNvPr id="43" name="Text Placeholder 3"/>
            <p:cNvSpPr txBox="1"/>
            <p:nvPr/>
          </p:nvSpPr>
          <p:spPr>
            <a:xfrm>
              <a:off x="764014" y="1593668"/>
              <a:ext cx="971772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bg1"/>
                  </a:solidFill>
                </a:rPr>
                <a:t>添加文本内容</a:t>
              </a:r>
              <a:endParaRPr lang="en-US" sz="2135" b="1" dirty="0">
                <a:solidFill>
                  <a:schemeClr val="bg1"/>
                </a:solidFill>
              </a:endParaRPr>
            </a:p>
          </p:txBody>
        </p:sp>
        <p:sp>
          <p:nvSpPr>
            <p:cNvPr id="44" name="Text Placeholder 3"/>
            <p:cNvSpPr txBox="1"/>
            <p:nvPr/>
          </p:nvSpPr>
          <p:spPr>
            <a:xfrm>
              <a:off x="764015" y="1772559"/>
              <a:ext cx="1408928" cy="523076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bg1"/>
                  </a:solidFill>
                </a:rPr>
                <a:t>There are many variations</a:t>
              </a:r>
              <a:endParaRPr lang="en-US" sz="1335" dirty="0">
                <a:solidFill>
                  <a:schemeClr val="bg1"/>
                </a:solidFill>
              </a:endParaRPr>
            </a:p>
            <a:p>
              <a:pPr algn="l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bg1"/>
                  </a:solidFill>
                </a:rPr>
                <a:t> of passages of lorem</a:t>
              </a:r>
              <a:endParaRPr lang="en-US" sz="1335" dirty="0">
                <a:solidFill>
                  <a:schemeClr val="bg1"/>
                </a:solidFill>
              </a:endParaRPr>
            </a:p>
            <a:p>
              <a:pPr algn="l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bg1"/>
                  </a:solidFill>
                </a:rPr>
                <a:t> ipsum available</a:t>
              </a:r>
              <a:endParaRPr lang="en-US" sz="1335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Group 44"/>
          <p:cNvGrpSpPr/>
          <p:nvPr/>
        </p:nvGrpSpPr>
        <p:grpSpPr>
          <a:xfrm>
            <a:off x="8248886" y="1674867"/>
            <a:ext cx="1828800" cy="660400"/>
            <a:chOff x="838200" y="1009650"/>
            <a:chExt cx="1371600" cy="495300"/>
          </a:xfrm>
        </p:grpSpPr>
        <p:sp>
          <p:nvSpPr>
            <p:cNvPr id="46" name="Round Single Corner Rectangle 45"/>
            <p:cNvSpPr/>
            <p:nvPr/>
          </p:nvSpPr>
          <p:spPr bwMode="auto">
            <a:xfrm flipV="1">
              <a:off x="838200" y="1009650"/>
              <a:ext cx="1219200" cy="495300"/>
            </a:xfrm>
            <a:prstGeom prst="round1Rect">
              <a:avLst>
                <a:gd name="adj" fmla="val 36667"/>
              </a:avLst>
            </a:pr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rtlCol="0" anchor="t" anchorCtr="0" compatLnSpc="1"/>
            <a:lstStyle/>
            <a:p>
              <a:pPr algn="ctr"/>
              <a:endParaRPr lang="en-US" sz="2400" dirty="0">
                <a:solidFill>
                  <a:schemeClr val="accent3"/>
                </a:solidFill>
              </a:endParaRPr>
            </a:p>
          </p:txBody>
        </p:sp>
        <p:sp>
          <p:nvSpPr>
            <p:cNvPr id="47" name="Right Triangle 46"/>
            <p:cNvSpPr/>
            <p:nvPr/>
          </p:nvSpPr>
          <p:spPr bwMode="auto">
            <a:xfrm>
              <a:off x="2057400" y="1009650"/>
              <a:ext cx="152400" cy="190500"/>
            </a:xfrm>
            <a:prstGeom prst="rtTriangle">
              <a:avLst/>
            </a:prstGeom>
            <a:solidFill>
              <a:schemeClr val="accent3">
                <a:lumMod val="50000"/>
              </a:scheme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rtlCol="0" anchor="t" anchorCtr="0" compatLnSpc="1"/>
            <a:lstStyle/>
            <a:p>
              <a:pPr algn="ctr"/>
              <a:endParaRPr lang="en-US" sz="2400">
                <a:solidFill>
                  <a:schemeClr val="accent3"/>
                </a:solidFill>
              </a:endParaRPr>
            </a:p>
          </p:txBody>
        </p:sp>
        <p:sp>
          <p:nvSpPr>
            <p:cNvPr id="48" name="Text Placeholder 3"/>
            <p:cNvSpPr txBox="1"/>
            <p:nvPr/>
          </p:nvSpPr>
          <p:spPr>
            <a:xfrm>
              <a:off x="1217769" y="1103686"/>
              <a:ext cx="460063" cy="307825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2665" b="1" dirty="0">
                  <a:solidFill>
                    <a:schemeClr val="accent3"/>
                  </a:solidFill>
                </a:rPr>
                <a:t>01</a:t>
              </a:r>
              <a:endParaRPr lang="en-US" sz="3735" b="1" dirty="0">
                <a:solidFill>
                  <a:schemeClr val="accent3"/>
                </a:solidFill>
              </a:endParaRPr>
            </a:p>
          </p:txBody>
        </p:sp>
      </p:grpSp>
      <p:sp>
        <p:nvSpPr>
          <p:cNvPr id="50" name="Rounded Rectangle 49"/>
          <p:cNvSpPr/>
          <p:nvPr/>
        </p:nvSpPr>
        <p:spPr bwMode="auto">
          <a:xfrm>
            <a:off x="915987" y="4261330"/>
            <a:ext cx="3251200" cy="1601733"/>
          </a:xfrm>
          <a:prstGeom prst="roundRect">
            <a:avLst>
              <a:gd name="adj" fmla="val 6360"/>
            </a:avLst>
          </a:prstGeom>
          <a:solidFill>
            <a:schemeClr val="accent4"/>
          </a:solidFill>
          <a:ln w="9525">
            <a:noFill/>
            <a:round/>
          </a:ln>
        </p:spPr>
        <p:txBody>
          <a:bodyPr vert="horz" wrap="square" lIns="121920" tIns="60960" rIns="121920" bIns="60960" numCol="1" rtlCol="0" anchor="t" anchorCtr="0" compatLnSpc="1"/>
          <a:lstStyle/>
          <a:p>
            <a:pPr algn="ctr"/>
            <a:endParaRPr lang="en-US" sz="2400"/>
          </a:p>
        </p:txBody>
      </p:sp>
      <p:grpSp>
        <p:nvGrpSpPr>
          <p:cNvPr id="26" name="Group 25"/>
          <p:cNvGrpSpPr/>
          <p:nvPr/>
        </p:nvGrpSpPr>
        <p:grpSpPr>
          <a:xfrm>
            <a:off x="2114318" y="4764451"/>
            <a:ext cx="1798871" cy="935956"/>
            <a:chOff x="764014" y="1593668"/>
            <a:chExt cx="1408929" cy="701967"/>
          </a:xfrm>
        </p:grpSpPr>
        <p:sp>
          <p:nvSpPr>
            <p:cNvPr id="52" name="Text Placeholder 3"/>
            <p:cNvSpPr txBox="1"/>
            <p:nvPr/>
          </p:nvSpPr>
          <p:spPr>
            <a:xfrm>
              <a:off x="764014" y="1593668"/>
              <a:ext cx="971772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bg1"/>
                  </a:solidFill>
                </a:rPr>
                <a:t>添加文本内容</a:t>
              </a:r>
              <a:endParaRPr lang="en-US" sz="2135" b="1" dirty="0">
                <a:solidFill>
                  <a:schemeClr val="bg1"/>
                </a:solidFill>
              </a:endParaRPr>
            </a:p>
          </p:txBody>
        </p:sp>
        <p:sp>
          <p:nvSpPr>
            <p:cNvPr id="53" name="Text Placeholder 3"/>
            <p:cNvSpPr txBox="1"/>
            <p:nvPr/>
          </p:nvSpPr>
          <p:spPr>
            <a:xfrm>
              <a:off x="764015" y="1772559"/>
              <a:ext cx="1408928" cy="523076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bg1"/>
                  </a:solidFill>
                </a:rPr>
                <a:t>There are many variations</a:t>
              </a:r>
              <a:endParaRPr lang="en-US" sz="1335" dirty="0">
                <a:solidFill>
                  <a:schemeClr val="bg1"/>
                </a:solidFill>
              </a:endParaRPr>
            </a:p>
            <a:p>
              <a:pPr algn="l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bg1"/>
                  </a:solidFill>
                </a:rPr>
                <a:t> of passages of lorem</a:t>
              </a:r>
              <a:endParaRPr lang="en-US" sz="1335" dirty="0">
                <a:solidFill>
                  <a:schemeClr val="bg1"/>
                </a:solidFill>
              </a:endParaRPr>
            </a:p>
            <a:p>
              <a:pPr algn="l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bg1"/>
                  </a:solidFill>
                </a:rPr>
                <a:t> ipsum available</a:t>
              </a:r>
              <a:endParaRPr lang="en-US" sz="1335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1" name="Group 53"/>
          <p:cNvGrpSpPr/>
          <p:nvPr/>
        </p:nvGrpSpPr>
        <p:grpSpPr>
          <a:xfrm>
            <a:off x="1199918" y="3971751"/>
            <a:ext cx="1828800" cy="660400"/>
            <a:chOff x="838200" y="1009650"/>
            <a:chExt cx="1371600" cy="495300"/>
          </a:xfrm>
        </p:grpSpPr>
        <p:sp>
          <p:nvSpPr>
            <p:cNvPr id="55" name="Round Single Corner Rectangle 54"/>
            <p:cNvSpPr/>
            <p:nvPr/>
          </p:nvSpPr>
          <p:spPr bwMode="auto">
            <a:xfrm flipV="1">
              <a:off x="838200" y="1009650"/>
              <a:ext cx="1219200" cy="495300"/>
            </a:xfrm>
            <a:prstGeom prst="round1Rect">
              <a:avLst>
                <a:gd name="adj" fmla="val 36667"/>
              </a:avLst>
            </a:pr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rtlCol="0" anchor="t" anchorCtr="0" compatLnSpc="1"/>
            <a:lstStyle/>
            <a:p>
              <a:pPr algn="ctr"/>
              <a:endParaRPr lang="en-US" sz="2400" dirty="0">
                <a:solidFill>
                  <a:schemeClr val="accent4"/>
                </a:solidFill>
              </a:endParaRPr>
            </a:p>
          </p:txBody>
        </p:sp>
        <p:sp>
          <p:nvSpPr>
            <p:cNvPr id="56" name="Right Triangle 55"/>
            <p:cNvSpPr/>
            <p:nvPr/>
          </p:nvSpPr>
          <p:spPr bwMode="auto">
            <a:xfrm>
              <a:off x="2057400" y="1009650"/>
              <a:ext cx="152400" cy="190500"/>
            </a:xfrm>
            <a:prstGeom prst="rtTriangle">
              <a:avLst/>
            </a:prstGeom>
            <a:solidFill>
              <a:schemeClr val="accent4">
                <a:lumMod val="50000"/>
              </a:scheme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rtlCol="0" anchor="t" anchorCtr="0" compatLnSpc="1"/>
            <a:lstStyle/>
            <a:p>
              <a:pPr algn="ctr"/>
              <a:endParaRPr lang="en-US" sz="2400">
                <a:solidFill>
                  <a:schemeClr val="accent4"/>
                </a:solidFill>
              </a:endParaRPr>
            </a:p>
          </p:txBody>
        </p:sp>
        <p:sp>
          <p:nvSpPr>
            <p:cNvPr id="57" name="Text Placeholder 3"/>
            <p:cNvSpPr txBox="1"/>
            <p:nvPr/>
          </p:nvSpPr>
          <p:spPr>
            <a:xfrm>
              <a:off x="1217769" y="1103686"/>
              <a:ext cx="460063" cy="307825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2665" b="1" dirty="0">
                  <a:solidFill>
                    <a:schemeClr val="accent4"/>
                  </a:solidFill>
                </a:rPr>
                <a:t>01</a:t>
              </a:r>
              <a:endParaRPr lang="en-US" sz="3735" b="1" dirty="0">
                <a:solidFill>
                  <a:schemeClr val="accent4"/>
                </a:solidFill>
              </a:endParaRPr>
            </a:p>
          </p:txBody>
        </p:sp>
      </p:grpSp>
      <p:sp>
        <p:nvSpPr>
          <p:cNvPr id="59" name="Rounded Rectangle 58"/>
          <p:cNvSpPr/>
          <p:nvPr/>
        </p:nvSpPr>
        <p:spPr bwMode="auto">
          <a:xfrm>
            <a:off x="4471987" y="4261330"/>
            <a:ext cx="3251200" cy="1601733"/>
          </a:xfrm>
          <a:prstGeom prst="roundRect">
            <a:avLst>
              <a:gd name="adj" fmla="val 6360"/>
            </a:avLst>
          </a:prstGeom>
          <a:solidFill>
            <a:schemeClr val="accent5"/>
          </a:solidFill>
          <a:ln w="9525">
            <a:noFill/>
            <a:round/>
          </a:ln>
        </p:spPr>
        <p:txBody>
          <a:bodyPr vert="horz" wrap="square" lIns="121920" tIns="60960" rIns="121920" bIns="60960" numCol="1" rtlCol="0" anchor="t" anchorCtr="0" compatLnSpc="1"/>
          <a:lstStyle/>
          <a:p>
            <a:pPr algn="ctr"/>
            <a:endParaRPr lang="en-US" sz="2400"/>
          </a:p>
        </p:txBody>
      </p:sp>
      <p:grpSp>
        <p:nvGrpSpPr>
          <p:cNvPr id="33" name="Group 25"/>
          <p:cNvGrpSpPr/>
          <p:nvPr/>
        </p:nvGrpSpPr>
        <p:grpSpPr>
          <a:xfrm>
            <a:off x="5670318" y="4764451"/>
            <a:ext cx="1798871" cy="935956"/>
            <a:chOff x="764014" y="1593668"/>
            <a:chExt cx="1408929" cy="701967"/>
          </a:xfrm>
        </p:grpSpPr>
        <p:sp>
          <p:nvSpPr>
            <p:cNvPr id="61" name="Text Placeholder 3"/>
            <p:cNvSpPr txBox="1"/>
            <p:nvPr/>
          </p:nvSpPr>
          <p:spPr>
            <a:xfrm>
              <a:off x="764014" y="1593668"/>
              <a:ext cx="971772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bg1"/>
                  </a:solidFill>
                </a:rPr>
                <a:t>添加文本内容</a:t>
              </a:r>
              <a:endParaRPr lang="en-US" sz="2135" b="1" dirty="0">
                <a:solidFill>
                  <a:schemeClr val="bg1"/>
                </a:solidFill>
              </a:endParaRPr>
            </a:p>
          </p:txBody>
        </p:sp>
        <p:sp>
          <p:nvSpPr>
            <p:cNvPr id="62" name="Text Placeholder 3"/>
            <p:cNvSpPr txBox="1"/>
            <p:nvPr/>
          </p:nvSpPr>
          <p:spPr>
            <a:xfrm>
              <a:off x="764015" y="1772559"/>
              <a:ext cx="1408928" cy="523076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bg1"/>
                  </a:solidFill>
                </a:rPr>
                <a:t>There are many variations</a:t>
              </a:r>
              <a:endParaRPr lang="en-US" sz="1335" dirty="0">
                <a:solidFill>
                  <a:schemeClr val="bg1"/>
                </a:solidFill>
              </a:endParaRPr>
            </a:p>
            <a:p>
              <a:pPr algn="l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bg1"/>
                  </a:solidFill>
                </a:rPr>
                <a:t> of passages of lorem</a:t>
              </a:r>
              <a:endParaRPr lang="en-US" sz="1335" dirty="0">
                <a:solidFill>
                  <a:schemeClr val="bg1"/>
                </a:solidFill>
              </a:endParaRPr>
            </a:p>
            <a:p>
              <a:pPr algn="l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bg1"/>
                  </a:solidFill>
                </a:rPr>
                <a:t> ipsum available</a:t>
              </a:r>
              <a:endParaRPr lang="en-US" sz="1335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6" name="Group 62"/>
          <p:cNvGrpSpPr/>
          <p:nvPr/>
        </p:nvGrpSpPr>
        <p:grpSpPr>
          <a:xfrm>
            <a:off x="4675187" y="4007329"/>
            <a:ext cx="1828800" cy="660400"/>
            <a:chOff x="838200" y="1009650"/>
            <a:chExt cx="1371600" cy="495300"/>
          </a:xfrm>
        </p:grpSpPr>
        <p:sp>
          <p:nvSpPr>
            <p:cNvPr id="64" name="Round Single Corner Rectangle 63"/>
            <p:cNvSpPr/>
            <p:nvPr/>
          </p:nvSpPr>
          <p:spPr bwMode="auto">
            <a:xfrm flipV="1">
              <a:off x="838200" y="1009650"/>
              <a:ext cx="1219200" cy="495300"/>
            </a:xfrm>
            <a:prstGeom prst="round1Rect">
              <a:avLst>
                <a:gd name="adj" fmla="val 36667"/>
              </a:avLst>
            </a:pr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rtlCol="0" anchor="t" anchorCtr="0" compatLnSpc="1"/>
            <a:lstStyle/>
            <a:p>
              <a:pPr algn="ctr"/>
              <a:endParaRPr lang="en-US" sz="2400" dirty="0">
                <a:solidFill>
                  <a:schemeClr val="accent5"/>
                </a:solidFill>
              </a:endParaRPr>
            </a:p>
          </p:txBody>
        </p:sp>
        <p:sp>
          <p:nvSpPr>
            <p:cNvPr id="65" name="Right Triangle 64"/>
            <p:cNvSpPr/>
            <p:nvPr/>
          </p:nvSpPr>
          <p:spPr bwMode="auto">
            <a:xfrm>
              <a:off x="2057400" y="1009650"/>
              <a:ext cx="152400" cy="190500"/>
            </a:xfrm>
            <a:prstGeom prst="rtTriangle">
              <a:avLst/>
            </a:prstGeom>
            <a:solidFill>
              <a:schemeClr val="accent5">
                <a:lumMod val="50000"/>
              </a:scheme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rtlCol="0" anchor="t" anchorCtr="0" compatLnSpc="1"/>
            <a:lstStyle/>
            <a:p>
              <a:pPr algn="ctr"/>
              <a:endParaRPr lang="en-US" sz="2400">
                <a:solidFill>
                  <a:schemeClr val="accent5"/>
                </a:solidFill>
              </a:endParaRPr>
            </a:p>
          </p:txBody>
        </p:sp>
        <p:sp>
          <p:nvSpPr>
            <p:cNvPr id="66" name="Text Placeholder 3"/>
            <p:cNvSpPr txBox="1"/>
            <p:nvPr/>
          </p:nvSpPr>
          <p:spPr>
            <a:xfrm>
              <a:off x="1217769" y="1103686"/>
              <a:ext cx="460063" cy="307825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2665" b="1" dirty="0">
                  <a:solidFill>
                    <a:schemeClr val="accent5"/>
                  </a:solidFill>
                </a:rPr>
                <a:t>01</a:t>
              </a:r>
              <a:endParaRPr lang="en-US" sz="3735" b="1" dirty="0">
                <a:solidFill>
                  <a:schemeClr val="accent5"/>
                </a:solidFill>
              </a:endParaRPr>
            </a:p>
          </p:txBody>
        </p:sp>
      </p:grpSp>
      <p:sp>
        <p:nvSpPr>
          <p:cNvPr id="68" name="Rounded Rectangle 67"/>
          <p:cNvSpPr/>
          <p:nvPr/>
        </p:nvSpPr>
        <p:spPr bwMode="auto">
          <a:xfrm>
            <a:off x="8045686" y="4261330"/>
            <a:ext cx="3251200" cy="1601733"/>
          </a:xfrm>
          <a:prstGeom prst="roundRect">
            <a:avLst>
              <a:gd name="adj" fmla="val 6360"/>
            </a:avLst>
          </a:prstGeom>
          <a:solidFill>
            <a:schemeClr val="accent6"/>
          </a:solidFill>
          <a:ln w="9525">
            <a:noFill/>
            <a:round/>
          </a:ln>
        </p:spPr>
        <p:txBody>
          <a:bodyPr vert="horz" wrap="square" lIns="121920" tIns="60960" rIns="121920" bIns="60960" numCol="1" rtlCol="0" anchor="t" anchorCtr="0" compatLnSpc="1"/>
          <a:lstStyle/>
          <a:p>
            <a:pPr algn="ctr"/>
            <a:endParaRPr lang="en-US" sz="2400"/>
          </a:p>
        </p:txBody>
      </p:sp>
      <p:grpSp>
        <p:nvGrpSpPr>
          <p:cNvPr id="40" name="Group 25"/>
          <p:cNvGrpSpPr/>
          <p:nvPr/>
        </p:nvGrpSpPr>
        <p:grpSpPr>
          <a:xfrm>
            <a:off x="9244017" y="4764451"/>
            <a:ext cx="1798871" cy="935956"/>
            <a:chOff x="764014" y="1593668"/>
            <a:chExt cx="1408929" cy="701967"/>
          </a:xfrm>
        </p:grpSpPr>
        <p:sp>
          <p:nvSpPr>
            <p:cNvPr id="70" name="Text Placeholder 3"/>
            <p:cNvSpPr txBox="1"/>
            <p:nvPr/>
          </p:nvSpPr>
          <p:spPr>
            <a:xfrm>
              <a:off x="764014" y="1593668"/>
              <a:ext cx="971772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bg1"/>
                  </a:solidFill>
                </a:rPr>
                <a:t>添加文本内容</a:t>
              </a:r>
              <a:endParaRPr lang="en-US" sz="2135" b="1" dirty="0">
                <a:solidFill>
                  <a:schemeClr val="bg1"/>
                </a:solidFill>
              </a:endParaRPr>
            </a:p>
          </p:txBody>
        </p:sp>
        <p:sp>
          <p:nvSpPr>
            <p:cNvPr id="71" name="Text Placeholder 3"/>
            <p:cNvSpPr txBox="1"/>
            <p:nvPr/>
          </p:nvSpPr>
          <p:spPr>
            <a:xfrm>
              <a:off x="764015" y="1772559"/>
              <a:ext cx="1408928" cy="523076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bg1"/>
                  </a:solidFill>
                </a:rPr>
                <a:t>There are many variations</a:t>
              </a:r>
              <a:endParaRPr lang="en-US" sz="1335" dirty="0">
                <a:solidFill>
                  <a:schemeClr val="bg1"/>
                </a:solidFill>
              </a:endParaRPr>
            </a:p>
            <a:p>
              <a:pPr algn="l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bg1"/>
                  </a:solidFill>
                </a:rPr>
                <a:t> of passages of lorem</a:t>
              </a:r>
              <a:endParaRPr lang="en-US" sz="1335" dirty="0">
                <a:solidFill>
                  <a:schemeClr val="bg1"/>
                </a:solidFill>
              </a:endParaRPr>
            </a:p>
            <a:p>
              <a:pPr algn="l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bg1"/>
                  </a:solidFill>
                </a:rPr>
                <a:t> ipsum available</a:t>
              </a:r>
              <a:endParaRPr lang="en-US" sz="1335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2" name="Group 71"/>
          <p:cNvGrpSpPr/>
          <p:nvPr/>
        </p:nvGrpSpPr>
        <p:grpSpPr>
          <a:xfrm>
            <a:off x="8248886" y="4007329"/>
            <a:ext cx="1828800" cy="660400"/>
            <a:chOff x="838200" y="1009650"/>
            <a:chExt cx="1371600" cy="495300"/>
          </a:xfrm>
        </p:grpSpPr>
        <p:sp>
          <p:nvSpPr>
            <p:cNvPr id="73" name="Round Single Corner Rectangle 72"/>
            <p:cNvSpPr/>
            <p:nvPr/>
          </p:nvSpPr>
          <p:spPr bwMode="auto">
            <a:xfrm flipV="1">
              <a:off x="838200" y="1009650"/>
              <a:ext cx="1219200" cy="495300"/>
            </a:xfrm>
            <a:prstGeom prst="round1Rect">
              <a:avLst>
                <a:gd name="adj" fmla="val 36667"/>
              </a:avLst>
            </a:pr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rtlCol="0" anchor="t" anchorCtr="0" compatLnSpc="1"/>
            <a:lstStyle/>
            <a:p>
              <a:pPr algn="ctr"/>
              <a:endParaRPr lang="en-US" sz="2400" dirty="0">
                <a:solidFill>
                  <a:schemeClr val="accent6"/>
                </a:solidFill>
              </a:endParaRPr>
            </a:p>
          </p:txBody>
        </p:sp>
        <p:sp>
          <p:nvSpPr>
            <p:cNvPr id="74" name="Right Triangle 73"/>
            <p:cNvSpPr/>
            <p:nvPr/>
          </p:nvSpPr>
          <p:spPr bwMode="auto">
            <a:xfrm>
              <a:off x="2057400" y="1009650"/>
              <a:ext cx="152400" cy="190500"/>
            </a:xfrm>
            <a:prstGeom prst="rtTriangle">
              <a:avLst/>
            </a:prstGeom>
            <a:solidFill>
              <a:schemeClr val="accent6">
                <a:lumMod val="50000"/>
              </a:scheme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rtlCol="0" anchor="t" anchorCtr="0" compatLnSpc="1"/>
            <a:lstStyle/>
            <a:p>
              <a:pPr algn="ctr"/>
              <a:endParaRPr lang="en-US" sz="2400">
                <a:solidFill>
                  <a:schemeClr val="accent6"/>
                </a:solidFill>
              </a:endParaRPr>
            </a:p>
          </p:txBody>
        </p:sp>
        <p:sp>
          <p:nvSpPr>
            <p:cNvPr id="75" name="Text Placeholder 3"/>
            <p:cNvSpPr txBox="1"/>
            <p:nvPr/>
          </p:nvSpPr>
          <p:spPr>
            <a:xfrm>
              <a:off x="1217769" y="1103686"/>
              <a:ext cx="460063" cy="307825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2665" b="1" dirty="0">
                  <a:solidFill>
                    <a:schemeClr val="accent6"/>
                  </a:solidFill>
                </a:rPr>
                <a:t>01</a:t>
              </a:r>
              <a:endParaRPr lang="en-US" sz="3735" b="1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14" name="Freeform 50"/>
          <p:cNvSpPr>
            <a:spLocks noEditPoints="1"/>
          </p:cNvSpPr>
          <p:nvPr/>
        </p:nvSpPr>
        <p:spPr bwMode="auto">
          <a:xfrm>
            <a:off x="4733456" y="2548592"/>
            <a:ext cx="614227" cy="587288"/>
          </a:xfrm>
          <a:custGeom>
            <a:avLst/>
            <a:gdLst/>
            <a:ahLst/>
            <a:cxnLst>
              <a:cxn ang="0">
                <a:pos x="122" y="44"/>
              </a:cxn>
              <a:cxn ang="0">
                <a:pos x="115" y="38"/>
              </a:cxn>
              <a:cxn ang="0">
                <a:pos x="83" y="33"/>
              </a:cxn>
              <a:cxn ang="0">
                <a:pos x="70" y="5"/>
              </a:cxn>
              <a:cxn ang="0">
                <a:pos x="62" y="0"/>
              </a:cxn>
              <a:cxn ang="0">
                <a:pos x="54" y="5"/>
              </a:cxn>
              <a:cxn ang="0">
                <a:pos x="40" y="33"/>
              </a:cxn>
              <a:cxn ang="0">
                <a:pos x="8" y="38"/>
              </a:cxn>
              <a:cxn ang="0">
                <a:pos x="1" y="44"/>
              </a:cxn>
              <a:cxn ang="0">
                <a:pos x="3" y="53"/>
              </a:cxn>
              <a:cxn ang="0">
                <a:pos x="26" y="76"/>
              </a:cxn>
              <a:cxn ang="0">
                <a:pos x="21" y="108"/>
              </a:cxn>
              <a:cxn ang="0">
                <a:pos x="24" y="117"/>
              </a:cxn>
              <a:cxn ang="0">
                <a:pos x="29" y="118"/>
              </a:cxn>
              <a:cxn ang="0">
                <a:pos x="34" y="117"/>
              </a:cxn>
              <a:cxn ang="0">
                <a:pos x="62" y="102"/>
              </a:cxn>
              <a:cxn ang="0">
                <a:pos x="89" y="117"/>
              </a:cxn>
              <a:cxn ang="0">
                <a:pos x="94" y="118"/>
              </a:cxn>
              <a:cxn ang="0">
                <a:pos x="99" y="117"/>
              </a:cxn>
              <a:cxn ang="0">
                <a:pos x="102" y="108"/>
              </a:cxn>
              <a:cxn ang="0">
                <a:pos x="97" y="76"/>
              </a:cxn>
              <a:cxn ang="0">
                <a:pos x="120" y="53"/>
              </a:cxn>
              <a:cxn ang="0">
                <a:pos x="122" y="44"/>
              </a:cxn>
              <a:cxn ang="0">
                <a:pos x="91" y="70"/>
              </a:cxn>
              <a:cxn ang="0">
                <a:pos x="88" y="77"/>
              </a:cxn>
              <a:cxn ang="0">
                <a:pos x="94" y="110"/>
              </a:cxn>
              <a:cxn ang="0">
                <a:pos x="66" y="95"/>
              </a:cxn>
              <a:cxn ang="0">
                <a:pos x="62" y="94"/>
              </a:cxn>
              <a:cxn ang="0">
                <a:pos x="57" y="95"/>
              </a:cxn>
              <a:cxn ang="0">
                <a:pos x="29" y="110"/>
              </a:cxn>
              <a:cxn ang="0">
                <a:pos x="35" y="77"/>
              </a:cxn>
              <a:cxn ang="0">
                <a:pos x="32" y="70"/>
              </a:cxn>
              <a:cxn ang="0">
                <a:pos x="9" y="47"/>
              </a:cxn>
              <a:cxn ang="0">
                <a:pos x="41" y="42"/>
              </a:cxn>
              <a:cxn ang="0">
                <a:pos x="48" y="37"/>
              </a:cxn>
              <a:cxn ang="0">
                <a:pos x="62" y="8"/>
              </a:cxn>
              <a:cxn ang="0">
                <a:pos x="75" y="37"/>
              </a:cxn>
              <a:cxn ang="0">
                <a:pos x="82" y="42"/>
              </a:cxn>
              <a:cxn ang="0">
                <a:pos x="114" y="47"/>
              </a:cxn>
              <a:cxn ang="0">
                <a:pos x="91" y="70"/>
              </a:cxn>
              <a:cxn ang="0">
                <a:pos x="91" y="70"/>
              </a:cxn>
              <a:cxn ang="0">
                <a:pos x="91" y="70"/>
              </a:cxn>
            </a:cxnLst>
            <a:rect l="0" t="0" r="r" b="b"/>
            <a:pathLst>
              <a:path w="124" h="118">
                <a:moveTo>
                  <a:pt x="122" y="44"/>
                </a:moveTo>
                <a:cubicBezTo>
                  <a:pt x="121" y="41"/>
                  <a:pt x="119" y="39"/>
                  <a:pt x="115" y="38"/>
                </a:cubicBezTo>
                <a:cubicBezTo>
                  <a:pt x="83" y="33"/>
                  <a:pt x="83" y="33"/>
                  <a:pt x="83" y="33"/>
                </a:cubicBezTo>
                <a:cubicBezTo>
                  <a:pt x="70" y="5"/>
                  <a:pt x="70" y="5"/>
                  <a:pt x="70" y="5"/>
                </a:cubicBezTo>
                <a:cubicBezTo>
                  <a:pt x="68" y="1"/>
                  <a:pt x="65" y="0"/>
                  <a:pt x="62" y="0"/>
                </a:cubicBezTo>
                <a:cubicBezTo>
                  <a:pt x="58" y="0"/>
                  <a:pt x="55" y="1"/>
                  <a:pt x="54" y="5"/>
                </a:cubicBezTo>
                <a:cubicBezTo>
                  <a:pt x="40" y="33"/>
                  <a:pt x="40" y="33"/>
                  <a:pt x="40" y="33"/>
                </a:cubicBezTo>
                <a:cubicBezTo>
                  <a:pt x="8" y="38"/>
                  <a:pt x="8" y="38"/>
                  <a:pt x="8" y="38"/>
                </a:cubicBezTo>
                <a:cubicBezTo>
                  <a:pt x="4" y="39"/>
                  <a:pt x="2" y="41"/>
                  <a:pt x="1" y="44"/>
                </a:cubicBezTo>
                <a:cubicBezTo>
                  <a:pt x="0" y="47"/>
                  <a:pt x="0" y="50"/>
                  <a:pt x="3" y="53"/>
                </a:cubicBezTo>
                <a:cubicBezTo>
                  <a:pt x="26" y="76"/>
                  <a:pt x="26" y="76"/>
                  <a:pt x="26" y="76"/>
                </a:cubicBezTo>
                <a:cubicBezTo>
                  <a:pt x="21" y="108"/>
                  <a:pt x="21" y="108"/>
                  <a:pt x="21" y="108"/>
                </a:cubicBezTo>
                <a:cubicBezTo>
                  <a:pt x="20" y="112"/>
                  <a:pt x="22" y="115"/>
                  <a:pt x="24" y="117"/>
                </a:cubicBezTo>
                <a:cubicBezTo>
                  <a:pt x="26" y="118"/>
                  <a:pt x="28" y="118"/>
                  <a:pt x="29" y="118"/>
                </a:cubicBezTo>
                <a:cubicBezTo>
                  <a:pt x="31" y="118"/>
                  <a:pt x="32" y="118"/>
                  <a:pt x="34" y="117"/>
                </a:cubicBezTo>
                <a:cubicBezTo>
                  <a:pt x="62" y="102"/>
                  <a:pt x="62" y="102"/>
                  <a:pt x="62" y="102"/>
                </a:cubicBezTo>
                <a:cubicBezTo>
                  <a:pt x="89" y="117"/>
                  <a:pt x="89" y="117"/>
                  <a:pt x="89" y="117"/>
                </a:cubicBezTo>
                <a:cubicBezTo>
                  <a:pt x="91" y="118"/>
                  <a:pt x="92" y="118"/>
                  <a:pt x="94" y="118"/>
                </a:cubicBezTo>
                <a:cubicBezTo>
                  <a:pt x="96" y="118"/>
                  <a:pt x="97" y="118"/>
                  <a:pt x="99" y="117"/>
                </a:cubicBezTo>
                <a:cubicBezTo>
                  <a:pt x="102" y="115"/>
                  <a:pt x="103" y="112"/>
                  <a:pt x="102" y="108"/>
                </a:cubicBezTo>
                <a:cubicBezTo>
                  <a:pt x="97" y="76"/>
                  <a:pt x="97" y="76"/>
                  <a:pt x="97" y="76"/>
                </a:cubicBezTo>
                <a:cubicBezTo>
                  <a:pt x="120" y="53"/>
                  <a:pt x="120" y="53"/>
                  <a:pt x="120" y="53"/>
                </a:cubicBezTo>
                <a:cubicBezTo>
                  <a:pt x="123" y="50"/>
                  <a:pt x="124" y="47"/>
                  <a:pt x="122" y="44"/>
                </a:cubicBezTo>
                <a:close/>
                <a:moveTo>
                  <a:pt x="91" y="70"/>
                </a:moveTo>
                <a:cubicBezTo>
                  <a:pt x="89" y="72"/>
                  <a:pt x="88" y="75"/>
                  <a:pt x="88" y="77"/>
                </a:cubicBezTo>
                <a:cubicBezTo>
                  <a:pt x="94" y="110"/>
                  <a:pt x="94" y="110"/>
                  <a:pt x="94" y="110"/>
                </a:cubicBezTo>
                <a:cubicBezTo>
                  <a:pt x="66" y="95"/>
                  <a:pt x="66" y="95"/>
                  <a:pt x="66" y="95"/>
                </a:cubicBezTo>
                <a:cubicBezTo>
                  <a:pt x="65" y="94"/>
                  <a:pt x="63" y="94"/>
                  <a:pt x="62" y="94"/>
                </a:cubicBezTo>
                <a:cubicBezTo>
                  <a:pt x="60" y="94"/>
                  <a:pt x="59" y="94"/>
                  <a:pt x="57" y="95"/>
                </a:cubicBezTo>
                <a:cubicBezTo>
                  <a:pt x="29" y="110"/>
                  <a:pt x="29" y="110"/>
                  <a:pt x="29" y="110"/>
                </a:cubicBezTo>
                <a:cubicBezTo>
                  <a:pt x="35" y="77"/>
                  <a:pt x="35" y="77"/>
                  <a:pt x="35" y="77"/>
                </a:cubicBezTo>
                <a:cubicBezTo>
                  <a:pt x="35" y="75"/>
                  <a:pt x="34" y="72"/>
                  <a:pt x="32" y="70"/>
                </a:cubicBezTo>
                <a:cubicBezTo>
                  <a:pt x="9" y="47"/>
                  <a:pt x="9" y="47"/>
                  <a:pt x="9" y="47"/>
                </a:cubicBezTo>
                <a:cubicBezTo>
                  <a:pt x="41" y="42"/>
                  <a:pt x="41" y="42"/>
                  <a:pt x="41" y="42"/>
                </a:cubicBezTo>
                <a:cubicBezTo>
                  <a:pt x="44" y="41"/>
                  <a:pt x="46" y="40"/>
                  <a:pt x="48" y="37"/>
                </a:cubicBezTo>
                <a:cubicBezTo>
                  <a:pt x="62" y="8"/>
                  <a:pt x="62" y="8"/>
                  <a:pt x="62" y="8"/>
                </a:cubicBezTo>
                <a:cubicBezTo>
                  <a:pt x="75" y="37"/>
                  <a:pt x="75" y="37"/>
                  <a:pt x="75" y="37"/>
                </a:cubicBezTo>
                <a:cubicBezTo>
                  <a:pt x="77" y="40"/>
                  <a:pt x="79" y="41"/>
                  <a:pt x="82" y="42"/>
                </a:cubicBezTo>
                <a:cubicBezTo>
                  <a:pt x="114" y="47"/>
                  <a:pt x="114" y="47"/>
                  <a:pt x="114" y="47"/>
                </a:cubicBezTo>
                <a:lnTo>
                  <a:pt x="91" y="70"/>
                </a:lnTo>
                <a:close/>
                <a:moveTo>
                  <a:pt x="91" y="70"/>
                </a:moveTo>
                <a:cubicBezTo>
                  <a:pt x="91" y="70"/>
                  <a:pt x="91" y="70"/>
                  <a:pt x="91" y="70"/>
                </a:cubicBezTo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grpSp>
        <p:nvGrpSpPr>
          <p:cNvPr id="45" name="Group 18"/>
          <p:cNvGrpSpPr/>
          <p:nvPr/>
        </p:nvGrpSpPr>
        <p:grpSpPr>
          <a:xfrm>
            <a:off x="8309846" y="2548592"/>
            <a:ext cx="611536" cy="611536"/>
            <a:chOff x="8780463" y="1906588"/>
            <a:chExt cx="360363" cy="360363"/>
          </a:xfrm>
          <a:solidFill>
            <a:schemeClr val="bg1"/>
          </a:solidFill>
        </p:grpSpPr>
        <p:sp>
          <p:nvSpPr>
            <p:cNvPr id="20" name="Freeform 93"/>
            <p:cNvSpPr>
              <a:spLocks noEditPoints="1"/>
            </p:cNvSpPr>
            <p:nvPr/>
          </p:nvSpPr>
          <p:spPr bwMode="auto">
            <a:xfrm>
              <a:off x="8780463" y="1938338"/>
              <a:ext cx="328613" cy="328613"/>
            </a:xfrm>
            <a:custGeom>
              <a:avLst/>
              <a:gdLst/>
              <a:ahLst/>
              <a:cxnLst>
                <a:cxn ang="0">
                  <a:pos x="80" y="3"/>
                </a:cxn>
                <a:cxn ang="0">
                  <a:pos x="73" y="0"/>
                </a:cxn>
                <a:cxn ang="0">
                  <a:pos x="66" y="3"/>
                </a:cxn>
                <a:cxn ang="0">
                  <a:pos x="61" y="9"/>
                </a:cxn>
                <a:cxn ang="0">
                  <a:pos x="58" y="15"/>
                </a:cxn>
                <a:cxn ang="0">
                  <a:pos x="60" y="20"/>
                </a:cxn>
                <a:cxn ang="0">
                  <a:pos x="8" y="41"/>
                </a:cxn>
                <a:cxn ang="0">
                  <a:pos x="1" y="50"/>
                </a:cxn>
                <a:cxn ang="0">
                  <a:pos x="4" y="60"/>
                </a:cxn>
                <a:cxn ang="0">
                  <a:pos x="53" y="108"/>
                </a:cxn>
                <a:cxn ang="0">
                  <a:pos x="61" y="112"/>
                </a:cxn>
                <a:cxn ang="0">
                  <a:pos x="61" y="112"/>
                </a:cxn>
                <a:cxn ang="0">
                  <a:pos x="63" y="111"/>
                </a:cxn>
                <a:cxn ang="0">
                  <a:pos x="72" y="104"/>
                </a:cxn>
                <a:cxn ang="0">
                  <a:pos x="92" y="53"/>
                </a:cxn>
                <a:cxn ang="0">
                  <a:pos x="97" y="55"/>
                </a:cxn>
                <a:cxn ang="0">
                  <a:pos x="104" y="52"/>
                </a:cxn>
                <a:cxn ang="0">
                  <a:pos x="110" y="46"/>
                </a:cxn>
                <a:cxn ang="0">
                  <a:pos x="112" y="40"/>
                </a:cxn>
                <a:cxn ang="0">
                  <a:pos x="110" y="33"/>
                </a:cxn>
                <a:cxn ang="0">
                  <a:pos x="80" y="3"/>
                </a:cxn>
                <a:cxn ang="0">
                  <a:pos x="65" y="102"/>
                </a:cxn>
                <a:cxn ang="0">
                  <a:pos x="62" y="104"/>
                </a:cxn>
                <a:cxn ang="0">
                  <a:pos x="61" y="104"/>
                </a:cxn>
                <a:cxn ang="0">
                  <a:pos x="58" y="103"/>
                </a:cxn>
                <a:cxn ang="0">
                  <a:pos x="9" y="55"/>
                </a:cxn>
                <a:cxn ang="0">
                  <a:pos x="8" y="51"/>
                </a:cxn>
                <a:cxn ang="0">
                  <a:pos x="11" y="48"/>
                </a:cxn>
                <a:cxn ang="0">
                  <a:pos x="34" y="39"/>
                </a:cxn>
                <a:cxn ang="0">
                  <a:pos x="83" y="56"/>
                </a:cxn>
                <a:cxn ang="0">
                  <a:pos x="65" y="102"/>
                </a:cxn>
                <a:cxn ang="0">
                  <a:pos x="104" y="41"/>
                </a:cxn>
                <a:cxn ang="0">
                  <a:pos x="99" y="46"/>
                </a:cxn>
                <a:cxn ang="0">
                  <a:pos x="96" y="46"/>
                </a:cxn>
                <a:cxn ang="0">
                  <a:pos x="89" y="40"/>
                </a:cxn>
                <a:cxn ang="0">
                  <a:pos x="84" y="53"/>
                </a:cxn>
                <a:cxn ang="0">
                  <a:pos x="84" y="52"/>
                </a:cxn>
                <a:cxn ang="0">
                  <a:pos x="50" y="38"/>
                </a:cxn>
                <a:cxn ang="0">
                  <a:pos x="40" y="36"/>
                </a:cxn>
                <a:cxn ang="0">
                  <a:pos x="73" y="23"/>
                </a:cxn>
                <a:cxn ang="0">
                  <a:pos x="66" y="17"/>
                </a:cxn>
                <a:cxn ang="0">
                  <a:pos x="66" y="14"/>
                </a:cxn>
                <a:cxn ang="0">
                  <a:pos x="72" y="9"/>
                </a:cxn>
                <a:cxn ang="0">
                  <a:pos x="75" y="9"/>
                </a:cxn>
                <a:cxn ang="0">
                  <a:pos x="104" y="38"/>
                </a:cxn>
                <a:cxn ang="0">
                  <a:pos x="104" y="41"/>
                </a:cxn>
                <a:cxn ang="0">
                  <a:pos x="104" y="41"/>
                </a:cxn>
                <a:cxn ang="0">
                  <a:pos x="104" y="41"/>
                </a:cxn>
              </a:cxnLst>
              <a:rect l="0" t="0" r="r" b="b"/>
              <a:pathLst>
                <a:path w="112" h="112">
                  <a:moveTo>
                    <a:pt x="80" y="3"/>
                  </a:moveTo>
                  <a:cubicBezTo>
                    <a:pt x="78" y="1"/>
                    <a:pt x="76" y="0"/>
                    <a:pt x="73" y="0"/>
                  </a:cubicBezTo>
                  <a:cubicBezTo>
                    <a:pt x="71" y="0"/>
                    <a:pt x="68" y="1"/>
                    <a:pt x="66" y="3"/>
                  </a:cubicBezTo>
                  <a:cubicBezTo>
                    <a:pt x="61" y="9"/>
                    <a:pt x="61" y="9"/>
                    <a:pt x="61" y="9"/>
                  </a:cubicBezTo>
                  <a:cubicBezTo>
                    <a:pt x="59" y="10"/>
                    <a:pt x="58" y="13"/>
                    <a:pt x="58" y="15"/>
                  </a:cubicBezTo>
                  <a:cubicBezTo>
                    <a:pt x="58" y="17"/>
                    <a:pt x="59" y="19"/>
                    <a:pt x="60" y="20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4" y="43"/>
                    <a:pt x="2" y="46"/>
                    <a:pt x="1" y="50"/>
                  </a:cubicBezTo>
                  <a:cubicBezTo>
                    <a:pt x="0" y="53"/>
                    <a:pt x="1" y="57"/>
                    <a:pt x="4" y="60"/>
                  </a:cubicBezTo>
                  <a:cubicBezTo>
                    <a:pt x="53" y="108"/>
                    <a:pt x="53" y="108"/>
                    <a:pt x="53" y="108"/>
                  </a:cubicBezTo>
                  <a:cubicBezTo>
                    <a:pt x="55" y="110"/>
                    <a:pt x="58" y="112"/>
                    <a:pt x="61" y="112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2" y="112"/>
                    <a:pt x="63" y="112"/>
                    <a:pt x="63" y="111"/>
                  </a:cubicBezTo>
                  <a:cubicBezTo>
                    <a:pt x="67" y="111"/>
                    <a:pt x="70" y="108"/>
                    <a:pt x="72" y="104"/>
                  </a:cubicBezTo>
                  <a:cubicBezTo>
                    <a:pt x="92" y="53"/>
                    <a:pt x="92" y="53"/>
                    <a:pt x="92" y="53"/>
                  </a:cubicBezTo>
                  <a:cubicBezTo>
                    <a:pt x="94" y="54"/>
                    <a:pt x="95" y="55"/>
                    <a:pt x="97" y="55"/>
                  </a:cubicBezTo>
                  <a:cubicBezTo>
                    <a:pt x="100" y="55"/>
                    <a:pt x="102" y="54"/>
                    <a:pt x="104" y="52"/>
                  </a:cubicBezTo>
                  <a:cubicBezTo>
                    <a:pt x="110" y="46"/>
                    <a:pt x="110" y="46"/>
                    <a:pt x="110" y="46"/>
                  </a:cubicBezTo>
                  <a:cubicBezTo>
                    <a:pt x="111" y="45"/>
                    <a:pt x="112" y="42"/>
                    <a:pt x="112" y="40"/>
                  </a:cubicBezTo>
                  <a:cubicBezTo>
                    <a:pt x="112" y="37"/>
                    <a:pt x="111" y="35"/>
                    <a:pt x="110" y="33"/>
                  </a:cubicBezTo>
                  <a:lnTo>
                    <a:pt x="80" y="3"/>
                  </a:lnTo>
                  <a:close/>
                  <a:moveTo>
                    <a:pt x="65" y="102"/>
                  </a:moveTo>
                  <a:cubicBezTo>
                    <a:pt x="64" y="103"/>
                    <a:pt x="63" y="104"/>
                    <a:pt x="62" y="104"/>
                  </a:cubicBezTo>
                  <a:cubicBezTo>
                    <a:pt x="61" y="104"/>
                    <a:pt x="61" y="104"/>
                    <a:pt x="61" y="104"/>
                  </a:cubicBezTo>
                  <a:cubicBezTo>
                    <a:pt x="60" y="104"/>
                    <a:pt x="59" y="104"/>
                    <a:pt x="58" y="103"/>
                  </a:cubicBezTo>
                  <a:cubicBezTo>
                    <a:pt x="9" y="55"/>
                    <a:pt x="9" y="55"/>
                    <a:pt x="9" y="55"/>
                  </a:cubicBezTo>
                  <a:cubicBezTo>
                    <a:pt x="9" y="54"/>
                    <a:pt x="8" y="52"/>
                    <a:pt x="8" y="51"/>
                  </a:cubicBezTo>
                  <a:cubicBezTo>
                    <a:pt x="9" y="50"/>
                    <a:pt x="9" y="49"/>
                    <a:pt x="11" y="48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51" y="44"/>
                    <a:pt x="67" y="39"/>
                    <a:pt x="83" y="56"/>
                  </a:cubicBezTo>
                  <a:lnTo>
                    <a:pt x="65" y="102"/>
                  </a:lnTo>
                  <a:close/>
                  <a:moveTo>
                    <a:pt x="104" y="41"/>
                  </a:moveTo>
                  <a:cubicBezTo>
                    <a:pt x="99" y="46"/>
                    <a:pt x="99" y="46"/>
                    <a:pt x="99" y="46"/>
                  </a:cubicBezTo>
                  <a:cubicBezTo>
                    <a:pt x="98" y="47"/>
                    <a:pt x="97" y="47"/>
                    <a:pt x="96" y="46"/>
                  </a:cubicBezTo>
                  <a:cubicBezTo>
                    <a:pt x="89" y="40"/>
                    <a:pt x="89" y="40"/>
                    <a:pt x="89" y="40"/>
                  </a:cubicBezTo>
                  <a:cubicBezTo>
                    <a:pt x="84" y="53"/>
                    <a:pt x="84" y="53"/>
                    <a:pt x="84" y="53"/>
                  </a:cubicBezTo>
                  <a:cubicBezTo>
                    <a:pt x="84" y="52"/>
                    <a:pt x="84" y="52"/>
                    <a:pt x="84" y="52"/>
                  </a:cubicBezTo>
                  <a:cubicBezTo>
                    <a:pt x="73" y="41"/>
                    <a:pt x="61" y="39"/>
                    <a:pt x="50" y="38"/>
                  </a:cubicBezTo>
                  <a:cubicBezTo>
                    <a:pt x="47" y="38"/>
                    <a:pt x="44" y="37"/>
                    <a:pt x="40" y="36"/>
                  </a:cubicBezTo>
                  <a:cubicBezTo>
                    <a:pt x="73" y="23"/>
                    <a:pt x="73" y="23"/>
                    <a:pt x="73" y="23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6"/>
                    <a:pt x="66" y="15"/>
                    <a:pt x="66" y="14"/>
                  </a:cubicBezTo>
                  <a:cubicBezTo>
                    <a:pt x="72" y="9"/>
                    <a:pt x="72" y="9"/>
                    <a:pt x="72" y="9"/>
                  </a:cubicBezTo>
                  <a:cubicBezTo>
                    <a:pt x="73" y="8"/>
                    <a:pt x="74" y="8"/>
                    <a:pt x="75" y="9"/>
                  </a:cubicBezTo>
                  <a:cubicBezTo>
                    <a:pt x="104" y="38"/>
                    <a:pt x="104" y="38"/>
                    <a:pt x="104" y="38"/>
                  </a:cubicBezTo>
                  <a:cubicBezTo>
                    <a:pt x="105" y="39"/>
                    <a:pt x="105" y="40"/>
                    <a:pt x="104" y="41"/>
                  </a:cubicBezTo>
                  <a:close/>
                  <a:moveTo>
                    <a:pt x="104" y="41"/>
                  </a:moveTo>
                  <a:cubicBezTo>
                    <a:pt x="104" y="41"/>
                    <a:pt x="104" y="41"/>
                    <a:pt x="104" y="41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21" name="Freeform 94"/>
            <p:cNvSpPr>
              <a:spLocks noEditPoints="1"/>
            </p:cNvSpPr>
            <p:nvPr/>
          </p:nvSpPr>
          <p:spPr bwMode="auto">
            <a:xfrm>
              <a:off x="8939213" y="2084388"/>
              <a:ext cx="55563" cy="57150"/>
            </a:xfrm>
            <a:custGeom>
              <a:avLst/>
              <a:gdLst/>
              <a:ahLst/>
              <a:cxnLst>
                <a:cxn ang="0">
                  <a:pos x="10" y="19"/>
                </a:cxn>
                <a:cxn ang="0">
                  <a:pos x="19" y="10"/>
                </a:cxn>
                <a:cxn ang="0">
                  <a:pos x="10" y="0"/>
                </a:cxn>
                <a:cxn ang="0">
                  <a:pos x="0" y="10"/>
                </a:cxn>
                <a:cxn ang="0">
                  <a:pos x="10" y="19"/>
                </a:cxn>
                <a:cxn ang="0">
                  <a:pos x="10" y="4"/>
                </a:cxn>
                <a:cxn ang="0">
                  <a:pos x="16" y="10"/>
                </a:cxn>
                <a:cxn ang="0">
                  <a:pos x="10" y="16"/>
                </a:cxn>
                <a:cxn ang="0">
                  <a:pos x="4" y="10"/>
                </a:cxn>
                <a:cxn ang="0">
                  <a:pos x="10" y="4"/>
                </a:cxn>
                <a:cxn ang="0">
                  <a:pos x="10" y="4"/>
                </a:cxn>
                <a:cxn ang="0">
                  <a:pos x="10" y="4"/>
                </a:cxn>
              </a:cxnLst>
              <a:rect l="0" t="0" r="r" b="b"/>
              <a:pathLst>
                <a:path w="19" h="19">
                  <a:moveTo>
                    <a:pt x="10" y="19"/>
                  </a:moveTo>
                  <a:cubicBezTo>
                    <a:pt x="15" y="19"/>
                    <a:pt x="19" y="15"/>
                    <a:pt x="19" y="10"/>
                  </a:cubicBezTo>
                  <a:cubicBezTo>
                    <a:pt x="19" y="5"/>
                    <a:pt x="15" y="0"/>
                    <a:pt x="10" y="0"/>
                  </a:cubicBezTo>
                  <a:cubicBezTo>
                    <a:pt x="5" y="0"/>
                    <a:pt x="0" y="5"/>
                    <a:pt x="0" y="10"/>
                  </a:cubicBezTo>
                  <a:cubicBezTo>
                    <a:pt x="0" y="15"/>
                    <a:pt x="5" y="19"/>
                    <a:pt x="10" y="19"/>
                  </a:cubicBezTo>
                  <a:close/>
                  <a:moveTo>
                    <a:pt x="10" y="4"/>
                  </a:moveTo>
                  <a:cubicBezTo>
                    <a:pt x="13" y="4"/>
                    <a:pt x="16" y="7"/>
                    <a:pt x="16" y="10"/>
                  </a:cubicBezTo>
                  <a:cubicBezTo>
                    <a:pt x="16" y="13"/>
                    <a:pt x="13" y="16"/>
                    <a:pt x="10" y="16"/>
                  </a:cubicBez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lose/>
                  <a:moveTo>
                    <a:pt x="10" y="4"/>
                  </a:moveTo>
                  <a:cubicBezTo>
                    <a:pt x="10" y="4"/>
                    <a:pt x="10" y="4"/>
                    <a:pt x="10" y="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22" name="Freeform 95"/>
            <p:cNvSpPr>
              <a:spLocks noEditPoints="1"/>
            </p:cNvSpPr>
            <p:nvPr/>
          </p:nvSpPr>
          <p:spPr bwMode="auto">
            <a:xfrm>
              <a:off x="9085263" y="1906588"/>
              <a:ext cx="55563" cy="55563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0" y="9"/>
                </a:cxn>
                <a:cxn ang="0">
                  <a:pos x="10" y="19"/>
                </a:cxn>
                <a:cxn ang="0">
                  <a:pos x="19" y="9"/>
                </a:cxn>
                <a:cxn ang="0">
                  <a:pos x="10" y="0"/>
                </a:cxn>
                <a:cxn ang="0">
                  <a:pos x="10" y="15"/>
                </a:cxn>
                <a:cxn ang="0">
                  <a:pos x="4" y="9"/>
                </a:cxn>
                <a:cxn ang="0">
                  <a:pos x="10" y="4"/>
                </a:cxn>
                <a:cxn ang="0">
                  <a:pos x="16" y="9"/>
                </a:cxn>
                <a:cxn ang="0">
                  <a:pos x="10" y="15"/>
                </a:cxn>
                <a:cxn ang="0">
                  <a:pos x="10" y="15"/>
                </a:cxn>
                <a:cxn ang="0">
                  <a:pos x="10" y="15"/>
                </a:cxn>
              </a:cxnLst>
              <a:rect l="0" t="0" r="r" b="b"/>
              <a:pathLst>
                <a:path w="19" h="19">
                  <a:moveTo>
                    <a:pt x="10" y="0"/>
                  </a:moveTo>
                  <a:cubicBezTo>
                    <a:pt x="4" y="0"/>
                    <a:pt x="0" y="4"/>
                    <a:pt x="0" y="9"/>
                  </a:cubicBezTo>
                  <a:cubicBezTo>
                    <a:pt x="0" y="15"/>
                    <a:pt x="4" y="19"/>
                    <a:pt x="10" y="19"/>
                  </a:cubicBezTo>
                  <a:cubicBezTo>
                    <a:pt x="15" y="19"/>
                    <a:pt x="19" y="15"/>
                    <a:pt x="19" y="9"/>
                  </a:cubicBezTo>
                  <a:cubicBezTo>
                    <a:pt x="19" y="4"/>
                    <a:pt x="15" y="0"/>
                    <a:pt x="10" y="0"/>
                  </a:cubicBezTo>
                  <a:close/>
                  <a:moveTo>
                    <a:pt x="10" y="15"/>
                  </a:moveTo>
                  <a:cubicBezTo>
                    <a:pt x="7" y="15"/>
                    <a:pt x="4" y="13"/>
                    <a:pt x="4" y="9"/>
                  </a:cubicBezTo>
                  <a:cubicBezTo>
                    <a:pt x="4" y="6"/>
                    <a:pt x="7" y="4"/>
                    <a:pt x="10" y="4"/>
                  </a:cubicBezTo>
                  <a:cubicBezTo>
                    <a:pt x="13" y="4"/>
                    <a:pt x="16" y="6"/>
                    <a:pt x="16" y="9"/>
                  </a:cubicBezTo>
                  <a:cubicBezTo>
                    <a:pt x="16" y="13"/>
                    <a:pt x="13" y="15"/>
                    <a:pt x="10" y="15"/>
                  </a:cubicBezTo>
                  <a:close/>
                  <a:moveTo>
                    <a:pt x="10" y="15"/>
                  </a:moveTo>
                  <a:cubicBezTo>
                    <a:pt x="10" y="15"/>
                    <a:pt x="10" y="15"/>
                    <a:pt x="10" y="15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23" name="Freeform 96"/>
            <p:cNvSpPr>
              <a:spLocks noEditPoints="1"/>
            </p:cNvSpPr>
            <p:nvPr/>
          </p:nvSpPr>
          <p:spPr bwMode="auto">
            <a:xfrm>
              <a:off x="8872538" y="2073276"/>
              <a:ext cx="46038" cy="47625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8" y="16"/>
                </a:cxn>
                <a:cxn ang="0">
                  <a:pos x="16" y="8"/>
                </a:cxn>
                <a:cxn ang="0">
                  <a:pos x="8" y="0"/>
                </a:cxn>
                <a:cxn ang="0">
                  <a:pos x="0" y="8"/>
                </a:cxn>
                <a:cxn ang="0">
                  <a:pos x="8" y="4"/>
                </a:cxn>
                <a:cxn ang="0">
                  <a:pos x="12" y="8"/>
                </a:cxn>
                <a:cxn ang="0">
                  <a:pos x="8" y="12"/>
                </a:cxn>
                <a:cxn ang="0">
                  <a:pos x="4" y="8"/>
                </a:cxn>
                <a:cxn ang="0">
                  <a:pos x="8" y="4"/>
                </a:cxn>
                <a:cxn ang="0">
                  <a:pos x="8" y="4"/>
                </a:cxn>
                <a:cxn ang="0">
                  <a:pos x="8" y="4"/>
                </a:cxn>
              </a:cxnLst>
              <a:rect l="0" t="0" r="r" b="b"/>
              <a:pathLst>
                <a:path w="16" h="16">
                  <a:moveTo>
                    <a:pt x="0" y="8"/>
                  </a:moveTo>
                  <a:cubicBezTo>
                    <a:pt x="0" y="12"/>
                    <a:pt x="4" y="16"/>
                    <a:pt x="8" y="16"/>
                  </a:cubicBezTo>
                  <a:cubicBezTo>
                    <a:pt x="12" y="16"/>
                    <a:pt x="16" y="12"/>
                    <a:pt x="16" y="8"/>
                  </a:cubicBezTo>
                  <a:cubicBezTo>
                    <a:pt x="16" y="4"/>
                    <a:pt x="12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lose/>
                  <a:moveTo>
                    <a:pt x="8" y="4"/>
                  </a:moveTo>
                  <a:cubicBezTo>
                    <a:pt x="10" y="4"/>
                    <a:pt x="12" y="6"/>
                    <a:pt x="12" y="8"/>
                  </a:cubicBezTo>
                  <a:cubicBezTo>
                    <a:pt x="12" y="10"/>
                    <a:pt x="10" y="12"/>
                    <a:pt x="8" y="12"/>
                  </a:cubicBezTo>
                  <a:cubicBezTo>
                    <a:pt x="6" y="12"/>
                    <a:pt x="4" y="10"/>
                    <a:pt x="4" y="8"/>
                  </a:cubicBezTo>
                  <a:cubicBezTo>
                    <a:pt x="4" y="6"/>
                    <a:pt x="6" y="4"/>
                    <a:pt x="8" y="4"/>
                  </a:cubicBezTo>
                  <a:close/>
                  <a:moveTo>
                    <a:pt x="8" y="4"/>
                  </a:moveTo>
                  <a:cubicBezTo>
                    <a:pt x="8" y="4"/>
                    <a:pt x="8" y="4"/>
                    <a:pt x="8" y="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24" name="Freeform 97"/>
            <p:cNvSpPr>
              <a:spLocks noEditPoints="1"/>
            </p:cNvSpPr>
            <p:nvPr/>
          </p:nvSpPr>
          <p:spPr bwMode="auto">
            <a:xfrm>
              <a:off x="8918575" y="2152651"/>
              <a:ext cx="20638" cy="23813"/>
            </a:xfrm>
            <a:custGeom>
              <a:avLst/>
              <a:gdLst/>
              <a:ahLst/>
              <a:cxnLst>
                <a:cxn ang="0">
                  <a:pos x="7" y="4"/>
                </a:cxn>
                <a:cxn ang="0">
                  <a:pos x="3" y="8"/>
                </a:cxn>
                <a:cxn ang="0">
                  <a:pos x="0" y="4"/>
                </a:cxn>
                <a:cxn ang="0">
                  <a:pos x="3" y="0"/>
                </a:cxn>
                <a:cxn ang="0">
                  <a:pos x="7" y="4"/>
                </a:cxn>
                <a:cxn ang="0">
                  <a:pos x="7" y="4"/>
                </a:cxn>
                <a:cxn ang="0">
                  <a:pos x="7" y="4"/>
                </a:cxn>
              </a:cxnLst>
              <a:rect l="0" t="0" r="r" b="b"/>
              <a:pathLst>
                <a:path w="7" h="8">
                  <a:moveTo>
                    <a:pt x="7" y="4"/>
                  </a:moveTo>
                  <a:cubicBezTo>
                    <a:pt x="7" y="6"/>
                    <a:pt x="6" y="8"/>
                    <a:pt x="3" y="8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6" y="0"/>
                    <a:pt x="7" y="2"/>
                    <a:pt x="7" y="4"/>
                  </a:cubicBezTo>
                  <a:close/>
                  <a:moveTo>
                    <a:pt x="7" y="4"/>
                  </a:moveTo>
                  <a:cubicBezTo>
                    <a:pt x="7" y="4"/>
                    <a:pt x="7" y="4"/>
                    <a:pt x="7" y="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25" name="Freeform 98"/>
            <p:cNvSpPr>
              <a:spLocks noEditPoints="1"/>
            </p:cNvSpPr>
            <p:nvPr/>
          </p:nvSpPr>
          <p:spPr bwMode="auto">
            <a:xfrm>
              <a:off x="9096375" y="1985963"/>
              <a:ext cx="23813" cy="20638"/>
            </a:xfrm>
            <a:custGeom>
              <a:avLst/>
              <a:gdLst/>
              <a:ahLst/>
              <a:cxnLst>
                <a:cxn ang="0">
                  <a:pos x="8" y="4"/>
                </a:cxn>
                <a:cxn ang="0">
                  <a:pos x="4" y="7"/>
                </a:cxn>
                <a:cxn ang="0">
                  <a:pos x="0" y="4"/>
                </a:cxn>
                <a:cxn ang="0">
                  <a:pos x="4" y="0"/>
                </a:cxn>
                <a:cxn ang="0">
                  <a:pos x="8" y="4"/>
                </a:cxn>
                <a:cxn ang="0">
                  <a:pos x="8" y="4"/>
                </a:cxn>
                <a:cxn ang="0">
                  <a:pos x="8" y="4"/>
                </a:cxn>
              </a:cxnLst>
              <a:rect l="0" t="0" r="r" b="b"/>
              <a:pathLst>
                <a:path w="8" h="7">
                  <a:moveTo>
                    <a:pt x="8" y="4"/>
                  </a:moveTo>
                  <a:cubicBezTo>
                    <a:pt x="8" y="6"/>
                    <a:pt x="6" y="7"/>
                    <a:pt x="4" y="7"/>
                  </a:cubicBezTo>
                  <a:cubicBezTo>
                    <a:pt x="2" y="7"/>
                    <a:pt x="0" y="6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6" y="0"/>
                    <a:pt x="8" y="1"/>
                    <a:pt x="8" y="4"/>
                  </a:cubicBezTo>
                  <a:close/>
                  <a:moveTo>
                    <a:pt x="8" y="4"/>
                  </a:moveTo>
                  <a:cubicBezTo>
                    <a:pt x="8" y="4"/>
                    <a:pt x="8" y="4"/>
                    <a:pt x="8" y="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</p:grpSp>
      <p:sp>
        <p:nvSpPr>
          <p:cNvPr id="29" name="Freeform 144"/>
          <p:cNvSpPr>
            <a:spLocks noEditPoints="1"/>
          </p:cNvSpPr>
          <p:nvPr/>
        </p:nvSpPr>
        <p:spPr bwMode="auto">
          <a:xfrm>
            <a:off x="1157287" y="4872865"/>
            <a:ext cx="625003" cy="611536"/>
          </a:xfrm>
          <a:custGeom>
            <a:avLst/>
            <a:gdLst/>
            <a:ahLst/>
            <a:cxnLst>
              <a:cxn ang="0">
                <a:pos x="90" y="0"/>
              </a:cxn>
              <a:cxn ang="0">
                <a:pos x="53" y="26"/>
              </a:cxn>
              <a:cxn ang="0">
                <a:pos x="53" y="26"/>
              </a:cxn>
              <a:cxn ang="0">
                <a:pos x="13" y="66"/>
              </a:cxn>
              <a:cxn ang="0">
                <a:pos x="0" y="106"/>
              </a:cxn>
              <a:cxn ang="0">
                <a:pos x="13" y="123"/>
              </a:cxn>
              <a:cxn ang="0">
                <a:pos x="50" y="114"/>
              </a:cxn>
              <a:cxn ang="0">
                <a:pos x="115" y="51"/>
              </a:cxn>
              <a:cxn ang="0">
                <a:pos x="61" y="91"/>
              </a:cxn>
              <a:cxn ang="0">
                <a:pos x="95" y="45"/>
              </a:cxn>
              <a:cxn ang="0">
                <a:pos x="91" y="64"/>
              </a:cxn>
              <a:cxn ang="0">
                <a:pos x="61" y="94"/>
              </a:cxn>
              <a:cxn ang="0">
                <a:pos x="56" y="78"/>
              </a:cxn>
              <a:cxn ang="0">
                <a:pos x="43" y="66"/>
              </a:cxn>
              <a:cxn ang="0">
                <a:pos x="88" y="34"/>
              </a:cxn>
              <a:cxn ang="0">
                <a:pos x="56" y="78"/>
              </a:cxn>
              <a:cxn ang="0">
                <a:pos x="29" y="61"/>
              </a:cxn>
              <a:cxn ang="0">
                <a:pos x="76" y="28"/>
              </a:cxn>
              <a:cxn ang="0">
                <a:pos x="16" y="115"/>
              </a:cxn>
              <a:cxn ang="0">
                <a:pos x="7" y="110"/>
              </a:cxn>
              <a:cxn ang="0">
                <a:pos x="12" y="93"/>
              </a:cxn>
              <a:cxn ang="0">
                <a:pos x="30" y="111"/>
              </a:cxn>
              <a:cxn ang="0">
                <a:pos x="34" y="110"/>
              </a:cxn>
              <a:cxn ang="0">
                <a:pos x="13" y="89"/>
              </a:cxn>
              <a:cxn ang="0">
                <a:pos x="18" y="72"/>
              </a:cxn>
              <a:cxn ang="0">
                <a:pos x="49" y="106"/>
              </a:cxn>
              <a:cxn ang="0">
                <a:pos x="34" y="110"/>
              </a:cxn>
              <a:cxn ang="0">
                <a:pos x="103" y="52"/>
              </a:cxn>
              <a:cxn ang="0">
                <a:pos x="93" y="29"/>
              </a:cxn>
              <a:cxn ang="0">
                <a:pos x="77" y="13"/>
              </a:cxn>
              <a:cxn ang="0">
                <a:pos x="107" y="16"/>
              </a:cxn>
              <a:cxn ang="0">
                <a:pos x="110" y="45"/>
              </a:cxn>
              <a:cxn ang="0">
                <a:pos x="110" y="45"/>
              </a:cxn>
            </a:cxnLst>
            <a:rect l="0" t="0" r="r" b="b"/>
            <a:pathLst>
              <a:path w="126" h="123">
                <a:moveTo>
                  <a:pt x="112" y="10"/>
                </a:moveTo>
                <a:cubicBezTo>
                  <a:pt x="106" y="4"/>
                  <a:pt x="98" y="0"/>
                  <a:pt x="90" y="0"/>
                </a:cubicBezTo>
                <a:cubicBezTo>
                  <a:pt x="83" y="0"/>
                  <a:pt x="76" y="3"/>
                  <a:pt x="72" y="7"/>
                </a:cubicBezTo>
                <a:cubicBezTo>
                  <a:pt x="53" y="26"/>
                  <a:pt x="53" y="26"/>
                  <a:pt x="53" y="26"/>
                </a:cubicBezTo>
                <a:cubicBezTo>
                  <a:pt x="53" y="26"/>
                  <a:pt x="53" y="26"/>
                  <a:pt x="53" y="26"/>
                </a:cubicBezTo>
                <a:cubicBezTo>
                  <a:pt x="53" y="26"/>
                  <a:pt x="53" y="26"/>
                  <a:pt x="53" y="26"/>
                </a:cubicBezTo>
                <a:cubicBezTo>
                  <a:pt x="53" y="26"/>
                  <a:pt x="53" y="26"/>
                  <a:pt x="53" y="26"/>
                </a:cubicBezTo>
                <a:cubicBezTo>
                  <a:pt x="13" y="66"/>
                  <a:pt x="13" y="66"/>
                  <a:pt x="13" y="66"/>
                </a:cubicBezTo>
                <a:cubicBezTo>
                  <a:pt x="11" y="68"/>
                  <a:pt x="10" y="70"/>
                  <a:pt x="9" y="73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106"/>
                  <a:pt x="0" y="108"/>
                  <a:pt x="0" y="110"/>
                </a:cubicBezTo>
                <a:cubicBezTo>
                  <a:pt x="0" y="117"/>
                  <a:pt x="6" y="123"/>
                  <a:pt x="13" y="123"/>
                </a:cubicBezTo>
                <a:cubicBezTo>
                  <a:pt x="15" y="123"/>
                  <a:pt x="17" y="122"/>
                  <a:pt x="18" y="122"/>
                </a:cubicBezTo>
                <a:cubicBezTo>
                  <a:pt x="50" y="114"/>
                  <a:pt x="50" y="114"/>
                  <a:pt x="50" y="114"/>
                </a:cubicBezTo>
                <a:cubicBezTo>
                  <a:pt x="52" y="113"/>
                  <a:pt x="55" y="112"/>
                  <a:pt x="57" y="110"/>
                </a:cubicBezTo>
                <a:cubicBezTo>
                  <a:pt x="115" y="51"/>
                  <a:pt x="115" y="51"/>
                  <a:pt x="115" y="51"/>
                </a:cubicBezTo>
                <a:cubicBezTo>
                  <a:pt x="126" y="40"/>
                  <a:pt x="125" y="22"/>
                  <a:pt x="112" y="10"/>
                </a:cubicBezTo>
                <a:close/>
                <a:moveTo>
                  <a:pt x="61" y="91"/>
                </a:moveTo>
                <a:cubicBezTo>
                  <a:pt x="61" y="88"/>
                  <a:pt x="60" y="85"/>
                  <a:pt x="58" y="81"/>
                </a:cubicBezTo>
                <a:cubicBezTo>
                  <a:pt x="95" y="45"/>
                  <a:pt x="95" y="45"/>
                  <a:pt x="95" y="45"/>
                </a:cubicBezTo>
                <a:cubicBezTo>
                  <a:pt x="97" y="52"/>
                  <a:pt x="96" y="59"/>
                  <a:pt x="91" y="64"/>
                </a:cubicBezTo>
                <a:cubicBezTo>
                  <a:pt x="91" y="64"/>
                  <a:pt x="91" y="64"/>
                  <a:pt x="91" y="64"/>
                </a:cubicBezTo>
                <a:cubicBezTo>
                  <a:pt x="91" y="64"/>
                  <a:pt x="91" y="64"/>
                  <a:pt x="91" y="64"/>
                </a:cubicBezTo>
                <a:cubicBezTo>
                  <a:pt x="61" y="94"/>
                  <a:pt x="61" y="94"/>
                  <a:pt x="61" y="94"/>
                </a:cubicBezTo>
                <a:cubicBezTo>
                  <a:pt x="61" y="93"/>
                  <a:pt x="61" y="92"/>
                  <a:pt x="61" y="91"/>
                </a:cubicBezTo>
                <a:close/>
                <a:moveTo>
                  <a:pt x="56" y="78"/>
                </a:moveTo>
                <a:cubicBezTo>
                  <a:pt x="55" y="76"/>
                  <a:pt x="53" y="73"/>
                  <a:pt x="51" y="71"/>
                </a:cubicBezTo>
                <a:cubicBezTo>
                  <a:pt x="49" y="69"/>
                  <a:pt x="46" y="67"/>
                  <a:pt x="43" y="66"/>
                </a:cubicBezTo>
                <a:cubicBezTo>
                  <a:pt x="80" y="29"/>
                  <a:pt x="80" y="29"/>
                  <a:pt x="80" y="29"/>
                </a:cubicBezTo>
                <a:cubicBezTo>
                  <a:pt x="83" y="30"/>
                  <a:pt x="86" y="32"/>
                  <a:pt x="88" y="34"/>
                </a:cubicBezTo>
                <a:cubicBezTo>
                  <a:pt x="90" y="37"/>
                  <a:pt x="92" y="39"/>
                  <a:pt x="93" y="41"/>
                </a:cubicBezTo>
                <a:lnTo>
                  <a:pt x="56" y="78"/>
                </a:lnTo>
                <a:close/>
                <a:moveTo>
                  <a:pt x="40" y="64"/>
                </a:moveTo>
                <a:cubicBezTo>
                  <a:pt x="36" y="62"/>
                  <a:pt x="33" y="61"/>
                  <a:pt x="29" y="61"/>
                </a:cubicBezTo>
                <a:cubicBezTo>
                  <a:pt x="58" y="32"/>
                  <a:pt x="58" y="32"/>
                  <a:pt x="58" y="32"/>
                </a:cubicBezTo>
                <a:cubicBezTo>
                  <a:pt x="63" y="27"/>
                  <a:pt x="69" y="26"/>
                  <a:pt x="76" y="28"/>
                </a:cubicBezTo>
                <a:lnTo>
                  <a:pt x="40" y="64"/>
                </a:lnTo>
                <a:close/>
                <a:moveTo>
                  <a:pt x="16" y="115"/>
                </a:moveTo>
                <a:cubicBezTo>
                  <a:pt x="15" y="115"/>
                  <a:pt x="14" y="115"/>
                  <a:pt x="13" y="115"/>
                </a:cubicBezTo>
                <a:cubicBezTo>
                  <a:pt x="10" y="115"/>
                  <a:pt x="7" y="113"/>
                  <a:pt x="7" y="110"/>
                </a:cubicBezTo>
                <a:cubicBezTo>
                  <a:pt x="7" y="109"/>
                  <a:pt x="8" y="108"/>
                  <a:pt x="8" y="107"/>
                </a:cubicBezTo>
                <a:cubicBezTo>
                  <a:pt x="12" y="93"/>
                  <a:pt x="12" y="93"/>
                  <a:pt x="12" y="93"/>
                </a:cubicBezTo>
                <a:cubicBezTo>
                  <a:pt x="16" y="93"/>
                  <a:pt x="21" y="94"/>
                  <a:pt x="25" y="98"/>
                </a:cubicBezTo>
                <a:cubicBezTo>
                  <a:pt x="28" y="102"/>
                  <a:pt x="30" y="107"/>
                  <a:pt x="30" y="111"/>
                </a:cubicBezTo>
                <a:lnTo>
                  <a:pt x="16" y="115"/>
                </a:lnTo>
                <a:close/>
                <a:moveTo>
                  <a:pt x="34" y="110"/>
                </a:moveTo>
                <a:cubicBezTo>
                  <a:pt x="34" y="105"/>
                  <a:pt x="31" y="100"/>
                  <a:pt x="27" y="95"/>
                </a:cubicBezTo>
                <a:cubicBezTo>
                  <a:pt x="23" y="91"/>
                  <a:pt x="18" y="89"/>
                  <a:pt x="13" y="89"/>
                </a:cubicBezTo>
                <a:cubicBezTo>
                  <a:pt x="17" y="75"/>
                  <a:pt x="17" y="75"/>
                  <a:pt x="17" y="75"/>
                </a:cubicBezTo>
                <a:cubicBezTo>
                  <a:pt x="17" y="74"/>
                  <a:pt x="17" y="73"/>
                  <a:pt x="18" y="72"/>
                </a:cubicBezTo>
                <a:cubicBezTo>
                  <a:pt x="26" y="67"/>
                  <a:pt x="38" y="68"/>
                  <a:pt x="46" y="77"/>
                </a:cubicBezTo>
                <a:cubicBezTo>
                  <a:pt x="55" y="85"/>
                  <a:pt x="56" y="98"/>
                  <a:pt x="49" y="106"/>
                </a:cubicBezTo>
                <a:cubicBezTo>
                  <a:pt x="49" y="106"/>
                  <a:pt x="48" y="106"/>
                  <a:pt x="48" y="106"/>
                </a:cubicBezTo>
                <a:lnTo>
                  <a:pt x="34" y="110"/>
                </a:lnTo>
                <a:close/>
                <a:moveTo>
                  <a:pt x="110" y="45"/>
                </a:moveTo>
                <a:cubicBezTo>
                  <a:pt x="103" y="52"/>
                  <a:pt x="103" y="52"/>
                  <a:pt x="103" y="52"/>
                </a:cubicBezTo>
                <a:cubicBezTo>
                  <a:pt x="103" y="51"/>
                  <a:pt x="103" y="50"/>
                  <a:pt x="103" y="49"/>
                </a:cubicBezTo>
                <a:cubicBezTo>
                  <a:pt x="103" y="42"/>
                  <a:pt x="99" y="35"/>
                  <a:pt x="93" y="29"/>
                </a:cubicBezTo>
                <a:cubicBezTo>
                  <a:pt x="87" y="23"/>
                  <a:pt x="79" y="19"/>
                  <a:pt x="71" y="19"/>
                </a:cubicBezTo>
                <a:cubicBezTo>
                  <a:pt x="77" y="13"/>
                  <a:pt x="77" y="13"/>
                  <a:pt x="77" y="13"/>
                </a:cubicBezTo>
                <a:cubicBezTo>
                  <a:pt x="80" y="10"/>
                  <a:pt x="85" y="8"/>
                  <a:pt x="90" y="8"/>
                </a:cubicBezTo>
                <a:cubicBezTo>
                  <a:pt x="96" y="8"/>
                  <a:pt x="102" y="11"/>
                  <a:pt x="107" y="16"/>
                </a:cubicBezTo>
                <a:cubicBezTo>
                  <a:pt x="112" y="20"/>
                  <a:pt x="114" y="26"/>
                  <a:pt x="115" y="32"/>
                </a:cubicBezTo>
                <a:cubicBezTo>
                  <a:pt x="115" y="37"/>
                  <a:pt x="113" y="42"/>
                  <a:pt x="110" y="45"/>
                </a:cubicBezTo>
                <a:close/>
                <a:moveTo>
                  <a:pt x="110" y="45"/>
                </a:moveTo>
                <a:cubicBezTo>
                  <a:pt x="110" y="45"/>
                  <a:pt x="110" y="45"/>
                  <a:pt x="110" y="45"/>
                </a:cubicBezTo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grpSp>
        <p:nvGrpSpPr>
          <p:cNvPr id="49" name="Group 15"/>
          <p:cNvGrpSpPr/>
          <p:nvPr/>
        </p:nvGrpSpPr>
        <p:grpSpPr>
          <a:xfrm>
            <a:off x="4761020" y="4872865"/>
            <a:ext cx="420259" cy="611536"/>
            <a:chOff x="4075113" y="1909763"/>
            <a:chExt cx="247650" cy="360363"/>
          </a:xfrm>
          <a:solidFill>
            <a:schemeClr val="bg1"/>
          </a:solidFill>
        </p:grpSpPr>
        <p:sp>
          <p:nvSpPr>
            <p:cNvPr id="17" name="Freeform 78"/>
            <p:cNvSpPr>
              <a:spLocks noEditPoints="1"/>
            </p:cNvSpPr>
            <p:nvPr/>
          </p:nvSpPr>
          <p:spPr bwMode="auto">
            <a:xfrm>
              <a:off x="4075113" y="1909763"/>
              <a:ext cx="247650" cy="360363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0" y="42"/>
                </a:cxn>
                <a:cxn ang="0">
                  <a:pos x="19" y="88"/>
                </a:cxn>
                <a:cxn ang="0">
                  <a:pos x="42" y="123"/>
                </a:cxn>
                <a:cxn ang="0">
                  <a:pos x="65" y="88"/>
                </a:cxn>
                <a:cxn ang="0">
                  <a:pos x="85" y="42"/>
                </a:cxn>
                <a:cxn ang="0">
                  <a:pos x="42" y="0"/>
                </a:cxn>
                <a:cxn ang="0">
                  <a:pos x="52" y="104"/>
                </a:cxn>
                <a:cxn ang="0">
                  <a:pos x="33" y="106"/>
                </a:cxn>
                <a:cxn ang="0">
                  <a:pos x="31" y="99"/>
                </a:cxn>
                <a:cxn ang="0">
                  <a:pos x="31" y="99"/>
                </a:cxn>
                <a:cxn ang="0">
                  <a:pos x="55" y="96"/>
                </a:cxn>
                <a:cxn ang="0">
                  <a:pos x="54" y="99"/>
                </a:cxn>
                <a:cxn ang="0">
                  <a:pos x="52" y="104"/>
                </a:cxn>
                <a:cxn ang="0">
                  <a:pos x="30" y="95"/>
                </a:cxn>
                <a:cxn ang="0">
                  <a:pos x="27" y="88"/>
                </a:cxn>
                <a:cxn ang="0">
                  <a:pos x="57" y="88"/>
                </a:cxn>
                <a:cxn ang="0">
                  <a:pos x="56" y="92"/>
                </a:cxn>
                <a:cxn ang="0">
                  <a:pos x="30" y="95"/>
                </a:cxn>
                <a:cxn ang="0">
                  <a:pos x="42" y="115"/>
                </a:cxn>
                <a:cxn ang="0">
                  <a:pos x="35" y="110"/>
                </a:cxn>
                <a:cxn ang="0">
                  <a:pos x="51" y="108"/>
                </a:cxn>
                <a:cxn ang="0">
                  <a:pos x="42" y="115"/>
                </a:cxn>
                <a:cxn ang="0">
                  <a:pos x="60" y="80"/>
                </a:cxn>
                <a:cxn ang="0">
                  <a:pos x="24" y="80"/>
                </a:cxn>
                <a:cxn ang="0">
                  <a:pos x="18" y="68"/>
                </a:cxn>
                <a:cxn ang="0">
                  <a:pos x="8" y="42"/>
                </a:cxn>
                <a:cxn ang="0">
                  <a:pos x="42" y="8"/>
                </a:cxn>
                <a:cxn ang="0">
                  <a:pos x="77" y="42"/>
                </a:cxn>
                <a:cxn ang="0">
                  <a:pos x="67" y="68"/>
                </a:cxn>
                <a:cxn ang="0">
                  <a:pos x="60" y="80"/>
                </a:cxn>
                <a:cxn ang="0">
                  <a:pos x="60" y="80"/>
                </a:cxn>
                <a:cxn ang="0">
                  <a:pos x="60" y="80"/>
                </a:cxn>
              </a:cxnLst>
              <a:rect l="0" t="0" r="r" b="b"/>
              <a:pathLst>
                <a:path w="85" h="123">
                  <a:moveTo>
                    <a:pt x="42" y="0"/>
                  </a:moveTo>
                  <a:cubicBezTo>
                    <a:pt x="19" y="0"/>
                    <a:pt x="0" y="19"/>
                    <a:pt x="0" y="42"/>
                  </a:cubicBezTo>
                  <a:cubicBezTo>
                    <a:pt x="0" y="57"/>
                    <a:pt x="14" y="74"/>
                    <a:pt x="19" y="88"/>
                  </a:cubicBezTo>
                  <a:cubicBezTo>
                    <a:pt x="27" y="110"/>
                    <a:pt x="26" y="123"/>
                    <a:pt x="42" y="123"/>
                  </a:cubicBezTo>
                  <a:cubicBezTo>
                    <a:pt x="59" y="123"/>
                    <a:pt x="58" y="110"/>
                    <a:pt x="65" y="88"/>
                  </a:cubicBezTo>
                  <a:cubicBezTo>
                    <a:pt x="70" y="74"/>
                    <a:pt x="85" y="57"/>
                    <a:pt x="85" y="42"/>
                  </a:cubicBezTo>
                  <a:cubicBezTo>
                    <a:pt x="85" y="19"/>
                    <a:pt x="66" y="0"/>
                    <a:pt x="42" y="0"/>
                  </a:cubicBezTo>
                  <a:close/>
                  <a:moveTo>
                    <a:pt x="52" y="104"/>
                  </a:moveTo>
                  <a:cubicBezTo>
                    <a:pt x="33" y="106"/>
                    <a:pt x="33" y="106"/>
                    <a:pt x="33" y="106"/>
                  </a:cubicBezTo>
                  <a:cubicBezTo>
                    <a:pt x="33" y="104"/>
                    <a:pt x="32" y="102"/>
                    <a:pt x="31" y="99"/>
                  </a:cubicBezTo>
                  <a:cubicBezTo>
                    <a:pt x="31" y="99"/>
                    <a:pt x="31" y="99"/>
                    <a:pt x="31" y="99"/>
                  </a:cubicBezTo>
                  <a:cubicBezTo>
                    <a:pt x="55" y="96"/>
                    <a:pt x="55" y="96"/>
                    <a:pt x="55" y="96"/>
                  </a:cubicBezTo>
                  <a:cubicBezTo>
                    <a:pt x="54" y="97"/>
                    <a:pt x="54" y="98"/>
                    <a:pt x="54" y="99"/>
                  </a:cubicBezTo>
                  <a:cubicBezTo>
                    <a:pt x="53" y="101"/>
                    <a:pt x="53" y="103"/>
                    <a:pt x="52" y="104"/>
                  </a:cubicBezTo>
                  <a:close/>
                  <a:moveTo>
                    <a:pt x="30" y="95"/>
                  </a:moveTo>
                  <a:cubicBezTo>
                    <a:pt x="29" y="93"/>
                    <a:pt x="28" y="91"/>
                    <a:pt x="27" y="88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7" y="89"/>
                    <a:pt x="56" y="91"/>
                    <a:pt x="56" y="92"/>
                  </a:cubicBezTo>
                  <a:lnTo>
                    <a:pt x="30" y="95"/>
                  </a:lnTo>
                  <a:close/>
                  <a:moveTo>
                    <a:pt x="42" y="115"/>
                  </a:moveTo>
                  <a:cubicBezTo>
                    <a:pt x="38" y="115"/>
                    <a:pt x="37" y="114"/>
                    <a:pt x="35" y="110"/>
                  </a:cubicBezTo>
                  <a:cubicBezTo>
                    <a:pt x="51" y="108"/>
                    <a:pt x="51" y="108"/>
                    <a:pt x="51" y="108"/>
                  </a:cubicBezTo>
                  <a:cubicBezTo>
                    <a:pt x="49" y="114"/>
                    <a:pt x="47" y="115"/>
                    <a:pt x="42" y="115"/>
                  </a:cubicBezTo>
                  <a:close/>
                  <a:moveTo>
                    <a:pt x="60" y="80"/>
                  </a:moveTo>
                  <a:cubicBezTo>
                    <a:pt x="24" y="80"/>
                    <a:pt x="24" y="80"/>
                    <a:pt x="24" y="80"/>
                  </a:cubicBezTo>
                  <a:cubicBezTo>
                    <a:pt x="23" y="76"/>
                    <a:pt x="20" y="72"/>
                    <a:pt x="18" y="68"/>
                  </a:cubicBezTo>
                  <a:cubicBezTo>
                    <a:pt x="13" y="59"/>
                    <a:pt x="8" y="50"/>
                    <a:pt x="8" y="42"/>
                  </a:cubicBezTo>
                  <a:cubicBezTo>
                    <a:pt x="8" y="23"/>
                    <a:pt x="23" y="8"/>
                    <a:pt x="42" y="8"/>
                  </a:cubicBezTo>
                  <a:cubicBezTo>
                    <a:pt x="61" y="8"/>
                    <a:pt x="77" y="23"/>
                    <a:pt x="77" y="42"/>
                  </a:cubicBezTo>
                  <a:cubicBezTo>
                    <a:pt x="77" y="50"/>
                    <a:pt x="72" y="59"/>
                    <a:pt x="67" y="68"/>
                  </a:cubicBezTo>
                  <a:cubicBezTo>
                    <a:pt x="64" y="72"/>
                    <a:pt x="62" y="76"/>
                    <a:pt x="60" y="80"/>
                  </a:cubicBezTo>
                  <a:close/>
                  <a:moveTo>
                    <a:pt x="60" y="80"/>
                  </a:moveTo>
                  <a:cubicBezTo>
                    <a:pt x="60" y="80"/>
                    <a:pt x="60" y="80"/>
                    <a:pt x="60" y="8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8" name="Freeform 79"/>
            <p:cNvSpPr>
              <a:spLocks noEditPoints="1"/>
            </p:cNvSpPr>
            <p:nvPr/>
          </p:nvSpPr>
          <p:spPr bwMode="auto">
            <a:xfrm>
              <a:off x="4130675" y="1965326"/>
              <a:ext cx="73025" cy="73025"/>
            </a:xfrm>
            <a:custGeom>
              <a:avLst/>
              <a:gdLst/>
              <a:ahLst/>
              <a:cxnLst>
                <a:cxn ang="0">
                  <a:pos x="23" y="0"/>
                </a:cxn>
                <a:cxn ang="0">
                  <a:pos x="0" y="23"/>
                </a:cxn>
                <a:cxn ang="0">
                  <a:pos x="2" y="25"/>
                </a:cxn>
                <a:cxn ang="0">
                  <a:pos x="4" y="23"/>
                </a:cxn>
                <a:cxn ang="0">
                  <a:pos x="23" y="4"/>
                </a:cxn>
                <a:cxn ang="0">
                  <a:pos x="25" y="2"/>
                </a:cxn>
                <a:cxn ang="0">
                  <a:pos x="23" y="0"/>
                </a:cxn>
                <a:cxn ang="0">
                  <a:pos x="23" y="0"/>
                </a:cxn>
                <a:cxn ang="0">
                  <a:pos x="23" y="0"/>
                </a:cxn>
              </a:cxnLst>
              <a:rect l="0" t="0" r="r" b="b"/>
              <a:pathLst>
                <a:path w="25" h="25">
                  <a:moveTo>
                    <a:pt x="23" y="0"/>
                  </a:moveTo>
                  <a:cubicBezTo>
                    <a:pt x="11" y="0"/>
                    <a:pt x="0" y="10"/>
                    <a:pt x="0" y="23"/>
                  </a:cubicBezTo>
                  <a:cubicBezTo>
                    <a:pt x="0" y="24"/>
                    <a:pt x="1" y="25"/>
                    <a:pt x="2" y="25"/>
                  </a:cubicBezTo>
                  <a:cubicBezTo>
                    <a:pt x="3" y="25"/>
                    <a:pt x="4" y="24"/>
                    <a:pt x="4" y="23"/>
                  </a:cubicBezTo>
                  <a:cubicBezTo>
                    <a:pt x="4" y="12"/>
                    <a:pt x="13" y="4"/>
                    <a:pt x="23" y="4"/>
                  </a:cubicBezTo>
                  <a:cubicBezTo>
                    <a:pt x="24" y="4"/>
                    <a:pt x="25" y="3"/>
                    <a:pt x="25" y="2"/>
                  </a:cubicBezTo>
                  <a:cubicBezTo>
                    <a:pt x="25" y="1"/>
                    <a:pt x="24" y="0"/>
                    <a:pt x="23" y="0"/>
                  </a:cubicBezTo>
                  <a:close/>
                  <a:moveTo>
                    <a:pt x="23" y="0"/>
                  </a:moveTo>
                  <a:cubicBezTo>
                    <a:pt x="23" y="0"/>
                    <a:pt x="23" y="0"/>
                    <a:pt x="23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</p:grpSp>
      <p:grpSp>
        <p:nvGrpSpPr>
          <p:cNvPr id="51" name="Group 25"/>
          <p:cNvGrpSpPr/>
          <p:nvPr/>
        </p:nvGrpSpPr>
        <p:grpSpPr>
          <a:xfrm>
            <a:off x="8367767" y="4813596"/>
            <a:ext cx="611536" cy="611536"/>
            <a:chOff x="8783638" y="3568701"/>
            <a:chExt cx="360363" cy="360363"/>
          </a:xfrm>
          <a:solidFill>
            <a:schemeClr val="bg1"/>
          </a:solidFill>
        </p:grpSpPr>
        <p:sp>
          <p:nvSpPr>
            <p:cNvPr id="27" name="Freeform 99"/>
            <p:cNvSpPr>
              <a:spLocks noEditPoints="1"/>
            </p:cNvSpPr>
            <p:nvPr/>
          </p:nvSpPr>
          <p:spPr bwMode="auto">
            <a:xfrm>
              <a:off x="8783638" y="3568701"/>
              <a:ext cx="360363" cy="360363"/>
            </a:xfrm>
            <a:custGeom>
              <a:avLst/>
              <a:gdLst/>
              <a:ahLst/>
              <a:cxnLst>
                <a:cxn ang="0">
                  <a:pos x="80" y="38"/>
                </a:cxn>
                <a:cxn ang="0">
                  <a:pos x="62" y="0"/>
                </a:cxn>
                <a:cxn ang="0">
                  <a:pos x="35" y="39"/>
                </a:cxn>
                <a:cxn ang="0">
                  <a:pos x="31" y="41"/>
                </a:cxn>
                <a:cxn ang="0">
                  <a:pos x="12" y="38"/>
                </a:cxn>
                <a:cxn ang="0">
                  <a:pos x="0" y="111"/>
                </a:cxn>
                <a:cxn ang="0">
                  <a:pos x="23" y="123"/>
                </a:cxn>
                <a:cxn ang="0">
                  <a:pos x="34" y="116"/>
                </a:cxn>
                <a:cxn ang="0">
                  <a:pos x="35" y="116"/>
                </a:cxn>
                <a:cxn ang="0">
                  <a:pos x="73" y="123"/>
                </a:cxn>
                <a:cxn ang="0">
                  <a:pos x="108" y="115"/>
                </a:cxn>
                <a:cxn ang="0">
                  <a:pos x="110" y="104"/>
                </a:cxn>
                <a:cxn ang="0">
                  <a:pos x="116" y="84"/>
                </a:cxn>
                <a:cxn ang="0">
                  <a:pos x="120" y="64"/>
                </a:cxn>
                <a:cxn ang="0">
                  <a:pos x="123" y="55"/>
                </a:cxn>
                <a:cxn ang="0">
                  <a:pos x="112" y="40"/>
                </a:cxn>
                <a:cxn ang="0">
                  <a:pos x="23" y="115"/>
                </a:cxn>
                <a:cxn ang="0">
                  <a:pos x="8" y="111"/>
                </a:cxn>
                <a:cxn ang="0">
                  <a:pos x="12" y="46"/>
                </a:cxn>
                <a:cxn ang="0">
                  <a:pos x="27" y="50"/>
                </a:cxn>
                <a:cxn ang="0">
                  <a:pos x="115" y="56"/>
                </a:cxn>
                <a:cxn ang="0">
                  <a:pos x="100" y="61"/>
                </a:cxn>
                <a:cxn ang="0">
                  <a:pos x="100" y="65"/>
                </a:cxn>
                <a:cxn ang="0">
                  <a:pos x="114" y="72"/>
                </a:cxn>
                <a:cxn ang="0">
                  <a:pos x="96" y="81"/>
                </a:cxn>
                <a:cxn ang="0">
                  <a:pos x="96" y="84"/>
                </a:cxn>
                <a:cxn ang="0">
                  <a:pos x="109" y="92"/>
                </a:cxn>
                <a:cxn ang="0">
                  <a:pos x="92" y="100"/>
                </a:cxn>
                <a:cxn ang="0">
                  <a:pos x="92" y="104"/>
                </a:cxn>
                <a:cxn ang="0">
                  <a:pos x="102" y="109"/>
                </a:cxn>
                <a:cxn ang="0">
                  <a:pos x="94" y="115"/>
                </a:cxn>
                <a:cxn ang="0">
                  <a:pos x="52" y="113"/>
                </a:cxn>
                <a:cxn ang="0">
                  <a:pos x="31" y="105"/>
                </a:cxn>
                <a:cxn ang="0">
                  <a:pos x="34" y="48"/>
                </a:cxn>
                <a:cxn ang="0">
                  <a:pos x="58" y="11"/>
                </a:cxn>
                <a:cxn ang="0">
                  <a:pos x="73" y="26"/>
                </a:cxn>
                <a:cxn ang="0">
                  <a:pos x="111" y="47"/>
                </a:cxn>
                <a:cxn ang="0">
                  <a:pos x="115" y="56"/>
                </a:cxn>
                <a:cxn ang="0">
                  <a:pos x="115" y="56"/>
                </a:cxn>
              </a:cxnLst>
              <a:rect l="0" t="0" r="r" b="b"/>
              <a:pathLst>
                <a:path w="123" h="123">
                  <a:moveTo>
                    <a:pt x="112" y="40"/>
                  </a:moveTo>
                  <a:cubicBezTo>
                    <a:pt x="107" y="39"/>
                    <a:pt x="96" y="39"/>
                    <a:pt x="80" y="38"/>
                  </a:cubicBezTo>
                  <a:cubicBezTo>
                    <a:pt x="80" y="35"/>
                    <a:pt x="81" y="32"/>
                    <a:pt x="81" y="26"/>
                  </a:cubicBezTo>
                  <a:cubicBezTo>
                    <a:pt x="81" y="12"/>
                    <a:pt x="71" y="0"/>
                    <a:pt x="62" y="0"/>
                  </a:cubicBezTo>
                  <a:cubicBezTo>
                    <a:pt x="55" y="0"/>
                    <a:pt x="50" y="5"/>
                    <a:pt x="50" y="11"/>
                  </a:cubicBezTo>
                  <a:cubicBezTo>
                    <a:pt x="50" y="19"/>
                    <a:pt x="48" y="32"/>
                    <a:pt x="35" y="39"/>
                  </a:cubicBezTo>
                  <a:cubicBezTo>
                    <a:pt x="34" y="40"/>
                    <a:pt x="31" y="41"/>
                    <a:pt x="31" y="41"/>
                  </a:cubicBezTo>
                  <a:cubicBezTo>
                    <a:pt x="31" y="41"/>
                    <a:pt x="31" y="41"/>
                    <a:pt x="31" y="41"/>
                  </a:cubicBezTo>
                  <a:cubicBezTo>
                    <a:pt x="29" y="40"/>
                    <a:pt x="26" y="38"/>
                    <a:pt x="23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6" y="38"/>
                    <a:pt x="0" y="43"/>
                    <a:pt x="0" y="50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8"/>
                    <a:pt x="6" y="123"/>
                    <a:pt x="12" y="123"/>
                  </a:cubicBezTo>
                  <a:cubicBezTo>
                    <a:pt x="23" y="123"/>
                    <a:pt x="23" y="123"/>
                    <a:pt x="23" y="123"/>
                  </a:cubicBezTo>
                  <a:cubicBezTo>
                    <a:pt x="28" y="123"/>
                    <a:pt x="32" y="120"/>
                    <a:pt x="34" y="116"/>
                  </a:cubicBezTo>
                  <a:cubicBezTo>
                    <a:pt x="34" y="116"/>
                    <a:pt x="34" y="116"/>
                    <a:pt x="34" y="116"/>
                  </a:cubicBezTo>
                  <a:cubicBezTo>
                    <a:pt x="34" y="116"/>
                    <a:pt x="34" y="116"/>
                    <a:pt x="35" y="116"/>
                  </a:cubicBezTo>
                  <a:cubicBezTo>
                    <a:pt x="35" y="116"/>
                    <a:pt x="35" y="116"/>
                    <a:pt x="35" y="116"/>
                  </a:cubicBezTo>
                  <a:cubicBezTo>
                    <a:pt x="37" y="117"/>
                    <a:pt x="41" y="118"/>
                    <a:pt x="50" y="120"/>
                  </a:cubicBezTo>
                  <a:cubicBezTo>
                    <a:pt x="52" y="121"/>
                    <a:pt x="63" y="123"/>
                    <a:pt x="73" y="123"/>
                  </a:cubicBezTo>
                  <a:cubicBezTo>
                    <a:pt x="94" y="123"/>
                    <a:pt x="94" y="123"/>
                    <a:pt x="94" y="123"/>
                  </a:cubicBezTo>
                  <a:cubicBezTo>
                    <a:pt x="101" y="123"/>
                    <a:pt x="105" y="120"/>
                    <a:pt x="108" y="115"/>
                  </a:cubicBezTo>
                  <a:cubicBezTo>
                    <a:pt x="108" y="115"/>
                    <a:pt x="109" y="114"/>
                    <a:pt x="110" y="111"/>
                  </a:cubicBezTo>
                  <a:cubicBezTo>
                    <a:pt x="110" y="109"/>
                    <a:pt x="110" y="107"/>
                    <a:pt x="110" y="104"/>
                  </a:cubicBezTo>
                  <a:cubicBezTo>
                    <a:pt x="114" y="102"/>
                    <a:pt x="115" y="97"/>
                    <a:pt x="116" y="95"/>
                  </a:cubicBezTo>
                  <a:cubicBezTo>
                    <a:pt x="118" y="90"/>
                    <a:pt x="117" y="87"/>
                    <a:pt x="116" y="84"/>
                  </a:cubicBezTo>
                  <a:cubicBezTo>
                    <a:pt x="118" y="82"/>
                    <a:pt x="120" y="79"/>
                    <a:pt x="121" y="73"/>
                  </a:cubicBezTo>
                  <a:cubicBezTo>
                    <a:pt x="122" y="70"/>
                    <a:pt x="121" y="67"/>
                    <a:pt x="120" y="64"/>
                  </a:cubicBezTo>
                  <a:cubicBezTo>
                    <a:pt x="122" y="62"/>
                    <a:pt x="123" y="59"/>
                    <a:pt x="123" y="56"/>
                  </a:cubicBezTo>
                  <a:cubicBezTo>
                    <a:pt x="123" y="55"/>
                    <a:pt x="123" y="55"/>
                    <a:pt x="123" y="55"/>
                  </a:cubicBezTo>
                  <a:cubicBezTo>
                    <a:pt x="123" y="55"/>
                    <a:pt x="123" y="54"/>
                    <a:pt x="123" y="53"/>
                  </a:cubicBezTo>
                  <a:cubicBezTo>
                    <a:pt x="123" y="48"/>
                    <a:pt x="120" y="42"/>
                    <a:pt x="112" y="40"/>
                  </a:cubicBezTo>
                  <a:close/>
                  <a:moveTo>
                    <a:pt x="27" y="111"/>
                  </a:moveTo>
                  <a:cubicBezTo>
                    <a:pt x="27" y="113"/>
                    <a:pt x="26" y="115"/>
                    <a:pt x="23" y="115"/>
                  </a:cubicBezTo>
                  <a:cubicBezTo>
                    <a:pt x="12" y="115"/>
                    <a:pt x="12" y="115"/>
                    <a:pt x="12" y="115"/>
                  </a:cubicBezTo>
                  <a:cubicBezTo>
                    <a:pt x="10" y="115"/>
                    <a:pt x="8" y="113"/>
                    <a:pt x="8" y="111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8" y="48"/>
                    <a:pt x="10" y="46"/>
                    <a:pt x="12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6" y="46"/>
                    <a:pt x="27" y="48"/>
                    <a:pt x="27" y="50"/>
                  </a:cubicBezTo>
                  <a:lnTo>
                    <a:pt x="27" y="111"/>
                  </a:lnTo>
                  <a:close/>
                  <a:moveTo>
                    <a:pt x="115" y="56"/>
                  </a:moveTo>
                  <a:cubicBezTo>
                    <a:pt x="115" y="58"/>
                    <a:pt x="114" y="61"/>
                    <a:pt x="108" y="61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99" y="61"/>
                    <a:pt x="98" y="62"/>
                    <a:pt x="98" y="63"/>
                  </a:cubicBezTo>
                  <a:cubicBezTo>
                    <a:pt x="98" y="64"/>
                    <a:pt x="99" y="65"/>
                    <a:pt x="100" y="65"/>
                  </a:cubicBezTo>
                  <a:cubicBezTo>
                    <a:pt x="108" y="65"/>
                    <a:pt x="108" y="65"/>
                    <a:pt x="108" y="65"/>
                  </a:cubicBezTo>
                  <a:cubicBezTo>
                    <a:pt x="113" y="65"/>
                    <a:pt x="114" y="70"/>
                    <a:pt x="114" y="72"/>
                  </a:cubicBezTo>
                  <a:cubicBezTo>
                    <a:pt x="113" y="75"/>
                    <a:pt x="112" y="81"/>
                    <a:pt x="105" y="81"/>
                  </a:cubicBezTo>
                  <a:cubicBezTo>
                    <a:pt x="96" y="81"/>
                    <a:pt x="96" y="81"/>
                    <a:pt x="96" y="81"/>
                  </a:cubicBezTo>
                  <a:cubicBezTo>
                    <a:pt x="95" y="81"/>
                    <a:pt x="94" y="81"/>
                    <a:pt x="94" y="82"/>
                  </a:cubicBezTo>
                  <a:cubicBezTo>
                    <a:pt x="94" y="83"/>
                    <a:pt x="95" y="84"/>
                    <a:pt x="96" y="84"/>
                  </a:cubicBezTo>
                  <a:cubicBezTo>
                    <a:pt x="104" y="84"/>
                    <a:pt x="104" y="84"/>
                    <a:pt x="104" y="84"/>
                  </a:cubicBezTo>
                  <a:cubicBezTo>
                    <a:pt x="110" y="84"/>
                    <a:pt x="110" y="89"/>
                    <a:pt x="109" y="92"/>
                  </a:cubicBezTo>
                  <a:cubicBezTo>
                    <a:pt x="108" y="96"/>
                    <a:pt x="107" y="100"/>
                    <a:pt x="99" y="100"/>
                  </a:cubicBezTo>
                  <a:cubicBezTo>
                    <a:pt x="92" y="100"/>
                    <a:pt x="92" y="100"/>
                    <a:pt x="92" y="100"/>
                  </a:cubicBezTo>
                  <a:cubicBezTo>
                    <a:pt x="91" y="100"/>
                    <a:pt x="90" y="101"/>
                    <a:pt x="90" y="102"/>
                  </a:cubicBezTo>
                  <a:cubicBezTo>
                    <a:pt x="90" y="103"/>
                    <a:pt x="91" y="104"/>
                    <a:pt x="92" y="104"/>
                  </a:cubicBezTo>
                  <a:cubicBezTo>
                    <a:pt x="98" y="104"/>
                    <a:pt x="98" y="104"/>
                    <a:pt x="98" y="104"/>
                  </a:cubicBezTo>
                  <a:cubicBezTo>
                    <a:pt x="103" y="104"/>
                    <a:pt x="103" y="108"/>
                    <a:pt x="102" y="109"/>
                  </a:cubicBezTo>
                  <a:cubicBezTo>
                    <a:pt x="102" y="110"/>
                    <a:pt x="101" y="112"/>
                    <a:pt x="101" y="112"/>
                  </a:cubicBezTo>
                  <a:cubicBezTo>
                    <a:pt x="100" y="114"/>
                    <a:pt x="98" y="115"/>
                    <a:pt x="94" y="115"/>
                  </a:cubicBezTo>
                  <a:cubicBezTo>
                    <a:pt x="73" y="115"/>
                    <a:pt x="73" y="115"/>
                    <a:pt x="73" y="115"/>
                  </a:cubicBezTo>
                  <a:cubicBezTo>
                    <a:pt x="63" y="115"/>
                    <a:pt x="52" y="113"/>
                    <a:pt x="52" y="113"/>
                  </a:cubicBezTo>
                  <a:cubicBezTo>
                    <a:pt x="36" y="109"/>
                    <a:pt x="35" y="109"/>
                    <a:pt x="34" y="108"/>
                  </a:cubicBezTo>
                  <a:cubicBezTo>
                    <a:pt x="34" y="108"/>
                    <a:pt x="31" y="108"/>
                    <a:pt x="31" y="105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1" y="50"/>
                    <a:pt x="32" y="49"/>
                    <a:pt x="34" y="48"/>
                  </a:cubicBezTo>
                  <a:cubicBezTo>
                    <a:pt x="34" y="48"/>
                    <a:pt x="35" y="48"/>
                    <a:pt x="35" y="48"/>
                  </a:cubicBezTo>
                  <a:cubicBezTo>
                    <a:pt x="52" y="40"/>
                    <a:pt x="58" y="25"/>
                    <a:pt x="58" y="11"/>
                  </a:cubicBezTo>
                  <a:cubicBezTo>
                    <a:pt x="58" y="10"/>
                    <a:pt x="59" y="8"/>
                    <a:pt x="62" y="8"/>
                  </a:cubicBezTo>
                  <a:cubicBezTo>
                    <a:pt x="66" y="8"/>
                    <a:pt x="73" y="16"/>
                    <a:pt x="73" y="26"/>
                  </a:cubicBezTo>
                  <a:cubicBezTo>
                    <a:pt x="73" y="35"/>
                    <a:pt x="73" y="37"/>
                    <a:pt x="69" y="46"/>
                  </a:cubicBezTo>
                  <a:cubicBezTo>
                    <a:pt x="108" y="46"/>
                    <a:pt x="107" y="47"/>
                    <a:pt x="111" y="47"/>
                  </a:cubicBezTo>
                  <a:cubicBezTo>
                    <a:pt x="115" y="49"/>
                    <a:pt x="115" y="52"/>
                    <a:pt x="115" y="53"/>
                  </a:cubicBezTo>
                  <a:cubicBezTo>
                    <a:pt x="115" y="55"/>
                    <a:pt x="115" y="54"/>
                    <a:pt x="115" y="56"/>
                  </a:cubicBezTo>
                  <a:close/>
                  <a:moveTo>
                    <a:pt x="115" y="56"/>
                  </a:moveTo>
                  <a:cubicBezTo>
                    <a:pt x="115" y="56"/>
                    <a:pt x="115" y="56"/>
                    <a:pt x="115" y="56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28" name="Freeform 100"/>
            <p:cNvSpPr>
              <a:spLocks noEditPoints="1"/>
            </p:cNvSpPr>
            <p:nvPr/>
          </p:nvSpPr>
          <p:spPr bwMode="auto">
            <a:xfrm>
              <a:off x="8818563" y="3862388"/>
              <a:ext cx="33338" cy="31750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0" y="5"/>
                </a:cxn>
                <a:cxn ang="0">
                  <a:pos x="6" y="11"/>
                </a:cxn>
                <a:cxn ang="0">
                  <a:pos x="11" y="5"/>
                </a:cxn>
                <a:cxn ang="0">
                  <a:pos x="6" y="0"/>
                </a:cxn>
                <a:cxn ang="0">
                  <a:pos x="6" y="7"/>
                </a:cxn>
                <a:cxn ang="0">
                  <a:pos x="4" y="5"/>
                </a:cxn>
                <a:cxn ang="0">
                  <a:pos x="6" y="4"/>
                </a:cxn>
                <a:cxn ang="0">
                  <a:pos x="8" y="5"/>
                </a:cxn>
                <a:cxn ang="0">
                  <a:pos x="6" y="7"/>
                </a:cxn>
                <a:cxn ang="0">
                  <a:pos x="6" y="7"/>
                </a:cxn>
                <a:cxn ang="0">
                  <a:pos x="6" y="7"/>
                </a:cxn>
              </a:cxnLst>
              <a:rect l="0" t="0" r="r" b="b"/>
              <a:pathLst>
                <a:path w="11" h="11">
                  <a:moveTo>
                    <a:pt x="6" y="0"/>
                  </a:moveTo>
                  <a:cubicBezTo>
                    <a:pt x="2" y="0"/>
                    <a:pt x="0" y="2"/>
                    <a:pt x="0" y="5"/>
                  </a:cubicBezTo>
                  <a:cubicBezTo>
                    <a:pt x="0" y="9"/>
                    <a:pt x="2" y="11"/>
                    <a:pt x="6" y="11"/>
                  </a:cubicBezTo>
                  <a:cubicBezTo>
                    <a:pt x="9" y="11"/>
                    <a:pt x="11" y="9"/>
                    <a:pt x="11" y="5"/>
                  </a:cubicBezTo>
                  <a:cubicBezTo>
                    <a:pt x="11" y="2"/>
                    <a:pt x="9" y="0"/>
                    <a:pt x="6" y="0"/>
                  </a:cubicBezTo>
                  <a:close/>
                  <a:moveTo>
                    <a:pt x="6" y="7"/>
                  </a:moveTo>
                  <a:cubicBezTo>
                    <a:pt x="5" y="7"/>
                    <a:pt x="4" y="6"/>
                    <a:pt x="4" y="5"/>
                  </a:cubicBezTo>
                  <a:cubicBezTo>
                    <a:pt x="4" y="4"/>
                    <a:pt x="5" y="4"/>
                    <a:pt x="6" y="4"/>
                  </a:cubicBezTo>
                  <a:cubicBezTo>
                    <a:pt x="7" y="4"/>
                    <a:pt x="8" y="4"/>
                    <a:pt x="8" y="5"/>
                  </a:cubicBezTo>
                  <a:cubicBezTo>
                    <a:pt x="8" y="6"/>
                    <a:pt x="7" y="7"/>
                    <a:pt x="6" y="7"/>
                  </a:cubicBezTo>
                  <a:close/>
                  <a:moveTo>
                    <a:pt x="6" y="7"/>
                  </a:moveTo>
                  <a:cubicBezTo>
                    <a:pt x="6" y="7"/>
                    <a:pt x="6" y="7"/>
                    <a:pt x="6" y="7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</p:grpSp>
      <p:sp>
        <p:nvSpPr>
          <p:cNvPr id="69" name="文本框 68"/>
          <p:cNvSpPr txBox="1"/>
          <p:nvPr/>
        </p:nvSpPr>
        <p:spPr>
          <a:xfrm>
            <a:off x="2653993" y="177217"/>
            <a:ext cx="7056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添加您的标题</a:t>
            </a:r>
            <a:endParaRPr lang="zh-CN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</p:spTree>
  </p:cSld>
  <p:clrMapOvr>
    <a:masterClrMapping/>
  </p:clrMapOvr>
  <p:transition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000"/>
                            </p:stCondLst>
                            <p:childTnLst>
                              <p:par>
                                <p:cTn id="9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9500"/>
                            </p:stCondLst>
                            <p:childTnLst>
                              <p:par>
                                <p:cTn id="9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5" grpId="0" animBg="1"/>
      <p:bldP spid="32" grpId="0" animBg="1"/>
      <p:bldP spid="41" grpId="0" animBg="1"/>
      <p:bldP spid="50" grpId="0" animBg="1"/>
      <p:bldP spid="59" grpId="0" animBg="1"/>
      <p:bldP spid="68" grpId="0" animBg="1"/>
      <p:bldP spid="14" grpId="0" animBg="1"/>
      <p:bldP spid="2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rc 7"/>
          <p:cNvSpPr/>
          <p:nvPr/>
        </p:nvSpPr>
        <p:spPr>
          <a:xfrm>
            <a:off x="3354387" y="1498600"/>
            <a:ext cx="5486400" cy="5486400"/>
          </a:xfrm>
          <a:prstGeom prst="arc">
            <a:avLst>
              <a:gd name="adj1" fmla="val 10736977"/>
              <a:gd name="adj2" fmla="val 0"/>
            </a:avLst>
          </a:prstGeom>
          <a:ln w="1905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9" name="Arc 8"/>
          <p:cNvSpPr/>
          <p:nvPr/>
        </p:nvSpPr>
        <p:spPr>
          <a:xfrm>
            <a:off x="6097587" y="2886184"/>
            <a:ext cx="2722736" cy="2722736"/>
          </a:xfrm>
          <a:prstGeom prst="arc">
            <a:avLst>
              <a:gd name="adj1" fmla="val 10736977"/>
              <a:gd name="adj2" fmla="val 0"/>
            </a:avLst>
          </a:prstGeom>
          <a:ln w="19050">
            <a:solidFill>
              <a:schemeClr val="accent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0" name="Arc 9"/>
          <p:cNvSpPr/>
          <p:nvPr/>
        </p:nvSpPr>
        <p:spPr>
          <a:xfrm>
            <a:off x="3374851" y="2886184"/>
            <a:ext cx="2722736" cy="2722736"/>
          </a:xfrm>
          <a:prstGeom prst="arc">
            <a:avLst>
              <a:gd name="adj1" fmla="val 10736977"/>
              <a:gd name="adj2" fmla="val 0"/>
            </a:avLst>
          </a:prstGeom>
          <a:ln w="19050">
            <a:solidFill>
              <a:schemeClr val="accent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2" name="Arc 11"/>
          <p:cNvSpPr/>
          <p:nvPr/>
        </p:nvSpPr>
        <p:spPr>
          <a:xfrm>
            <a:off x="4736219" y="2886184"/>
            <a:ext cx="2722736" cy="2722736"/>
          </a:xfrm>
          <a:prstGeom prst="arc">
            <a:avLst>
              <a:gd name="adj1" fmla="val 10736977"/>
              <a:gd name="adj2" fmla="val 0"/>
            </a:avLst>
          </a:prstGeom>
          <a:ln w="19050">
            <a:solidFill>
              <a:schemeClr val="accent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3" name="Freeform 101"/>
          <p:cNvSpPr>
            <a:spLocks noEditPoints="1"/>
          </p:cNvSpPr>
          <p:nvPr/>
        </p:nvSpPr>
        <p:spPr bwMode="auto">
          <a:xfrm>
            <a:off x="2884522" y="4658059"/>
            <a:ext cx="980659" cy="649835"/>
          </a:xfrm>
          <a:custGeom>
            <a:avLst/>
            <a:gdLst/>
            <a:ahLst/>
            <a:cxnLst>
              <a:cxn ang="0">
                <a:pos x="77" y="43"/>
              </a:cxn>
              <a:cxn ang="0">
                <a:pos x="77" y="47"/>
              </a:cxn>
              <a:cxn ang="0">
                <a:pos x="70" y="51"/>
              </a:cxn>
              <a:cxn ang="0">
                <a:pos x="6" y="51"/>
              </a:cxn>
              <a:cxn ang="0">
                <a:pos x="0" y="47"/>
              </a:cxn>
              <a:cxn ang="0">
                <a:pos x="0" y="43"/>
              </a:cxn>
              <a:cxn ang="0">
                <a:pos x="6" y="43"/>
              </a:cxn>
              <a:cxn ang="0">
                <a:pos x="70" y="43"/>
              </a:cxn>
              <a:cxn ang="0">
                <a:pos x="77" y="43"/>
              </a:cxn>
              <a:cxn ang="0">
                <a:pos x="10" y="34"/>
              </a:cxn>
              <a:cxn ang="0">
                <a:pos x="10" y="6"/>
              </a:cxn>
              <a:cxn ang="0">
                <a:pos x="16" y="0"/>
              </a:cxn>
              <a:cxn ang="0">
                <a:pos x="60" y="0"/>
              </a:cxn>
              <a:cxn ang="0">
                <a:pos x="67" y="6"/>
              </a:cxn>
              <a:cxn ang="0">
                <a:pos x="67" y="34"/>
              </a:cxn>
              <a:cxn ang="0">
                <a:pos x="60" y="41"/>
              </a:cxn>
              <a:cxn ang="0">
                <a:pos x="16" y="41"/>
              </a:cxn>
              <a:cxn ang="0">
                <a:pos x="10" y="34"/>
              </a:cxn>
              <a:cxn ang="0">
                <a:pos x="15" y="34"/>
              </a:cxn>
              <a:cxn ang="0">
                <a:pos x="16" y="36"/>
              </a:cxn>
              <a:cxn ang="0">
                <a:pos x="60" y="36"/>
              </a:cxn>
              <a:cxn ang="0">
                <a:pos x="61" y="34"/>
              </a:cxn>
              <a:cxn ang="0">
                <a:pos x="61" y="6"/>
              </a:cxn>
              <a:cxn ang="0">
                <a:pos x="60" y="5"/>
              </a:cxn>
              <a:cxn ang="0">
                <a:pos x="16" y="5"/>
              </a:cxn>
              <a:cxn ang="0">
                <a:pos x="15" y="6"/>
              </a:cxn>
              <a:cxn ang="0">
                <a:pos x="15" y="34"/>
              </a:cxn>
              <a:cxn ang="0">
                <a:pos x="42" y="47"/>
              </a:cxn>
              <a:cxn ang="0">
                <a:pos x="42" y="46"/>
              </a:cxn>
              <a:cxn ang="0">
                <a:pos x="35" y="46"/>
              </a:cxn>
              <a:cxn ang="0">
                <a:pos x="34" y="47"/>
              </a:cxn>
              <a:cxn ang="0">
                <a:pos x="35" y="47"/>
              </a:cxn>
              <a:cxn ang="0">
                <a:pos x="42" y="47"/>
              </a:cxn>
              <a:cxn ang="0">
                <a:pos x="42" y="47"/>
              </a:cxn>
            </a:cxnLst>
            <a:rect l="0" t="0" r="r" b="b"/>
            <a:pathLst>
              <a:path w="77" h="51">
                <a:moveTo>
                  <a:pt x="77" y="43"/>
                </a:moveTo>
                <a:cubicBezTo>
                  <a:pt x="77" y="47"/>
                  <a:pt x="77" y="47"/>
                  <a:pt x="77" y="47"/>
                </a:cubicBezTo>
                <a:cubicBezTo>
                  <a:pt x="77" y="49"/>
                  <a:pt x="74" y="51"/>
                  <a:pt x="70" y="51"/>
                </a:cubicBezTo>
                <a:cubicBezTo>
                  <a:pt x="6" y="51"/>
                  <a:pt x="6" y="51"/>
                  <a:pt x="6" y="51"/>
                </a:cubicBezTo>
                <a:cubicBezTo>
                  <a:pt x="3" y="51"/>
                  <a:pt x="0" y="49"/>
                  <a:pt x="0" y="47"/>
                </a:cubicBezTo>
                <a:cubicBezTo>
                  <a:pt x="0" y="43"/>
                  <a:pt x="0" y="43"/>
                  <a:pt x="0" y="43"/>
                </a:cubicBezTo>
                <a:cubicBezTo>
                  <a:pt x="6" y="43"/>
                  <a:pt x="6" y="43"/>
                  <a:pt x="6" y="43"/>
                </a:cubicBezTo>
                <a:cubicBezTo>
                  <a:pt x="70" y="43"/>
                  <a:pt x="70" y="43"/>
                  <a:pt x="70" y="43"/>
                </a:cubicBezTo>
                <a:lnTo>
                  <a:pt x="77" y="43"/>
                </a:lnTo>
                <a:close/>
                <a:moveTo>
                  <a:pt x="10" y="34"/>
                </a:moveTo>
                <a:cubicBezTo>
                  <a:pt x="10" y="6"/>
                  <a:pt x="10" y="6"/>
                  <a:pt x="10" y="6"/>
                </a:cubicBezTo>
                <a:cubicBezTo>
                  <a:pt x="10" y="2"/>
                  <a:pt x="13" y="0"/>
                  <a:pt x="16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4" y="0"/>
                  <a:pt x="67" y="2"/>
                  <a:pt x="67" y="6"/>
                </a:cubicBezTo>
                <a:cubicBezTo>
                  <a:pt x="67" y="34"/>
                  <a:pt x="67" y="34"/>
                  <a:pt x="67" y="34"/>
                </a:cubicBezTo>
                <a:cubicBezTo>
                  <a:pt x="67" y="38"/>
                  <a:pt x="64" y="41"/>
                  <a:pt x="60" y="41"/>
                </a:cubicBezTo>
                <a:cubicBezTo>
                  <a:pt x="16" y="41"/>
                  <a:pt x="16" y="41"/>
                  <a:pt x="16" y="41"/>
                </a:cubicBezTo>
                <a:cubicBezTo>
                  <a:pt x="13" y="41"/>
                  <a:pt x="10" y="38"/>
                  <a:pt x="10" y="34"/>
                </a:cubicBezTo>
                <a:close/>
                <a:moveTo>
                  <a:pt x="15" y="34"/>
                </a:moveTo>
                <a:cubicBezTo>
                  <a:pt x="15" y="35"/>
                  <a:pt x="16" y="36"/>
                  <a:pt x="16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1" y="36"/>
                  <a:pt x="61" y="35"/>
                  <a:pt x="61" y="34"/>
                </a:cubicBezTo>
                <a:cubicBezTo>
                  <a:pt x="61" y="6"/>
                  <a:pt x="61" y="6"/>
                  <a:pt x="61" y="6"/>
                </a:cubicBezTo>
                <a:cubicBezTo>
                  <a:pt x="61" y="5"/>
                  <a:pt x="61" y="5"/>
                  <a:pt x="60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5"/>
                  <a:pt x="15" y="6"/>
                </a:cubicBezTo>
                <a:lnTo>
                  <a:pt x="15" y="34"/>
                </a:lnTo>
                <a:close/>
                <a:moveTo>
                  <a:pt x="42" y="47"/>
                </a:moveTo>
                <a:cubicBezTo>
                  <a:pt x="42" y="46"/>
                  <a:pt x="42" y="46"/>
                  <a:pt x="42" y="46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46"/>
                  <a:pt x="34" y="46"/>
                  <a:pt x="34" y="47"/>
                </a:cubicBezTo>
                <a:cubicBezTo>
                  <a:pt x="34" y="47"/>
                  <a:pt x="35" y="47"/>
                  <a:pt x="35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47"/>
                  <a:pt x="42" y="47"/>
                  <a:pt x="42" y="47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14" name="Freeform 42"/>
          <p:cNvSpPr>
            <a:spLocks noEditPoints="1"/>
          </p:cNvSpPr>
          <p:nvPr/>
        </p:nvSpPr>
        <p:spPr bwMode="auto">
          <a:xfrm>
            <a:off x="8428762" y="4607259"/>
            <a:ext cx="818008" cy="704108"/>
          </a:xfrm>
          <a:custGeom>
            <a:avLst/>
            <a:gdLst/>
            <a:ahLst/>
            <a:cxnLst>
              <a:cxn ang="0">
                <a:pos x="73" y="47"/>
              </a:cxn>
              <a:cxn ang="0">
                <a:pos x="67" y="53"/>
              </a:cxn>
              <a:cxn ang="0">
                <a:pos x="46" y="53"/>
              </a:cxn>
              <a:cxn ang="0">
                <a:pos x="48" y="60"/>
              </a:cxn>
              <a:cxn ang="0">
                <a:pos x="46" y="63"/>
              </a:cxn>
              <a:cxn ang="0">
                <a:pos x="26" y="63"/>
              </a:cxn>
              <a:cxn ang="0">
                <a:pos x="24" y="60"/>
              </a:cxn>
              <a:cxn ang="0">
                <a:pos x="26" y="53"/>
              </a:cxn>
              <a:cxn ang="0">
                <a:pos x="6" y="53"/>
              </a:cxn>
              <a:cxn ang="0">
                <a:pos x="0" y="47"/>
              </a:cxn>
              <a:cxn ang="0">
                <a:pos x="0" y="6"/>
              </a:cxn>
              <a:cxn ang="0">
                <a:pos x="6" y="0"/>
              </a:cxn>
              <a:cxn ang="0">
                <a:pos x="67" y="0"/>
              </a:cxn>
              <a:cxn ang="0">
                <a:pos x="73" y="6"/>
              </a:cxn>
              <a:cxn ang="0">
                <a:pos x="73" y="47"/>
              </a:cxn>
              <a:cxn ang="0">
                <a:pos x="68" y="6"/>
              </a:cxn>
              <a:cxn ang="0">
                <a:pos x="67" y="5"/>
              </a:cxn>
              <a:cxn ang="0">
                <a:pos x="6" y="5"/>
              </a:cxn>
              <a:cxn ang="0">
                <a:pos x="5" y="6"/>
              </a:cxn>
              <a:cxn ang="0">
                <a:pos x="5" y="37"/>
              </a:cxn>
              <a:cxn ang="0">
                <a:pos x="6" y="39"/>
              </a:cxn>
              <a:cxn ang="0">
                <a:pos x="67" y="39"/>
              </a:cxn>
              <a:cxn ang="0">
                <a:pos x="68" y="37"/>
              </a:cxn>
              <a:cxn ang="0">
                <a:pos x="68" y="6"/>
              </a:cxn>
            </a:cxnLst>
            <a:rect l="0" t="0" r="r" b="b"/>
            <a:pathLst>
              <a:path w="73" h="63">
                <a:moveTo>
                  <a:pt x="73" y="47"/>
                </a:moveTo>
                <a:cubicBezTo>
                  <a:pt x="73" y="50"/>
                  <a:pt x="70" y="53"/>
                  <a:pt x="67" y="53"/>
                </a:cubicBezTo>
                <a:cubicBezTo>
                  <a:pt x="46" y="53"/>
                  <a:pt x="46" y="53"/>
                  <a:pt x="46" y="53"/>
                </a:cubicBezTo>
                <a:cubicBezTo>
                  <a:pt x="46" y="56"/>
                  <a:pt x="48" y="59"/>
                  <a:pt x="48" y="60"/>
                </a:cubicBezTo>
                <a:cubicBezTo>
                  <a:pt x="48" y="62"/>
                  <a:pt x="47" y="63"/>
                  <a:pt x="4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5" y="63"/>
                  <a:pt x="24" y="62"/>
                  <a:pt x="24" y="60"/>
                </a:cubicBezTo>
                <a:cubicBezTo>
                  <a:pt x="24" y="59"/>
                  <a:pt x="26" y="56"/>
                  <a:pt x="26" y="53"/>
                </a:cubicBezTo>
                <a:cubicBezTo>
                  <a:pt x="6" y="53"/>
                  <a:pt x="6" y="53"/>
                  <a:pt x="6" y="53"/>
                </a:cubicBezTo>
                <a:cubicBezTo>
                  <a:pt x="2" y="53"/>
                  <a:pt x="0" y="50"/>
                  <a:pt x="0" y="47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2" y="0"/>
                  <a:pt x="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70" y="0"/>
                  <a:pt x="73" y="2"/>
                  <a:pt x="73" y="6"/>
                </a:cubicBezTo>
                <a:lnTo>
                  <a:pt x="73" y="47"/>
                </a:lnTo>
                <a:close/>
                <a:moveTo>
                  <a:pt x="68" y="6"/>
                </a:moveTo>
                <a:cubicBezTo>
                  <a:pt x="68" y="5"/>
                  <a:pt x="67" y="5"/>
                  <a:pt x="67" y="5"/>
                </a:cubicBezTo>
                <a:cubicBezTo>
                  <a:pt x="6" y="5"/>
                  <a:pt x="6" y="5"/>
                  <a:pt x="6" y="5"/>
                </a:cubicBezTo>
                <a:cubicBezTo>
                  <a:pt x="5" y="5"/>
                  <a:pt x="5" y="5"/>
                  <a:pt x="5" y="6"/>
                </a:cubicBezTo>
                <a:cubicBezTo>
                  <a:pt x="5" y="37"/>
                  <a:pt x="5" y="37"/>
                  <a:pt x="5" y="37"/>
                </a:cubicBezTo>
                <a:cubicBezTo>
                  <a:pt x="5" y="38"/>
                  <a:pt x="5" y="39"/>
                  <a:pt x="6" y="39"/>
                </a:cubicBezTo>
                <a:cubicBezTo>
                  <a:pt x="67" y="39"/>
                  <a:pt x="67" y="39"/>
                  <a:pt x="67" y="39"/>
                </a:cubicBezTo>
                <a:cubicBezTo>
                  <a:pt x="67" y="39"/>
                  <a:pt x="68" y="38"/>
                  <a:pt x="68" y="37"/>
                </a:cubicBezTo>
                <a:lnTo>
                  <a:pt x="68" y="6"/>
                </a:lnTo>
                <a:close/>
              </a:path>
            </a:pathLst>
          </a:custGeom>
          <a:solidFill>
            <a:schemeClr val="accent5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15" name="Freeform 157"/>
          <p:cNvSpPr>
            <a:spLocks noEditPoints="1"/>
          </p:cNvSpPr>
          <p:nvPr/>
        </p:nvSpPr>
        <p:spPr bwMode="auto">
          <a:xfrm>
            <a:off x="4450220" y="4606565"/>
            <a:ext cx="572647" cy="701329"/>
          </a:xfrm>
          <a:custGeom>
            <a:avLst/>
            <a:gdLst/>
            <a:ahLst/>
            <a:cxnLst>
              <a:cxn ang="0">
                <a:pos x="41" y="44"/>
              </a:cxn>
              <a:cxn ang="0">
                <a:pos x="35" y="50"/>
              </a:cxn>
              <a:cxn ang="0">
                <a:pos x="5" y="50"/>
              </a:cxn>
              <a:cxn ang="0">
                <a:pos x="0" y="44"/>
              </a:cxn>
              <a:cxn ang="0">
                <a:pos x="0" y="5"/>
              </a:cxn>
              <a:cxn ang="0">
                <a:pos x="5" y="0"/>
              </a:cxn>
              <a:cxn ang="0">
                <a:pos x="35" y="0"/>
              </a:cxn>
              <a:cxn ang="0">
                <a:pos x="41" y="5"/>
              </a:cxn>
              <a:cxn ang="0">
                <a:pos x="41" y="44"/>
              </a:cxn>
              <a:cxn ang="0">
                <a:pos x="36" y="5"/>
              </a:cxn>
              <a:cxn ang="0">
                <a:pos x="35" y="4"/>
              </a:cxn>
              <a:cxn ang="0">
                <a:pos x="5" y="4"/>
              </a:cxn>
              <a:cxn ang="0">
                <a:pos x="4" y="5"/>
              </a:cxn>
              <a:cxn ang="0">
                <a:pos x="4" y="40"/>
              </a:cxn>
              <a:cxn ang="0">
                <a:pos x="5" y="41"/>
              </a:cxn>
              <a:cxn ang="0">
                <a:pos x="35" y="41"/>
              </a:cxn>
              <a:cxn ang="0">
                <a:pos x="36" y="40"/>
              </a:cxn>
              <a:cxn ang="0">
                <a:pos x="36" y="5"/>
              </a:cxn>
              <a:cxn ang="0">
                <a:pos x="20" y="43"/>
              </a:cxn>
              <a:cxn ang="0">
                <a:pos x="18" y="45"/>
              </a:cxn>
              <a:cxn ang="0">
                <a:pos x="20" y="48"/>
              </a:cxn>
              <a:cxn ang="0">
                <a:pos x="23" y="45"/>
              </a:cxn>
              <a:cxn ang="0">
                <a:pos x="20" y="43"/>
              </a:cxn>
            </a:cxnLst>
            <a:rect l="0" t="0" r="r" b="b"/>
            <a:pathLst>
              <a:path w="41" h="50">
                <a:moveTo>
                  <a:pt x="41" y="44"/>
                </a:moveTo>
                <a:cubicBezTo>
                  <a:pt x="41" y="47"/>
                  <a:pt x="38" y="50"/>
                  <a:pt x="35" y="50"/>
                </a:cubicBezTo>
                <a:cubicBezTo>
                  <a:pt x="5" y="50"/>
                  <a:pt x="5" y="50"/>
                  <a:pt x="5" y="50"/>
                </a:cubicBezTo>
                <a:cubicBezTo>
                  <a:pt x="2" y="50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5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8" y="0"/>
                  <a:pt x="41" y="2"/>
                  <a:pt x="41" y="5"/>
                </a:cubicBezTo>
                <a:lnTo>
                  <a:pt x="41" y="44"/>
                </a:lnTo>
                <a:close/>
                <a:moveTo>
                  <a:pt x="36" y="5"/>
                </a:moveTo>
                <a:cubicBezTo>
                  <a:pt x="36" y="5"/>
                  <a:pt x="36" y="4"/>
                  <a:pt x="35" y="4"/>
                </a:cubicBezTo>
                <a:cubicBezTo>
                  <a:pt x="5" y="4"/>
                  <a:pt x="5" y="4"/>
                  <a:pt x="5" y="4"/>
                </a:cubicBezTo>
                <a:cubicBezTo>
                  <a:pt x="5" y="4"/>
                  <a:pt x="4" y="5"/>
                  <a:pt x="4" y="5"/>
                </a:cubicBezTo>
                <a:cubicBezTo>
                  <a:pt x="4" y="40"/>
                  <a:pt x="4" y="40"/>
                  <a:pt x="4" y="40"/>
                </a:cubicBezTo>
                <a:cubicBezTo>
                  <a:pt x="4" y="40"/>
                  <a:pt x="5" y="41"/>
                  <a:pt x="5" y="41"/>
                </a:cubicBezTo>
                <a:cubicBezTo>
                  <a:pt x="35" y="41"/>
                  <a:pt x="35" y="41"/>
                  <a:pt x="35" y="41"/>
                </a:cubicBezTo>
                <a:cubicBezTo>
                  <a:pt x="36" y="41"/>
                  <a:pt x="36" y="40"/>
                  <a:pt x="36" y="40"/>
                </a:cubicBezTo>
                <a:lnTo>
                  <a:pt x="36" y="5"/>
                </a:lnTo>
                <a:close/>
                <a:moveTo>
                  <a:pt x="20" y="43"/>
                </a:moveTo>
                <a:cubicBezTo>
                  <a:pt x="19" y="43"/>
                  <a:pt x="18" y="44"/>
                  <a:pt x="18" y="45"/>
                </a:cubicBezTo>
                <a:cubicBezTo>
                  <a:pt x="18" y="46"/>
                  <a:pt x="19" y="48"/>
                  <a:pt x="20" y="48"/>
                </a:cubicBezTo>
                <a:cubicBezTo>
                  <a:pt x="22" y="48"/>
                  <a:pt x="23" y="46"/>
                  <a:pt x="23" y="45"/>
                </a:cubicBezTo>
                <a:cubicBezTo>
                  <a:pt x="23" y="44"/>
                  <a:pt x="22" y="43"/>
                  <a:pt x="20" y="43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16" name="Freeform 86"/>
          <p:cNvSpPr>
            <a:spLocks noEditPoints="1"/>
          </p:cNvSpPr>
          <p:nvPr/>
        </p:nvSpPr>
        <p:spPr bwMode="auto">
          <a:xfrm>
            <a:off x="7275639" y="4607258"/>
            <a:ext cx="434945" cy="731809"/>
          </a:xfrm>
          <a:custGeom>
            <a:avLst/>
            <a:gdLst/>
            <a:ahLst/>
            <a:cxnLst>
              <a:cxn ang="0">
                <a:pos x="29" y="44"/>
              </a:cxn>
              <a:cxn ang="0">
                <a:pos x="24" y="49"/>
              </a:cxn>
              <a:cxn ang="0">
                <a:pos x="5" y="49"/>
              </a:cxn>
              <a:cxn ang="0">
                <a:pos x="0" y="44"/>
              </a:cxn>
              <a:cxn ang="0">
                <a:pos x="0" y="5"/>
              </a:cxn>
              <a:cxn ang="0">
                <a:pos x="5" y="0"/>
              </a:cxn>
              <a:cxn ang="0">
                <a:pos x="24" y="0"/>
              </a:cxn>
              <a:cxn ang="0">
                <a:pos x="29" y="5"/>
              </a:cxn>
              <a:cxn ang="0">
                <a:pos x="29" y="44"/>
              </a:cxn>
              <a:cxn ang="0">
                <a:pos x="25" y="11"/>
              </a:cxn>
              <a:cxn ang="0">
                <a:pos x="24" y="10"/>
              </a:cxn>
              <a:cxn ang="0">
                <a:pos x="5" y="10"/>
              </a:cxn>
              <a:cxn ang="0">
                <a:pos x="3" y="11"/>
              </a:cxn>
              <a:cxn ang="0">
                <a:pos x="3" y="38"/>
              </a:cxn>
              <a:cxn ang="0">
                <a:pos x="5" y="39"/>
              </a:cxn>
              <a:cxn ang="0">
                <a:pos x="24" y="39"/>
              </a:cxn>
              <a:cxn ang="0">
                <a:pos x="25" y="38"/>
              </a:cxn>
              <a:cxn ang="0">
                <a:pos x="25" y="11"/>
              </a:cxn>
              <a:cxn ang="0">
                <a:pos x="17" y="5"/>
              </a:cxn>
              <a:cxn ang="0">
                <a:pos x="11" y="5"/>
              </a:cxn>
              <a:cxn ang="0">
                <a:pos x="11" y="6"/>
              </a:cxn>
              <a:cxn ang="0">
                <a:pos x="11" y="6"/>
              </a:cxn>
              <a:cxn ang="0">
                <a:pos x="17" y="6"/>
              </a:cxn>
              <a:cxn ang="0">
                <a:pos x="18" y="6"/>
              </a:cxn>
              <a:cxn ang="0">
                <a:pos x="17" y="5"/>
              </a:cxn>
              <a:cxn ang="0">
                <a:pos x="14" y="41"/>
              </a:cxn>
              <a:cxn ang="0">
                <a:pos x="11" y="44"/>
              </a:cxn>
              <a:cxn ang="0">
                <a:pos x="14" y="47"/>
              </a:cxn>
              <a:cxn ang="0">
                <a:pos x="17" y="44"/>
              </a:cxn>
              <a:cxn ang="0">
                <a:pos x="14" y="41"/>
              </a:cxn>
            </a:cxnLst>
            <a:rect l="0" t="0" r="r" b="b"/>
            <a:pathLst>
              <a:path w="29" h="49">
                <a:moveTo>
                  <a:pt x="29" y="44"/>
                </a:moveTo>
                <a:cubicBezTo>
                  <a:pt x="29" y="47"/>
                  <a:pt x="27" y="49"/>
                  <a:pt x="24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2" y="49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2" y="0"/>
                  <a:pt x="5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7" y="0"/>
                  <a:pt x="29" y="3"/>
                  <a:pt x="29" y="5"/>
                </a:cubicBezTo>
                <a:lnTo>
                  <a:pt x="29" y="44"/>
                </a:lnTo>
                <a:close/>
                <a:moveTo>
                  <a:pt x="25" y="11"/>
                </a:moveTo>
                <a:cubicBezTo>
                  <a:pt x="25" y="11"/>
                  <a:pt x="25" y="10"/>
                  <a:pt x="24" y="10"/>
                </a:cubicBezTo>
                <a:cubicBezTo>
                  <a:pt x="5" y="10"/>
                  <a:pt x="5" y="10"/>
                  <a:pt x="5" y="10"/>
                </a:cubicBezTo>
                <a:cubicBezTo>
                  <a:pt x="4" y="10"/>
                  <a:pt x="3" y="11"/>
                  <a:pt x="3" y="11"/>
                </a:cubicBezTo>
                <a:cubicBezTo>
                  <a:pt x="3" y="38"/>
                  <a:pt x="3" y="38"/>
                  <a:pt x="3" y="38"/>
                </a:cubicBezTo>
                <a:cubicBezTo>
                  <a:pt x="3" y="39"/>
                  <a:pt x="4" y="39"/>
                  <a:pt x="5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5" y="39"/>
                  <a:pt x="25" y="39"/>
                  <a:pt x="25" y="38"/>
                </a:cubicBezTo>
                <a:lnTo>
                  <a:pt x="25" y="11"/>
                </a:lnTo>
                <a:close/>
                <a:moveTo>
                  <a:pt x="17" y="5"/>
                </a:moveTo>
                <a:cubicBezTo>
                  <a:pt x="11" y="5"/>
                  <a:pt x="11" y="5"/>
                  <a:pt x="11" y="5"/>
                </a:cubicBezTo>
                <a:cubicBezTo>
                  <a:pt x="11" y="5"/>
                  <a:pt x="11" y="6"/>
                  <a:pt x="11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17" y="6"/>
                  <a:pt x="17" y="6"/>
                  <a:pt x="17" y="6"/>
                </a:cubicBezTo>
                <a:cubicBezTo>
                  <a:pt x="18" y="6"/>
                  <a:pt x="18" y="6"/>
                  <a:pt x="18" y="6"/>
                </a:cubicBezTo>
                <a:cubicBezTo>
                  <a:pt x="18" y="6"/>
                  <a:pt x="18" y="5"/>
                  <a:pt x="17" y="5"/>
                </a:cubicBezTo>
                <a:close/>
                <a:moveTo>
                  <a:pt x="14" y="41"/>
                </a:moveTo>
                <a:cubicBezTo>
                  <a:pt x="13" y="41"/>
                  <a:pt x="11" y="42"/>
                  <a:pt x="11" y="44"/>
                </a:cubicBezTo>
                <a:cubicBezTo>
                  <a:pt x="11" y="46"/>
                  <a:pt x="13" y="47"/>
                  <a:pt x="14" y="47"/>
                </a:cubicBezTo>
                <a:cubicBezTo>
                  <a:pt x="16" y="47"/>
                  <a:pt x="17" y="46"/>
                  <a:pt x="17" y="44"/>
                </a:cubicBezTo>
                <a:cubicBezTo>
                  <a:pt x="17" y="42"/>
                  <a:pt x="16" y="41"/>
                  <a:pt x="14" y="41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17" name="Freeform 5"/>
          <p:cNvSpPr>
            <a:spLocks noEditPoints="1"/>
          </p:cNvSpPr>
          <p:nvPr/>
        </p:nvSpPr>
        <p:spPr bwMode="auto">
          <a:xfrm>
            <a:off x="5636731" y="4458451"/>
            <a:ext cx="921712" cy="921712"/>
          </a:xfrm>
          <a:custGeom>
            <a:avLst/>
            <a:gdLst/>
            <a:ahLst/>
            <a:cxnLst>
              <a:cxn ang="0">
                <a:pos x="0" y="192"/>
              </a:cxn>
              <a:cxn ang="0">
                <a:pos x="255" y="135"/>
              </a:cxn>
              <a:cxn ang="0">
                <a:pos x="277" y="122"/>
              </a:cxn>
              <a:cxn ang="0">
                <a:pos x="303" y="116"/>
              </a:cxn>
              <a:cxn ang="0">
                <a:pos x="296" y="105"/>
              </a:cxn>
              <a:cxn ang="0">
                <a:pos x="278" y="89"/>
              </a:cxn>
              <a:cxn ang="0">
                <a:pos x="265" y="90"/>
              </a:cxn>
              <a:cxn ang="0">
                <a:pos x="256" y="82"/>
              </a:cxn>
              <a:cxn ang="0">
                <a:pos x="231" y="73"/>
              </a:cxn>
              <a:cxn ang="0">
                <a:pos x="234" y="98"/>
              </a:cxn>
              <a:cxn ang="0">
                <a:pos x="224" y="118"/>
              </a:cxn>
              <a:cxn ang="0">
                <a:pos x="205" y="103"/>
              </a:cxn>
              <a:cxn ang="0">
                <a:pos x="175" y="89"/>
              </a:cxn>
              <a:cxn ang="0">
                <a:pos x="183" y="68"/>
              </a:cxn>
              <a:cxn ang="0">
                <a:pos x="212" y="58"/>
              </a:cxn>
              <a:cxn ang="0">
                <a:pos x="207" y="47"/>
              </a:cxn>
              <a:cxn ang="0">
                <a:pos x="188" y="50"/>
              </a:cxn>
              <a:cxn ang="0">
                <a:pos x="168" y="37"/>
              </a:cxn>
              <a:cxn ang="0">
                <a:pos x="171" y="52"/>
              </a:cxn>
              <a:cxn ang="0">
                <a:pos x="157" y="52"/>
              </a:cxn>
              <a:cxn ang="0">
                <a:pos x="141" y="40"/>
              </a:cxn>
              <a:cxn ang="0">
                <a:pos x="126" y="47"/>
              </a:cxn>
              <a:cxn ang="0">
                <a:pos x="143" y="51"/>
              </a:cxn>
              <a:cxn ang="0">
                <a:pos x="131" y="58"/>
              </a:cxn>
              <a:cxn ang="0">
                <a:pos x="56" y="107"/>
              </a:cxn>
              <a:cxn ang="0">
                <a:pos x="65" y="118"/>
              </a:cxn>
              <a:cxn ang="0">
                <a:pos x="79" y="135"/>
              </a:cxn>
              <a:cxn ang="0">
                <a:pos x="74" y="158"/>
              </a:cxn>
              <a:cxn ang="0">
                <a:pos x="88" y="185"/>
              </a:cxn>
              <a:cxn ang="0">
                <a:pos x="108" y="214"/>
              </a:cxn>
              <a:cxn ang="0">
                <a:pos x="118" y="227"/>
              </a:cxn>
              <a:cxn ang="0">
                <a:pos x="105" y="197"/>
              </a:cxn>
              <a:cxn ang="0">
                <a:pos x="125" y="225"/>
              </a:cxn>
              <a:cxn ang="0">
                <a:pos x="150" y="255"/>
              </a:cxn>
              <a:cxn ang="0">
                <a:pos x="184" y="269"/>
              </a:cxn>
              <a:cxn ang="0">
                <a:pos x="213" y="290"/>
              </a:cxn>
              <a:cxn ang="0">
                <a:pos x="224" y="288"/>
              </a:cxn>
              <a:cxn ang="0">
                <a:pos x="212" y="268"/>
              </a:cxn>
              <a:cxn ang="0">
                <a:pos x="197" y="262"/>
              </a:cxn>
              <a:cxn ang="0">
                <a:pos x="194" y="239"/>
              </a:cxn>
              <a:cxn ang="0">
                <a:pos x="171" y="250"/>
              </a:cxn>
              <a:cxn ang="0">
                <a:pos x="168" y="210"/>
              </a:cxn>
              <a:cxn ang="0">
                <a:pos x="184" y="206"/>
              </a:cxn>
              <a:cxn ang="0">
                <a:pos x="196" y="202"/>
              </a:cxn>
              <a:cxn ang="0">
                <a:pos x="214" y="211"/>
              </a:cxn>
              <a:cxn ang="0">
                <a:pos x="221" y="205"/>
              </a:cxn>
              <a:cxn ang="0">
                <a:pos x="234" y="179"/>
              </a:cxn>
              <a:cxn ang="0">
                <a:pos x="233" y="171"/>
              </a:cxn>
              <a:cxn ang="0">
                <a:pos x="252" y="157"/>
              </a:cxn>
              <a:cxn ang="0">
                <a:pos x="266" y="143"/>
              </a:cxn>
              <a:cxn ang="0">
                <a:pos x="273" y="131"/>
              </a:cxn>
              <a:cxn ang="0">
                <a:pos x="255" y="135"/>
              </a:cxn>
              <a:cxn ang="0">
                <a:pos x="295" y="298"/>
              </a:cxn>
              <a:cxn ang="0">
                <a:pos x="272" y="288"/>
              </a:cxn>
              <a:cxn ang="0">
                <a:pos x="251" y="288"/>
              </a:cxn>
              <a:cxn ang="0">
                <a:pos x="236" y="286"/>
              </a:cxn>
              <a:cxn ang="0">
                <a:pos x="230" y="307"/>
              </a:cxn>
              <a:cxn ang="0">
                <a:pos x="223" y="335"/>
              </a:cxn>
              <a:cxn ang="0">
                <a:pos x="308" y="302"/>
              </a:cxn>
            </a:cxnLst>
            <a:rect l="0" t="0" r="r" b="b"/>
            <a:pathLst>
              <a:path w="384" h="384">
                <a:moveTo>
                  <a:pt x="384" y="192"/>
                </a:moveTo>
                <a:cubicBezTo>
                  <a:pt x="384" y="298"/>
                  <a:pt x="298" y="384"/>
                  <a:pt x="192" y="384"/>
                </a:cubicBezTo>
                <a:cubicBezTo>
                  <a:pt x="86" y="384"/>
                  <a:pt x="0" y="298"/>
                  <a:pt x="0" y="192"/>
                </a:cubicBezTo>
                <a:cubicBezTo>
                  <a:pt x="0" y="86"/>
                  <a:pt x="86" y="0"/>
                  <a:pt x="192" y="0"/>
                </a:cubicBezTo>
                <a:cubicBezTo>
                  <a:pt x="298" y="0"/>
                  <a:pt x="384" y="86"/>
                  <a:pt x="384" y="192"/>
                </a:cubicBezTo>
                <a:close/>
                <a:moveTo>
                  <a:pt x="255" y="135"/>
                </a:moveTo>
                <a:cubicBezTo>
                  <a:pt x="256" y="135"/>
                  <a:pt x="257" y="130"/>
                  <a:pt x="258" y="129"/>
                </a:cubicBezTo>
                <a:cubicBezTo>
                  <a:pt x="260" y="127"/>
                  <a:pt x="262" y="126"/>
                  <a:pt x="264" y="125"/>
                </a:cubicBezTo>
                <a:cubicBezTo>
                  <a:pt x="268" y="124"/>
                  <a:pt x="272" y="123"/>
                  <a:pt x="277" y="122"/>
                </a:cubicBezTo>
                <a:cubicBezTo>
                  <a:pt x="281" y="121"/>
                  <a:pt x="286" y="121"/>
                  <a:pt x="289" y="125"/>
                </a:cubicBezTo>
                <a:cubicBezTo>
                  <a:pt x="289" y="124"/>
                  <a:pt x="295" y="119"/>
                  <a:pt x="295" y="119"/>
                </a:cubicBezTo>
                <a:cubicBezTo>
                  <a:pt x="298" y="118"/>
                  <a:pt x="301" y="118"/>
                  <a:pt x="303" y="116"/>
                </a:cubicBezTo>
                <a:cubicBezTo>
                  <a:pt x="303" y="115"/>
                  <a:pt x="303" y="110"/>
                  <a:pt x="303" y="110"/>
                </a:cubicBezTo>
                <a:cubicBezTo>
                  <a:pt x="299" y="111"/>
                  <a:pt x="298" y="107"/>
                  <a:pt x="297" y="103"/>
                </a:cubicBezTo>
                <a:cubicBezTo>
                  <a:pt x="297" y="104"/>
                  <a:pt x="297" y="104"/>
                  <a:pt x="296" y="105"/>
                </a:cubicBezTo>
                <a:cubicBezTo>
                  <a:pt x="296" y="102"/>
                  <a:pt x="291" y="104"/>
                  <a:pt x="290" y="104"/>
                </a:cubicBezTo>
                <a:cubicBezTo>
                  <a:pt x="284" y="102"/>
                  <a:pt x="285" y="98"/>
                  <a:pt x="283" y="94"/>
                </a:cubicBezTo>
                <a:cubicBezTo>
                  <a:pt x="282" y="92"/>
                  <a:pt x="279" y="91"/>
                  <a:pt x="278" y="89"/>
                </a:cubicBezTo>
                <a:cubicBezTo>
                  <a:pt x="277" y="87"/>
                  <a:pt x="277" y="84"/>
                  <a:pt x="274" y="84"/>
                </a:cubicBezTo>
                <a:cubicBezTo>
                  <a:pt x="273" y="84"/>
                  <a:pt x="270" y="89"/>
                  <a:pt x="270" y="89"/>
                </a:cubicBezTo>
                <a:cubicBezTo>
                  <a:pt x="267" y="88"/>
                  <a:pt x="266" y="89"/>
                  <a:pt x="265" y="90"/>
                </a:cubicBezTo>
                <a:cubicBezTo>
                  <a:pt x="263" y="91"/>
                  <a:pt x="262" y="91"/>
                  <a:pt x="260" y="92"/>
                </a:cubicBezTo>
                <a:cubicBezTo>
                  <a:pt x="265" y="90"/>
                  <a:pt x="258" y="88"/>
                  <a:pt x="256" y="88"/>
                </a:cubicBezTo>
                <a:cubicBezTo>
                  <a:pt x="260" y="87"/>
                  <a:pt x="258" y="83"/>
                  <a:pt x="256" y="82"/>
                </a:cubicBezTo>
                <a:cubicBezTo>
                  <a:pt x="256" y="82"/>
                  <a:pt x="257" y="82"/>
                  <a:pt x="257" y="82"/>
                </a:cubicBezTo>
                <a:cubicBezTo>
                  <a:pt x="257" y="79"/>
                  <a:pt x="250" y="77"/>
                  <a:pt x="247" y="76"/>
                </a:cubicBezTo>
                <a:cubicBezTo>
                  <a:pt x="245" y="74"/>
                  <a:pt x="233" y="72"/>
                  <a:pt x="231" y="73"/>
                </a:cubicBezTo>
                <a:cubicBezTo>
                  <a:pt x="228" y="75"/>
                  <a:pt x="231" y="80"/>
                  <a:pt x="231" y="83"/>
                </a:cubicBezTo>
                <a:cubicBezTo>
                  <a:pt x="232" y="86"/>
                  <a:pt x="228" y="86"/>
                  <a:pt x="228" y="89"/>
                </a:cubicBezTo>
                <a:cubicBezTo>
                  <a:pt x="228" y="93"/>
                  <a:pt x="236" y="92"/>
                  <a:pt x="234" y="98"/>
                </a:cubicBezTo>
                <a:cubicBezTo>
                  <a:pt x="233" y="102"/>
                  <a:pt x="228" y="102"/>
                  <a:pt x="226" y="105"/>
                </a:cubicBezTo>
                <a:cubicBezTo>
                  <a:pt x="224" y="108"/>
                  <a:pt x="227" y="112"/>
                  <a:pt x="229" y="114"/>
                </a:cubicBezTo>
                <a:cubicBezTo>
                  <a:pt x="231" y="115"/>
                  <a:pt x="225" y="118"/>
                  <a:pt x="224" y="118"/>
                </a:cubicBezTo>
                <a:cubicBezTo>
                  <a:pt x="220" y="120"/>
                  <a:pt x="217" y="114"/>
                  <a:pt x="216" y="110"/>
                </a:cubicBezTo>
                <a:cubicBezTo>
                  <a:pt x="215" y="108"/>
                  <a:pt x="215" y="104"/>
                  <a:pt x="212" y="103"/>
                </a:cubicBezTo>
                <a:cubicBezTo>
                  <a:pt x="210" y="102"/>
                  <a:pt x="206" y="102"/>
                  <a:pt x="205" y="103"/>
                </a:cubicBezTo>
                <a:cubicBezTo>
                  <a:pt x="203" y="99"/>
                  <a:pt x="198" y="98"/>
                  <a:pt x="194" y="97"/>
                </a:cubicBezTo>
                <a:cubicBezTo>
                  <a:pt x="189" y="95"/>
                  <a:pt x="185" y="95"/>
                  <a:pt x="180" y="96"/>
                </a:cubicBezTo>
                <a:cubicBezTo>
                  <a:pt x="181" y="95"/>
                  <a:pt x="179" y="88"/>
                  <a:pt x="175" y="89"/>
                </a:cubicBezTo>
                <a:cubicBezTo>
                  <a:pt x="176" y="86"/>
                  <a:pt x="176" y="84"/>
                  <a:pt x="176" y="81"/>
                </a:cubicBezTo>
                <a:cubicBezTo>
                  <a:pt x="177" y="79"/>
                  <a:pt x="178" y="77"/>
                  <a:pt x="179" y="75"/>
                </a:cubicBezTo>
                <a:cubicBezTo>
                  <a:pt x="180" y="74"/>
                  <a:pt x="185" y="69"/>
                  <a:pt x="183" y="68"/>
                </a:cubicBezTo>
                <a:cubicBezTo>
                  <a:pt x="188" y="69"/>
                  <a:pt x="193" y="69"/>
                  <a:pt x="196" y="66"/>
                </a:cubicBezTo>
                <a:cubicBezTo>
                  <a:pt x="198" y="63"/>
                  <a:pt x="199" y="60"/>
                  <a:pt x="202" y="57"/>
                </a:cubicBezTo>
                <a:cubicBezTo>
                  <a:pt x="205" y="53"/>
                  <a:pt x="209" y="58"/>
                  <a:pt x="212" y="58"/>
                </a:cubicBezTo>
                <a:cubicBezTo>
                  <a:pt x="217" y="59"/>
                  <a:pt x="217" y="53"/>
                  <a:pt x="214" y="51"/>
                </a:cubicBezTo>
                <a:cubicBezTo>
                  <a:pt x="218" y="51"/>
                  <a:pt x="215" y="45"/>
                  <a:pt x="213" y="44"/>
                </a:cubicBezTo>
                <a:cubicBezTo>
                  <a:pt x="211" y="43"/>
                  <a:pt x="202" y="46"/>
                  <a:pt x="207" y="47"/>
                </a:cubicBezTo>
                <a:cubicBezTo>
                  <a:pt x="206" y="47"/>
                  <a:pt x="200" y="59"/>
                  <a:pt x="196" y="53"/>
                </a:cubicBezTo>
                <a:cubicBezTo>
                  <a:pt x="195" y="52"/>
                  <a:pt x="195" y="47"/>
                  <a:pt x="193" y="46"/>
                </a:cubicBezTo>
                <a:cubicBezTo>
                  <a:pt x="190" y="46"/>
                  <a:pt x="189" y="49"/>
                  <a:pt x="188" y="50"/>
                </a:cubicBezTo>
                <a:cubicBezTo>
                  <a:pt x="190" y="47"/>
                  <a:pt x="181" y="45"/>
                  <a:pt x="180" y="44"/>
                </a:cubicBezTo>
                <a:cubicBezTo>
                  <a:pt x="183" y="42"/>
                  <a:pt x="180" y="39"/>
                  <a:pt x="178" y="38"/>
                </a:cubicBezTo>
                <a:cubicBezTo>
                  <a:pt x="176" y="36"/>
                  <a:pt x="169" y="35"/>
                  <a:pt x="168" y="37"/>
                </a:cubicBezTo>
                <a:cubicBezTo>
                  <a:pt x="163" y="43"/>
                  <a:pt x="173" y="44"/>
                  <a:pt x="175" y="45"/>
                </a:cubicBezTo>
                <a:cubicBezTo>
                  <a:pt x="176" y="46"/>
                  <a:pt x="179" y="48"/>
                  <a:pt x="177" y="49"/>
                </a:cubicBezTo>
                <a:cubicBezTo>
                  <a:pt x="176" y="50"/>
                  <a:pt x="171" y="51"/>
                  <a:pt x="171" y="52"/>
                </a:cubicBezTo>
                <a:cubicBezTo>
                  <a:pt x="169" y="54"/>
                  <a:pt x="172" y="57"/>
                  <a:pt x="170" y="59"/>
                </a:cubicBezTo>
                <a:cubicBezTo>
                  <a:pt x="168" y="57"/>
                  <a:pt x="168" y="53"/>
                  <a:pt x="166" y="50"/>
                </a:cubicBezTo>
                <a:cubicBezTo>
                  <a:pt x="168" y="53"/>
                  <a:pt x="157" y="52"/>
                  <a:pt x="157" y="52"/>
                </a:cubicBezTo>
                <a:cubicBezTo>
                  <a:pt x="154" y="52"/>
                  <a:pt x="148" y="54"/>
                  <a:pt x="145" y="50"/>
                </a:cubicBezTo>
                <a:cubicBezTo>
                  <a:pt x="144" y="49"/>
                  <a:pt x="144" y="44"/>
                  <a:pt x="146" y="45"/>
                </a:cubicBezTo>
                <a:cubicBezTo>
                  <a:pt x="144" y="43"/>
                  <a:pt x="142" y="41"/>
                  <a:pt x="141" y="40"/>
                </a:cubicBezTo>
                <a:cubicBezTo>
                  <a:pt x="132" y="43"/>
                  <a:pt x="125" y="47"/>
                  <a:pt x="117" y="51"/>
                </a:cubicBezTo>
                <a:cubicBezTo>
                  <a:pt x="118" y="51"/>
                  <a:pt x="119" y="51"/>
                  <a:pt x="120" y="50"/>
                </a:cubicBezTo>
                <a:cubicBezTo>
                  <a:pt x="122" y="50"/>
                  <a:pt x="124" y="48"/>
                  <a:pt x="126" y="47"/>
                </a:cubicBezTo>
                <a:cubicBezTo>
                  <a:pt x="128" y="46"/>
                  <a:pt x="134" y="43"/>
                  <a:pt x="136" y="46"/>
                </a:cubicBezTo>
                <a:cubicBezTo>
                  <a:pt x="137" y="45"/>
                  <a:pt x="137" y="45"/>
                  <a:pt x="138" y="44"/>
                </a:cubicBezTo>
                <a:cubicBezTo>
                  <a:pt x="139" y="46"/>
                  <a:pt x="141" y="48"/>
                  <a:pt x="143" y="51"/>
                </a:cubicBezTo>
                <a:cubicBezTo>
                  <a:pt x="141" y="50"/>
                  <a:pt x="137" y="50"/>
                  <a:pt x="135" y="50"/>
                </a:cubicBezTo>
                <a:cubicBezTo>
                  <a:pt x="133" y="51"/>
                  <a:pt x="130" y="51"/>
                  <a:pt x="130" y="53"/>
                </a:cubicBezTo>
                <a:cubicBezTo>
                  <a:pt x="130" y="55"/>
                  <a:pt x="131" y="57"/>
                  <a:pt x="131" y="58"/>
                </a:cubicBezTo>
                <a:cubicBezTo>
                  <a:pt x="128" y="56"/>
                  <a:pt x="125" y="52"/>
                  <a:pt x="121" y="51"/>
                </a:cubicBezTo>
                <a:cubicBezTo>
                  <a:pt x="119" y="51"/>
                  <a:pt x="117" y="51"/>
                  <a:pt x="115" y="52"/>
                </a:cubicBezTo>
                <a:cubicBezTo>
                  <a:pt x="91" y="65"/>
                  <a:pt x="71" y="84"/>
                  <a:pt x="56" y="107"/>
                </a:cubicBezTo>
                <a:cubicBezTo>
                  <a:pt x="57" y="108"/>
                  <a:pt x="58" y="109"/>
                  <a:pt x="59" y="109"/>
                </a:cubicBezTo>
                <a:cubicBezTo>
                  <a:pt x="62" y="110"/>
                  <a:pt x="59" y="117"/>
                  <a:pt x="64" y="113"/>
                </a:cubicBezTo>
                <a:cubicBezTo>
                  <a:pt x="66" y="115"/>
                  <a:pt x="66" y="116"/>
                  <a:pt x="65" y="118"/>
                </a:cubicBezTo>
                <a:cubicBezTo>
                  <a:pt x="65" y="118"/>
                  <a:pt x="75" y="124"/>
                  <a:pt x="76" y="125"/>
                </a:cubicBezTo>
                <a:cubicBezTo>
                  <a:pt x="78" y="126"/>
                  <a:pt x="80" y="128"/>
                  <a:pt x="81" y="130"/>
                </a:cubicBezTo>
                <a:cubicBezTo>
                  <a:pt x="82" y="132"/>
                  <a:pt x="80" y="134"/>
                  <a:pt x="79" y="135"/>
                </a:cubicBezTo>
                <a:cubicBezTo>
                  <a:pt x="78" y="134"/>
                  <a:pt x="75" y="130"/>
                  <a:pt x="74" y="131"/>
                </a:cubicBezTo>
                <a:cubicBezTo>
                  <a:pt x="73" y="133"/>
                  <a:pt x="74" y="139"/>
                  <a:pt x="77" y="139"/>
                </a:cubicBezTo>
                <a:cubicBezTo>
                  <a:pt x="73" y="139"/>
                  <a:pt x="75" y="155"/>
                  <a:pt x="74" y="158"/>
                </a:cubicBezTo>
                <a:cubicBezTo>
                  <a:pt x="74" y="158"/>
                  <a:pt x="74" y="158"/>
                  <a:pt x="74" y="158"/>
                </a:cubicBezTo>
                <a:cubicBezTo>
                  <a:pt x="73" y="161"/>
                  <a:pt x="76" y="173"/>
                  <a:pt x="81" y="172"/>
                </a:cubicBezTo>
                <a:cubicBezTo>
                  <a:pt x="78" y="172"/>
                  <a:pt x="87" y="184"/>
                  <a:pt x="88" y="185"/>
                </a:cubicBezTo>
                <a:cubicBezTo>
                  <a:pt x="91" y="187"/>
                  <a:pt x="95" y="188"/>
                  <a:pt x="97" y="192"/>
                </a:cubicBezTo>
                <a:cubicBezTo>
                  <a:pt x="100" y="195"/>
                  <a:pt x="100" y="201"/>
                  <a:pt x="103" y="203"/>
                </a:cubicBezTo>
                <a:cubicBezTo>
                  <a:pt x="102" y="206"/>
                  <a:pt x="108" y="210"/>
                  <a:pt x="108" y="214"/>
                </a:cubicBezTo>
                <a:cubicBezTo>
                  <a:pt x="108" y="214"/>
                  <a:pt x="107" y="214"/>
                  <a:pt x="107" y="215"/>
                </a:cubicBezTo>
                <a:cubicBezTo>
                  <a:pt x="108" y="218"/>
                  <a:pt x="113" y="218"/>
                  <a:pt x="115" y="221"/>
                </a:cubicBezTo>
                <a:cubicBezTo>
                  <a:pt x="116" y="223"/>
                  <a:pt x="115" y="228"/>
                  <a:pt x="118" y="227"/>
                </a:cubicBezTo>
                <a:cubicBezTo>
                  <a:pt x="118" y="222"/>
                  <a:pt x="115" y="216"/>
                  <a:pt x="112" y="212"/>
                </a:cubicBezTo>
                <a:cubicBezTo>
                  <a:pt x="110" y="209"/>
                  <a:pt x="109" y="207"/>
                  <a:pt x="108" y="204"/>
                </a:cubicBezTo>
                <a:cubicBezTo>
                  <a:pt x="106" y="202"/>
                  <a:pt x="106" y="199"/>
                  <a:pt x="105" y="197"/>
                </a:cubicBezTo>
                <a:cubicBezTo>
                  <a:pt x="106" y="197"/>
                  <a:pt x="112" y="199"/>
                  <a:pt x="111" y="200"/>
                </a:cubicBezTo>
                <a:cubicBezTo>
                  <a:pt x="109" y="205"/>
                  <a:pt x="119" y="214"/>
                  <a:pt x="122" y="217"/>
                </a:cubicBezTo>
                <a:cubicBezTo>
                  <a:pt x="123" y="218"/>
                  <a:pt x="128" y="225"/>
                  <a:pt x="125" y="225"/>
                </a:cubicBezTo>
                <a:cubicBezTo>
                  <a:pt x="129" y="225"/>
                  <a:pt x="133" y="230"/>
                  <a:pt x="135" y="233"/>
                </a:cubicBezTo>
                <a:cubicBezTo>
                  <a:pt x="137" y="236"/>
                  <a:pt x="136" y="241"/>
                  <a:pt x="138" y="245"/>
                </a:cubicBezTo>
                <a:cubicBezTo>
                  <a:pt x="139" y="250"/>
                  <a:pt x="146" y="252"/>
                  <a:pt x="150" y="255"/>
                </a:cubicBezTo>
                <a:cubicBezTo>
                  <a:pt x="154" y="256"/>
                  <a:pt x="157" y="259"/>
                  <a:pt x="160" y="260"/>
                </a:cubicBezTo>
                <a:cubicBezTo>
                  <a:pt x="166" y="262"/>
                  <a:pt x="167" y="260"/>
                  <a:pt x="171" y="260"/>
                </a:cubicBezTo>
                <a:cubicBezTo>
                  <a:pt x="178" y="259"/>
                  <a:pt x="179" y="266"/>
                  <a:pt x="184" y="269"/>
                </a:cubicBezTo>
                <a:cubicBezTo>
                  <a:pt x="187" y="270"/>
                  <a:pt x="194" y="273"/>
                  <a:pt x="198" y="271"/>
                </a:cubicBezTo>
                <a:cubicBezTo>
                  <a:pt x="196" y="272"/>
                  <a:pt x="203" y="282"/>
                  <a:pt x="204" y="283"/>
                </a:cubicBezTo>
                <a:cubicBezTo>
                  <a:pt x="206" y="286"/>
                  <a:pt x="210" y="287"/>
                  <a:pt x="213" y="290"/>
                </a:cubicBezTo>
                <a:cubicBezTo>
                  <a:pt x="213" y="290"/>
                  <a:pt x="214" y="289"/>
                  <a:pt x="214" y="288"/>
                </a:cubicBezTo>
                <a:cubicBezTo>
                  <a:pt x="213" y="291"/>
                  <a:pt x="218" y="296"/>
                  <a:pt x="221" y="296"/>
                </a:cubicBezTo>
                <a:cubicBezTo>
                  <a:pt x="223" y="295"/>
                  <a:pt x="224" y="290"/>
                  <a:pt x="224" y="288"/>
                </a:cubicBezTo>
                <a:cubicBezTo>
                  <a:pt x="219" y="290"/>
                  <a:pt x="215" y="288"/>
                  <a:pt x="212" y="283"/>
                </a:cubicBezTo>
                <a:cubicBezTo>
                  <a:pt x="211" y="282"/>
                  <a:pt x="207" y="275"/>
                  <a:pt x="211" y="275"/>
                </a:cubicBezTo>
                <a:cubicBezTo>
                  <a:pt x="216" y="275"/>
                  <a:pt x="212" y="271"/>
                  <a:pt x="212" y="268"/>
                </a:cubicBezTo>
                <a:cubicBezTo>
                  <a:pt x="211" y="264"/>
                  <a:pt x="208" y="262"/>
                  <a:pt x="206" y="259"/>
                </a:cubicBezTo>
                <a:cubicBezTo>
                  <a:pt x="205" y="262"/>
                  <a:pt x="200" y="261"/>
                  <a:pt x="198" y="259"/>
                </a:cubicBezTo>
                <a:cubicBezTo>
                  <a:pt x="198" y="259"/>
                  <a:pt x="197" y="261"/>
                  <a:pt x="197" y="262"/>
                </a:cubicBezTo>
                <a:cubicBezTo>
                  <a:pt x="196" y="262"/>
                  <a:pt x="195" y="262"/>
                  <a:pt x="194" y="261"/>
                </a:cubicBezTo>
                <a:cubicBezTo>
                  <a:pt x="194" y="258"/>
                  <a:pt x="194" y="255"/>
                  <a:pt x="195" y="251"/>
                </a:cubicBezTo>
                <a:cubicBezTo>
                  <a:pt x="196" y="247"/>
                  <a:pt x="205" y="238"/>
                  <a:pt x="194" y="239"/>
                </a:cubicBezTo>
                <a:cubicBezTo>
                  <a:pt x="190" y="239"/>
                  <a:pt x="188" y="240"/>
                  <a:pt x="187" y="244"/>
                </a:cubicBezTo>
                <a:cubicBezTo>
                  <a:pt x="186" y="247"/>
                  <a:pt x="186" y="249"/>
                  <a:pt x="183" y="251"/>
                </a:cubicBezTo>
                <a:cubicBezTo>
                  <a:pt x="181" y="252"/>
                  <a:pt x="173" y="251"/>
                  <a:pt x="171" y="250"/>
                </a:cubicBezTo>
                <a:cubicBezTo>
                  <a:pt x="166" y="247"/>
                  <a:pt x="163" y="239"/>
                  <a:pt x="163" y="234"/>
                </a:cubicBezTo>
                <a:cubicBezTo>
                  <a:pt x="163" y="227"/>
                  <a:pt x="166" y="221"/>
                  <a:pt x="163" y="215"/>
                </a:cubicBezTo>
                <a:cubicBezTo>
                  <a:pt x="164" y="213"/>
                  <a:pt x="166" y="211"/>
                  <a:pt x="168" y="210"/>
                </a:cubicBezTo>
                <a:cubicBezTo>
                  <a:pt x="169" y="209"/>
                  <a:pt x="171" y="210"/>
                  <a:pt x="172" y="207"/>
                </a:cubicBezTo>
                <a:cubicBezTo>
                  <a:pt x="171" y="207"/>
                  <a:pt x="170" y="206"/>
                  <a:pt x="170" y="206"/>
                </a:cubicBezTo>
                <a:cubicBezTo>
                  <a:pt x="173" y="208"/>
                  <a:pt x="180" y="203"/>
                  <a:pt x="184" y="206"/>
                </a:cubicBezTo>
                <a:cubicBezTo>
                  <a:pt x="186" y="207"/>
                  <a:pt x="188" y="208"/>
                  <a:pt x="189" y="205"/>
                </a:cubicBezTo>
                <a:cubicBezTo>
                  <a:pt x="189" y="205"/>
                  <a:pt x="187" y="202"/>
                  <a:pt x="188" y="200"/>
                </a:cubicBezTo>
                <a:cubicBezTo>
                  <a:pt x="189" y="204"/>
                  <a:pt x="192" y="205"/>
                  <a:pt x="196" y="202"/>
                </a:cubicBezTo>
                <a:cubicBezTo>
                  <a:pt x="197" y="203"/>
                  <a:pt x="201" y="203"/>
                  <a:pt x="204" y="204"/>
                </a:cubicBezTo>
                <a:cubicBezTo>
                  <a:pt x="207" y="206"/>
                  <a:pt x="207" y="209"/>
                  <a:pt x="211" y="205"/>
                </a:cubicBezTo>
                <a:cubicBezTo>
                  <a:pt x="213" y="208"/>
                  <a:pt x="213" y="208"/>
                  <a:pt x="214" y="211"/>
                </a:cubicBezTo>
                <a:cubicBezTo>
                  <a:pt x="214" y="214"/>
                  <a:pt x="216" y="221"/>
                  <a:pt x="218" y="222"/>
                </a:cubicBezTo>
                <a:cubicBezTo>
                  <a:pt x="224" y="225"/>
                  <a:pt x="222" y="217"/>
                  <a:pt x="222" y="214"/>
                </a:cubicBezTo>
                <a:cubicBezTo>
                  <a:pt x="222" y="213"/>
                  <a:pt x="222" y="205"/>
                  <a:pt x="221" y="205"/>
                </a:cubicBezTo>
                <a:cubicBezTo>
                  <a:pt x="213" y="203"/>
                  <a:pt x="216" y="197"/>
                  <a:pt x="221" y="193"/>
                </a:cubicBezTo>
                <a:cubicBezTo>
                  <a:pt x="222" y="192"/>
                  <a:pt x="227" y="190"/>
                  <a:pt x="230" y="188"/>
                </a:cubicBezTo>
                <a:cubicBezTo>
                  <a:pt x="232" y="186"/>
                  <a:pt x="235" y="183"/>
                  <a:pt x="234" y="179"/>
                </a:cubicBezTo>
                <a:cubicBezTo>
                  <a:pt x="235" y="179"/>
                  <a:pt x="236" y="178"/>
                  <a:pt x="236" y="177"/>
                </a:cubicBezTo>
                <a:cubicBezTo>
                  <a:pt x="236" y="177"/>
                  <a:pt x="233" y="174"/>
                  <a:pt x="232" y="175"/>
                </a:cubicBezTo>
                <a:cubicBezTo>
                  <a:pt x="234" y="174"/>
                  <a:pt x="234" y="172"/>
                  <a:pt x="233" y="171"/>
                </a:cubicBezTo>
                <a:cubicBezTo>
                  <a:pt x="235" y="169"/>
                  <a:pt x="234" y="166"/>
                  <a:pt x="236" y="165"/>
                </a:cubicBezTo>
                <a:cubicBezTo>
                  <a:pt x="239" y="169"/>
                  <a:pt x="245" y="165"/>
                  <a:pt x="242" y="162"/>
                </a:cubicBezTo>
                <a:cubicBezTo>
                  <a:pt x="244" y="158"/>
                  <a:pt x="250" y="160"/>
                  <a:pt x="252" y="157"/>
                </a:cubicBezTo>
                <a:cubicBezTo>
                  <a:pt x="255" y="158"/>
                  <a:pt x="253" y="153"/>
                  <a:pt x="255" y="150"/>
                </a:cubicBezTo>
                <a:cubicBezTo>
                  <a:pt x="256" y="148"/>
                  <a:pt x="259" y="148"/>
                  <a:pt x="262" y="147"/>
                </a:cubicBezTo>
                <a:cubicBezTo>
                  <a:pt x="262" y="147"/>
                  <a:pt x="268" y="143"/>
                  <a:pt x="266" y="143"/>
                </a:cubicBezTo>
                <a:cubicBezTo>
                  <a:pt x="270" y="144"/>
                  <a:pt x="279" y="139"/>
                  <a:pt x="272" y="135"/>
                </a:cubicBezTo>
                <a:cubicBezTo>
                  <a:pt x="273" y="133"/>
                  <a:pt x="270" y="132"/>
                  <a:pt x="268" y="132"/>
                </a:cubicBezTo>
                <a:cubicBezTo>
                  <a:pt x="269" y="131"/>
                  <a:pt x="272" y="132"/>
                  <a:pt x="273" y="131"/>
                </a:cubicBezTo>
                <a:cubicBezTo>
                  <a:pt x="276" y="129"/>
                  <a:pt x="274" y="128"/>
                  <a:pt x="271" y="127"/>
                </a:cubicBezTo>
                <a:cubicBezTo>
                  <a:pt x="268" y="126"/>
                  <a:pt x="263" y="128"/>
                  <a:pt x="261" y="130"/>
                </a:cubicBezTo>
                <a:cubicBezTo>
                  <a:pt x="259" y="132"/>
                  <a:pt x="257" y="134"/>
                  <a:pt x="255" y="135"/>
                </a:cubicBezTo>
                <a:close/>
                <a:moveTo>
                  <a:pt x="308" y="302"/>
                </a:moveTo>
                <a:cubicBezTo>
                  <a:pt x="306" y="301"/>
                  <a:pt x="303" y="301"/>
                  <a:pt x="301" y="300"/>
                </a:cubicBezTo>
                <a:cubicBezTo>
                  <a:pt x="299" y="300"/>
                  <a:pt x="298" y="299"/>
                  <a:pt x="295" y="298"/>
                </a:cubicBezTo>
                <a:cubicBezTo>
                  <a:pt x="296" y="293"/>
                  <a:pt x="290" y="292"/>
                  <a:pt x="287" y="289"/>
                </a:cubicBezTo>
                <a:cubicBezTo>
                  <a:pt x="284" y="287"/>
                  <a:pt x="282" y="284"/>
                  <a:pt x="277" y="285"/>
                </a:cubicBezTo>
                <a:cubicBezTo>
                  <a:pt x="276" y="285"/>
                  <a:pt x="271" y="287"/>
                  <a:pt x="272" y="288"/>
                </a:cubicBezTo>
                <a:cubicBezTo>
                  <a:pt x="269" y="285"/>
                  <a:pt x="268" y="284"/>
                  <a:pt x="263" y="282"/>
                </a:cubicBezTo>
                <a:cubicBezTo>
                  <a:pt x="259" y="281"/>
                  <a:pt x="257" y="276"/>
                  <a:pt x="253" y="281"/>
                </a:cubicBezTo>
                <a:cubicBezTo>
                  <a:pt x="251" y="283"/>
                  <a:pt x="252" y="286"/>
                  <a:pt x="251" y="288"/>
                </a:cubicBezTo>
                <a:cubicBezTo>
                  <a:pt x="247" y="285"/>
                  <a:pt x="254" y="282"/>
                  <a:pt x="251" y="279"/>
                </a:cubicBezTo>
                <a:cubicBezTo>
                  <a:pt x="248" y="275"/>
                  <a:pt x="243" y="281"/>
                  <a:pt x="240" y="282"/>
                </a:cubicBezTo>
                <a:cubicBezTo>
                  <a:pt x="239" y="284"/>
                  <a:pt x="237" y="284"/>
                  <a:pt x="236" y="286"/>
                </a:cubicBezTo>
                <a:cubicBezTo>
                  <a:pt x="235" y="287"/>
                  <a:pt x="234" y="290"/>
                  <a:pt x="233" y="291"/>
                </a:cubicBezTo>
                <a:cubicBezTo>
                  <a:pt x="233" y="289"/>
                  <a:pt x="228" y="290"/>
                  <a:pt x="228" y="288"/>
                </a:cubicBezTo>
                <a:cubicBezTo>
                  <a:pt x="229" y="294"/>
                  <a:pt x="229" y="301"/>
                  <a:pt x="230" y="307"/>
                </a:cubicBezTo>
                <a:cubicBezTo>
                  <a:pt x="231" y="310"/>
                  <a:pt x="230" y="316"/>
                  <a:pt x="227" y="319"/>
                </a:cubicBezTo>
                <a:cubicBezTo>
                  <a:pt x="224" y="321"/>
                  <a:pt x="221" y="324"/>
                  <a:pt x="220" y="329"/>
                </a:cubicBezTo>
                <a:cubicBezTo>
                  <a:pt x="220" y="332"/>
                  <a:pt x="220" y="334"/>
                  <a:pt x="223" y="335"/>
                </a:cubicBezTo>
                <a:cubicBezTo>
                  <a:pt x="223" y="339"/>
                  <a:pt x="219" y="342"/>
                  <a:pt x="219" y="346"/>
                </a:cubicBezTo>
                <a:cubicBezTo>
                  <a:pt x="219" y="346"/>
                  <a:pt x="220" y="348"/>
                  <a:pt x="220" y="350"/>
                </a:cubicBezTo>
                <a:cubicBezTo>
                  <a:pt x="254" y="344"/>
                  <a:pt x="285" y="327"/>
                  <a:pt x="308" y="302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18" name="Oval 17"/>
          <p:cNvSpPr/>
          <p:nvPr/>
        </p:nvSpPr>
        <p:spPr>
          <a:xfrm>
            <a:off x="3200769" y="4046008"/>
            <a:ext cx="307237" cy="30723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9" name="Oval 18"/>
          <p:cNvSpPr/>
          <p:nvPr/>
        </p:nvSpPr>
        <p:spPr>
          <a:xfrm>
            <a:off x="4582601" y="4046008"/>
            <a:ext cx="307237" cy="30723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0" name="Oval 19"/>
          <p:cNvSpPr/>
          <p:nvPr/>
        </p:nvSpPr>
        <p:spPr>
          <a:xfrm>
            <a:off x="5943969" y="4046008"/>
            <a:ext cx="307237" cy="30723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1" name="Oval 20"/>
          <p:cNvSpPr/>
          <p:nvPr/>
        </p:nvSpPr>
        <p:spPr>
          <a:xfrm>
            <a:off x="7305337" y="4046008"/>
            <a:ext cx="307237" cy="30723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2" name="Oval 21"/>
          <p:cNvSpPr/>
          <p:nvPr/>
        </p:nvSpPr>
        <p:spPr>
          <a:xfrm>
            <a:off x="8687169" y="4046008"/>
            <a:ext cx="307237" cy="30723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grpSp>
        <p:nvGrpSpPr>
          <p:cNvPr id="5" name="Group 56"/>
          <p:cNvGrpSpPr/>
          <p:nvPr/>
        </p:nvGrpSpPr>
        <p:grpSpPr>
          <a:xfrm>
            <a:off x="6433849" y="5397876"/>
            <a:ext cx="2205687" cy="1093076"/>
            <a:chOff x="-296510" y="1406858"/>
            <a:chExt cx="1654265" cy="819807"/>
          </a:xfrm>
        </p:grpSpPr>
        <p:sp>
          <p:nvSpPr>
            <p:cNvPr id="27" name="TextBox 26"/>
            <p:cNvSpPr txBox="1"/>
            <p:nvPr/>
          </p:nvSpPr>
          <p:spPr>
            <a:xfrm>
              <a:off x="-296510" y="1611304"/>
              <a:ext cx="1654265" cy="61536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 passages of lorem ipsum available  majority have alteration </a:t>
              </a:r>
              <a:endParaRPr lang="en-US" sz="1335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65349" y="1406858"/>
              <a:ext cx="930543" cy="184666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4"/>
                  </a:solidFill>
                </a:rPr>
                <a:t>添加文本内容</a:t>
              </a:r>
              <a:endParaRPr lang="en-US" sz="1600" b="1" dirty="0">
                <a:solidFill>
                  <a:schemeClr val="accent4"/>
                </a:solidFill>
              </a:endParaRPr>
            </a:p>
          </p:txBody>
        </p:sp>
      </p:grpSp>
      <p:grpSp>
        <p:nvGrpSpPr>
          <p:cNvPr id="6" name="Group 56"/>
          <p:cNvGrpSpPr/>
          <p:nvPr/>
        </p:nvGrpSpPr>
        <p:grpSpPr>
          <a:xfrm>
            <a:off x="644124" y="4374110"/>
            <a:ext cx="2086779" cy="887956"/>
            <a:chOff x="414602" y="1406858"/>
            <a:chExt cx="1565084" cy="665967"/>
          </a:xfrm>
        </p:grpSpPr>
        <p:sp>
          <p:nvSpPr>
            <p:cNvPr id="33" name="TextBox 32"/>
            <p:cNvSpPr txBox="1"/>
            <p:nvPr/>
          </p:nvSpPr>
          <p:spPr>
            <a:xfrm>
              <a:off x="414602" y="1611304"/>
              <a:ext cx="1565084" cy="4615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 passages of lorem ipsum available  majority</a:t>
              </a:r>
              <a:endParaRPr lang="en-US" sz="1335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1049143" y="1406858"/>
              <a:ext cx="930543" cy="184666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1"/>
                  </a:solidFill>
                </a:rPr>
                <a:t>添加文本内容</a:t>
              </a:r>
              <a:endParaRPr lang="en-US" sz="16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7" name="Group 56"/>
          <p:cNvGrpSpPr/>
          <p:nvPr/>
        </p:nvGrpSpPr>
        <p:grpSpPr>
          <a:xfrm>
            <a:off x="9558014" y="4374110"/>
            <a:ext cx="2086779" cy="887956"/>
            <a:chOff x="414602" y="1406858"/>
            <a:chExt cx="1565084" cy="665967"/>
          </a:xfrm>
        </p:grpSpPr>
        <p:sp>
          <p:nvSpPr>
            <p:cNvPr id="42" name="TextBox 41"/>
            <p:cNvSpPr txBox="1"/>
            <p:nvPr/>
          </p:nvSpPr>
          <p:spPr>
            <a:xfrm>
              <a:off x="414602" y="1611304"/>
              <a:ext cx="1565084" cy="4615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 passages of lorem ipsum available  majority</a:t>
              </a:r>
              <a:endParaRPr lang="en-US" sz="1335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414602" y="1406858"/>
              <a:ext cx="930543" cy="184666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zh-CN" altLang="en-US" sz="1600" b="1" dirty="0">
                  <a:solidFill>
                    <a:schemeClr val="accent5"/>
                  </a:solidFill>
                </a:rPr>
                <a:t>添加文本内容</a:t>
              </a:r>
              <a:endParaRPr lang="en-US" sz="1600" b="1" dirty="0">
                <a:solidFill>
                  <a:schemeClr val="accent5"/>
                </a:solidFill>
              </a:endParaRPr>
            </a:p>
          </p:txBody>
        </p:sp>
      </p:grpSp>
      <p:grpSp>
        <p:nvGrpSpPr>
          <p:cNvPr id="11" name="Group 56"/>
          <p:cNvGrpSpPr/>
          <p:nvPr/>
        </p:nvGrpSpPr>
        <p:grpSpPr>
          <a:xfrm>
            <a:off x="3633376" y="5397876"/>
            <a:ext cx="2205687" cy="1093076"/>
            <a:chOff x="-296510" y="1406858"/>
            <a:chExt cx="1654265" cy="819807"/>
          </a:xfrm>
        </p:grpSpPr>
        <p:sp>
          <p:nvSpPr>
            <p:cNvPr id="51" name="TextBox 50"/>
            <p:cNvSpPr txBox="1"/>
            <p:nvPr/>
          </p:nvSpPr>
          <p:spPr>
            <a:xfrm>
              <a:off x="-296510" y="1611304"/>
              <a:ext cx="1654265" cy="61536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 passages of lorem ipsum available  majority have alteration </a:t>
              </a:r>
              <a:endParaRPr lang="en-US" sz="1335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65349" y="1406858"/>
              <a:ext cx="930543" cy="184666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2"/>
                  </a:solidFill>
                </a:rPr>
                <a:t>添加文本内容</a:t>
              </a:r>
              <a:endParaRPr lang="en-US" sz="1600" b="1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35" name="文本框 34"/>
          <p:cNvSpPr txBox="1"/>
          <p:nvPr/>
        </p:nvSpPr>
        <p:spPr>
          <a:xfrm>
            <a:off x="2653993" y="177217"/>
            <a:ext cx="7056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添加您的标题</a:t>
            </a:r>
            <a:endParaRPr lang="zh-CN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</p:spTree>
  </p:cSld>
  <p:clrMapOvr>
    <a:masterClrMapping/>
  </p:clrMapOvr>
  <p:transition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0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500"/>
                            </p:stCondLst>
                            <p:childTnLst>
                              <p:par>
                                <p:cTn id="8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-Shape 5"/>
          <p:cNvSpPr/>
          <p:nvPr/>
        </p:nvSpPr>
        <p:spPr bwMode="auto">
          <a:xfrm rot="2700000">
            <a:off x="3763538" y="2057926"/>
            <a:ext cx="1637533" cy="1637535"/>
          </a:xfrm>
          <a:prstGeom prst="corner">
            <a:avLst/>
          </a:pr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1920" tIns="60960" rIns="121920" bIns="60960" numCol="1" rtlCol="0" anchor="t" anchorCtr="0" compatLnSpc="1"/>
          <a:lstStyle/>
          <a:p>
            <a:pPr algn="ctr"/>
            <a:endParaRPr lang="en-US" sz="2400"/>
          </a:p>
        </p:txBody>
      </p:sp>
      <p:sp>
        <p:nvSpPr>
          <p:cNvPr id="9" name="L-Shape 8"/>
          <p:cNvSpPr/>
          <p:nvPr/>
        </p:nvSpPr>
        <p:spPr bwMode="auto">
          <a:xfrm rot="2700000">
            <a:off x="2499918" y="2057926"/>
            <a:ext cx="1637533" cy="1637535"/>
          </a:xfrm>
          <a:prstGeom prst="corner">
            <a:avLst/>
          </a:prstGeom>
          <a:solidFill>
            <a:schemeClr val="accent3"/>
          </a:solidFill>
          <a:ln w="9525">
            <a:noFill/>
            <a:round/>
          </a:ln>
        </p:spPr>
        <p:txBody>
          <a:bodyPr vert="horz" wrap="square" lIns="121920" tIns="60960" rIns="121920" bIns="60960" numCol="1" rtlCol="0" anchor="t" anchorCtr="0" compatLnSpc="1"/>
          <a:lstStyle/>
          <a:p>
            <a:pPr algn="ctr"/>
            <a:endParaRPr lang="en-US" sz="2400"/>
          </a:p>
        </p:txBody>
      </p:sp>
      <p:sp>
        <p:nvSpPr>
          <p:cNvPr id="10" name="L-Shape 9"/>
          <p:cNvSpPr/>
          <p:nvPr/>
        </p:nvSpPr>
        <p:spPr bwMode="auto">
          <a:xfrm rot="2700000">
            <a:off x="1244502" y="2057926"/>
            <a:ext cx="1637533" cy="1637535"/>
          </a:xfrm>
          <a:prstGeom prst="corner">
            <a:avLst/>
          </a:prstGeom>
          <a:solidFill>
            <a:schemeClr val="accent4"/>
          </a:solidFill>
          <a:ln w="9525">
            <a:noFill/>
            <a:round/>
          </a:ln>
        </p:spPr>
        <p:txBody>
          <a:bodyPr vert="horz" wrap="square" lIns="121920" tIns="60960" rIns="121920" bIns="60960" numCol="1" rtlCol="0" anchor="t" anchorCtr="0" compatLnSpc="1"/>
          <a:lstStyle/>
          <a:p>
            <a:pPr algn="ctr"/>
            <a:endParaRPr lang="en-US" sz="2400"/>
          </a:p>
        </p:txBody>
      </p:sp>
      <p:sp>
        <p:nvSpPr>
          <p:cNvPr id="11" name="L-Shape 10"/>
          <p:cNvSpPr/>
          <p:nvPr/>
        </p:nvSpPr>
        <p:spPr bwMode="auto">
          <a:xfrm rot="18900000" flipH="1">
            <a:off x="6786547" y="2057926"/>
            <a:ext cx="1637533" cy="1637535"/>
          </a:xfrm>
          <a:prstGeom prst="corner">
            <a:avLst/>
          </a:pr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1920" tIns="60960" rIns="121920" bIns="60960" numCol="1" rtlCol="0" anchor="t" anchorCtr="0" compatLnSpc="1"/>
          <a:lstStyle/>
          <a:p>
            <a:pPr algn="ctr"/>
            <a:endParaRPr lang="en-US" sz="2400"/>
          </a:p>
        </p:txBody>
      </p:sp>
      <p:sp>
        <p:nvSpPr>
          <p:cNvPr id="12" name="L-Shape 11"/>
          <p:cNvSpPr/>
          <p:nvPr/>
        </p:nvSpPr>
        <p:spPr bwMode="auto">
          <a:xfrm rot="18900000" flipH="1">
            <a:off x="8050166" y="2057926"/>
            <a:ext cx="1637533" cy="1637535"/>
          </a:xfrm>
          <a:prstGeom prst="corner">
            <a:avLst/>
          </a:prstGeom>
          <a:solidFill>
            <a:schemeClr val="accent3"/>
          </a:solidFill>
          <a:ln w="9525">
            <a:noFill/>
            <a:round/>
          </a:ln>
        </p:spPr>
        <p:txBody>
          <a:bodyPr vert="horz" wrap="square" lIns="121920" tIns="60960" rIns="121920" bIns="60960" numCol="1" rtlCol="0" anchor="t" anchorCtr="0" compatLnSpc="1"/>
          <a:lstStyle/>
          <a:p>
            <a:pPr algn="ctr"/>
            <a:endParaRPr lang="en-US" sz="2400"/>
          </a:p>
        </p:txBody>
      </p:sp>
      <p:sp>
        <p:nvSpPr>
          <p:cNvPr id="13" name="L-Shape 12"/>
          <p:cNvSpPr/>
          <p:nvPr/>
        </p:nvSpPr>
        <p:spPr bwMode="auto">
          <a:xfrm rot="18900000" flipH="1">
            <a:off x="9305581" y="2057926"/>
            <a:ext cx="1637533" cy="1637535"/>
          </a:xfrm>
          <a:prstGeom prst="corner">
            <a:avLst/>
          </a:prstGeom>
          <a:solidFill>
            <a:schemeClr val="accent4"/>
          </a:solidFill>
          <a:ln w="9525">
            <a:noFill/>
            <a:round/>
          </a:ln>
        </p:spPr>
        <p:txBody>
          <a:bodyPr vert="horz" wrap="square" lIns="121920" tIns="60960" rIns="121920" bIns="60960" numCol="1" rtlCol="0" anchor="t" anchorCtr="0" compatLnSpc="1"/>
          <a:lstStyle/>
          <a:p>
            <a:pPr algn="ctr"/>
            <a:endParaRPr lang="en-US" sz="2400"/>
          </a:p>
        </p:txBody>
      </p:sp>
      <p:grpSp>
        <p:nvGrpSpPr>
          <p:cNvPr id="2" name="Group 53"/>
          <p:cNvGrpSpPr/>
          <p:nvPr/>
        </p:nvGrpSpPr>
        <p:grpSpPr>
          <a:xfrm>
            <a:off x="5115347" y="1894173"/>
            <a:ext cx="1965041" cy="1965040"/>
            <a:chOff x="3835319" y="1420630"/>
            <a:chExt cx="1473781" cy="1473780"/>
          </a:xfrm>
        </p:grpSpPr>
        <p:sp>
          <p:nvSpPr>
            <p:cNvPr id="5" name="Rectangle 4"/>
            <p:cNvSpPr/>
            <p:nvPr/>
          </p:nvSpPr>
          <p:spPr bwMode="auto">
            <a:xfrm rot="18900000">
              <a:off x="3835319" y="1420630"/>
              <a:ext cx="1473781" cy="1473780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rtlCol="0" anchor="t" anchorCtr="0" compatLnSpc="1"/>
            <a:lstStyle/>
            <a:p>
              <a:pPr algn="ctr"/>
              <a:endParaRPr lang="en-US" sz="2400"/>
            </a:p>
          </p:txBody>
        </p:sp>
        <p:sp>
          <p:nvSpPr>
            <p:cNvPr id="18" name="Freeform 5"/>
            <p:cNvSpPr>
              <a:spLocks noEditPoints="1"/>
            </p:cNvSpPr>
            <p:nvPr/>
          </p:nvSpPr>
          <p:spPr bwMode="auto">
            <a:xfrm>
              <a:off x="4088957" y="1674269"/>
              <a:ext cx="966505" cy="966502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</p:grpSp>
      <p:sp>
        <p:nvSpPr>
          <p:cNvPr id="25" name="Freeform 245"/>
          <p:cNvSpPr/>
          <p:nvPr/>
        </p:nvSpPr>
        <p:spPr bwMode="auto">
          <a:xfrm>
            <a:off x="1316916" y="2558266"/>
            <a:ext cx="542569" cy="542569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27" name="Freeform 86"/>
          <p:cNvSpPr>
            <a:spLocks noEditPoints="1"/>
          </p:cNvSpPr>
          <p:nvPr/>
        </p:nvSpPr>
        <p:spPr bwMode="auto">
          <a:xfrm>
            <a:off x="2736948" y="2493011"/>
            <a:ext cx="400041" cy="673079"/>
          </a:xfrm>
          <a:custGeom>
            <a:avLst/>
            <a:gdLst/>
            <a:ahLst/>
            <a:cxnLst>
              <a:cxn ang="0">
                <a:pos x="29" y="44"/>
              </a:cxn>
              <a:cxn ang="0">
                <a:pos x="24" y="49"/>
              </a:cxn>
              <a:cxn ang="0">
                <a:pos x="5" y="49"/>
              </a:cxn>
              <a:cxn ang="0">
                <a:pos x="0" y="44"/>
              </a:cxn>
              <a:cxn ang="0">
                <a:pos x="0" y="5"/>
              </a:cxn>
              <a:cxn ang="0">
                <a:pos x="5" y="0"/>
              </a:cxn>
              <a:cxn ang="0">
                <a:pos x="24" y="0"/>
              </a:cxn>
              <a:cxn ang="0">
                <a:pos x="29" y="5"/>
              </a:cxn>
              <a:cxn ang="0">
                <a:pos x="29" y="44"/>
              </a:cxn>
              <a:cxn ang="0">
                <a:pos x="25" y="11"/>
              </a:cxn>
              <a:cxn ang="0">
                <a:pos x="24" y="10"/>
              </a:cxn>
              <a:cxn ang="0">
                <a:pos x="5" y="10"/>
              </a:cxn>
              <a:cxn ang="0">
                <a:pos x="3" y="11"/>
              </a:cxn>
              <a:cxn ang="0">
                <a:pos x="3" y="38"/>
              </a:cxn>
              <a:cxn ang="0">
                <a:pos x="5" y="39"/>
              </a:cxn>
              <a:cxn ang="0">
                <a:pos x="24" y="39"/>
              </a:cxn>
              <a:cxn ang="0">
                <a:pos x="25" y="38"/>
              </a:cxn>
              <a:cxn ang="0">
                <a:pos x="25" y="11"/>
              </a:cxn>
              <a:cxn ang="0">
                <a:pos x="17" y="5"/>
              </a:cxn>
              <a:cxn ang="0">
                <a:pos x="11" y="5"/>
              </a:cxn>
              <a:cxn ang="0">
                <a:pos x="11" y="6"/>
              </a:cxn>
              <a:cxn ang="0">
                <a:pos x="11" y="6"/>
              </a:cxn>
              <a:cxn ang="0">
                <a:pos x="17" y="6"/>
              </a:cxn>
              <a:cxn ang="0">
                <a:pos x="18" y="6"/>
              </a:cxn>
              <a:cxn ang="0">
                <a:pos x="17" y="5"/>
              </a:cxn>
              <a:cxn ang="0">
                <a:pos x="14" y="41"/>
              </a:cxn>
              <a:cxn ang="0">
                <a:pos x="11" y="44"/>
              </a:cxn>
              <a:cxn ang="0">
                <a:pos x="14" y="47"/>
              </a:cxn>
              <a:cxn ang="0">
                <a:pos x="17" y="44"/>
              </a:cxn>
              <a:cxn ang="0">
                <a:pos x="14" y="41"/>
              </a:cxn>
            </a:cxnLst>
            <a:rect l="0" t="0" r="r" b="b"/>
            <a:pathLst>
              <a:path w="29" h="49">
                <a:moveTo>
                  <a:pt x="29" y="44"/>
                </a:moveTo>
                <a:cubicBezTo>
                  <a:pt x="29" y="47"/>
                  <a:pt x="27" y="49"/>
                  <a:pt x="24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2" y="49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2" y="0"/>
                  <a:pt x="5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7" y="0"/>
                  <a:pt x="29" y="3"/>
                  <a:pt x="29" y="5"/>
                </a:cubicBezTo>
                <a:lnTo>
                  <a:pt x="29" y="44"/>
                </a:lnTo>
                <a:close/>
                <a:moveTo>
                  <a:pt x="25" y="11"/>
                </a:moveTo>
                <a:cubicBezTo>
                  <a:pt x="25" y="11"/>
                  <a:pt x="25" y="10"/>
                  <a:pt x="24" y="10"/>
                </a:cubicBezTo>
                <a:cubicBezTo>
                  <a:pt x="5" y="10"/>
                  <a:pt x="5" y="10"/>
                  <a:pt x="5" y="10"/>
                </a:cubicBezTo>
                <a:cubicBezTo>
                  <a:pt x="4" y="10"/>
                  <a:pt x="3" y="11"/>
                  <a:pt x="3" y="11"/>
                </a:cubicBezTo>
                <a:cubicBezTo>
                  <a:pt x="3" y="38"/>
                  <a:pt x="3" y="38"/>
                  <a:pt x="3" y="38"/>
                </a:cubicBezTo>
                <a:cubicBezTo>
                  <a:pt x="3" y="39"/>
                  <a:pt x="4" y="39"/>
                  <a:pt x="5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5" y="39"/>
                  <a:pt x="25" y="39"/>
                  <a:pt x="25" y="38"/>
                </a:cubicBezTo>
                <a:lnTo>
                  <a:pt x="25" y="11"/>
                </a:lnTo>
                <a:close/>
                <a:moveTo>
                  <a:pt x="17" y="5"/>
                </a:moveTo>
                <a:cubicBezTo>
                  <a:pt x="11" y="5"/>
                  <a:pt x="11" y="5"/>
                  <a:pt x="11" y="5"/>
                </a:cubicBezTo>
                <a:cubicBezTo>
                  <a:pt x="11" y="5"/>
                  <a:pt x="11" y="6"/>
                  <a:pt x="11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17" y="6"/>
                  <a:pt x="17" y="6"/>
                  <a:pt x="17" y="6"/>
                </a:cubicBezTo>
                <a:cubicBezTo>
                  <a:pt x="18" y="6"/>
                  <a:pt x="18" y="6"/>
                  <a:pt x="18" y="6"/>
                </a:cubicBezTo>
                <a:cubicBezTo>
                  <a:pt x="18" y="6"/>
                  <a:pt x="18" y="5"/>
                  <a:pt x="17" y="5"/>
                </a:cubicBezTo>
                <a:close/>
                <a:moveTo>
                  <a:pt x="14" y="41"/>
                </a:moveTo>
                <a:cubicBezTo>
                  <a:pt x="13" y="41"/>
                  <a:pt x="11" y="42"/>
                  <a:pt x="11" y="44"/>
                </a:cubicBezTo>
                <a:cubicBezTo>
                  <a:pt x="11" y="46"/>
                  <a:pt x="13" y="47"/>
                  <a:pt x="14" y="47"/>
                </a:cubicBezTo>
                <a:cubicBezTo>
                  <a:pt x="16" y="47"/>
                  <a:pt x="17" y="46"/>
                  <a:pt x="17" y="44"/>
                </a:cubicBezTo>
                <a:cubicBezTo>
                  <a:pt x="17" y="42"/>
                  <a:pt x="16" y="41"/>
                  <a:pt x="14" y="4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28" name="Freeform 63"/>
          <p:cNvSpPr>
            <a:spLocks noEditPoints="1"/>
          </p:cNvSpPr>
          <p:nvPr/>
        </p:nvSpPr>
        <p:spPr bwMode="auto">
          <a:xfrm>
            <a:off x="7723526" y="2605481"/>
            <a:ext cx="615739" cy="448140"/>
          </a:xfrm>
          <a:custGeom>
            <a:avLst/>
            <a:gdLst/>
            <a:ahLst/>
            <a:cxnLst>
              <a:cxn ang="0">
                <a:pos x="62" y="57"/>
              </a:cxn>
              <a:cxn ang="0">
                <a:pos x="18" y="57"/>
              </a:cxn>
              <a:cxn ang="0">
                <a:pos x="0" y="39"/>
              </a:cxn>
              <a:cxn ang="0">
                <a:pos x="11" y="23"/>
              </a:cxn>
              <a:cxn ang="0">
                <a:pos x="11" y="21"/>
              </a:cxn>
              <a:cxn ang="0">
                <a:pos x="31" y="0"/>
              </a:cxn>
              <a:cxn ang="0">
                <a:pos x="50" y="13"/>
              </a:cxn>
              <a:cxn ang="0">
                <a:pos x="57" y="11"/>
              </a:cxn>
              <a:cxn ang="0">
                <a:pos x="67" y="21"/>
              </a:cxn>
              <a:cxn ang="0">
                <a:pos x="66" y="27"/>
              </a:cxn>
              <a:cxn ang="0">
                <a:pos x="78" y="42"/>
              </a:cxn>
              <a:cxn ang="0">
                <a:pos x="62" y="57"/>
              </a:cxn>
              <a:cxn ang="0">
                <a:pos x="51" y="31"/>
              </a:cxn>
              <a:cxn ang="0">
                <a:pos x="42" y="31"/>
              </a:cxn>
              <a:cxn ang="0">
                <a:pos x="42" y="17"/>
              </a:cxn>
              <a:cxn ang="0">
                <a:pos x="40" y="16"/>
              </a:cxn>
              <a:cxn ang="0">
                <a:pos x="33" y="16"/>
              </a:cxn>
              <a:cxn ang="0">
                <a:pos x="31" y="17"/>
              </a:cxn>
              <a:cxn ang="0">
                <a:pos x="31" y="31"/>
              </a:cxn>
              <a:cxn ang="0">
                <a:pos x="22" y="31"/>
              </a:cxn>
              <a:cxn ang="0">
                <a:pos x="21" y="33"/>
              </a:cxn>
              <a:cxn ang="0">
                <a:pos x="21" y="34"/>
              </a:cxn>
              <a:cxn ang="0">
                <a:pos x="36" y="48"/>
              </a:cxn>
              <a:cxn ang="0">
                <a:pos x="36" y="48"/>
              </a:cxn>
              <a:cxn ang="0">
                <a:pos x="37" y="48"/>
              </a:cxn>
              <a:cxn ang="0">
                <a:pos x="51" y="34"/>
              </a:cxn>
              <a:cxn ang="0">
                <a:pos x="52" y="33"/>
              </a:cxn>
              <a:cxn ang="0">
                <a:pos x="51" y="31"/>
              </a:cxn>
            </a:cxnLst>
            <a:rect l="0" t="0" r="r" b="b"/>
            <a:pathLst>
              <a:path w="78" h="57">
                <a:moveTo>
                  <a:pt x="62" y="57"/>
                </a:moveTo>
                <a:cubicBezTo>
                  <a:pt x="18" y="57"/>
                  <a:pt x="18" y="57"/>
                  <a:pt x="18" y="57"/>
                </a:cubicBezTo>
                <a:cubicBezTo>
                  <a:pt x="9" y="57"/>
                  <a:pt x="0" y="49"/>
                  <a:pt x="0" y="39"/>
                </a:cubicBezTo>
                <a:cubicBezTo>
                  <a:pt x="0" y="32"/>
                  <a:pt x="5" y="26"/>
                  <a:pt x="11" y="23"/>
                </a:cubicBezTo>
                <a:cubicBezTo>
                  <a:pt x="11" y="22"/>
                  <a:pt x="11" y="22"/>
                  <a:pt x="11" y="21"/>
                </a:cubicBezTo>
                <a:cubicBezTo>
                  <a:pt x="11" y="10"/>
                  <a:pt x="20" y="0"/>
                  <a:pt x="31" y="0"/>
                </a:cubicBezTo>
                <a:cubicBezTo>
                  <a:pt x="40" y="0"/>
                  <a:pt x="47" y="6"/>
                  <a:pt x="50" y="13"/>
                </a:cubicBezTo>
                <a:cubicBezTo>
                  <a:pt x="52" y="12"/>
                  <a:pt x="55" y="11"/>
                  <a:pt x="57" y="11"/>
                </a:cubicBezTo>
                <a:cubicBezTo>
                  <a:pt x="63" y="11"/>
                  <a:pt x="67" y="15"/>
                  <a:pt x="67" y="21"/>
                </a:cubicBezTo>
                <a:cubicBezTo>
                  <a:pt x="67" y="23"/>
                  <a:pt x="67" y="25"/>
                  <a:pt x="66" y="27"/>
                </a:cubicBezTo>
                <a:cubicBezTo>
                  <a:pt x="73" y="28"/>
                  <a:pt x="78" y="34"/>
                  <a:pt x="78" y="42"/>
                </a:cubicBezTo>
                <a:cubicBezTo>
                  <a:pt x="78" y="50"/>
                  <a:pt x="71" y="57"/>
                  <a:pt x="62" y="57"/>
                </a:cubicBezTo>
                <a:close/>
                <a:moveTo>
                  <a:pt x="51" y="31"/>
                </a:moveTo>
                <a:cubicBezTo>
                  <a:pt x="42" y="31"/>
                  <a:pt x="42" y="31"/>
                  <a:pt x="42" y="31"/>
                </a:cubicBezTo>
                <a:cubicBezTo>
                  <a:pt x="42" y="17"/>
                  <a:pt x="42" y="17"/>
                  <a:pt x="42" y="17"/>
                </a:cubicBezTo>
                <a:cubicBezTo>
                  <a:pt x="42" y="16"/>
                  <a:pt x="41" y="16"/>
                  <a:pt x="40" y="16"/>
                </a:cubicBezTo>
                <a:cubicBezTo>
                  <a:pt x="33" y="16"/>
                  <a:pt x="33" y="16"/>
                  <a:pt x="33" y="16"/>
                </a:cubicBezTo>
                <a:cubicBezTo>
                  <a:pt x="32" y="16"/>
                  <a:pt x="31" y="16"/>
                  <a:pt x="31" y="17"/>
                </a:cubicBezTo>
                <a:cubicBezTo>
                  <a:pt x="31" y="31"/>
                  <a:pt x="31" y="31"/>
                  <a:pt x="31" y="31"/>
                </a:cubicBezTo>
                <a:cubicBezTo>
                  <a:pt x="22" y="31"/>
                  <a:pt x="22" y="31"/>
                  <a:pt x="22" y="31"/>
                </a:cubicBezTo>
                <a:cubicBezTo>
                  <a:pt x="22" y="31"/>
                  <a:pt x="21" y="32"/>
                  <a:pt x="21" y="33"/>
                </a:cubicBezTo>
                <a:cubicBezTo>
                  <a:pt x="21" y="33"/>
                  <a:pt x="21" y="33"/>
                  <a:pt x="21" y="34"/>
                </a:cubicBezTo>
                <a:cubicBezTo>
                  <a:pt x="36" y="48"/>
                  <a:pt x="36" y="48"/>
                  <a:pt x="36" y="48"/>
                </a:cubicBezTo>
                <a:cubicBezTo>
                  <a:pt x="36" y="48"/>
                  <a:pt x="36" y="48"/>
                  <a:pt x="36" y="48"/>
                </a:cubicBezTo>
                <a:cubicBezTo>
                  <a:pt x="37" y="48"/>
                  <a:pt x="37" y="48"/>
                  <a:pt x="37" y="48"/>
                </a:cubicBezTo>
                <a:cubicBezTo>
                  <a:pt x="51" y="34"/>
                  <a:pt x="51" y="34"/>
                  <a:pt x="51" y="34"/>
                </a:cubicBezTo>
                <a:cubicBezTo>
                  <a:pt x="52" y="33"/>
                  <a:pt x="52" y="33"/>
                  <a:pt x="52" y="33"/>
                </a:cubicBezTo>
                <a:cubicBezTo>
                  <a:pt x="52" y="32"/>
                  <a:pt x="51" y="31"/>
                  <a:pt x="51" y="3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29" name="Freeform 135"/>
          <p:cNvSpPr>
            <a:spLocks noEditPoints="1"/>
          </p:cNvSpPr>
          <p:nvPr/>
        </p:nvSpPr>
        <p:spPr bwMode="auto">
          <a:xfrm>
            <a:off x="9081905" y="2577407"/>
            <a:ext cx="538364" cy="504288"/>
          </a:xfrm>
          <a:custGeom>
            <a:avLst/>
            <a:gdLst/>
            <a:ahLst/>
            <a:cxnLst>
              <a:cxn ang="0">
                <a:pos x="13" y="39"/>
              </a:cxn>
              <a:cxn ang="0">
                <a:pos x="8" y="39"/>
              </a:cxn>
              <a:cxn ang="0">
                <a:pos x="0" y="33"/>
              </a:cxn>
              <a:cxn ang="0">
                <a:pos x="5" y="19"/>
              </a:cxn>
              <a:cxn ang="0">
                <a:pos x="15" y="22"/>
              </a:cxn>
              <a:cxn ang="0">
                <a:pos x="20" y="21"/>
              </a:cxn>
              <a:cxn ang="0">
                <a:pos x="20" y="24"/>
              </a:cxn>
              <a:cxn ang="0">
                <a:pos x="23" y="34"/>
              </a:cxn>
              <a:cxn ang="0">
                <a:pos x="13" y="39"/>
              </a:cxn>
              <a:cxn ang="0">
                <a:pos x="15" y="19"/>
              </a:cxn>
              <a:cxn ang="0">
                <a:pos x="5" y="9"/>
              </a:cxn>
              <a:cxn ang="0">
                <a:pos x="15" y="0"/>
              </a:cxn>
              <a:cxn ang="0">
                <a:pos x="25" y="9"/>
              </a:cxn>
              <a:cxn ang="0">
                <a:pos x="15" y="19"/>
              </a:cxn>
              <a:cxn ang="0">
                <a:pos x="53" y="68"/>
              </a:cxn>
              <a:cxn ang="0">
                <a:pos x="20" y="68"/>
              </a:cxn>
              <a:cxn ang="0">
                <a:pos x="10" y="58"/>
              </a:cxn>
              <a:cxn ang="0">
                <a:pos x="23" y="36"/>
              </a:cxn>
              <a:cxn ang="0">
                <a:pos x="37" y="41"/>
              </a:cxn>
              <a:cxn ang="0">
                <a:pos x="50" y="36"/>
              </a:cxn>
              <a:cxn ang="0">
                <a:pos x="64" y="58"/>
              </a:cxn>
              <a:cxn ang="0">
                <a:pos x="53" y="68"/>
              </a:cxn>
              <a:cxn ang="0">
                <a:pos x="37" y="39"/>
              </a:cxn>
              <a:cxn ang="0">
                <a:pos x="22" y="24"/>
              </a:cxn>
              <a:cxn ang="0">
                <a:pos x="37" y="9"/>
              </a:cxn>
              <a:cxn ang="0">
                <a:pos x="51" y="24"/>
              </a:cxn>
              <a:cxn ang="0">
                <a:pos x="37" y="39"/>
              </a:cxn>
              <a:cxn ang="0">
                <a:pos x="59" y="19"/>
              </a:cxn>
              <a:cxn ang="0">
                <a:pos x="49" y="9"/>
              </a:cxn>
              <a:cxn ang="0">
                <a:pos x="59" y="0"/>
              </a:cxn>
              <a:cxn ang="0">
                <a:pos x="68" y="9"/>
              </a:cxn>
              <a:cxn ang="0">
                <a:pos x="59" y="19"/>
              </a:cxn>
              <a:cxn ang="0">
                <a:pos x="66" y="39"/>
              </a:cxn>
              <a:cxn ang="0">
                <a:pos x="61" y="39"/>
              </a:cxn>
              <a:cxn ang="0">
                <a:pos x="51" y="34"/>
              </a:cxn>
              <a:cxn ang="0">
                <a:pos x="54" y="24"/>
              </a:cxn>
              <a:cxn ang="0">
                <a:pos x="54" y="21"/>
              </a:cxn>
              <a:cxn ang="0">
                <a:pos x="59" y="22"/>
              </a:cxn>
              <a:cxn ang="0">
                <a:pos x="69" y="19"/>
              </a:cxn>
              <a:cxn ang="0">
                <a:pos x="73" y="33"/>
              </a:cxn>
              <a:cxn ang="0">
                <a:pos x="66" y="39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31" name="Freeform 103"/>
          <p:cNvSpPr>
            <a:spLocks noEditPoints="1"/>
          </p:cNvSpPr>
          <p:nvPr/>
        </p:nvSpPr>
        <p:spPr bwMode="auto">
          <a:xfrm>
            <a:off x="10301567" y="2527784"/>
            <a:ext cx="409864" cy="603533"/>
          </a:xfrm>
          <a:custGeom>
            <a:avLst/>
            <a:gdLst/>
            <a:ahLst/>
            <a:cxnLst>
              <a:cxn ang="0">
                <a:pos x="37" y="29"/>
              </a:cxn>
              <a:cxn ang="0">
                <a:pos x="31" y="41"/>
              </a:cxn>
              <a:cxn ang="0">
                <a:pos x="33" y="44"/>
              </a:cxn>
              <a:cxn ang="0">
                <a:pos x="32" y="47"/>
              </a:cxn>
              <a:cxn ang="0">
                <a:pos x="33" y="49"/>
              </a:cxn>
              <a:cxn ang="0">
                <a:pos x="31" y="53"/>
              </a:cxn>
              <a:cxn ang="0">
                <a:pos x="31" y="54"/>
              </a:cxn>
              <a:cxn ang="0">
                <a:pos x="27" y="58"/>
              </a:cxn>
              <a:cxn ang="0">
                <a:pos x="21" y="62"/>
              </a:cxn>
              <a:cxn ang="0">
                <a:pos x="15" y="58"/>
              </a:cxn>
              <a:cxn ang="0">
                <a:pos x="11" y="54"/>
              </a:cxn>
              <a:cxn ang="0">
                <a:pos x="11" y="53"/>
              </a:cxn>
              <a:cxn ang="0">
                <a:pos x="9" y="49"/>
              </a:cxn>
              <a:cxn ang="0">
                <a:pos x="10" y="47"/>
              </a:cxn>
              <a:cxn ang="0">
                <a:pos x="9" y="44"/>
              </a:cxn>
              <a:cxn ang="0">
                <a:pos x="11" y="41"/>
              </a:cxn>
              <a:cxn ang="0">
                <a:pos x="5" y="29"/>
              </a:cxn>
              <a:cxn ang="0">
                <a:pos x="0" y="18"/>
              </a:cxn>
              <a:cxn ang="0">
                <a:pos x="21" y="0"/>
              </a:cxn>
              <a:cxn ang="0">
                <a:pos x="42" y="18"/>
              </a:cxn>
              <a:cxn ang="0">
                <a:pos x="37" y="29"/>
              </a:cxn>
              <a:cxn ang="0">
                <a:pos x="21" y="6"/>
              </a:cxn>
              <a:cxn ang="0">
                <a:pos x="6" y="18"/>
              </a:cxn>
              <a:cxn ang="0">
                <a:pos x="8" y="26"/>
              </a:cxn>
              <a:cxn ang="0">
                <a:pos x="11" y="28"/>
              </a:cxn>
              <a:cxn ang="0">
                <a:pos x="16" y="40"/>
              </a:cxn>
              <a:cxn ang="0">
                <a:pos x="26" y="40"/>
              </a:cxn>
              <a:cxn ang="0">
                <a:pos x="31" y="28"/>
              </a:cxn>
              <a:cxn ang="0">
                <a:pos x="34" y="26"/>
              </a:cxn>
              <a:cxn ang="0">
                <a:pos x="36" y="18"/>
              </a:cxn>
              <a:cxn ang="0">
                <a:pos x="21" y="6"/>
              </a:cxn>
              <a:cxn ang="0">
                <a:pos x="29" y="20"/>
              </a:cxn>
              <a:cxn ang="0">
                <a:pos x="27" y="18"/>
              </a:cxn>
              <a:cxn ang="0">
                <a:pos x="21" y="15"/>
              </a:cxn>
              <a:cxn ang="0">
                <a:pos x="20" y="13"/>
              </a:cxn>
              <a:cxn ang="0">
                <a:pos x="21" y="12"/>
              </a:cxn>
              <a:cxn ang="0">
                <a:pos x="30" y="18"/>
              </a:cxn>
              <a:cxn ang="0">
                <a:pos x="29" y="20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33" name="Freeform 56"/>
          <p:cNvSpPr>
            <a:spLocks noEditPoints="1"/>
          </p:cNvSpPr>
          <p:nvPr/>
        </p:nvSpPr>
        <p:spPr bwMode="auto">
          <a:xfrm>
            <a:off x="3760788" y="2534136"/>
            <a:ext cx="638305" cy="638305"/>
          </a:xfrm>
          <a:custGeom>
            <a:avLst/>
            <a:gdLst/>
            <a:ahLst/>
            <a:cxnLst>
              <a:cxn ang="0">
                <a:pos x="64" y="42"/>
              </a:cxn>
              <a:cxn ang="0">
                <a:pos x="63" y="44"/>
              </a:cxn>
              <a:cxn ang="0">
                <a:pos x="33" y="64"/>
              </a:cxn>
              <a:cxn ang="0">
                <a:pos x="32" y="64"/>
              </a:cxn>
              <a:cxn ang="0">
                <a:pos x="30" y="64"/>
              </a:cxn>
              <a:cxn ang="0">
                <a:pos x="1" y="44"/>
              </a:cxn>
              <a:cxn ang="0">
                <a:pos x="0" y="42"/>
              </a:cxn>
              <a:cxn ang="0">
                <a:pos x="0" y="23"/>
              </a:cxn>
              <a:cxn ang="0">
                <a:pos x="1" y="20"/>
              </a:cxn>
              <a:cxn ang="0">
                <a:pos x="30" y="1"/>
              </a:cxn>
              <a:cxn ang="0">
                <a:pos x="32" y="0"/>
              </a:cxn>
              <a:cxn ang="0">
                <a:pos x="33" y="1"/>
              </a:cxn>
              <a:cxn ang="0">
                <a:pos x="63" y="20"/>
              </a:cxn>
              <a:cxn ang="0">
                <a:pos x="64" y="23"/>
              </a:cxn>
              <a:cxn ang="0">
                <a:pos x="64" y="42"/>
              </a:cxn>
              <a:cxn ang="0">
                <a:pos x="12" y="32"/>
              </a:cxn>
              <a:cxn ang="0">
                <a:pos x="5" y="28"/>
              </a:cxn>
              <a:cxn ang="0">
                <a:pos x="5" y="37"/>
              </a:cxn>
              <a:cxn ang="0">
                <a:pos x="12" y="32"/>
              </a:cxn>
              <a:cxn ang="0">
                <a:pos x="29" y="21"/>
              </a:cxn>
              <a:cxn ang="0">
                <a:pos x="29" y="8"/>
              </a:cxn>
              <a:cxn ang="0">
                <a:pos x="7" y="23"/>
              </a:cxn>
              <a:cxn ang="0">
                <a:pos x="17" y="29"/>
              </a:cxn>
              <a:cxn ang="0">
                <a:pos x="29" y="21"/>
              </a:cxn>
              <a:cxn ang="0">
                <a:pos x="29" y="56"/>
              </a:cxn>
              <a:cxn ang="0">
                <a:pos x="29" y="44"/>
              </a:cxn>
              <a:cxn ang="0">
                <a:pos x="17" y="36"/>
              </a:cxn>
              <a:cxn ang="0">
                <a:pos x="7" y="42"/>
              </a:cxn>
              <a:cxn ang="0">
                <a:pos x="29" y="56"/>
              </a:cxn>
              <a:cxn ang="0">
                <a:pos x="41" y="32"/>
              </a:cxn>
              <a:cxn ang="0">
                <a:pos x="32" y="26"/>
              </a:cxn>
              <a:cxn ang="0">
                <a:pos x="22" y="32"/>
              </a:cxn>
              <a:cxn ang="0">
                <a:pos x="32" y="39"/>
              </a:cxn>
              <a:cxn ang="0">
                <a:pos x="41" y="32"/>
              </a:cxn>
              <a:cxn ang="0">
                <a:pos x="56" y="23"/>
              </a:cxn>
              <a:cxn ang="0">
                <a:pos x="35" y="8"/>
              </a:cxn>
              <a:cxn ang="0">
                <a:pos x="35" y="21"/>
              </a:cxn>
              <a:cxn ang="0">
                <a:pos x="46" y="29"/>
              </a:cxn>
              <a:cxn ang="0">
                <a:pos x="56" y="23"/>
              </a:cxn>
              <a:cxn ang="0">
                <a:pos x="56" y="42"/>
              </a:cxn>
              <a:cxn ang="0">
                <a:pos x="46" y="36"/>
              </a:cxn>
              <a:cxn ang="0">
                <a:pos x="35" y="44"/>
              </a:cxn>
              <a:cxn ang="0">
                <a:pos x="35" y="56"/>
              </a:cxn>
              <a:cxn ang="0">
                <a:pos x="56" y="42"/>
              </a:cxn>
              <a:cxn ang="0">
                <a:pos x="58" y="37"/>
              </a:cxn>
              <a:cxn ang="0">
                <a:pos x="58" y="28"/>
              </a:cxn>
              <a:cxn ang="0">
                <a:pos x="51" y="32"/>
              </a:cxn>
              <a:cxn ang="0">
                <a:pos x="58" y="37"/>
              </a:cxn>
            </a:cxnLst>
            <a:rect l="0" t="0" r="r" b="b"/>
            <a:pathLst>
              <a:path w="64" h="64">
                <a:moveTo>
                  <a:pt x="64" y="42"/>
                </a:moveTo>
                <a:cubicBezTo>
                  <a:pt x="64" y="43"/>
                  <a:pt x="63" y="44"/>
                  <a:pt x="63" y="44"/>
                </a:cubicBezTo>
                <a:cubicBezTo>
                  <a:pt x="33" y="64"/>
                  <a:pt x="33" y="64"/>
                  <a:pt x="33" y="64"/>
                </a:cubicBezTo>
                <a:cubicBezTo>
                  <a:pt x="33" y="64"/>
                  <a:pt x="32" y="64"/>
                  <a:pt x="32" y="64"/>
                </a:cubicBezTo>
                <a:cubicBezTo>
                  <a:pt x="31" y="64"/>
                  <a:pt x="31" y="64"/>
                  <a:pt x="30" y="64"/>
                </a:cubicBezTo>
                <a:cubicBezTo>
                  <a:pt x="1" y="44"/>
                  <a:pt x="1" y="44"/>
                  <a:pt x="1" y="44"/>
                </a:cubicBezTo>
                <a:cubicBezTo>
                  <a:pt x="0" y="44"/>
                  <a:pt x="0" y="43"/>
                  <a:pt x="0" y="42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2"/>
                  <a:pt x="0" y="21"/>
                  <a:pt x="1" y="20"/>
                </a:cubicBezTo>
                <a:cubicBezTo>
                  <a:pt x="30" y="1"/>
                  <a:pt x="30" y="1"/>
                  <a:pt x="30" y="1"/>
                </a:cubicBezTo>
                <a:cubicBezTo>
                  <a:pt x="31" y="1"/>
                  <a:pt x="31" y="0"/>
                  <a:pt x="32" y="0"/>
                </a:cubicBezTo>
                <a:cubicBezTo>
                  <a:pt x="32" y="0"/>
                  <a:pt x="33" y="1"/>
                  <a:pt x="33" y="1"/>
                </a:cubicBezTo>
                <a:cubicBezTo>
                  <a:pt x="63" y="20"/>
                  <a:pt x="63" y="20"/>
                  <a:pt x="63" y="20"/>
                </a:cubicBezTo>
                <a:cubicBezTo>
                  <a:pt x="63" y="21"/>
                  <a:pt x="64" y="22"/>
                  <a:pt x="64" y="23"/>
                </a:cubicBezTo>
                <a:lnTo>
                  <a:pt x="64" y="42"/>
                </a:lnTo>
                <a:close/>
                <a:moveTo>
                  <a:pt x="12" y="32"/>
                </a:moveTo>
                <a:cubicBezTo>
                  <a:pt x="5" y="28"/>
                  <a:pt x="5" y="28"/>
                  <a:pt x="5" y="28"/>
                </a:cubicBezTo>
                <a:cubicBezTo>
                  <a:pt x="5" y="37"/>
                  <a:pt x="5" y="37"/>
                  <a:pt x="5" y="37"/>
                </a:cubicBezTo>
                <a:lnTo>
                  <a:pt x="12" y="32"/>
                </a:lnTo>
                <a:close/>
                <a:moveTo>
                  <a:pt x="29" y="21"/>
                </a:moveTo>
                <a:cubicBezTo>
                  <a:pt x="29" y="8"/>
                  <a:pt x="29" y="8"/>
                  <a:pt x="29" y="8"/>
                </a:cubicBezTo>
                <a:cubicBezTo>
                  <a:pt x="7" y="23"/>
                  <a:pt x="7" y="23"/>
                  <a:pt x="7" y="23"/>
                </a:cubicBezTo>
                <a:cubicBezTo>
                  <a:pt x="17" y="29"/>
                  <a:pt x="17" y="29"/>
                  <a:pt x="17" y="29"/>
                </a:cubicBezTo>
                <a:lnTo>
                  <a:pt x="29" y="21"/>
                </a:lnTo>
                <a:close/>
                <a:moveTo>
                  <a:pt x="29" y="56"/>
                </a:moveTo>
                <a:cubicBezTo>
                  <a:pt x="29" y="44"/>
                  <a:pt x="29" y="44"/>
                  <a:pt x="29" y="44"/>
                </a:cubicBezTo>
                <a:cubicBezTo>
                  <a:pt x="17" y="36"/>
                  <a:pt x="17" y="36"/>
                  <a:pt x="17" y="36"/>
                </a:cubicBezTo>
                <a:cubicBezTo>
                  <a:pt x="7" y="42"/>
                  <a:pt x="7" y="42"/>
                  <a:pt x="7" y="42"/>
                </a:cubicBezTo>
                <a:lnTo>
                  <a:pt x="29" y="56"/>
                </a:lnTo>
                <a:close/>
                <a:moveTo>
                  <a:pt x="41" y="32"/>
                </a:moveTo>
                <a:cubicBezTo>
                  <a:pt x="32" y="26"/>
                  <a:pt x="32" y="26"/>
                  <a:pt x="32" y="26"/>
                </a:cubicBezTo>
                <a:cubicBezTo>
                  <a:pt x="22" y="32"/>
                  <a:pt x="22" y="32"/>
                  <a:pt x="22" y="32"/>
                </a:cubicBezTo>
                <a:cubicBezTo>
                  <a:pt x="32" y="39"/>
                  <a:pt x="32" y="39"/>
                  <a:pt x="32" y="39"/>
                </a:cubicBezTo>
                <a:lnTo>
                  <a:pt x="41" y="32"/>
                </a:lnTo>
                <a:close/>
                <a:moveTo>
                  <a:pt x="56" y="23"/>
                </a:moveTo>
                <a:cubicBezTo>
                  <a:pt x="35" y="8"/>
                  <a:pt x="35" y="8"/>
                  <a:pt x="35" y="8"/>
                </a:cubicBezTo>
                <a:cubicBezTo>
                  <a:pt x="35" y="21"/>
                  <a:pt x="35" y="21"/>
                  <a:pt x="35" y="21"/>
                </a:cubicBezTo>
                <a:cubicBezTo>
                  <a:pt x="46" y="29"/>
                  <a:pt x="46" y="29"/>
                  <a:pt x="46" y="29"/>
                </a:cubicBezTo>
                <a:lnTo>
                  <a:pt x="56" y="23"/>
                </a:lnTo>
                <a:close/>
                <a:moveTo>
                  <a:pt x="56" y="42"/>
                </a:moveTo>
                <a:cubicBezTo>
                  <a:pt x="46" y="36"/>
                  <a:pt x="46" y="36"/>
                  <a:pt x="46" y="36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56"/>
                  <a:pt x="35" y="56"/>
                  <a:pt x="35" y="56"/>
                </a:cubicBezTo>
                <a:lnTo>
                  <a:pt x="56" y="42"/>
                </a:lnTo>
                <a:close/>
                <a:moveTo>
                  <a:pt x="58" y="37"/>
                </a:moveTo>
                <a:cubicBezTo>
                  <a:pt x="58" y="28"/>
                  <a:pt x="58" y="28"/>
                  <a:pt x="58" y="28"/>
                </a:cubicBezTo>
                <a:cubicBezTo>
                  <a:pt x="51" y="32"/>
                  <a:pt x="51" y="32"/>
                  <a:pt x="51" y="32"/>
                </a:cubicBezTo>
                <a:lnTo>
                  <a:pt x="58" y="3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grpSp>
        <p:nvGrpSpPr>
          <p:cNvPr id="3" name="Group 65"/>
          <p:cNvGrpSpPr/>
          <p:nvPr/>
        </p:nvGrpSpPr>
        <p:grpSpPr>
          <a:xfrm>
            <a:off x="1220788" y="4430099"/>
            <a:ext cx="4571999" cy="1538901"/>
            <a:chOff x="1938544" y="1152526"/>
            <a:chExt cx="4792657" cy="1154176"/>
          </a:xfrm>
        </p:grpSpPr>
        <p:sp>
          <p:nvSpPr>
            <p:cNvPr id="35" name="Round Same Side Corner Rectangle 34"/>
            <p:cNvSpPr/>
            <p:nvPr/>
          </p:nvSpPr>
          <p:spPr>
            <a:xfrm flipV="1">
              <a:off x="1938544" y="1598819"/>
              <a:ext cx="4792657" cy="707883"/>
            </a:xfrm>
            <a:prstGeom prst="round2SameRect">
              <a:avLst>
                <a:gd name="adj1" fmla="val 8813"/>
                <a:gd name="adj2" fmla="val 0"/>
              </a:avLst>
            </a:prstGeom>
            <a:solidFill>
              <a:schemeClr val="tx1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5" dirty="0">
                <a:solidFill>
                  <a:schemeClr val="tx2"/>
                </a:solidFill>
              </a:endParaRPr>
            </a:p>
          </p:txBody>
        </p:sp>
        <p:grpSp>
          <p:nvGrpSpPr>
            <p:cNvPr id="4" name="Group 9"/>
            <p:cNvGrpSpPr/>
            <p:nvPr/>
          </p:nvGrpSpPr>
          <p:grpSpPr>
            <a:xfrm>
              <a:off x="1938544" y="1152526"/>
              <a:ext cx="4792657" cy="446296"/>
              <a:chOff x="1600200" y="1295400"/>
              <a:chExt cx="5410200" cy="670560"/>
            </a:xfrm>
          </p:grpSpPr>
          <p:sp>
            <p:nvSpPr>
              <p:cNvPr id="37" name="Rectangle 36"/>
              <p:cNvSpPr/>
              <p:nvPr/>
            </p:nvSpPr>
            <p:spPr>
              <a:xfrm>
                <a:off x="1600200" y="1356360"/>
                <a:ext cx="5410200" cy="609600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135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1600200" y="1295400"/>
                <a:ext cx="5410200" cy="6096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135" dirty="0">
                    <a:solidFill>
                      <a:schemeClr val="tx2"/>
                    </a:solidFill>
                  </a:rPr>
                  <a:t>添加文本内容</a:t>
                </a:r>
                <a:endParaRPr lang="en-US" sz="2135" dirty="0">
                  <a:solidFill>
                    <a:schemeClr val="tx2"/>
                  </a:solidFill>
                </a:endParaRPr>
              </a:p>
            </p:txBody>
          </p:sp>
        </p:grpSp>
      </p:grpSp>
      <p:sp>
        <p:nvSpPr>
          <p:cNvPr id="42" name="Text Placeholder 3"/>
          <p:cNvSpPr txBox="1"/>
          <p:nvPr/>
        </p:nvSpPr>
        <p:spPr>
          <a:xfrm>
            <a:off x="1952183" y="5118976"/>
            <a:ext cx="3535803" cy="67730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en-US" sz="1465" dirty="0">
                <a:solidFill>
                  <a:schemeClr val="tx2"/>
                </a:solidFill>
                <a:cs typeface="+mj-cs"/>
              </a:rPr>
              <a:t>There are many variations of passages but the majority have  suffered alteration in some form by injected </a:t>
            </a:r>
            <a:r>
              <a:rPr lang="en-US" sz="1465" dirty="0">
                <a:solidFill>
                  <a:schemeClr val="tx2"/>
                </a:solidFill>
              </a:rPr>
              <a:t> are many variations of </a:t>
            </a:r>
            <a:r>
              <a:rPr lang="en-US" sz="1465" dirty="0">
                <a:solidFill>
                  <a:schemeClr val="tx2"/>
                </a:solidFill>
                <a:cs typeface="+mj-cs"/>
              </a:rPr>
              <a:t>.</a:t>
            </a:r>
            <a:endParaRPr lang="en-US" sz="1465" dirty="0">
              <a:solidFill>
                <a:schemeClr val="tx2"/>
              </a:solidFill>
              <a:cs typeface="+mj-cs"/>
            </a:endParaRPr>
          </a:p>
        </p:txBody>
      </p:sp>
      <p:sp>
        <p:nvSpPr>
          <p:cNvPr id="43" name="Freeform 45"/>
          <p:cNvSpPr>
            <a:spLocks noEditPoints="1"/>
          </p:cNvSpPr>
          <p:nvPr/>
        </p:nvSpPr>
        <p:spPr bwMode="auto">
          <a:xfrm>
            <a:off x="1423986" y="5250216"/>
            <a:ext cx="414624" cy="41462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solidFill>
                <a:schemeClr val="tx2"/>
              </a:solidFill>
            </a:endParaRPr>
          </a:p>
        </p:txBody>
      </p:sp>
      <p:grpSp>
        <p:nvGrpSpPr>
          <p:cNvPr id="14" name="Group 65"/>
          <p:cNvGrpSpPr/>
          <p:nvPr/>
        </p:nvGrpSpPr>
        <p:grpSpPr>
          <a:xfrm>
            <a:off x="6402389" y="4430099"/>
            <a:ext cx="4571999" cy="1538901"/>
            <a:chOff x="1938544" y="1152526"/>
            <a:chExt cx="4792657" cy="1154176"/>
          </a:xfrm>
        </p:grpSpPr>
        <p:sp>
          <p:nvSpPr>
            <p:cNvPr id="45" name="Round Same Side Corner Rectangle 44"/>
            <p:cNvSpPr/>
            <p:nvPr/>
          </p:nvSpPr>
          <p:spPr>
            <a:xfrm flipV="1">
              <a:off x="1938544" y="1598819"/>
              <a:ext cx="4792657" cy="707883"/>
            </a:xfrm>
            <a:prstGeom prst="round2SameRect">
              <a:avLst>
                <a:gd name="adj1" fmla="val 8813"/>
                <a:gd name="adj2" fmla="val 0"/>
              </a:avLst>
            </a:prstGeom>
            <a:solidFill>
              <a:schemeClr val="tx1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5" dirty="0">
                <a:solidFill>
                  <a:schemeClr val="tx2"/>
                </a:solidFill>
              </a:endParaRPr>
            </a:p>
          </p:txBody>
        </p:sp>
        <p:grpSp>
          <p:nvGrpSpPr>
            <p:cNvPr id="15" name="Group 9"/>
            <p:cNvGrpSpPr/>
            <p:nvPr/>
          </p:nvGrpSpPr>
          <p:grpSpPr>
            <a:xfrm>
              <a:off x="1938544" y="1152526"/>
              <a:ext cx="4792657" cy="446296"/>
              <a:chOff x="1600200" y="1295400"/>
              <a:chExt cx="5410200" cy="670560"/>
            </a:xfrm>
          </p:grpSpPr>
          <p:sp>
            <p:nvSpPr>
              <p:cNvPr id="47" name="Rectangle 46"/>
              <p:cNvSpPr/>
              <p:nvPr/>
            </p:nvSpPr>
            <p:spPr>
              <a:xfrm>
                <a:off x="1600200" y="1356360"/>
                <a:ext cx="5410200" cy="609600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135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48" name="Rectangle 47"/>
              <p:cNvSpPr/>
              <p:nvPr/>
            </p:nvSpPr>
            <p:spPr>
              <a:xfrm>
                <a:off x="1600200" y="1295400"/>
                <a:ext cx="5410200" cy="6096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135" dirty="0">
                    <a:solidFill>
                      <a:schemeClr val="tx2"/>
                    </a:solidFill>
                  </a:rPr>
                  <a:t>添加文本内容</a:t>
                </a:r>
                <a:endParaRPr lang="en-US" sz="2135" dirty="0">
                  <a:solidFill>
                    <a:schemeClr val="tx2"/>
                  </a:solidFill>
                </a:endParaRPr>
              </a:p>
            </p:txBody>
          </p:sp>
        </p:grpSp>
      </p:grpSp>
      <p:sp>
        <p:nvSpPr>
          <p:cNvPr id="49" name="Text Placeholder 3"/>
          <p:cNvSpPr txBox="1"/>
          <p:nvPr/>
        </p:nvSpPr>
        <p:spPr>
          <a:xfrm>
            <a:off x="6604860" y="5118976"/>
            <a:ext cx="3535803" cy="67730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18565">
              <a:spcBef>
                <a:spcPct val="20000"/>
              </a:spcBef>
              <a:defRPr/>
            </a:pPr>
            <a:r>
              <a:rPr lang="en-US" sz="1465" dirty="0">
                <a:solidFill>
                  <a:schemeClr val="tx2"/>
                </a:solidFill>
                <a:cs typeface="+mj-cs"/>
              </a:rPr>
              <a:t>There are many variations of passages but the majority have  suffered alteration in some form by injected </a:t>
            </a:r>
            <a:r>
              <a:rPr lang="en-US" sz="1465" dirty="0">
                <a:solidFill>
                  <a:schemeClr val="tx2"/>
                </a:solidFill>
              </a:rPr>
              <a:t> are many variations of </a:t>
            </a:r>
            <a:r>
              <a:rPr lang="en-US" sz="1465" dirty="0">
                <a:solidFill>
                  <a:schemeClr val="tx2"/>
                </a:solidFill>
                <a:cs typeface="+mj-cs"/>
              </a:rPr>
              <a:t>.</a:t>
            </a:r>
            <a:endParaRPr lang="en-US" sz="1465" dirty="0">
              <a:solidFill>
                <a:schemeClr val="tx2"/>
              </a:solidFill>
              <a:cs typeface="+mj-cs"/>
            </a:endParaRPr>
          </a:p>
        </p:txBody>
      </p:sp>
      <p:sp>
        <p:nvSpPr>
          <p:cNvPr id="50" name="Freeform 45"/>
          <p:cNvSpPr>
            <a:spLocks noEditPoints="1"/>
          </p:cNvSpPr>
          <p:nvPr/>
        </p:nvSpPr>
        <p:spPr bwMode="auto">
          <a:xfrm>
            <a:off x="10254963" y="5250216"/>
            <a:ext cx="414624" cy="41462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2653993" y="177217"/>
            <a:ext cx="7056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添加您的标题</a:t>
            </a:r>
            <a:endParaRPr lang="zh-CN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</p:spTree>
  </p:cSld>
  <p:clrMapOvr>
    <a:masterClrMapping/>
  </p:clrMapOvr>
  <p:transition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0"/>
                            </p:stCondLst>
                            <p:childTnLst>
                              <p:par>
                                <p:cTn id="84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0"/>
                            </p:stCondLst>
                            <p:childTnLst>
                              <p:par>
                                <p:cTn id="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  <p:bldP spid="11" grpId="0" animBg="1"/>
      <p:bldP spid="12" grpId="0" animBg="1"/>
      <p:bldP spid="13" grpId="0" animBg="1"/>
      <p:bldP spid="25" grpId="0" animBg="1"/>
      <p:bldP spid="27" grpId="0" animBg="1"/>
      <p:bldP spid="28" grpId="0" animBg="1"/>
      <p:bldP spid="29" grpId="0" animBg="1"/>
      <p:bldP spid="31" grpId="0" animBg="1"/>
      <p:bldP spid="33" grpId="0" animBg="1"/>
      <p:bldP spid="42" grpId="0"/>
      <p:bldP spid="43" grpId="0" animBg="1"/>
      <p:bldP spid="49" grpId="0"/>
      <p:bldP spid="5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be 4"/>
          <p:cNvSpPr/>
          <p:nvPr/>
        </p:nvSpPr>
        <p:spPr>
          <a:xfrm flipH="1">
            <a:off x="5081586" y="4822206"/>
            <a:ext cx="2582636" cy="1131941"/>
          </a:xfrm>
          <a:prstGeom prst="cube">
            <a:avLst>
              <a:gd name="adj" fmla="val 6389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45" name="Cube 44"/>
          <p:cNvSpPr/>
          <p:nvPr/>
        </p:nvSpPr>
        <p:spPr>
          <a:xfrm flipH="1">
            <a:off x="6081538" y="4410387"/>
            <a:ext cx="2582636" cy="1131941"/>
          </a:xfrm>
          <a:prstGeom prst="cube">
            <a:avLst>
              <a:gd name="adj" fmla="val 6389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46" name="Cube 45"/>
          <p:cNvSpPr/>
          <p:nvPr/>
        </p:nvSpPr>
        <p:spPr>
          <a:xfrm flipH="1">
            <a:off x="7081489" y="3998567"/>
            <a:ext cx="2582636" cy="1131941"/>
          </a:xfrm>
          <a:prstGeom prst="cube">
            <a:avLst>
              <a:gd name="adj" fmla="val 6389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48" name="Cube 47"/>
          <p:cNvSpPr/>
          <p:nvPr/>
        </p:nvSpPr>
        <p:spPr>
          <a:xfrm flipH="1">
            <a:off x="8081441" y="3586747"/>
            <a:ext cx="2582636" cy="1131941"/>
          </a:xfrm>
          <a:prstGeom prst="cube">
            <a:avLst>
              <a:gd name="adj" fmla="val 63892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51" name="Cube 50"/>
          <p:cNvSpPr/>
          <p:nvPr/>
        </p:nvSpPr>
        <p:spPr>
          <a:xfrm flipH="1">
            <a:off x="9081392" y="3174927"/>
            <a:ext cx="2582636" cy="1131941"/>
          </a:xfrm>
          <a:prstGeom prst="cube">
            <a:avLst>
              <a:gd name="adj" fmla="val 63892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grpSp>
        <p:nvGrpSpPr>
          <p:cNvPr id="2" name="Group 100"/>
          <p:cNvGrpSpPr/>
          <p:nvPr/>
        </p:nvGrpSpPr>
        <p:grpSpPr>
          <a:xfrm>
            <a:off x="1725010" y="1868259"/>
            <a:ext cx="3456420" cy="651907"/>
            <a:chOff x="1315498" y="1113764"/>
            <a:chExt cx="2592315" cy="488930"/>
          </a:xfrm>
        </p:grpSpPr>
        <p:sp>
          <p:nvSpPr>
            <p:cNvPr id="60" name="Text Placeholder 3"/>
            <p:cNvSpPr txBox="1"/>
            <p:nvPr/>
          </p:nvSpPr>
          <p:spPr>
            <a:xfrm>
              <a:off x="1315499" y="1113764"/>
              <a:ext cx="930543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accent1"/>
                  </a:solidFill>
                </a:rPr>
                <a:t>添加文本内容</a:t>
              </a:r>
              <a:endParaRPr lang="en-US" sz="1600" b="1" dirty="0">
                <a:solidFill>
                  <a:schemeClr val="accent1"/>
                </a:solidFill>
              </a:endParaRPr>
            </a:p>
          </p:txBody>
        </p:sp>
        <p:sp>
          <p:nvSpPr>
            <p:cNvPr id="61" name="Text Placeholder 3"/>
            <p:cNvSpPr txBox="1"/>
            <p:nvPr/>
          </p:nvSpPr>
          <p:spPr>
            <a:xfrm>
              <a:off x="1315498" y="1295013"/>
              <a:ext cx="2592315" cy="307681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 of passages of Lorem Ipsum available, but the majority have suffered</a:t>
              </a:r>
              <a:endPara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62" name="Text Placeholder 3"/>
          <p:cNvSpPr txBox="1"/>
          <p:nvPr/>
        </p:nvSpPr>
        <p:spPr>
          <a:xfrm>
            <a:off x="722745" y="1701801"/>
            <a:ext cx="833562" cy="984885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8565">
              <a:spcBef>
                <a:spcPct val="20000"/>
              </a:spcBef>
              <a:defRPr/>
            </a:pPr>
            <a:r>
              <a:rPr lang="en-US" sz="6400" dirty="0">
                <a:solidFill>
                  <a:schemeClr val="accent1"/>
                </a:solidFill>
              </a:rPr>
              <a:t>01</a:t>
            </a:r>
            <a:endParaRPr lang="en-US" sz="6400" dirty="0">
              <a:solidFill>
                <a:schemeClr val="accent1"/>
              </a:solidFill>
            </a:endParaRPr>
          </a:p>
        </p:txBody>
      </p:sp>
      <p:grpSp>
        <p:nvGrpSpPr>
          <p:cNvPr id="3" name="Group 104"/>
          <p:cNvGrpSpPr/>
          <p:nvPr/>
        </p:nvGrpSpPr>
        <p:grpSpPr>
          <a:xfrm>
            <a:off x="1725010" y="2695107"/>
            <a:ext cx="3456420" cy="651907"/>
            <a:chOff x="1315498" y="1113764"/>
            <a:chExt cx="2592315" cy="488930"/>
          </a:xfrm>
        </p:grpSpPr>
        <p:sp>
          <p:nvSpPr>
            <p:cNvPr id="64" name="Text Placeholder 3"/>
            <p:cNvSpPr txBox="1"/>
            <p:nvPr/>
          </p:nvSpPr>
          <p:spPr>
            <a:xfrm>
              <a:off x="1315499" y="1113764"/>
              <a:ext cx="930543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accent2"/>
                  </a:solidFill>
                </a:rPr>
                <a:t>添加文本内容</a:t>
              </a:r>
              <a:endParaRPr lang="en-US" sz="1600" b="1" dirty="0">
                <a:solidFill>
                  <a:schemeClr val="accent2"/>
                </a:solidFill>
              </a:endParaRPr>
            </a:p>
          </p:txBody>
        </p:sp>
        <p:sp>
          <p:nvSpPr>
            <p:cNvPr id="65" name="Text Placeholder 3"/>
            <p:cNvSpPr txBox="1"/>
            <p:nvPr/>
          </p:nvSpPr>
          <p:spPr>
            <a:xfrm>
              <a:off x="1315498" y="1295013"/>
              <a:ext cx="2592315" cy="307681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 of passages of Lorem Ipsum available, but the majority have suffered</a:t>
              </a:r>
              <a:endPara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68" name="Text Placeholder 3"/>
          <p:cNvSpPr txBox="1"/>
          <p:nvPr/>
        </p:nvSpPr>
        <p:spPr>
          <a:xfrm>
            <a:off x="722745" y="2528648"/>
            <a:ext cx="833562" cy="984885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8565">
              <a:spcBef>
                <a:spcPct val="20000"/>
              </a:spcBef>
              <a:defRPr/>
            </a:pPr>
            <a:r>
              <a:rPr lang="en-US" sz="6400" dirty="0">
                <a:solidFill>
                  <a:schemeClr val="accent2"/>
                </a:solidFill>
              </a:rPr>
              <a:t>02</a:t>
            </a:r>
            <a:endParaRPr lang="en-US" sz="6400" dirty="0">
              <a:solidFill>
                <a:schemeClr val="accent2"/>
              </a:solidFill>
            </a:endParaRPr>
          </a:p>
        </p:txBody>
      </p:sp>
      <p:grpSp>
        <p:nvGrpSpPr>
          <p:cNvPr id="4" name="Group 108"/>
          <p:cNvGrpSpPr/>
          <p:nvPr/>
        </p:nvGrpSpPr>
        <p:grpSpPr>
          <a:xfrm>
            <a:off x="1725010" y="3521955"/>
            <a:ext cx="3456420" cy="651907"/>
            <a:chOff x="1315498" y="1113764"/>
            <a:chExt cx="2592315" cy="488930"/>
          </a:xfrm>
        </p:grpSpPr>
        <p:sp>
          <p:nvSpPr>
            <p:cNvPr id="70" name="Text Placeholder 3"/>
            <p:cNvSpPr txBox="1"/>
            <p:nvPr/>
          </p:nvSpPr>
          <p:spPr>
            <a:xfrm>
              <a:off x="1315499" y="1113764"/>
              <a:ext cx="925205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accent3"/>
                  </a:solidFill>
                </a:rPr>
                <a:t>添加文本内容</a:t>
              </a:r>
              <a:endParaRPr lang="en-US" sz="1600" b="1" dirty="0">
                <a:solidFill>
                  <a:schemeClr val="accent3"/>
                </a:solidFill>
              </a:endParaRPr>
            </a:p>
          </p:txBody>
        </p:sp>
        <p:sp>
          <p:nvSpPr>
            <p:cNvPr id="71" name="Text Placeholder 3"/>
            <p:cNvSpPr txBox="1"/>
            <p:nvPr/>
          </p:nvSpPr>
          <p:spPr>
            <a:xfrm>
              <a:off x="1315498" y="1295013"/>
              <a:ext cx="2592315" cy="307681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 of passages of Lorem Ipsum available, but the majority have suffered</a:t>
              </a:r>
              <a:endPara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72" name="Text Placeholder 3"/>
          <p:cNvSpPr txBox="1"/>
          <p:nvPr/>
        </p:nvSpPr>
        <p:spPr>
          <a:xfrm>
            <a:off x="722745" y="3355494"/>
            <a:ext cx="833562" cy="984885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8565">
              <a:spcBef>
                <a:spcPct val="20000"/>
              </a:spcBef>
              <a:defRPr/>
            </a:pPr>
            <a:r>
              <a:rPr lang="en-US" sz="6400" dirty="0">
                <a:solidFill>
                  <a:schemeClr val="accent3"/>
                </a:solidFill>
              </a:rPr>
              <a:t>03</a:t>
            </a:r>
            <a:endParaRPr lang="en-US" sz="6400" dirty="0">
              <a:solidFill>
                <a:schemeClr val="accent3"/>
              </a:solidFill>
            </a:endParaRPr>
          </a:p>
        </p:txBody>
      </p:sp>
      <p:grpSp>
        <p:nvGrpSpPr>
          <p:cNvPr id="6" name="Group 112"/>
          <p:cNvGrpSpPr/>
          <p:nvPr/>
        </p:nvGrpSpPr>
        <p:grpSpPr>
          <a:xfrm>
            <a:off x="1725010" y="4348802"/>
            <a:ext cx="3456420" cy="651907"/>
            <a:chOff x="1315498" y="1113764"/>
            <a:chExt cx="2592315" cy="488930"/>
          </a:xfrm>
        </p:grpSpPr>
        <p:sp>
          <p:nvSpPr>
            <p:cNvPr id="74" name="Text Placeholder 3"/>
            <p:cNvSpPr txBox="1"/>
            <p:nvPr/>
          </p:nvSpPr>
          <p:spPr>
            <a:xfrm>
              <a:off x="1315499" y="1113764"/>
              <a:ext cx="930543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accent4"/>
                  </a:solidFill>
                </a:rPr>
                <a:t>添加文本内容</a:t>
              </a:r>
              <a:endParaRPr lang="en-US" sz="1600" b="1" dirty="0">
                <a:solidFill>
                  <a:schemeClr val="accent4"/>
                </a:solidFill>
              </a:endParaRPr>
            </a:p>
          </p:txBody>
        </p:sp>
        <p:sp>
          <p:nvSpPr>
            <p:cNvPr id="75" name="Text Placeholder 3"/>
            <p:cNvSpPr txBox="1"/>
            <p:nvPr/>
          </p:nvSpPr>
          <p:spPr>
            <a:xfrm>
              <a:off x="1315498" y="1295013"/>
              <a:ext cx="2592315" cy="307681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 of passages of Lorem Ipsum available, but the majority have suffered</a:t>
              </a:r>
              <a:endPara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76" name="Text Placeholder 3"/>
          <p:cNvSpPr txBox="1"/>
          <p:nvPr/>
        </p:nvSpPr>
        <p:spPr>
          <a:xfrm>
            <a:off x="722743" y="4182341"/>
            <a:ext cx="833562" cy="984885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8565">
              <a:spcBef>
                <a:spcPct val="20000"/>
              </a:spcBef>
              <a:defRPr/>
            </a:pPr>
            <a:r>
              <a:rPr lang="en-US" sz="6400" dirty="0">
                <a:solidFill>
                  <a:schemeClr val="accent4"/>
                </a:solidFill>
              </a:rPr>
              <a:t>04</a:t>
            </a:r>
            <a:endParaRPr lang="en-US" sz="6400" dirty="0">
              <a:solidFill>
                <a:schemeClr val="accent4"/>
              </a:solidFill>
            </a:endParaRPr>
          </a:p>
        </p:txBody>
      </p:sp>
      <p:grpSp>
        <p:nvGrpSpPr>
          <p:cNvPr id="9" name="Group 112"/>
          <p:cNvGrpSpPr/>
          <p:nvPr/>
        </p:nvGrpSpPr>
        <p:grpSpPr>
          <a:xfrm>
            <a:off x="1725010" y="5175649"/>
            <a:ext cx="3456420" cy="651907"/>
            <a:chOff x="1315498" y="1113764"/>
            <a:chExt cx="2592315" cy="488930"/>
          </a:xfrm>
        </p:grpSpPr>
        <p:sp>
          <p:nvSpPr>
            <p:cNvPr id="78" name="Text Placeholder 3"/>
            <p:cNvSpPr txBox="1"/>
            <p:nvPr/>
          </p:nvSpPr>
          <p:spPr>
            <a:xfrm>
              <a:off x="1315499" y="1113764"/>
              <a:ext cx="930543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accent5"/>
                  </a:solidFill>
                </a:rPr>
                <a:t>添加文本内容</a:t>
              </a:r>
              <a:endParaRPr lang="en-US" sz="1600" b="1" dirty="0">
                <a:solidFill>
                  <a:schemeClr val="accent5"/>
                </a:solidFill>
              </a:endParaRPr>
            </a:p>
          </p:txBody>
        </p:sp>
        <p:sp>
          <p:nvSpPr>
            <p:cNvPr id="79" name="Text Placeholder 3"/>
            <p:cNvSpPr txBox="1"/>
            <p:nvPr/>
          </p:nvSpPr>
          <p:spPr>
            <a:xfrm>
              <a:off x="1315498" y="1295013"/>
              <a:ext cx="2592315" cy="307681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 of passages of Lorem Ipsum available, but the majority have suffered</a:t>
              </a:r>
              <a:endPara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80" name="Text Placeholder 3"/>
          <p:cNvSpPr txBox="1"/>
          <p:nvPr/>
        </p:nvSpPr>
        <p:spPr>
          <a:xfrm>
            <a:off x="722743" y="5009190"/>
            <a:ext cx="833562" cy="984885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8565">
              <a:spcBef>
                <a:spcPct val="20000"/>
              </a:spcBef>
              <a:defRPr/>
            </a:pPr>
            <a:r>
              <a:rPr lang="en-US" sz="6400" dirty="0">
                <a:solidFill>
                  <a:schemeClr val="accent5"/>
                </a:solidFill>
              </a:rPr>
              <a:t>05</a:t>
            </a:r>
            <a:endParaRPr lang="en-US" sz="6400" dirty="0">
              <a:solidFill>
                <a:schemeClr val="accent5"/>
              </a:solidFill>
            </a:endParaRPr>
          </a:p>
        </p:txBody>
      </p:sp>
      <p:grpSp>
        <p:nvGrpSpPr>
          <p:cNvPr id="10" name="Group 80"/>
          <p:cNvGrpSpPr/>
          <p:nvPr/>
        </p:nvGrpSpPr>
        <p:grpSpPr>
          <a:xfrm>
            <a:off x="6707178" y="2114479"/>
            <a:ext cx="1384491" cy="2472668"/>
            <a:chOff x="6932612" y="3789363"/>
            <a:chExt cx="430213" cy="76835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82" name="Freeform 5"/>
            <p:cNvSpPr>
              <a:spLocks noEditPoints="1"/>
            </p:cNvSpPr>
            <p:nvPr/>
          </p:nvSpPr>
          <p:spPr bwMode="auto">
            <a:xfrm>
              <a:off x="6932612" y="3948113"/>
              <a:ext cx="430213" cy="609600"/>
            </a:xfrm>
            <a:custGeom>
              <a:avLst/>
              <a:gdLst/>
              <a:ahLst/>
              <a:cxnLst>
                <a:cxn ang="0">
                  <a:pos x="17" y="167"/>
                </a:cxn>
                <a:cxn ang="0">
                  <a:pos x="18" y="167"/>
                </a:cxn>
                <a:cxn ang="0">
                  <a:pos x="36" y="150"/>
                </a:cxn>
                <a:cxn ang="0">
                  <a:pos x="41" y="85"/>
                </a:cxn>
                <a:cxn ang="0">
                  <a:pos x="75" y="61"/>
                </a:cxn>
                <a:cxn ang="0">
                  <a:pos x="75" y="155"/>
                </a:cxn>
                <a:cxn ang="0">
                  <a:pos x="78" y="168"/>
                </a:cxn>
                <a:cxn ang="0">
                  <a:pos x="40" y="327"/>
                </a:cxn>
                <a:cxn ang="0">
                  <a:pos x="56" y="353"/>
                </a:cxn>
                <a:cxn ang="0">
                  <a:pos x="61" y="353"/>
                </a:cxn>
                <a:cxn ang="0">
                  <a:pos x="82" y="337"/>
                </a:cxn>
                <a:cxn ang="0">
                  <a:pos x="118" y="186"/>
                </a:cxn>
                <a:cxn ang="0">
                  <a:pos x="160" y="205"/>
                </a:cxn>
                <a:cxn ang="0">
                  <a:pos x="156" y="262"/>
                </a:cxn>
                <a:cxn ang="0">
                  <a:pos x="176" y="284"/>
                </a:cxn>
                <a:cxn ang="0">
                  <a:pos x="177" y="284"/>
                </a:cxn>
                <a:cxn ang="0">
                  <a:pos x="199" y="264"/>
                </a:cxn>
                <a:cxn ang="0">
                  <a:pos x="203" y="194"/>
                </a:cxn>
                <a:cxn ang="0">
                  <a:pos x="191" y="173"/>
                </a:cxn>
                <a:cxn ang="0">
                  <a:pos x="132" y="145"/>
                </a:cxn>
                <a:cxn ang="0">
                  <a:pos x="132" y="83"/>
                </a:cxn>
                <a:cxn ang="0">
                  <a:pos x="153" y="107"/>
                </a:cxn>
                <a:cxn ang="0">
                  <a:pos x="164" y="113"/>
                </a:cxn>
                <a:cxn ang="0">
                  <a:pos x="227" y="121"/>
                </a:cxn>
                <a:cxn ang="0">
                  <a:pos x="229" y="121"/>
                </a:cxn>
                <a:cxn ang="0">
                  <a:pos x="247" y="105"/>
                </a:cxn>
                <a:cxn ang="0">
                  <a:pos x="231" y="85"/>
                </a:cxn>
                <a:cxn ang="0">
                  <a:pos x="175" y="79"/>
                </a:cxn>
                <a:cxn ang="0">
                  <a:pos x="130" y="25"/>
                </a:cxn>
                <a:cxn ang="0">
                  <a:pos x="124" y="16"/>
                </a:cxn>
                <a:cxn ang="0">
                  <a:pos x="104" y="0"/>
                </a:cxn>
                <a:cxn ang="0">
                  <a:pos x="86" y="9"/>
                </a:cxn>
                <a:cxn ang="0">
                  <a:pos x="14" y="61"/>
                </a:cxn>
                <a:cxn ang="0">
                  <a:pos x="6" y="74"/>
                </a:cxn>
                <a:cxn ang="0">
                  <a:pos x="0" y="148"/>
                </a:cxn>
                <a:cxn ang="0">
                  <a:pos x="17" y="167"/>
                </a:cxn>
                <a:cxn ang="0">
                  <a:pos x="17" y="167"/>
                </a:cxn>
                <a:cxn ang="0">
                  <a:pos x="17" y="167"/>
                </a:cxn>
              </a:cxnLst>
              <a:rect l="0" t="0" r="r" b="b"/>
              <a:pathLst>
                <a:path w="248" h="353">
                  <a:moveTo>
                    <a:pt x="17" y="167"/>
                  </a:moveTo>
                  <a:cubicBezTo>
                    <a:pt x="17" y="167"/>
                    <a:pt x="18" y="167"/>
                    <a:pt x="18" y="167"/>
                  </a:cubicBezTo>
                  <a:cubicBezTo>
                    <a:pt x="27" y="167"/>
                    <a:pt x="35" y="160"/>
                    <a:pt x="36" y="150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75" y="61"/>
                    <a:pt x="75" y="61"/>
                    <a:pt x="75" y="61"/>
                  </a:cubicBezTo>
                  <a:cubicBezTo>
                    <a:pt x="75" y="155"/>
                    <a:pt x="75" y="155"/>
                    <a:pt x="75" y="155"/>
                  </a:cubicBezTo>
                  <a:cubicBezTo>
                    <a:pt x="75" y="160"/>
                    <a:pt x="76" y="164"/>
                    <a:pt x="78" y="168"/>
                  </a:cubicBezTo>
                  <a:cubicBezTo>
                    <a:pt x="40" y="327"/>
                    <a:pt x="40" y="327"/>
                    <a:pt x="40" y="327"/>
                  </a:cubicBezTo>
                  <a:cubicBezTo>
                    <a:pt x="37" y="338"/>
                    <a:pt x="44" y="350"/>
                    <a:pt x="56" y="353"/>
                  </a:cubicBezTo>
                  <a:cubicBezTo>
                    <a:pt x="58" y="353"/>
                    <a:pt x="59" y="353"/>
                    <a:pt x="61" y="353"/>
                  </a:cubicBezTo>
                  <a:cubicBezTo>
                    <a:pt x="71" y="353"/>
                    <a:pt x="79" y="347"/>
                    <a:pt x="82" y="337"/>
                  </a:cubicBezTo>
                  <a:cubicBezTo>
                    <a:pt x="118" y="186"/>
                    <a:pt x="118" y="186"/>
                    <a:pt x="118" y="186"/>
                  </a:cubicBezTo>
                  <a:cubicBezTo>
                    <a:pt x="160" y="205"/>
                    <a:pt x="160" y="205"/>
                    <a:pt x="160" y="205"/>
                  </a:cubicBezTo>
                  <a:cubicBezTo>
                    <a:pt x="156" y="262"/>
                    <a:pt x="156" y="262"/>
                    <a:pt x="156" y="262"/>
                  </a:cubicBezTo>
                  <a:cubicBezTo>
                    <a:pt x="155" y="273"/>
                    <a:pt x="164" y="284"/>
                    <a:pt x="176" y="284"/>
                  </a:cubicBezTo>
                  <a:cubicBezTo>
                    <a:pt x="176" y="284"/>
                    <a:pt x="177" y="284"/>
                    <a:pt x="177" y="284"/>
                  </a:cubicBezTo>
                  <a:cubicBezTo>
                    <a:pt x="189" y="284"/>
                    <a:pt x="198" y="276"/>
                    <a:pt x="199" y="264"/>
                  </a:cubicBezTo>
                  <a:cubicBezTo>
                    <a:pt x="203" y="194"/>
                    <a:pt x="203" y="194"/>
                    <a:pt x="203" y="194"/>
                  </a:cubicBezTo>
                  <a:cubicBezTo>
                    <a:pt x="204" y="185"/>
                    <a:pt x="199" y="177"/>
                    <a:pt x="191" y="173"/>
                  </a:cubicBezTo>
                  <a:cubicBezTo>
                    <a:pt x="132" y="145"/>
                    <a:pt x="132" y="145"/>
                    <a:pt x="132" y="145"/>
                  </a:cubicBezTo>
                  <a:cubicBezTo>
                    <a:pt x="132" y="83"/>
                    <a:pt x="132" y="83"/>
                    <a:pt x="132" y="83"/>
                  </a:cubicBezTo>
                  <a:cubicBezTo>
                    <a:pt x="153" y="107"/>
                    <a:pt x="153" y="107"/>
                    <a:pt x="153" y="107"/>
                  </a:cubicBezTo>
                  <a:cubicBezTo>
                    <a:pt x="156" y="111"/>
                    <a:pt x="160" y="113"/>
                    <a:pt x="164" y="113"/>
                  </a:cubicBezTo>
                  <a:cubicBezTo>
                    <a:pt x="227" y="121"/>
                    <a:pt x="227" y="121"/>
                    <a:pt x="227" y="121"/>
                  </a:cubicBezTo>
                  <a:cubicBezTo>
                    <a:pt x="228" y="121"/>
                    <a:pt x="228" y="121"/>
                    <a:pt x="229" y="121"/>
                  </a:cubicBezTo>
                  <a:cubicBezTo>
                    <a:pt x="238" y="121"/>
                    <a:pt x="246" y="114"/>
                    <a:pt x="247" y="105"/>
                  </a:cubicBezTo>
                  <a:cubicBezTo>
                    <a:pt x="248" y="95"/>
                    <a:pt x="241" y="86"/>
                    <a:pt x="231" y="85"/>
                  </a:cubicBezTo>
                  <a:cubicBezTo>
                    <a:pt x="175" y="79"/>
                    <a:pt x="175" y="79"/>
                    <a:pt x="175" y="79"/>
                  </a:cubicBezTo>
                  <a:cubicBezTo>
                    <a:pt x="130" y="25"/>
                    <a:pt x="130" y="25"/>
                    <a:pt x="130" y="25"/>
                  </a:cubicBezTo>
                  <a:cubicBezTo>
                    <a:pt x="129" y="21"/>
                    <a:pt x="127" y="18"/>
                    <a:pt x="124" y="16"/>
                  </a:cubicBezTo>
                  <a:cubicBezTo>
                    <a:pt x="122" y="7"/>
                    <a:pt x="113" y="0"/>
                    <a:pt x="104" y="0"/>
                  </a:cubicBezTo>
                  <a:cubicBezTo>
                    <a:pt x="96" y="0"/>
                    <a:pt x="90" y="3"/>
                    <a:pt x="86" y="9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9" y="64"/>
                    <a:pt x="7" y="69"/>
                    <a:pt x="6" y="74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57"/>
                    <a:pt x="7" y="166"/>
                    <a:pt x="17" y="167"/>
                  </a:cubicBezTo>
                  <a:close/>
                  <a:moveTo>
                    <a:pt x="17" y="167"/>
                  </a:moveTo>
                  <a:cubicBezTo>
                    <a:pt x="17" y="167"/>
                    <a:pt x="17" y="167"/>
                    <a:pt x="17" y="167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83" name="Freeform 6"/>
            <p:cNvSpPr>
              <a:spLocks noEditPoints="1"/>
            </p:cNvSpPr>
            <p:nvPr/>
          </p:nvSpPr>
          <p:spPr bwMode="auto">
            <a:xfrm>
              <a:off x="7067550" y="3789363"/>
              <a:ext cx="152400" cy="152400"/>
            </a:xfrm>
            <a:custGeom>
              <a:avLst/>
              <a:gdLst/>
              <a:ahLst/>
              <a:cxnLst>
                <a:cxn ang="0">
                  <a:pos x="88" y="44"/>
                </a:cxn>
                <a:cxn ang="0">
                  <a:pos x="44" y="88"/>
                </a:cxn>
                <a:cxn ang="0">
                  <a:pos x="0" y="44"/>
                </a:cxn>
                <a:cxn ang="0">
                  <a:pos x="44" y="0"/>
                </a:cxn>
                <a:cxn ang="0">
                  <a:pos x="88" y="44"/>
                </a:cxn>
                <a:cxn ang="0">
                  <a:pos x="88" y="44"/>
                </a:cxn>
                <a:cxn ang="0">
                  <a:pos x="88" y="44"/>
                </a:cxn>
              </a:cxnLst>
              <a:rect l="0" t="0" r="r" b="b"/>
              <a:pathLst>
                <a:path w="88" h="88">
                  <a:moveTo>
                    <a:pt x="88" y="44"/>
                  </a:moveTo>
                  <a:cubicBezTo>
                    <a:pt x="88" y="69"/>
                    <a:pt x="68" y="88"/>
                    <a:pt x="44" y="88"/>
                  </a:cubicBezTo>
                  <a:cubicBezTo>
                    <a:pt x="20" y="88"/>
                    <a:pt x="0" y="69"/>
                    <a:pt x="0" y="44"/>
                  </a:cubicBezTo>
                  <a:cubicBezTo>
                    <a:pt x="0" y="20"/>
                    <a:pt x="20" y="0"/>
                    <a:pt x="44" y="0"/>
                  </a:cubicBezTo>
                  <a:cubicBezTo>
                    <a:pt x="68" y="0"/>
                    <a:pt x="88" y="20"/>
                    <a:pt x="88" y="44"/>
                  </a:cubicBezTo>
                  <a:close/>
                  <a:moveTo>
                    <a:pt x="88" y="44"/>
                  </a:moveTo>
                  <a:cubicBezTo>
                    <a:pt x="88" y="44"/>
                    <a:pt x="88" y="44"/>
                    <a:pt x="88" y="4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</p:grpSp>
      <p:sp>
        <p:nvSpPr>
          <p:cNvPr id="85" name="Freeform 5"/>
          <p:cNvSpPr>
            <a:spLocks noEditPoints="1"/>
          </p:cNvSpPr>
          <p:nvPr/>
        </p:nvSpPr>
        <p:spPr bwMode="auto">
          <a:xfrm>
            <a:off x="9664124" y="2343044"/>
            <a:ext cx="1205747" cy="1170488"/>
          </a:xfrm>
          <a:custGeom>
            <a:avLst/>
            <a:gdLst/>
            <a:ahLst/>
            <a:cxnLst>
              <a:cxn ang="0">
                <a:pos x="671" y="73"/>
              </a:cxn>
              <a:cxn ang="0">
                <a:pos x="569" y="25"/>
              </a:cxn>
              <a:cxn ang="0">
                <a:pos x="576" y="4"/>
              </a:cxn>
              <a:cxn ang="0">
                <a:pos x="567" y="0"/>
              </a:cxn>
              <a:cxn ang="0">
                <a:pos x="111" y="1"/>
              </a:cxn>
              <a:cxn ang="0">
                <a:pos x="107" y="18"/>
              </a:cxn>
              <a:cxn ang="0">
                <a:pos x="103" y="73"/>
              </a:cxn>
              <a:cxn ang="0">
                <a:pos x="4" y="77"/>
              </a:cxn>
              <a:cxn ang="0">
                <a:pos x="67" y="254"/>
              </a:cxn>
              <a:cxn ang="0">
                <a:pos x="241" y="392"/>
              </a:cxn>
              <a:cxn ang="0">
                <a:pos x="271" y="444"/>
              </a:cxn>
              <a:cxn ang="0">
                <a:pos x="292" y="590"/>
              </a:cxn>
              <a:cxn ang="0">
                <a:pos x="254" y="594"/>
              </a:cxn>
              <a:cxn ang="0">
                <a:pos x="204" y="629"/>
              </a:cxn>
              <a:cxn ang="0">
                <a:pos x="213" y="662"/>
              </a:cxn>
              <a:cxn ang="0">
                <a:pos x="479" y="654"/>
              </a:cxn>
              <a:cxn ang="0">
                <a:pos x="472" y="617"/>
              </a:cxn>
              <a:cxn ang="0">
                <a:pos x="414" y="590"/>
              </a:cxn>
              <a:cxn ang="0">
                <a:pos x="416" y="455"/>
              </a:cxn>
              <a:cxn ang="0">
                <a:pos x="406" y="437"/>
              </a:cxn>
              <a:cxn ang="0">
                <a:pos x="431" y="397"/>
              </a:cxn>
              <a:cxn ang="0">
                <a:pos x="455" y="357"/>
              </a:cxn>
              <a:cxn ang="0">
                <a:pos x="683" y="85"/>
              </a:cxn>
              <a:cxn ang="0">
                <a:pos x="146" y="288"/>
              </a:cxn>
              <a:cxn ang="0">
                <a:pos x="95" y="244"/>
              </a:cxn>
              <a:cxn ang="0">
                <a:pos x="81" y="229"/>
              </a:cxn>
              <a:cxn ang="0">
                <a:pos x="78" y="224"/>
              </a:cxn>
              <a:cxn ang="0">
                <a:pos x="43" y="166"/>
              </a:cxn>
              <a:cxn ang="0">
                <a:pos x="41" y="161"/>
              </a:cxn>
              <a:cxn ang="0">
                <a:pos x="30" y="130"/>
              </a:cxn>
              <a:cxn ang="0">
                <a:pos x="23" y="97"/>
              </a:cxn>
              <a:cxn ang="0">
                <a:pos x="180" y="307"/>
              </a:cxn>
              <a:cxn ang="0">
                <a:pos x="453" y="141"/>
              </a:cxn>
              <a:cxn ang="0">
                <a:pos x="413" y="266"/>
              </a:cxn>
              <a:cxn ang="0">
                <a:pos x="342" y="222"/>
              </a:cxn>
              <a:cxn ang="0">
                <a:pos x="271" y="266"/>
              </a:cxn>
              <a:cxn ang="0">
                <a:pos x="230" y="141"/>
              </a:cxn>
              <a:cxn ang="0">
                <a:pos x="314" y="135"/>
              </a:cxn>
              <a:cxn ang="0">
                <a:pos x="345" y="57"/>
              </a:cxn>
              <a:cxn ang="0">
                <a:pos x="452" y="135"/>
              </a:cxn>
              <a:cxn ang="0">
                <a:pos x="653" y="103"/>
              </a:cxn>
              <a:cxn ang="0">
                <a:pos x="638" y="156"/>
              </a:cxn>
              <a:cxn ang="0">
                <a:pos x="635" y="163"/>
              </a:cxn>
              <a:cxn ang="0">
                <a:pos x="627" y="179"/>
              </a:cxn>
              <a:cxn ang="0">
                <a:pos x="598" y="226"/>
              </a:cxn>
              <a:cxn ang="0">
                <a:pos x="591" y="234"/>
              </a:cxn>
              <a:cxn ang="0">
                <a:pos x="563" y="263"/>
              </a:cxn>
              <a:cxn ang="0">
                <a:pos x="497" y="307"/>
              </a:cxn>
              <a:cxn ang="0">
                <a:pos x="654" y="97"/>
              </a:cxn>
              <a:cxn ang="0">
                <a:pos x="653" y="103"/>
              </a:cxn>
            </a:cxnLst>
            <a:rect l="0" t="0" r="r" b="b"/>
            <a:pathLst>
              <a:path w="683" h="662">
                <a:moveTo>
                  <a:pt x="680" y="78"/>
                </a:moveTo>
                <a:cubicBezTo>
                  <a:pt x="678" y="75"/>
                  <a:pt x="675" y="73"/>
                  <a:pt x="671" y="73"/>
                </a:cubicBezTo>
                <a:cubicBezTo>
                  <a:pt x="580" y="73"/>
                  <a:pt x="580" y="73"/>
                  <a:pt x="580" y="73"/>
                </a:cubicBezTo>
                <a:cubicBezTo>
                  <a:pt x="577" y="49"/>
                  <a:pt x="571" y="32"/>
                  <a:pt x="569" y="25"/>
                </a:cubicBezTo>
                <a:cubicBezTo>
                  <a:pt x="572" y="23"/>
                  <a:pt x="574" y="20"/>
                  <a:pt x="576" y="18"/>
                </a:cubicBezTo>
                <a:cubicBezTo>
                  <a:pt x="580" y="14"/>
                  <a:pt x="580" y="8"/>
                  <a:pt x="576" y="4"/>
                </a:cubicBezTo>
                <a:cubicBezTo>
                  <a:pt x="575" y="3"/>
                  <a:pt x="574" y="2"/>
                  <a:pt x="572" y="1"/>
                </a:cubicBezTo>
                <a:cubicBezTo>
                  <a:pt x="571" y="1"/>
                  <a:pt x="569" y="0"/>
                  <a:pt x="567" y="0"/>
                </a:cubicBezTo>
                <a:cubicBezTo>
                  <a:pt x="116" y="0"/>
                  <a:pt x="116" y="0"/>
                  <a:pt x="116" y="0"/>
                </a:cubicBezTo>
                <a:cubicBezTo>
                  <a:pt x="114" y="0"/>
                  <a:pt x="112" y="1"/>
                  <a:pt x="111" y="1"/>
                </a:cubicBezTo>
                <a:cubicBezTo>
                  <a:pt x="109" y="2"/>
                  <a:pt x="108" y="3"/>
                  <a:pt x="107" y="4"/>
                </a:cubicBezTo>
                <a:cubicBezTo>
                  <a:pt x="103" y="8"/>
                  <a:pt x="103" y="14"/>
                  <a:pt x="107" y="18"/>
                </a:cubicBezTo>
                <a:cubicBezTo>
                  <a:pt x="109" y="20"/>
                  <a:pt x="111" y="23"/>
                  <a:pt x="114" y="25"/>
                </a:cubicBezTo>
                <a:cubicBezTo>
                  <a:pt x="112" y="32"/>
                  <a:pt x="107" y="49"/>
                  <a:pt x="103" y="73"/>
                </a:cubicBezTo>
                <a:cubicBezTo>
                  <a:pt x="13" y="73"/>
                  <a:pt x="13" y="73"/>
                  <a:pt x="13" y="73"/>
                </a:cubicBezTo>
                <a:cubicBezTo>
                  <a:pt x="8" y="73"/>
                  <a:pt x="6" y="75"/>
                  <a:pt x="4" y="77"/>
                </a:cubicBezTo>
                <a:cubicBezTo>
                  <a:pt x="1" y="79"/>
                  <a:pt x="0" y="82"/>
                  <a:pt x="0" y="85"/>
                </a:cubicBezTo>
                <a:cubicBezTo>
                  <a:pt x="5" y="147"/>
                  <a:pt x="28" y="206"/>
                  <a:pt x="67" y="254"/>
                </a:cubicBezTo>
                <a:cubicBezTo>
                  <a:pt x="108" y="304"/>
                  <a:pt x="165" y="341"/>
                  <a:pt x="228" y="357"/>
                </a:cubicBezTo>
                <a:cubicBezTo>
                  <a:pt x="225" y="368"/>
                  <a:pt x="224" y="385"/>
                  <a:pt x="241" y="392"/>
                </a:cubicBezTo>
                <a:cubicBezTo>
                  <a:pt x="253" y="397"/>
                  <a:pt x="266" y="403"/>
                  <a:pt x="275" y="413"/>
                </a:cubicBezTo>
                <a:cubicBezTo>
                  <a:pt x="284" y="423"/>
                  <a:pt x="281" y="435"/>
                  <a:pt x="271" y="444"/>
                </a:cubicBezTo>
                <a:cubicBezTo>
                  <a:pt x="268" y="447"/>
                  <a:pt x="267" y="450"/>
                  <a:pt x="268" y="455"/>
                </a:cubicBezTo>
                <a:cubicBezTo>
                  <a:pt x="292" y="590"/>
                  <a:pt x="292" y="590"/>
                  <a:pt x="292" y="590"/>
                </a:cubicBezTo>
                <a:cubicBezTo>
                  <a:pt x="269" y="590"/>
                  <a:pt x="269" y="590"/>
                  <a:pt x="269" y="590"/>
                </a:cubicBezTo>
                <a:cubicBezTo>
                  <a:pt x="264" y="590"/>
                  <a:pt x="258" y="591"/>
                  <a:pt x="254" y="594"/>
                </a:cubicBezTo>
                <a:cubicBezTo>
                  <a:pt x="212" y="617"/>
                  <a:pt x="212" y="617"/>
                  <a:pt x="212" y="617"/>
                </a:cubicBezTo>
                <a:cubicBezTo>
                  <a:pt x="208" y="619"/>
                  <a:pt x="204" y="624"/>
                  <a:pt x="204" y="629"/>
                </a:cubicBezTo>
                <a:cubicBezTo>
                  <a:pt x="204" y="654"/>
                  <a:pt x="204" y="654"/>
                  <a:pt x="204" y="654"/>
                </a:cubicBezTo>
                <a:cubicBezTo>
                  <a:pt x="204" y="659"/>
                  <a:pt x="208" y="662"/>
                  <a:pt x="213" y="662"/>
                </a:cubicBezTo>
                <a:cubicBezTo>
                  <a:pt x="471" y="662"/>
                  <a:pt x="471" y="662"/>
                  <a:pt x="471" y="662"/>
                </a:cubicBezTo>
                <a:cubicBezTo>
                  <a:pt x="475" y="662"/>
                  <a:pt x="479" y="659"/>
                  <a:pt x="479" y="654"/>
                </a:cubicBezTo>
                <a:cubicBezTo>
                  <a:pt x="479" y="628"/>
                  <a:pt x="479" y="628"/>
                  <a:pt x="479" y="628"/>
                </a:cubicBezTo>
                <a:cubicBezTo>
                  <a:pt x="479" y="624"/>
                  <a:pt x="476" y="619"/>
                  <a:pt x="472" y="617"/>
                </a:cubicBezTo>
                <a:cubicBezTo>
                  <a:pt x="461" y="611"/>
                  <a:pt x="440" y="600"/>
                  <a:pt x="429" y="594"/>
                </a:cubicBezTo>
                <a:cubicBezTo>
                  <a:pt x="426" y="591"/>
                  <a:pt x="419" y="590"/>
                  <a:pt x="414" y="590"/>
                </a:cubicBezTo>
                <a:cubicBezTo>
                  <a:pt x="392" y="590"/>
                  <a:pt x="392" y="590"/>
                  <a:pt x="392" y="590"/>
                </a:cubicBezTo>
                <a:cubicBezTo>
                  <a:pt x="392" y="590"/>
                  <a:pt x="415" y="456"/>
                  <a:pt x="416" y="455"/>
                </a:cubicBezTo>
                <a:cubicBezTo>
                  <a:pt x="416" y="452"/>
                  <a:pt x="416" y="448"/>
                  <a:pt x="414" y="446"/>
                </a:cubicBezTo>
                <a:cubicBezTo>
                  <a:pt x="411" y="443"/>
                  <a:pt x="408" y="440"/>
                  <a:pt x="406" y="437"/>
                </a:cubicBezTo>
                <a:cubicBezTo>
                  <a:pt x="403" y="432"/>
                  <a:pt x="402" y="427"/>
                  <a:pt x="403" y="421"/>
                </a:cubicBezTo>
                <a:cubicBezTo>
                  <a:pt x="407" y="409"/>
                  <a:pt x="421" y="402"/>
                  <a:pt x="431" y="397"/>
                </a:cubicBezTo>
                <a:cubicBezTo>
                  <a:pt x="435" y="395"/>
                  <a:pt x="438" y="394"/>
                  <a:pt x="442" y="392"/>
                </a:cubicBezTo>
                <a:cubicBezTo>
                  <a:pt x="460" y="385"/>
                  <a:pt x="458" y="368"/>
                  <a:pt x="455" y="357"/>
                </a:cubicBezTo>
                <a:cubicBezTo>
                  <a:pt x="518" y="340"/>
                  <a:pt x="575" y="304"/>
                  <a:pt x="616" y="254"/>
                </a:cubicBezTo>
                <a:cubicBezTo>
                  <a:pt x="655" y="206"/>
                  <a:pt x="679" y="147"/>
                  <a:pt x="683" y="85"/>
                </a:cubicBezTo>
                <a:cubicBezTo>
                  <a:pt x="683" y="83"/>
                  <a:pt x="682" y="80"/>
                  <a:pt x="680" y="78"/>
                </a:cubicBezTo>
                <a:close/>
                <a:moveTo>
                  <a:pt x="146" y="288"/>
                </a:moveTo>
                <a:cubicBezTo>
                  <a:pt x="133" y="279"/>
                  <a:pt x="125" y="273"/>
                  <a:pt x="114" y="263"/>
                </a:cubicBezTo>
                <a:cubicBezTo>
                  <a:pt x="108" y="257"/>
                  <a:pt x="101" y="251"/>
                  <a:pt x="95" y="244"/>
                </a:cubicBezTo>
                <a:cubicBezTo>
                  <a:pt x="91" y="241"/>
                  <a:pt x="88" y="237"/>
                  <a:pt x="85" y="234"/>
                </a:cubicBezTo>
                <a:cubicBezTo>
                  <a:pt x="84" y="232"/>
                  <a:pt x="82" y="230"/>
                  <a:pt x="81" y="229"/>
                </a:cubicBezTo>
                <a:cubicBezTo>
                  <a:pt x="80" y="228"/>
                  <a:pt x="80" y="227"/>
                  <a:pt x="79" y="226"/>
                </a:cubicBezTo>
                <a:cubicBezTo>
                  <a:pt x="79" y="226"/>
                  <a:pt x="78" y="225"/>
                  <a:pt x="78" y="224"/>
                </a:cubicBezTo>
                <a:cubicBezTo>
                  <a:pt x="67" y="210"/>
                  <a:pt x="57" y="195"/>
                  <a:pt x="49" y="179"/>
                </a:cubicBezTo>
                <a:cubicBezTo>
                  <a:pt x="47" y="175"/>
                  <a:pt x="45" y="171"/>
                  <a:pt x="43" y="166"/>
                </a:cubicBezTo>
                <a:cubicBezTo>
                  <a:pt x="42" y="163"/>
                  <a:pt x="42" y="163"/>
                  <a:pt x="42" y="163"/>
                </a:cubicBezTo>
                <a:cubicBezTo>
                  <a:pt x="42" y="163"/>
                  <a:pt x="41" y="161"/>
                  <a:pt x="41" y="161"/>
                </a:cubicBezTo>
                <a:cubicBezTo>
                  <a:pt x="40" y="159"/>
                  <a:pt x="40" y="158"/>
                  <a:pt x="39" y="156"/>
                </a:cubicBezTo>
                <a:cubicBezTo>
                  <a:pt x="36" y="147"/>
                  <a:pt x="33" y="139"/>
                  <a:pt x="30" y="130"/>
                </a:cubicBezTo>
                <a:cubicBezTo>
                  <a:pt x="28" y="121"/>
                  <a:pt x="26" y="112"/>
                  <a:pt x="24" y="103"/>
                </a:cubicBezTo>
                <a:cubicBezTo>
                  <a:pt x="24" y="101"/>
                  <a:pt x="23" y="99"/>
                  <a:pt x="23" y="97"/>
                </a:cubicBezTo>
                <a:cubicBezTo>
                  <a:pt x="97" y="97"/>
                  <a:pt x="97" y="97"/>
                  <a:pt x="97" y="97"/>
                </a:cubicBezTo>
                <a:cubicBezTo>
                  <a:pt x="93" y="159"/>
                  <a:pt x="105" y="244"/>
                  <a:pt x="180" y="307"/>
                </a:cubicBezTo>
                <a:cubicBezTo>
                  <a:pt x="168" y="301"/>
                  <a:pt x="156" y="295"/>
                  <a:pt x="146" y="288"/>
                </a:cubicBezTo>
                <a:close/>
                <a:moveTo>
                  <a:pt x="453" y="141"/>
                </a:moveTo>
                <a:cubicBezTo>
                  <a:pt x="388" y="188"/>
                  <a:pt x="388" y="188"/>
                  <a:pt x="388" y="188"/>
                </a:cubicBezTo>
                <a:cubicBezTo>
                  <a:pt x="413" y="266"/>
                  <a:pt x="413" y="266"/>
                  <a:pt x="413" y="266"/>
                </a:cubicBezTo>
                <a:cubicBezTo>
                  <a:pt x="415" y="271"/>
                  <a:pt x="412" y="273"/>
                  <a:pt x="408" y="270"/>
                </a:cubicBezTo>
                <a:cubicBezTo>
                  <a:pt x="342" y="222"/>
                  <a:pt x="342" y="222"/>
                  <a:pt x="342" y="222"/>
                </a:cubicBezTo>
                <a:cubicBezTo>
                  <a:pt x="276" y="270"/>
                  <a:pt x="276" y="270"/>
                  <a:pt x="276" y="270"/>
                </a:cubicBezTo>
                <a:cubicBezTo>
                  <a:pt x="271" y="273"/>
                  <a:pt x="269" y="271"/>
                  <a:pt x="271" y="266"/>
                </a:cubicBezTo>
                <a:cubicBezTo>
                  <a:pt x="296" y="188"/>
                  <a:pt x="296" y="188"/>
                  <a:pt x="296" y="188"/>
                </a:cubicBezTo>
                <a:cubicBezTo>
                  <a:pt x="230" y="141"/>
                  <a:pt x="230" y="141"/>
                  <a:pt x="230" y="141"/>
                </a:cubicBezTo>
                <a:cubicBezTo>
                  <a:pt x="225" y="137"/>
                  <a:pt x="226" y="135"/>
                  <a:pt x="232" y="135"/>
                </a:cubicBezTo>
                <a:cubicBezTo>
                  <a:pt x="314" y="135"/>
                  <a:pt x="314" y="135"/>
                  <a:pt x="314" y="135"/>
                </a:cubicBezTo>
                <a:cubicBezTo>
                  <a:pt x="339" y="57"/>
                  <a:pt x="339" y="57"/>
                  <a:pt x="339" y="57"/>
                </a:cubicBezTo>
                <a:cubicBezTo>
                  <a:pt x="340" y="52"/>
                  <a:pt x="343" y="52"/>
                  <a:pt x="345" y="57"/>
                </a:cubicBezTo>
                <a:cubicBezTo>
                  <a:pt x="370" y="135"/>
                  <a:pt x="370" y="135"/>
                  <a:pt x="370" y="135"/>
                </a:cubicBezTo>
                <a:cubicBezTo>
                  <a:pt x="452" y="135"/>
                  <a:pt x="452" y="135"/>
                  <a:pt x="452" y="135"/>
                </a:cubicBezTo>
                <a:cubicBezTo>
                  <a:pt x="457" y="134"/>
                  <a:pt x="458" y="137"/>
                  <a:pt x="453" y="141"/>
                </a:cubicBezTo>
                <a:close/>
                <a:moveTo>
                  <a:pt x="653" y="103"/>
                </a:moveTo>
                <a:cubicBezTo>
                  <a:pt x="651" y="112"/>
                  <a:pt x="649" y="121"/>
                  <a:pt x="647" y="130"/>
                </a:cubicBezTo>
                <a:cubicBezTo>
                  <a:pt x="644" y="139"/>
                  <a:pt x="641" y="147"/>
                  <a:pt x="638" y="156"/>
                </a:cubicBezTo>
                <a:cubicBezTo>
                  <a:pt x="637" y="158"/>
                  <a:pt x="636" y="159"/>
                  <a:pt x="636" y="161"/>
                </a:cubicBezTo>
                <a:cubicBezTo>
                  <a:pt x="636" y="161"/>
                  <a:pt x="635" y="163"/>
                  <a:pt x="635" y="163"/>
                </a:cubicBezTo>
                <a:cubicBezTo>
                  <a:pt x="634" y="166"/>
                  <a:pt x="634" y="166"/>
                  <a:pt x="634" y="166"/>
                </a:cubicBezTo>
                <a:cubicBezTo>
                  <a:pt x="632" y="171"/>
                  <a:pt x="630" y="175"/>
                  <a:pt x="627" y="179"/>
                </a:cubicBezTo>
                <a:cubicBezTo>
                  <a:pt x="619" y="195"/>
                  <a:pt x="610" y="210"/>
                  <a:pt x="599" y="224"/>
                </a:cubicBezTo>
                <a:cubicBezTo>
                  <a:pt x="599" y="225"/>
                  <a:pt x="598" y="226"/>
                  <a:pt x="598" y="226"/>
                </a:cubicBezTo>
                <a:cubicBezTo>
                  <a:pt x="597" y="227"/>
                  <a:pt x="596" y="228"/>
                  <a:pt x="596" y="229"/>
                </a:cubicBezTo>
                <a:cubicBezTo>
                  <a:pt x="594" y="230"/>
                  <a:pt x="593" y="232"/>
                  <a:pt x="591" y="234"/>
                </a:cubicBezTo>
                <a:cubicBezTo>
                  <a:pt x="588" y="237"/>
                  <a:pt x="585" y="241"/>
                  <a:pt x="582" y="244"/>
                </a:cubicBezTo>
                <a:cubicBezTo>
                  <a:pt x="576" y="251"/>
                  <a:pt x="569" y="257"/>
                  <a:pt x="563" y="263"/>
                </a:cubicBezTo>
                <a:cubicBezTo>
                  <a:pt x="551" y="273"/>
                  <a:pt x="544" y="279"/>
                  <a:pt x="531" y="288"/>
                </a:cubicBezTo>
                <a:cubicBezTo>
                  <a:pt x="520" y="295"/>
                  <a:pt x="509" y="301"/>
                  <a:pt x="497" y="307"/>
                </a:cubicBezTo>
                <a:cubicBezTo>
                  <a:pt x="571" y="244"/>
                  <a:pt x="584" y="159"/>
                  <a:pt x="580" y="97"/>
                </a:cubicBezTo>
                <a:cubicBezTo>
                  <a:pt x="654" y="97"/>
                  <a:pt x="654" y="97"/>
                  <a:pt x="654" y="97"/>
                </a:cubicBezTo>
                <a:cubicBezTo>
                  <a:pt x="653" y="99"/>
                  <a:pt x="653" y="101"/>
                  <a:pt x="653" y="103"/>
                </a:cubicBezTo>
                <a:close/>
                <a:moveTo>
                  <a:pt x="653" y="103"/>
                </a:moveTo>
                <a:cubicBezTo>
                  <a:pt x="653" y="103"/>
                  <a:pt x="653" y="103"/>
                  <a:pt x="653" y="103"/>
                </a:cubicBezTo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34" name="文本框 33"/>
          <p:cNvSpPr txBox="1"/>
          <p:nvPr/>
        </p:nvSpPr>
        <p:spPr>
          <a:xfrm>
            <a:off x="2653993" y="177217"/>
            <a:ext cx="7056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添加您的标题</a:t>
            </a:r>
            <a:endParaRPr lang="zh-CN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</p:spTree>
  </p:cSld>
  <p:clrMapOvr>
    <a:masterClrMapping/>
  </p:clrMapOvr>
  <p:transition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5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5" grpId="0" animBg="1"/>
      <p:bldP spid="46" grpId="0" animBg="1"/>
      <p:bldP spid="48" grpId="0" animBg="1"/>
      <p:bldP spid="51" grpId="0" animBg="1"/>
      <p:bldP spid="62" grpId="0"/>
      <p:bldP spid="68" grpId="0"/>
      <p:bldP spid="72" grpId="0"/>
      <p:bldP spid="76" grpId="0"/>
      <p:bldP spid="80" grpId="0"/>
      <p:bldP spid="8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be 4"/>
          <p:cNvSpPr/>
          <p:nvPr/>
        </p:nvSpPr>
        <p:spPr>
          <a:xfrm>
            <a:off x="1866722" y="3357337"/>
            <a:ext cx="1802111" cy="1524000"/>
          </a:xfrm>
          <a:prstGeom prst="cube">
            <a:avLst>
              <a:gd name="adj" fmla="val 15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6" name="Cube 5"/>
          <p:cNvSpPr/>
          <p:nvPr/>
        </p:nvSpPr>
        <p:spPr>
          <a:xfrm>
            <a:off x="3570537" y="2849337"/>
            <a:ext cx="1802111" cy="2032000"/>
          </a:xfrm>
          <a:prstGeom prst="cube">
            <a:avLst>
              <a:gd name="adj" fmla="val 15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9" name="Cube 8"/>
          <p:cNvSpPr/>
          <p:nvPr/>
        </p:nvSpPr>
        <p:spPr>
          <a:xfrm>
            <a:off x="5222472" y="2341337"/>
            <a:ext cx="1802111" cy="2540000"/>
          </a:xfrm>
          <a:prstGeom prst="cube">
            <a:avLst>
              <a:gd name="adj" fmla="val 15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0" name="Cube 9"/>
          <p:cNvSpPr/>
          <p:nvPr/>
        </p:nvSpPr>
        <p:spPr>
          <a:xfrm>
            <a:off x="6874408" y="2849337"/>
            <a:ext cx="1802111" cy="2032000"/>
          </a:xfrm>
          <a:prstGeom prst="cube">
            <a:avLst>
              <a:gd name="adj" fmla="val 15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1" name="Cube 10"/>
          <p:cNvSpPr/>
          <p:nvPr/>
        </p:nvSpPr>
        <p:spPr>
          <a:xfrm>
            <a:off x="8526342" y="3357337"/>
            <a:ext cx="1802111" cy="1524000"/>
          </a:xfrm>
          <a:prstGeom prst="cube">
            <a:avLst>
              <a:gd name="adj" fmla="val 15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grpSp>
        <p:nvGrpSpPr>
          <p:cNvPr id="2" name="Group 12"/>
          <p:cNvGrpSpPr/>
          <p:nvPr/>
        </p:nvGrpSpPr>
        <p:grpSpPr>
          <a:xfrm>
            <a:off x="2338388" y="2618134"/>
            <a:ext cx="1015548" cy="840804"/>
            <a:chOff x="2897188" y="3733800"/>
            <a:chExt cx="636587" cy="52705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4" name="Freeform 5"/>
            <p:cNvSpPr>
              <a:spLocks noEditPoints="1"/>
            </p:cNvSpPr>
            <p:nvPr/>
          </p:nvSpPr>
          <p:spPr bwMode="auto">
            <a:xfrm>
              <a:off x="2952750" y="3838575"/>
              <a:ext cx="98425" cy="100012"/>
            </a:xfrm>
            <a:custGeom>
              <a:avLst/>
              <a:gdLst/>
              <a:ahLst/>
              <a:cxnLst>
                <a:cxn ang="0">
                  <a:pos x="59" y="30"/>
                </a:cxn>
                <a:cxn ang="0">
                  <a:pos x="29" y="60"/>
                </a:cxn>
                <a:cxn ang="0">
                  <a:pos x="0" y="30"/>
                </a:cxn>
                <a:cxn ang="0">
                  <a:pos x="29" y="0"/>
                </a:cxn>
                <a:cxn ang="0">
                  <a:pos x="59" y="30"/>
                </a:cxn>
                <a:cxn ang="0">
                  <a:pos x="59" y="30"/>
                </a:cxn>
                <a:cxn ang="0">
                  <a:pos x="59" y="30"/>
                </a:cxn>
              </a:cxnLst>
              <a:rect l="0" t="0" r="r" b="b"/>
              <a:pathLst>
                <a:path w="59" h="60">
                  <a:moveTo>
                    <a:pt x="59" y="30"/>
                  </a:moveTo>
                  <a:cubicBezTo>
                    <a:pt x="59" y="46"/>
                    <a:pt x="46" y="60"/>
                    <a:pt x="29" y="60"/>
                  </a:cubicBezTo>
                  <a:cubicBezTo>
                    <a:pt x="13" y="60"/>
                    <a:pt x="0" y="46"/>
                    <a:pt x="0" y="30"/>
                  </a:cubicBezTo>
                  <a:cubicBezTo>
                    <a:pt x="0" y="14"/>
                    <a:pt x="13" y="0"/>
                    <a:pt x="29" y="0"/>
                  </a:cubicBezTo>
                  <a:cubicBezTo>
                    <a:pt x="46" y="0"/>
                    <a:pt x="59" y="14"/>
                    <a:pt x="59" y="30"/>
                  </a:cubicBezTo>
                  <a:close/>
                  <a:moveTo>
                    <a:pt x="59" y="30"/>
                  </a:moveTo>
                  <a:cubicBezTo>
                    <a:pt x="59" y="30"/>
                    <a:pt x="59" y="30"/>
                    <a:pt x="59" y="3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5" name="Freeform 6"/>
            <p:cNvSpPr>
              <a:spLocks noEditPoints="1"/>
            </p:cNvSpPr>
            <p:nvPr/>
          </p:nvSpPr>
          <p:spPr bwMode="auto">
            <a:xfrm>
              <a:off x="2944813" y="3940175"/>
              <a:ext cx="193675" cy="317500"/>
            </a:xfrm>
            <a:custGeom>
              <a:avLst/>
              <a:gdLst/>
              <a:ahLst/>
              <a:cxnLst>
                <a:cxn ang="0">
                  <a:pos x="92" y="97"/>
                </a:cxn>
                <a:cxn ang="0">
                  <a:pos x="79" y="85"/>
                </a:cxn>
                <a:cxn ang="0">
                  <a:pos x="55" y="85"/>
                </a:cxn>
                <a:cxn ang="0">
                  <a:pos x="55" y="52"/>
                </a:cxn>
                <a:cxn ang="0">
                  <a:pos x="84" y="64"/>
                </a:cxn>
                <a:cxn ang="0">
                  <a:pos x="108" y="58"/>
                </a:cxn>
                <a:cxn ang="0">
                  <a:pos x="115" y="43"/>
                </a:cxn>
                <a:cxn ang="0">
                  <a:pos x="100" y="37"/>
                </a:cxn>
                <a:cxn ang="0">
                  <a:pos x="52" y="13"/>
                </a:cxn>
                <a:cxn ang="0">
                  <a:pos x="52" y="12"/>
                </a:cxn>
                <a:cxn ang="0">
                  <a:pos x="34" y="1"/>
                </a:cxn>
                <a:cxn ang="0">
                  <a:pos x="28" y="0"/>
                </a:cxn>
                <a:cxn ang="0">
                  <a:pos x="21" y="1"/>
                </a:cxn>
                <a:cxn ang="0">
                  <a:pos x="21" y="1"/>
                </a:cxn>
                <a:cxn ang="0">
                  <a:pos x="0" y="23"/>
                </a:cxn>
                <a:cxn ang="0">
                  <a:pos x="0" y="89"/>
                </a:cxn>
                <a:cxn ang="0">
                  <a:pos x="28" y="112"/>
                </a:cxn>
                <a:cxn ang="0">
                  <a:pos x="30" y="112"/>
                </a:cxn>
                <a:cxn ang="0">
                  <a:pos x="66" y="112"/>
                </a:cxn>
                <a:cxn ang="0">
                  <a:pos x="74" y="179"/>
                </a:cxn>
                <a:cxn ang="0">
                  <a:pos x="88" y="191"/>
                </a:cxn>
                <a:cxn ang="0">
                  <a:pos x="89" y="191"/>
                </a:cxn>
                <a:cxn ang="0">
                  <a:pos x="101" y="176"/>
                </a:cxn>
                <a:cxn ang="0">
                  <a:pos x="92" y="97"/>
                </a:cxn>
                <a:cxn ang="0">
                  <a:pos x="92" y="97"/>
                </a:cxn>
                <a:cxn ang="0">
                  <a:pos x="92" y="97"/>
                </a:cxn>
              </a:cxnLst>
              <a:rect l="0" t="0" r="r" b="b"/>
              <a:pathLst>
                <a:path w="117" h="191">
                  <a:moveTo>
                    <a:pt x="92" y="97"/>
                  </a:moveTo>
                  <a:cubicBezTo>
                    <a:pt x="91" y="90"/>
                    <a:pt x="85" y="85"/>
                    <a:pt x="79" y="85"/>
                  </a:cubicBezTo>
                  <a:cubicBezTo>
                    <a:pt x="55" y="85"/>
                    <a:pt x="55" y="85"/>
                    <a:pt x="55" y="85"/>
                  </a:cubicBezTo>
                  <a:cubicBezTo>
                    <a:pt x="55" y="52"/>
                    <a:pt x="55" y="52"/>
                    <a:pt x="55" y="52"/>
                  </a:cubicBezTo>
                  <a:cubicBezTo>
                    <a:pt x="63" y="59"/>
                    <a:pt x="72" y="64"/>
                    <a:pt x="84" y="64"/>
                  </a:cubicBezTo>
                  <a:cubicBezTo>
                    <a:pt x="91" y="64"/>
                    <a:pt x="99" y="62"/>
                    <a:pt x="108" y="58"/>
                  </a:cubicBezTo>
                  <a:cubicBezTo>
                    <a:pt x="114" y="56"/>
                    <a:pt x="117" y="49"/>
                    <a:pt x="115" y="43"/>
                  </a:cubicBezTo>
                  <a:cubicBezTo>
                    <a:pt x="113" y="37"/>
                    <a:pt x="106" y="34"/>
                    <a:pt x="100" y="37"/>
                  </a:cubicBezTo>
                  <a:cubicBezTo>
                    <a:pt x="77" y="46"/>
                    <a:pt x="72" y="41"/>
                    <a:pt x="52" y="13"/>
                  </a:cubicBezTo>
                  <a:cubicBezTo>
                    <a:pt x="52" y="13"/>
                    <a:pt x="52" y="13"/>
                    <a:pt x="52" y="12"/>
                  </a:cubicBezTo>
                  <a:cubicBezTo>
                    <a:pt x="48" y="6"/>
                    <a:pt x="41" y="2"/>
                    <a:pt x="34" y="1"/>
                  </a:cubicBezTo>
                  <a:cubicBezTo>
                    <a:pt x="34" y="1"/>
                    <a:pt x="31" y="0"/>
                    <a:pt x="28" y="0"/>
                  </a:cubicBezTo>
                  <a:cubicBezTo>
                    <a:pt x="25" y="0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11" y="3"/>
                    <a:pt x="0" y="11"/>
                    <a:pt x="0" y="23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103"/>
                    <a:pt x="15" y="112"/>
                    <a:pt x="28" y="112"/>
                  </a:cubicBezTo>
                  <a:cubicBezTo>
                    <a:pt x="28" y="112"/>
                    <a:pt x="29" y="112"/>
                    <a:pt x="30" y="112"/>
                  </a:cubicBezTo>
                  <a:cubicBezTo>
                    <a:pt x="66" y="112"/>
                    <a:pt x="66" y="112"/>
                    <a:pt x="66" y="112"/>
                  </a:cubicBezTo>
                  <a:cubicBezTo>
                    <a:pt x="74" y="179"/>
                    <a:pt x="74" y="179"/>
                    <a:pt x="74" y="179"/>
                  </a:cubicBezTo>
                  <a:cubicBezTo>
                    <a:pt x="75" y="186"/>
                    <a:pt x="81" y="191"/>
                    <a:pt x="88" y="191"/>
                  </a:cubicBezTo>
                  <a:cubicBezTo>
                    <a:pt x="88" y="191"/>
                    <a:pt x="89" y="191"/>
                    <a:pt x="89" y="191"/>
                  </a:cubicBezTo>
                  <a:cubicBezTo>
                    <a:pt x="97" y="190"/>
                    <a:pt x="102" y="184"/>
                    <a:pt x="101" y="176"/>
                  </a:cubicBezTo>
                  <a:lnTo>
                    <a:pt x="92" y="97"/>
                  </a:lnTo>
                  <a:close/>
                  <a:moveTo>
                    <a:pt x="92" y="97"/>
                  </a:moveTo>
                  <a:cubicBezTo>
                    <a:pt x="92" y="97"/>
                    <a:pt x="92" y="97"/>
                    <a:pt x="92" y="97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6" name="Freeform 7"/>
            <p:cNvSpPr>
              <a:spLocks noEditPoints="1"/>
            </p:cNvSpPr>
            <p:nvPr/>
          </p:nvSpPr>
          <p:spPr bwMode="auto">
            <a:xfrm>
              <a:off x="2897188" y="3960813"/>
              <a:ext cx="152400" cy="300037"/>
            </a:xfrm>
            <a:custGeom>
              <a:avLst/>
              <a:gdLst/>
              <a:ahLst/>
              <a:cxnLst>
                <a:cxn ang="0">
                  <a:pos x="92" y="114"/>
                </a:cxn>
                <a:cxn ang="0">
                  <a:pos x="80" y="103"/>
                </a:cxn>
                <a:cxn ang="0">
                  <a:pos x="23" y="103"/>
                </a:cxn>
                <a:cxn ang="0">
                  <a:pos x="23" y="11"/>
                </a:cxn>
                <a:cxn ang="0">
                  <a:pos x="12" y="0"/>
                </a:cxn>
                <a:cxn ang="0">
                  <a:pos x="0" y="11"/>
                </a:cxn>
                <a:cxn ang="0">
                  <a:pos x="0" y="114"/>
                </a:cxn>
                <a:cxn ang="0">
                  <a:pos x="6" y="124"/>
                </a:cxn>
                <a:cxn ang="0">
                  <a:pos x="2" y="138"/>
                </a:cxn>
                <a:cxn ang="0">
                  <a:pos x="2" y="170"/>
                </a:cxn>
                <a:cxn ang="0">
                  <a:pos x="12" y="180"/>
                </a:cxn>
                <a:cxn ang="0">
                  <a:pos x="22" y="170"/>
                </a:cxn>
                <a:cxn ang="0">
                  <a:pos x="22" y="138"/>
                </a:cxn>
                <a:cxn ang="0">
                  <a:pos x="30" y="130"/>
                </a:cxn>
                <a:cxn ang="0">
                  <a:pos x="62" y="130"/>
                </a:cxn>
                <a:cxn ang="0">
                  <a:pos x="70" y="138"/>
                </a:cxn>
                <a:cxn ang="0">
                  <a:pos x="70" y="170"/>
                </a:cxn>
                <a:cxn ang="0">
                  <a:pos x="79" y="180"/>
                </a:cxn>
                <a:cxn ang="0">
                  <a:pos x="89" y="170"/>
                </a:cxn>
                <a:cxn ang="0">
                  <a:pos x="89" y="138"/>
                </a:cxn>
                <a:cxn ang="0">
                  <a:pos x="86" y="125"/>
                </a:cxn>
                <a:cxn ang="0">
                  <a:pos x="92" y="114"/>
                </a:cxn>
                <a:cxn ang="0">
                  <a:pos x="92" y="114"/>
                </a:cxn>
                <a:cxn ang="0">
                  <a:pos x="92" y="114"/>
                </a:cxn>
              </a:cxnLst>
              <a:rect l="0" t="0" r="r" b="b"/>
              <a:pathLst>
                <a:path w="92" h="180">
                  <a:moveTo>
                    <a:pt x="92" y="114"/>
                  </a:moveTo>
                  <a:cubicBezTo>
                    <a:pt x="92" y="108"/>
                    <a:pt x="87" y="103"/>
                    <a:pt x="80" y="103"/>
                  </a:cubicBezTo>
                  <a:cubicBezTo>
                    <a:pt x="23" y="103"/>
                    <a:pt x="23" y="103"/>
                    <a:pt x="23" y="103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5"/>
                    <a:pt x="18" y="0"/>
                    <a:pt x="12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9"/>
                    <a:pt x="2" y="122"/>
                    <a:pt x="6" y="124"/>
                  </a:cubicBezTo>
                  <a:cubicBezTo>
                    <a:pt x="4" y="128"/>
                    <a:pt x="2" y="133"/>
                    <a:pt x="2" y="138"/>
                  </a:cubicBezTo>
                  <a:cubicBezTo>
                    <a:pt x="2" y="170"/>
                    <a:pt x="2" y="170"/>
                    <a:pt x="2" y="170"/>
                  </a:cubicBezTo>
                  <a:cubicBezTo>
                    <a:pt x="2" y="175"/>
                    <a:pt x="7" y="180"/>
                    <a:pt x="12" y="180"/>
                  </a:cubicBezTo>
                  <a:cubicBezTo>
                    <a:pt x="17" y="180"/>
                    <a:pt x="22" y="175"/>
                    <a:pt x="22" y="170"/>
                  </a:cubicBezTo>
                  <a:cubicBezTo>
                    <a:pt x="22" y="138"/>
                    <a:pt x="22" y="138"/>
                    <a:pt x="22" y="138"/>
                  </a:cubicBezTo>
                  <a:cubicBezTo>
                    <a:pt x="22" y="133"/>
                    <a:pt x="25" y="130"/>
                    <a:pt x="30" y="130"/>
                  </a:cubicBezTo>
                  <a:cubicBezTo>
                    <a:pt x="62" y="130"/>
                    <a:pt x="62" y="130"/>
                    <a:pt x="62" y="130"/>
                  </a:cubicBezTo>
                  <a:cubicBezTo>
                    <a:pt x="66" y="130"/>
                    <a:pt x="70" y="133"/>
                    <a:pt x="70" y="138"/>
                  </a:cubicBezTo>
                  <a:cubicBezTo>
                    <a:pt x="70" y="170"/>
                    <a:pt x="70" y="170"/>
                    <a:pt x="70" y="170"/>
                  </a:cubicBezTo>
                  <a:cubicBezTo>
                    <a:pt x="70" y="175"/>
                    <a:pt x="74" y="180"/>
                    <a:pt x="79" y="180"/>
                  </a:cubicBezTo>
                  <a:cubicBezTo>
                    <a:pt x="85" y="180"/>
                    <a:pt x="89" y="175"/>
                    <a:pt x="89" y="170"/>
                  </a:cubicBezTo>
                  <a:cubicBezTo>
                    <a:pt x="89" y="138"/>
                    <a:pt x="89" y="138"/>
                    <a:pt x="89" y="138"/>
                  </a:cubicBezTo>
                  <a:cubicBezTo>
                    <a:pt x="89" y="133"/>
                    <a:pt x="88" y="128"/>
                    <a:pt x="86" y="125"/>
                  </a:cubicBezTo>
                  <a:cubicBezTo>
                    <a:pt x="89" y="123"/>
                    <a:pt x="92" y="119"/>
                    <a:pt x="92" y="114"/>
                  </a:cubicBezTo>
                  <a:close/>
                  <a:moveTo>
                    <a:pt x="92" y="114"/>
                  </a:moveTo>
                  <a:cubicBezTo>
                    <a:pt x="92" y="114"/>
                    <a:pt x="92" y="114"/>
                    <a:pt x="92" y="11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7" name="Freeform 8"/>
            <p:cNvSpPr>
              <a:spLocks noEditPoints="1"/>
            </p:cNvSpPr>
            <p:nvPr/>
          </p:nvSpPr>
          <p:spPr bwMode="auto">
            <a:xfrm>
              <a:off x="3379788" y="3838575"/>
              <a:ext cx="98425" cy="100012"/>
            </a:xfrm>
            <a:custGeom>
              <a:avLst/>
              <a:gdLst/>
              <a:ahLst/>
              <a:cxnLst>
                <a:cxn ang="0">
                  <a:pos x="59" y="30"/>
                </a:cxn>
                <a:cxn ang="0">
                  <a:pos x="30" y="60"/>
                </a:cxn>
                <a:cxn ang="0">
                  <a:pos x="0" y="30"/>
                </a:cxn>
                <a:cxn ang="0">
                  <a:pos x="30" y="0"/>
                </a:cxn>
                <a:cxn ang="0">
                  <a:pos x="59" y="30"/>
                </a:cxn>
                <a:cxn ang="0">
                  <a:pos x="59" y="30"/>
                </a:cxn>
                <a:cxn ang="0">
                  <a:pos x="59" y="30"/>
                </a:cxn>
              </a:cxnLst>
              <a:rect l="0" t="0" r="r" b="b"/>
              <a:pathLst>
                <a:path w="59" h="60">
                  <a:moveTo>
                    <a:pt x="59" y="30"/>
                  </a:moveTo>
                  <a:cubicBezTo>
                    <a:pt x="59" y="46"/>
                    <a:pt x="46" y="60"/>
                    <a:pt x="30" y="60"/>
                  </a:cubicBezTo>
                  <a:cubicBezTo>
                    <a:pt x="13" y="60"/>
                    <a:pt x="0" y="46"/>
                    <a:pt x="0" y="30"/>
                  </a:cubicBezTo>
                  <a:cubicBezTo>
                    <a:pt x="0" y="14"/>
                    <a:pt x="13" y="0"/>
                    <a:pt x="30" y="0"/>
                  </a:cubicBezTo>
                  <a:cubicBezTo>
                    <a:pt x="46" y="0"/>
                    <a:pt x="59" y="14"/>
                    <a:pt x="59" y="30"/>
                  </a:cubicBezTo>
                  <a:close/>
                  <a:moveTo>
                    <a:pt x="59" y="30"/>
                  </a:moveTo>
                  <a:cubicBezTo>
                    <a:pt x="59" y="30"/>
                    <a:pt x="59" y="30"/>
                    <a:pt x="59" y="3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8" name="Freeform 9"/>
            <p:cNvSpPr>
              <a:spLocks noEditPoints="1"/>
            </p:cNvSpPr>
            <p:nvPr/>
          </p:nvSpPr>
          <p:spPr bwMode="auto">
            <a:xfrm>
              <a:off x="3292475" y="3940175"/>
              <a:ext cx="193675" cy="317500"/>
            </a:xfrm>
            <a:custGeom>
              <a:avLst/>
              <a:gdLst/>
              <a:ahLst/>
              <a:cxnLst>
                <a:cxn ang="0">
                  <a:pos x="89" y="112"/>
                </a:cxn>
                <a:cxn ang="0">
                  <a:pos x="117" y="89"/>
                </a:cxn>
                <a:cxn ang="0">
                  <a:pos x="117" y="23"/>
                </a:cxn>
                <a:cxn ang="0">
                  <a:pos x="96" y="1"/>
                </a:cxn>
                <a:cxn ang="0">
                  <a:pos x="96" y="1"/>
                </a:cxn>
                <a:cxn ang="0">
                  <a:pos x="89" y="0"/>
                </a:cxn>
                <a:cxn ang="0">
                  <a:pos x="83" y="1"/>
                </a:cxn>
                <a:cxn ang="0">
                  <a:pos x="65" y="12"/>
                </a:cxn>
                <a:cxn ang="0">
                  <a:pos x="65" y="13"/>
                </a:cxn>
                <a:cxn ang="0">
                  <a:pos x="17" y="37"/>
                </a:cxn>
                <a:cxn ang="0">
                  <a:pos x="2" y="43"/>
                </a:cxn>
                <a:cxn ang="0">
                  <a:pos x="9" y="58"/>
                </a:cxn>
                <a:cxn ang="0">
                  <a:pos x="33" y="64"/>
                </a:cxn>
                <a:cxn ang="0">
                  <a:pos x="62" y="52"/>
                </a:cxn>
                <a:cxn ang="0">
                  <a:pos x="62" y="85"/>
                </a:cxn>
                <a:cxn ang="0">
                  <a:pos x="38" y="85"/>
                </a:cxn>
                <a:cxn ang="0">
                  <a:pos x="38" y="85"/>
                </a:cxn>
                <a:cxn ang="0">
                  <a:pos x="25" y="97"/>
                </a:cxn>
                <a:cxn ang="0">
                  <a:pos x="16" y="176"/>
                </a:cxn>
                <a:cxn ang="0">
                  <a:pos x="28" y="191"/>
                </a:cxn>
                <a:cxn ang="0">
                  <a:pos x="29" y="191"/>
                </a:cxn>
                <a:cxn ang="0">
                  <a:pos x="43" y="179"/>
                </a:cxn>
                <a:cxn ang="0">
                  <a:pos x="51" y="112"/>
                </a:cxn>
                <a:cxn ang="0">
                  <a:pos x="87" y="112"/>
                </a:cxn>
                <a:cxn ang="0">
                  <a:pos x="89" y="112"/>
                </a:cxn>
                <a:cxn ang="0">
                  <a:pos x="89" y="112"/>
                </a:cxn>
                <a:cxn ang="0">
                  <a:pos x="89" y="112"/>
                </a:cxn>
              </a:cxnLst>
              <a:rect l="0" t="0" r="r" b="b"/>
              <a:pathLst>
                <a:path w="117" h="191">
                  <a:moveTo>
                    <a:pt x="89" y="112"/>
                  </a:moveTo>
                  <a:cubicBezTo>
                    <a:pt x="102" y="112"/>
                    <a:pt x="117" y="103"/>
                    <a:pt x="117" y="89"/>
                  </a:cubicBezTo>
                  <a:cubicBezTo>
                    <a:pt x="117" y="23"/>
                    <a:pt x="117" y="23"/>
                    <a:pt x="117" y="23"/>
                  </a:cubicBezTo>
                  <a:cubicBezTo>
                    <a:pt x="117" y="11"/>
                    <a:pt x="106" y="3"/>
                    <a:pt x="96" y="1"/>
                  </a:cubicBezTo>
                  <a:cubicBezTo>
                    <a:pt x="96" y="1"/>
                    <a:pt x="96" y="1"/>
                    <a:pt x="96" y="1"/>
                  </a:cubicBezTo>
                  <a:cubicBezTo>
                    <a:pt x="96" y="1"/>
                    <a:pt x="92" y="0"/>
                    <a:pt x="89" y="0"/>
                  </a:cubicBezTo>
                  <a:cubicBezTo>
                    <a:pt x="86" y="0"/>
                    <a:pt x="83" y="1"/>
                    <a:pt x="83" y="1"/>
                  </a:cubicBezTo>
                  <a:cubicBezTo>
                    <a:pt x="76" y="2"/>
                    <a:pt x="69" y="6"/>
                    <a:pt x="65" y="12"/>
                  </a:cubicBezTo>
                  <a:cubicBezTo>
                    <a:pt x="65" y="13"/>
                    <a:pt x="65" y="13"/>
                    <a:pt x="65" y="13"/>
                  </a:cubicBezTo>
                  <a:cubicBezTo>
                    <a:pt x="45" y="41"/>
                    <a:pt x="40" y="46"/>
                    <a:pt x="17" y="37"/>
                  </a:cubicBezTo>
                  <a:cubicBezTo>
                    <a:pt x="11" y="34"/>
                    <a:pt x="4" y="37"/>
                    <a:pt x="2" y="43"/>
                  </a:cubicBezTo>
                  <a:cubicBezTo>
                    <a:pt x="0" y="49"/>
                    <a:pt x="3" y="56"/>
                    <a:pt x="9" y="58"/>
                  </a:cubicBezTo>
                  <a:cubicBezTo>
                    <a:pt x="18" y="62"/>
                    <a:pt x="26" y="64"/>
                    <a:pt x="33" y="64"/>
                  </a:cubicBezTo>
                  <a:cubicBezTo>
                    <a:pt x="45" y="64"/>
                    <a:pt x="54" y="59"/>
                    <a:pt x="62" y="52"/>
                  </a:cubicBezTo>
                  <a:cubicBezTo>
                    <a:pt x="62" y="85"/>
                    <a:pt x="62" y="85"/>
                    <a:pt x="62" y="85"/>
                  </a:cubicBezTo>
                  <a:cubicBezTo>
                    <a:pt x="38" y="85"/>
                    <a:pt x="38" y="85"/>
                    <a:pt x="38" y="85"/>
                  </a:cubicBezTo>
                  <a:cubicBezTo>
                    <a:pt x="38" y="85"/>
                    <a:pt x="38" y="85"/>
                    <a:pt x="38" y="85"/>
                  </a:cubicBezTo>
                  <a:cubicBezTo>
                    <a:pt x="31" y="85"/>
                    <a:pt x="26" y="90"/>
                    <a:pt x="25" y="97"/>
                  </a:cubicBezTo>
                  <a:cubicBezTo>
                    <a:pt x="16" y="176"/>
                    <a:pt x="16" y="176"/>
                    <a:pt x="16" y="176"/>
                  </a:cubicBezTo>
                  <a:cubicBezTo>
                    <a:pt x="15" y="184"/>
                    <a:pt x="20" y="190"/>
                    <a:pt x="28" y="191"/>
                  </a:cubicBezTo>
                  <a:cubicBezTo>
                    <a:pt x="28" y="191"/>
                    <a:pt x="29" y="191"/>
                    <a:pt x="29" y="191"/>
                  </a:cubicBezTo>
                  <a:cubicBezTo>
                    <a:pt x="36" y="191"/>
                    <a:pt x="42" y="186"/>
                    <a:pt x="43" y="179"/>
                  </a:cubicBezTo>
                  <a:cubicBezTo>
                    <a:pt x="51" y="112"/>
                    <a:pt x="51" y="112"/>
                    <a:pt x="51" y="112"/>
                  </a:cubicBezTo>
                  <a:cubicBezTo>
                    <a:pt x="87" y="112"/>
                    <a:pt x="87" y="112"/>
                    <a:pt x="87" y="112"/>
                  </a:cubicBezTo>
                  <a:cubicBezTo>
                    <a:pt x="88" y="112"/>
                    <a:pt x="89" y="112"/>
                    <a:pt x="89" y="112"/>
                  </a:cubicBezTo>
                  <a:close/>
                  <a:moveTo>
                    <a:pt x="89" y="112"/>
                  </a:moveTo>
                  <a:cubicBezTo>
                    <a:pt x="89" y="112"/>
                    <a:pt x="89" y="112"/>
                    <a:pt x="89" y="112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9" name="Freeform 10"/>
            <p:cNvSpPr>
              <a:spLocks noEditPoints="1"/>
            </p:cNvSpPr>
            <p:nvPr/>
          </p:nvSpPr>
          <p:spPr bwMode="auto">
            <a:xfrm>
              <a:off x="3381375" y="3960813"/>
              <a:ext cx="152400" cy="300037"/>
            </a:xfrm>
            <a:custGeom>
              <a:avLst/>
              <a:gdLst/>
              <a:ahLst/>
              <a:cxnLst>
                <a:cxn ang="0">
                  <a:pos x="92" y="114"/>
                </a:cxn>
                <a:cxn ang="0">
                  <a:pos x="92" y="11"/>
                </a:cxn>
                <a:cxn ang="0">
                  <a:pos x="80" y="0"/>
                </a:cxn>
                <a:cxn ang="0">
                  <a:pos x="69" y="11"/>
                </a:cxn>
                <a:cxn ang="0">
                  <a:pos x="69" y="103"/>
                </a:cxn>
                <a:cxn ang="0">
                  <a:pos x="12" y="103"/>
                </a:cxn>
                <a:cxn ang="0">
                  <a:pos x="0" y="114"/>
                </a:cxn>
                <a:cxn ang="0">
                  <a:pos x="6" y="125"/>
                </a:cxn>
                <a:cxn ang="0">
                  <a:pos x="3" y="138"/>
                </a:cxn>
                <a:cxn ang="0">
                  <a:pos x="3" y="170"/>
                </a:cxn>
                <a:cxn ang="0">
                  <a:pos x="12" y="180"/>
                </a:cxn>
                <a:cxn ang="0">
                  <a:pos x="22" y="170"/>
                </a:cxn>
                <a:cxn ang="0">
                  <a:pos x="22" y="138"/>
                </a:cxn>
                <a:cxn ang="0">
                  <a:pos x="30" y="130"/>
                </a:cxn>
                <a:cxn ang="0">
                  <a:pos x="62" y="130"/>
                </a:cxn>
                <a:cxn ang="0">
                  <a:pos x="70" y="138"/>
                </a:cxn>
                <a:cxn ang="0">
                  <a:pos x="70" y="170"/>
                </a:cxn>
                <a:cxn ang="0">
                  <a:pos x="80" y="180"/>
                </a:cxn>
                <a:cxn ang="0">
                  <a:pos x="90" y="170"/>
                </a:cxn>
                <a:cxn ang="0">
                  <a:pos x="90" y="138"/>
                </a:cxn>
                <a:cxn ang="0">
                  <a:pos x="86" y="124"/>
                </a:cxn>
                <a:cxn ang="0">
                  <a:pos x="92" y="114"/>
                </a:cxn>
                <a:cxn ang="0">
                  <a:pos x="92" y="114"/>
                </a:cxn>
                <a:cxn ang="0">
                  <a:pos x="92" y="114"/>
                </a:cxn>
              </a:cxnLst>
              <a:rect l="0" t="0" r="r" b="b"/>
              <a:pathLst>
                <a:path w="92" h="180">
                  <a:moveTo>
                    <a:pt x="92" y="114"/>
                  </a:moveTo>
                  <a:cubicBezTo>
                    <a:pt x="92" y="11"/>
                    <a:pt x="92" y="11"/>
                    <a:pt x="92" y="11"/>
                  </a:cubicBezTo>
                  <a:cubicBezTo>
                    <a:pt x="92" y="5"/>
                    <a:pt x="87" y="0"/>
                    <a:pt x="80" y="0"/>
                  </a:cubicBezTo>
                  <a:cubicBezTo>
                    <a:pt x="74" y="0"/>
                    <a:pt x="69" y="5"/>
                    <a:pt x="69" y="11"/>
                  </a:cubicBezTo>
                  <a:cubicBezTo>
                    <a:pt x="69" y="103"/>
                    <a:pt x="69" y="103"/>
                    <a:pt x="69" y="103"/>
                  </a:cubicBezTo>
                  <a:cubicBezTo>
                    <a:pt x="12" y="103"/>
                    <a:pt x="12" y="103"/>
                    <a:pt x="12" y="103"/>
                  </a:cubicBezTo>
                  <a:cubicBezTo>
                    <a:pt x="5" y="103"/>
                    <a:pt x="0" y="108"/>
                    <a:pt x="0" y="114"/>
                  </a:cubicBezTo>
                  <a:cubicBezTo>
                    <a:pt x="0" y="119"/>
                    <a:pt x="3" y="123"/>
                    <a:pt x="6" y="125"/>
                  </a:cubicBezTo>
                  <a:cubicBezTo>
                    <a:pt x="4" y="128"/>
                    <a:pt x="3" y="133"/>
                    <a:pt x="3" y="138"/>
                  </a:cubicBezTo>
                  <a:cubicBezTo>
                    <a:pt x="3" y="170"/>
                    <a:pt x="3" y="170"/>
                    <a:pt x="3" y="170"/>
                  </a:cubicBezTo>
                  <a:cubicBezTo>
                    <a:pt x="3" y="175"/>
                    <a:pt x="7" y="180"/>
                    <a:pt x="12" y="180"/>
                  </a:cubicBezTo>
                  <a:cubicBezTo>
                    <a:pt x="18" y="180"/>
                    <a:pt x="22" y="175"/>
                    <a:pt x="22" y="170"/>
                  </a:cubicBezTo>
                  <a:cubicBezTo>
                    <a:pt x="22" y="138"/>
                    <a:pt x="22" y="138"/>
                    <a:pt x="22" y="138"/>
                  </a:cubicBezTo>
                  <a:cubicBezTo>
                    <a:pt x="22" y="133"/>
                    <a:pt x="26" y="130"/>
                    <a:pt x="30" y="130"/>
                  </a:cubicBezTo>
                  <a:cubicBezTo>
                    <a:pt x="62" y="130"/>
                    <a:pt x="62" y="130"/>
                    <a:pt x="62" y="130"/>
                  </a:cubicBezTo>
                  <a:cubicBezTo>
                    <a:pt x="67" y="130"/>
                    <a:pt x="70" y="133"/>
                    <a:pt x="70" y="138"/>
                  </a:cubicBezTo>
                  <a:cubicBezTo>
                    <a:pt x="70" y="170"/>
                    <a:pt x="70" y="170"/>
                    <a:pt x="70" y="170"/>
                  </a:cubicBezTo>
                  <a:cubicBezTo>
                    <a:pt x="70" y="175"/>
                    <a:pt x="75" y="180"/>
                    <a:pt x="80" y="180"/>
                  </a:cubicBezTo>
                  <a:cubicBezTo>
                    <a:pt x="85" y="180"/>
                    <a:pt x="90" y="175"/>
                    <a:pt x="90" y="170"/>
                  </a:cubicBezTo>
                  <a:cubicBezTo>
                    <a:pt x="90" y="138"/>
                    <a:pt x="90" y="138"/>
                    <a:pt x="90" y="138"/>
                  </a:cubicBezTo>
                  <a:cubicBezTo>
                    <a:pt x="90" y="133"/>
                    <a:pt x="88" y="128"/>
                    <a:pt x="86" y="124"/>
                  </a:cubicBezTo>
                  <a:cubicBezTo>
                    <a:pt x="89" y="122"/>
                    <a:pt x="92" y="119"/>
                    <a:pt x="92" y="114"/>
                  </a:cubicBezTo>
                  <a:close/>
                  <a:moveTo>
                    <a:pt x="92" y="114"/>
                  </a:moveTo>
                  <a:cubicBezTo>
                    <a:pt x="92" y="114"/>
                    <a:pt x="92" y="114"/>
                    <a:pt x="92" y="11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20" name="Freeform 11"/>
            <p:cNvSpPr>
              <a:spLocks noEditPoints="1"/>
            </p:cNvSpPr>
            <p:nvPr/>
          </p:nvSpPr>
          <p:spPr bwMode="auto">
            <a:xfrm>
              <a:off x="3087688" y="4049713"/>
              <a:ext cx="247650" cy="200025"/>
            </a:xfrm>
            <a:custGeom>
              <a:avLst/>
              <a:gdLst/>
              <a:ahLst/>
              <a:cxnLst>
                <a:cxn ang="0">
                  <a:pos x="150" y="11"/>
                </a:cxn>
                <a:cxn ang="0">
                  <a:pos x="139" y="0"/>
                </a:cxn>
                <a:cxn ang="0">
                  <a:pos x="11" y="0"/>
                </a:cxn>
                <a:cxn ang="0">
                  <a:pos x="0" y="11"/>
                </a:cxn>
                <a:cxn ang="0">
                  <a:pos x="11" y="22"/>
                </a:cxn>
                <a:cxn ang="0">
                  <a:pos x="26" y="22"/>
                </a:cxn>
                <a:cxn ang="0">
                  <a:pos x="26" y="120"/>
                </a:cxn>
                <a:cxn ang="0">
                  <a:pos x="124" y="120"/>
                </a:cxn>
                <a:cxn ang="0">
                  <a:pos x="124" y="22"/>
                </a:cxn>
                <a:cxn ang="0">
                  <a:pos x="139" y="22"/>
                </a:cxn>
                <a:cxn ang="0">
                  <a:pos x="150" y="11"/>
                </a:cxn>
                <a:cxn ang="0">
                  <a:pos x="150" y="11"/>
                </a:cxn>
                <a:cxn ang="0">
                  <a:pos x="150" y="11"/>
                </a:cxn>
              </a:cxnLst>
              <a:rect l="0" t="0" r="r" b="b"/>
              <a:pathLst>
                <a:path w="150" h="120">
                  <a:moveTo>
                    <a:pt x="150" y="11"/>
                  </a:moveTo>
                  <a:cubicBezTo>
                    <a:pt x="150" y="5"/>
                    <a:pt x="145" y="0"/>
                    <a:pt x="139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120"/>
                    <a:pt x="26" y="120"/>
                    <a:pt x="26" y="120"/>
                  </a:cubicBezTo>
                  <a:cubicBezTo>
                    <a:pt x="124" y="120"/>
                    <a:pt x="124" y="120"/>
                    <a:pt x="124" y="120"/>
                  </a:cubicBezTo>
                  <a:cubicBezTo>
                    <a:pt x="124" y="22"/>
                    <a:pt x="124" y="22"/>
                    <a:pt x="124" y="22"/>
                  </a:cubicBezTo>
                  <a:cubicBezTo>
                    <a:pt x="139" y="22"/>
                    <a:pt x="139" y="22"/>
                    <a:pt x="139" y="22"/>
                  </a:cubicBezTo>
                  <a:cubicBezTo>
                    <a:pt x="145" y="22"/>
                    <a:pt x="150" y="17"/>
                    <a:pt x="150" y="11"/>
                  </a:cubicBezTo>
                  <a:close/>
                  <a:moveTo>
                    <a:pt x="150" y="11"/>
                  </a:moveTo>
                  <a:cubicBezTo>
                    <a:pt x="150" y="11"/>
                    <a:pt x="150" y="11"/>
                    <a:pt x="150" y="11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21" name="Freeform 12"/>
            <p:cNvSpPr>
              <a:spLocks noEditPoints="1"/>
            </p:cNvSpPr>
            <p:nvPr/>
          </p:nvSpPr>
          <p:spPr bwMode="auto">
            <a:xfrm>
              <a:off x="3071813" y="3733800"/>
              <a:ext cx="206375" cy="153987"/>
            </a:xfrm>
            <a:custGeom>
              <a:avLst/>
              <a:gdLst/>
              <a:ahLst/>
              <a:cxnLst>
                <a:cxn ang="0">
                  <a:pos x="8" y="77"/>
                </a:cxn>
                <a:cxn ang="0">
                  <a:pos x="11" y="77"/>
                </a:cxn>
                <a:cxn ang="0">
                  <a:pos x="4" y="93"/>
                </a:cxn>
                <a:cxn ang="0">
                  <a:pos x="23" y="77"/>
                </a:cxn>
                <a:cxn ang="0">
                  <a:pos x="41" y="77"/>
                </a:cxn>
                <a:cxn ang="0">
                  <a:pos x="41" y="69"/>
                </a:cxn>
                <a:cxn ang="0">
                  <a:pos x="50" y="61"/>
                </a:cxn>
                <a:cxn ang="0">
                  <a:pos x="124" y="61"/>
                </a:cxn>
                <a:cxn ang="0">
                  <a:pos x="124" y="8"/>
                </a:cxn>
                <a:cxn ang="0">
                  <a:pos x="116" y="0"/>
                </a:cxn>
                <a:cxn ang="0">
                  <a:pos x="8" y="0"/>
                </a:cxn>
                <a:cxn ang="0">
                  <a:pos x="0" y="8"/>
                </a:cxn>
                <a:cxn ang="0">
                  <a:pos x="0" y="69"/>
                </a:cxn>
                <a:cxn ang="0">
                  <a:pos x="8" y="77"/>
                </a:cxn>
                <a:cxn ang="0">
                  <a:pos x="87" y="27"/>
                </a:cxn>
                <a:cxn ang="0">
                  <a:pos x="95" y="35"/>
                </a:cxn>
                <a:cxn ang="0">
                  <a:pos x="87" y="43"/>
                </a:cxn>
                <a:cxn ang="0">
                  <a:pos x="79" y="35"/>
                </a:cxn>
                <a:cxn ang="0">
                  <a:pos x="87" y="27"/>
                </a:cxn>
                <a:cxn ang="0">
                  <a:pos x="62" y="27"/>
                </a:cxn>
                <a:cxn ang="0">
                  <a:pos x="70" y="35"/>
                </a:cxn>
                <a:cxn ang="0">
                  <a:pos x="62" y="43"/>
                </a:cxn>
                <a:cxn ang="0">
                  <a:pos x="54" y="35"/>
                </a:cxn>
                <a:cxn ang="0">
                  <a:pos x="62" y="27"/>
                </a:cxn>
                <a:cxn ang="0">
                  <a:pos x="36" y="27"/>
                </a:cxn>
                <a:cxn ang="0">
                  <a:pos x="44" y="35"/>
                </a:cxn>
                <a:cxn ang="0">
                  <a:pos x="36" y="43"/>
                </a:cxn>
                <a:cxn ang="0">
                  <a:pos x="28" y="35"/>
                </a:cxn>
                <a:cxn ang="0">
                  <a:pos x="36" y="27"/>
                </a:cxn>
                <a:cxn ang="0">
                  <a:pos x="36" y="27"/>
                </a:cxn>
                <a:cxn ang="0">
                  <a:pos x="36" y="27"/>
                </a:cxn>
              </a:cxnLst>
              <a:rect l="0" t="0" r="r" b="b"/>
              <a:pathLst>
                <a:path w="124" h="93">
                  <a:moveTo>
                    <a:pt x="8" y="77"/>
                  </a:moveTo>
                  <a:cubicBezTo>
                    <a:pt x="11" y="77"/>
                    <a:pt x="11" y="77"/>
                    <a:pt x="11" y="77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23" y="77"/>
                    <a:pt x="23" y="77"/>
                    <a:pt x="23" y="77"/>
                  </a:cubicBezTo>
                  <a:cubicBezTo>
                    <a:pt x="41" y="77"/>
                    <a:pt x="41" y="77"/>
                    <a:pt x="41" y="77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5"/>
                    <a:pt x="45" y="61"/>
                    <a:pt x="50" y="61"/>
                  </a:cubicBezTo>
                  <a:cubicBezTo>
                    <a:pt x="124" y="61"/>
                    <a:pt x="124" y="61"/>
                    <a:pt x="124" y="61"/>
                  </a:cubicBezTo>
                  <a:cubicBezTo>
                    <a:pt x="124" y="8"/>
                    <a:pt x="124" y="8"/>
                    <a:pt x="124" y="8"/>
                  </a:cubicBezTo>
                  <a:cubicBezTo>
                    <a:pt x="124" y="4"/>
                    <a:pt x="120" y="0"/>
                    <a:pt x="116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3"/>
                    <a:pt x="3" y="77"/>
                    <a:pt x="8" y="77"/>
                  </a:cubicBezTo>
                  <a:close/>
                  <a:moveTo>
                    <a:pt x="87" y="27"/>
                  </a:moveTo>
                  <a:cubicBezTo>
                    <a:pt x="92" y="27"/>
                    <a:pt x="95" y="31"/>
                    <a:pt x="95" y="35"/>
                  </a:cubicBezTo>
                  <a:cubicBezTo>
                    <a:pt x="95" y="40"/>
                    <a:pt x="92" y="43"/>
                    <a:pt x="87" y="43"/>
                  </a:cubicBezTo>
                  <a:cubicBezTo>
                    <a:pt x="83" y="43"/>
                    <a:pt x="79" y="40"/>
                    <a:pt x="79" y="35"/>
                  </a:cubicBezTo>
                  <a:cubicBezTo>
                    <a:pt x="79" y="31"/>
                    <a:pt x="83" y="27"/>
                    <a:pt x="87" y="27"/>
                  </a:cubicBezTo>
                  <a:close/>
                  <a:moveTo>
                    <a:pt x="62" y="27"/>
                  </a:moveTo>
                  <a:cubicBezTo>
                    <a:pt x="67" y="27"/>
                    <a:pt x="70" y="31"/>
                    <a:pt x="70" y="35"/>
                  </a:cubicBezTo>
                  <a:cubicBezTo>
                    <a:pt x="70" y="40"/>
                    <a:pt x="67" y="43"/>
                    <a:pt x="62" y="43"/>
                  </a:cubicBezTo>
                  <a:cubicBezTo>
                    <a:pt x="58" y="43"/>
                    <a:pt x="54" y="40"/>
                    <a:pt x="54" y="35"/>
                  </a:cubicBezTo>
                  <a:cubicBezTo>
                    <a:pt x="54" y="31"/>
                    <a:pt x="58" y="27"/>
                    <a:pt x="62" y="27"/>
                  </a:cubicBezTo>
                  <a:close/>
                  <a:moveTo>
                    <a:pt x="36" y="27"/>
                  </a:moveTo>
                  <a:cubicBezTo>
                    <a:pt x="41" y="27"/>
                    <a:pt x="44" y="31"/>
                    <a:pt x="44" y="35"/>
                  </a:cubicBezTo>
                  <a:cubicBezTo>
                    <a:pt x="44" y="40"/>
                    <a:pt x="41" y="43"/>
                    <a:pt x="36" y="43"/>
                  </a:cubicBezTo>
                  <a:cubicBezTo>
                    <a:pt x="32" y="43"/>
                    <a:pt x="28" y="40"/>
                    <a:pt x="28" y="35"/>
                  </a:cubicBezTo>
                  <a:cubicBezTo>
                    <a:pt x="28" y="31"/>
                    <a:pt x="32" y="27"/>
                    <a:pt x="36" y="27"/>
                  </a:cubicBezTo>
                  <a:close/>
                  <a:moveTo>
                    <a:pt x="36" y="27"/>
                  </a:moveTo>
                  <a:cubicBezTo>
                    <a:pt x="36" y="27"/>
                    <a:pt x="36" y="27"/>
                    <a:pt x="36" y="27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22" name="Freeform 13"/>
            <p:cNvSpPr>
              <a:spLocks noEditPoints="1"/>
            </p:cNvSpPr>
            <p:nvPr/>
          </p:nvSpPr>
          <p:spPr bwMode="auto">
            <a:xfrm>
              <a:off x="3149600" y="3844925"/>
              <a:ext cx="207963" cy="155575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0" y="69"/>
                </a:cxn>
                <a:cxn ang="0">
                  <a:pos x="9" y="77"/>
                </a:cxn>
                <a:cxn ang="0">
                  <a:pos x="102" y="77"/>
                </a:cxn>
                <a:cxn ang="0">
                  <a:pos x="120" y="93"/>
                </a:cxn>
                <a:cxn ang="0">
                  <a:pos x="114" y="77"/>
                </a:cxn>
                <a:cxn ang="0">
                  <a:pos x="116" y="77"/>
                </a:cxn>
                <a:cxn ang="0">
                  <a:pos x="125" y="69"/>
                </a:cxn>
                <a:cxn ang="0">
                  <a:pos x="125" y="9"/>
                </a:cxn>
                <a:cxn ang="0">
                  <a:pos x="116" y="0"/>
                </a:cxn>
                <a:cxn ang="0">
                  <a:pos x="9" y="0"/>
                </a:cxn>
                <a:cxn ang="0">
                  <a:pos x="0" y="9"/>
                </a:cxn>
                <a:cxn ang="0">
                  <a:pos x="88" y="29"/>
                </a:cxn>
                <a:cxn ang="0">
                  <a:pos x="96" y="37"/>
                </a:cxn>
                <a:cxn ang="0">
                  <a:pos x="88" y="45"/>
                </a:cxn>
                <a:cxn ang="0">
                  <a:pos x="80" y="37"/>
                </a:cxn>
                <a:cxn ang="0">
                  <a:pos x="88" y="29"/>
                </a:cxn>
                <a:cxn ang="0">
                  <a:pos x="63" y="29"/>
                </a:cxn>
                <a:cxn ang="0">
                  <a:pos x="71" y="37"/>
                </a:cxn>
                <a:cxn ang="0">
                  <a:pos x="63" y="45"/>
                </a:cxn>
                <a:cxn ang="0">
                  <a:pos x="55" y="37"/>
                </a:cxn>
                <a:cxn ang="0">
                  <a:pos x="63" y="29"/>
                </a:cxn>
                <a:cxn ang="0">
                  <a:pos x="37" y="29"/>
                </a:cxn>
                <a:cxn ang="0">
                  <a:pos x="45" y="37"/>
                </a:cxn>
                <a:cxn ang="0">
                  <a:pos x="37" y="45"/>
                </a:cxn>
                <a:cxn ang="0">
                  <a:pos x="29" y="37"/>
                </a:cxn>
                <a:cxn ang="0">
                  <a:pos x="37" y="29"/>
                </a:cxn>
                <a:cxn ang="0">
                  <a:pos x="37" y="29"/>
                </a:cxn>
                <a:cxn ang="0">
                  <a:pos x="37" y="29"/>
                </a:cxn>
              </a:cxnLst>
              <a:rect l="0" t="0" r="r" b="b"/>
              <a:pathLst>
                <a:path w="125" h="93">
                  <a:moveTo>
                    <a:pt x="0" y="9"/>
                  </a:moveTo>
                  <a:cubicBezTo>
                    <a:pt x="0" y="69"/>
                    <a:pt x="0" y="69"/>
                    <a:pt x="0" y="69"/>
                  </a:cubicBezTo>
                  <a:cubicBezTo>
                    <a:pt x="0" y="74"/>
                    <a:pt x="4" y="77"/>
                    <a:pt x="9" y="77"/>
                  </a:cubicBezTo>
                  <a:cubicBezTo>
                    <a:pt x="102" y="77"/>
                    <a:pt x="102" y="77"/>
                    <a:pt x="102" y="77"/>
                  </a:cubicBezTo>
                  <a:cubicBezTo>
                    <a:pt x="120" y="93"/>
                    <a:pt x="120" y="93"/>
                    <a:pt x="120" y="93"/>
                  </a:cubicBezTo>
                  <a:cubicBezTo>
                    <a:pt x="114" y="77"/>
                    <a:pt x="114" y="77"/>
                    <a:pt x="114" y="77"/>
                  </a:cubicBezTo>
                  <a:cubicBezTo>
                    <a:pt x="116" y="77"/>
                    <a:pt x="116" y="77"/>
                    <a:pt x="116" y="77"/>
                  </a:cubicBezTo>
                  <a:cubicBezTo>
                    <a:pt x="121" y="77"/>
                    <a:pt x="125" y="74"/>
                    <a:pt x="125" y="69"/>
                  </a:cubicBezTo>
                  <a:cubicBezTo>
                    <a:pt x="125" y="9"/>
                    <a:pt x="125" y="9"/>
                    <a:pt x="125" y="9"/>
                  </a:cubicBezTo>
                  <a:cubicBezTo>
                    <a:pt x="125" y="4"/>
                    <a:pt x="121" y="0"/>
                    <a:pt x="11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lose/>
                  <a:moveTo>
                    <a:pt x="88" y="29"/>
                  </a:moveTo>
                  <a:cubicBezTo>
                    <a:pt x="93" y="29"/>
                    <a:pt x="96" y="33"/>
                    <a:pt x="96" y="37"/>
                  </a:cubicBezTo>
                  <a:cubicBezTo>
                    <a:pt x="96" y="41"/>
                    <a:pt x="93" y="45"/>
                    <a:pt x="88" y="45"/>
                  </a:cubicBezTo>
                  <a:cubicBezTo>
                    <a:pt x="84" y="45"/>
                    <a:pt x="80" y="41"/>
                    <a:pt x="80" y="37"/>
                  </a:cubicBezTo>
                  <a:cubicBezTo>
                    <a:pt x="80" y="33"/>
                    <a:pt x="84" y="29"/>
                    <a:pt x="88" y="29"/>
                  </a:cubicBezTo>
                  <a:close/>
                  <a:moveTo>
                    <a:pt x="63" y="29"/>
                  </a:moveTo>
                  <a:cubicBezTo>
                    <a:pt x="67" y="29"/>
                    <a:pt x="71" y="33"/>
                    <a:pt x="71" y="37"/>
                  </a:cubicBezTo>
                  <a:cubicBezTo>
                    <a:pt x="71" y="41"/>
                    <a:pt x="67" y="45"/>
                    <a:pt x="63" y="45"/>
                  </a:cubicBezTo>
                  <a:cubicBezTo>
                    <a:pt x="59" y="45"/>
                    <a:pt x="55" y="41"/>
                    <a:pt x="55" y="37"/>
                  </a:cubicBezTo>
                  <a:cubicBezTo>
                    <a:pt x="55" y="33"/>
                    <a:pt x="59" y="29"/>
                    <a:pt x="63" y="29"/>
                  </a:cubicBezTo>
                  <a:close/>
                  <a:moveTo>
                    <a:pt x="37" y="29"/>
                  </a:moveTo>
                  <a:cubicBezTo>
                    <a:pt x="41" y="29"/>
                    <a:pt x="45" y="33"/>
                    <a:pt x="45" y="37"/>
                  </a:cubicBezTo>
                  <a:cubicBezTo>
                    <a:pt x="45" y="41"/>
                    <a:pt x="41" y="45"/>
                    <a:pt x="37" y="45"/>
                  </a:cubicBezTo>
                  <a:cubicBezTo>
                    <a:pt x="32" y="45"/>
                    <a:pt x="29" y="41"/>
                    <a:pt x="29" y="37"/>
                  </a:cubicBezTo>
                  <a:cubicBezTo>
                    <a:pt x="29" y="33"/>
                    <a:pt x="32" y="29"/>
                    <a:pt x="37" y="29"/>
                  </a:cubicBezTo>
                  <a:close/>
                  <a:moveTo>
                    <a:pt x="37" y="29"/>
                  </a:moveTo>
                  <a:cubicBezTo>
                    <a:pt x="37" y="29"/>
                    <a:pt x="37" y="29"/>
                    <a:pt x="37" y="29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</p:grpSp>
      <p:grpSp>
        <p:nvGrpSpPr>
          <p:cNvPr id="3" name="Group 22"/>
          <p:cNvGrpSpPr/>
          <p:nvPr/>
        </p:nvGrpSpPr>
        <p:grpSpPr>
          <a:xfrm>
            <a:off x="3930512" y="1850027"/>
            <a:ext cx="1018081" cy="1048472"/>
            <a:chOff x="3681413" y="3632200"/>
            <a:chExt cx="638175" cy="65722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4" name="Freeform 14"/>
            <p:cNvSpPr>
              <a:spLocks noEditPoints="1"/>
            </p:cNvSpPr>
            <p:nvPr/>
          </p:nvSpPr>
          <p:spPr bwMode="auto">
            <a:xfrm>
              <a:off x="3976688" y="3681413"/>
              <a:ext cx="342900" cy="533400"/>
            </a:xfrm>
            <a:custGeom>
              <a:avLst/>
              <a:gdLst/>
              <a:ahLst/>
              <a:cxnLst>
                <a:cxn ang="0">
                  <a:pos x="135" y="53"/>
                </a:cxn>
                <a:cxn ang="0">
                  <a:pos x="134" y="52"/>
                </a:cxn>
                <a:cxn ang="0">
                  <a:pos x="121" y="47"/>
                </a:cxn>
                <a:cxn ang="0">
                  <a:pos x="112" y="56"/>
                </a:cxn>
                <a:cxn ang="0">
                  <a:pos x="103" y="46"/>
                </a:cxn>
                <a:cxn ang="0">
                  <a:pos x="103" y="46"/>
                </a:cxn>
                <a:cxn ang="0">
                  <a:pos x="91" y="52"/>
                </a:cxn>
                <a:cxn ang="0">
                  <a:pos x="88" y="53"/>
                </a:cxn>
                <a:cxn ang="0">
                  <a:pos x="71" y="55"/>
                </a:cxn>
                <a:cxn ang="0">
                  <a:pos x="29" y="9"/>
                </a:cxn>
                <a:cxn ang="0">
                  <a:pos x="22" y="2"/>
                </a:cxn>
                <a:cxn ang="0">
                  <a:pos x="18" y="1"/>
                </a:cxn>
                <a:cxn ang="0">
                  <a:pos x="10" y="2"/>
                </a:cxn>
                <a:cxn ang="0">
                  <a:pos x="3" y="21"/>
                </a:cxn>
                <a:cxn ang="0">
                  <a:pos x="12" y="36"/>
                </a:cxn>
                <a:cxn ang="0">
                  <a:pos x="16" y="41"/>
                </a:cxn>
                <a:cxn ang="0">
                  <a:pos x="63" y="82"/>
                </a:cxn>
                <a:cxn ang="0">
                  <a:pos x="75" y="84"/>
                </a:cxn>
                <a:cxn ang="0">
                  <a:pos x="75" y="158"/>
                </a:cxn>
                <a:cxn ang="0">
                  <a:pos x="77" y="168"/>
                </a:cxn>
                <a:cxn ang="0">
                  <a:pos x="77" y="170"/>
                </a:cxn>
                <a:cxn ang="0">
                  <a:pos x="77" y="305"/>
                </a:cxn>
                <a:cxn ang="0">
                  <a:pos x="93" y="321"/>
                </a:cxn>
                <a:cxn ang="0">
                  <a:pos x="110" y="305"/>
                </a:cxn>
                <a:cxn ang="0">
                  <a:pos x="110" y="190"/>
                </a:cxn>
                <a:cxn ang="0">
                  <a:pos x="112" y="190"/>
                </a:cxn>
                <a:cxn ang="0">
                  <a:pos x="112" y="190"/>
                </a:cxn>
                <a:cxn ang="0">
                  <a:pos x="112" y="305"/>
                </a:cxn>
                <a:cxn ang="0">
                  <a:pos x="129" y="321"/>
                </a:cxn>
                <a:cxn ang="0">
                  <a:pos x="129" y="321"/>
                </a:cxn>
                <a:cxn ang="0">
                  <a:pos x="146" y="305"/>
                </a:cxn>
                <a:cxn ang="0">
                  <a:pos x="146" y="173"/>
                </a:cxn>
                <a:cxn ang="0">
                  <a:pos x="149" y="175"/>
                </a:cxn>
                <a:cxn ang="0">
                  <a:pos x="155" y="177"/>
                </a:cxn>
                <a:cxn ang="0">
                  <a:pos x="168" y="170"/>
                </a:cxn>
                <a:cxn ang="0">
                  <a:pos x="135" y="53"/>
                </a:cxn>
                <a:cxn ang="0">
                  <a:pos x="112" y="127"/>
                </a:cxn>
                <a:cxn ang="0">
                  <a:pos x="112" y="127"/>
                </a:cxn>
                <a:cxn ang="0">
                  <a:pos x="103" y="115"/>
                </a:cxn>
                <a:cxn ang="0">
                  <a:pos x="112" y="57"/>
                </a:cxn>
                <a:cxn ang="0">
                  <a:pos x="112" y="57"/>
                </a:cxn>
                <a:cxn ang="0">
                  <a:pos x="121" y="115"/>
                </a:cxn>
                <a:cxn ang="0">
                  <a:pos x="112" y="127"/>
                </a:cxn>
                <a:cxn ang="0">
                  <a:pos x="149" y="143"/>
                </a:cxn>
                <a:cxn ang="0">
                  <a:pos x="149" y="103"/>
                </a:cxn>
                <a:cxn ang="0">
                  <a:pos x="149" y="143"/>
                </a:cxn>
                <a:cxn ang="0">
                  <a:pos x="149" y="143"/>
                </a:cxn>
                <a:cxn ang="0">
                  <a:pos x="149" y="143"/>
                </a:cxn>
              </a:cxnLst>
              <a:rect l="0" t="0" r="r" b="b"/>
              <a:pathLst>
                <a:path w="207" h="321">
                  <a:moveTo>
                    <a:pt x="135" y="53"/>
                  </a:moveTo>
                  <a:cubicBezTo>
                    <a:pt x="135" y="53"/>
                    <a:pt x="134" y="52"/>
                    <a:pt x="134" y="52"/>
                  </a:cubicBezTo>
                  <a:cubicBezTo>
                    <a:pt x="130" y="50"/>
                    <a:pt x="126" y="48"/>
                    <a:pt x="121" y="47"/>
                  </a:cubicBezTo>
                  <a:cubicBezTo>
                    <a:pt x="112" y="56"/>
                    <a:pt x="112" y="56"/>
                    <a:pt x="112" y="56"/>
                  </a:cubicBezTo>
                  <a:cubicBezTo>
                    <a:pt x="103" y="46"/>
                    <a:pt x="103" y="46"/>
                    <a:pt x="103" y="46"/>
                  </a:cubicBezTo>
                  <a:cubicBezTo>
                    <a:pt x="103" y="46"/>
                    <a:pt x="103" y="46"/>
                    <a:pt x="103" y="46"/>
                  </a:cubicBezTo>
                  <a:cubicBezTo>
                    <a:pt x="99" y="48"/>
                    <a:pt x="95" y="49"/>
                    <a:pt x="91" y="52"/>
                  </a:cubicBezTo>
                  <a:cubicBezTo>
                    <a:pt x="90" y="52"/>
                    <a:pt x="89" y="52"/>
                    <a:pt x="88" y="53"/>
                  </a:cubicBezTo>
                  <a:cubicBezTo>
                    <a:pt x="82" y="56"/>
                    <a:pt x="77" y="57"/>
                    <a:pt x="71" y="55"/>
                  </a:cubicBezTo>
                  <a:cubicBezTo>
                    <a:pt x="52" y="49"/>
                    <a:pt x="34" y="19"/>
                    <a:pt x="29" y="9"/>
                  </a:cubicBezTo>
                  <a:cubicBezTo>
                    <a:pt x="27" y="6"/>
                    <a:pt x="25" y="4"/>
                    <a:pt x="22" y="2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6" y="0"/>
                    <a:pt x="13" y="1"/>
                    <a:pt x="10" y="2"/>
                  </a:cubicBezTo>
                  <a:cubicBezTo>
                    <a:pt x="3" y="5"/>
                    <a:pt x="0" y="14"/>
                    <a:pt x="3" y="21"/>
                  </a:cubicBezTo>
                  <a:cubicBezTo>
                    <a:pt x="4" y="23"/>
                    <a:pt x="7" y="29"/>
                    <a:pt x="12" y="36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26" y="56"/>
                    <a:pt x="42" y="75"/>
                    <a:pt x="63" y="82"/>
                  </a:cubicBezTo>
                  <a:cubicBezTo>
                    <a:pt x="67" y="83"/>
                    <a:pt x="71" y="84"/>
                    <a:pt x="75" y="84"/>
                  </a:cubicBezTo>
                  <a:cubicBezTo>
                    <a:pt x="75" y="158"/>
                    <a:pt x="75" y="158"/>
                    <a:pt x="75" y="158"/>
                  </a:cubicBezTo>
                  <a:cubicBezTo>
                    <a:pt x="75" y="162"/>
                    <a:pt x="76" y="165"/>
                    <a:pt x="77" y="168"/>
                  </a:cubicBezTo>
                  <a:cubicBezTo>
                    <a:pt x="77" y="169"/>
                    <a:pt x="77" y="170"/>
                    <a:pt x="77" y="170"/>
                  </a:cubicBezTo>
                  <a:cubicBezTo>
                    <a:pt x="77" y="305"/>
                    <a:pt x="77" y="305"/>
                    <a:pt x="77" y="305"/>
                  </a:cubicBezTo>
                  <a:cubicBezTo>
                    <a:pt x="77" y="314"/>
                    <a:pt x="84" y="321"/>
                    <a:pt x="93" y="321"/>
                  </a:cubicBezTo>
                  <a:cubicBezTo>
                    <a:pt x="103" y="321"/>
                    <a:pt x="110" y="314"/>
                    <a:pt x="110" y="305"/>
                  </a:cubicBezTo>
                  <a:cubicBezTo>
                    <a:pt x="110" y="190"/>
                    <a:pt x="110" y="190"/>
                    <a:pt x="110" y="190"/>
                  </a:cubicBezTo>
                  <a:cubicBezTo>
                    <a:pt x="111" y="190"/>
                    <a:pt x="111" y="190"/>
                    <a:pt x="112" y="190"/>
                  </a:cubicBezTo>
                  <a:cubicBezTo>
                    <a:pt x="112" y="190"/>
                    <a:pt x="112" y="190"/>
                    <a:pt x="112" y="190"/>
                  </a:cubicBezTo>
                  <a:cubicBezTo>
                    <a:pt x="112" y="305"/>
                    <a:pt x="112" y="305"/>
                    <a:pt x="112" y="305"/>
                  </a:cubicBezTo>
                  <a:cubicBezTo>
                    <a:pt x="112" y="314"/>
                    <a:pt x="120" y="321"/>
                    <a:pt x="129" y="321"/>
                  </a:cubicBezTo>
                  <a:cubicBezTo>
                    <a:pt x="129" y="321"/>
                    <a:pt x="129" y="321"/>
                    <a:pt x="129" y="321"/>
                  </a:cubicBezTo>
                  <a:cubicBezTo>
                    <a:pt x="138" y="321"/>
                    <a:pt x="146" y="314"/>
                    <a:pt x="146" y="305"/>
                  </a:cubicBezTo>
                  <a:cubicBezTo>
                    <a:pt x="146" y="173"/>
                    <a:pt x="146" y="173"/>
                    <a:pt x="146" y="173"/>
                  </a:cubicBezTo>
                  <a:cubicBezTo>
                    <a:pt x="146" y="174"/>
                    <a:pt x="147" y="175"/>
                    <a:pt x="149" y="175"/>
                  </a:cubicBezTo>
                  <a:cubicBezTo>
                    <a:pt x="151" y="176"/>
                    <a:pt x="153" y="177"/>
                    <a:pt x="155" y="177"/>
                  </a:cubicBezTo>
                  <a:cubicBezTo>
                    <a:pt x="160" y="177"/>
                    <a:pt x="165" y="174"/>
                    <a:pt x="168" y="170"/>
                  </a:cubicBezTo>
                  <a:cubicBezTo>
                    <a:pt x="207" y="97"/>
                    <a:pt x="153" y="64"/>
                    <a:pt x="135" y="53"/>
                  </a:cubicBezTo>
                  <a:close/>
                  <a:moveTo>
                    <a:pt x="112" y="127"/>
                  </a:moveTo>
                  <a:cubicBezTo>
                    <a:pt x="112" y="127"/>
                    <a:pt x="112" y="127"/>
                    <a:pt x="112" y="127"/>
                  </a:cubicBezTo>
                  <a:cubicBezTo>
                    <a:pt x="103" y="115"/>
                    <a:pt x="103" y="115"/>
                    <a:pt x="103" y="115"/>
                  </a:cubicBezTo>
                  <a:cubicBezTo>
                    <a:pt x="112" y="57"/>
                    <a:pt x="112" y="57"/>
                    <a:pt x="112" y="57"/>
                  </a:cubicBezTo>
                  <a:cubicBezTo>
                    <a:pt x="112" y="57"/>
                    <a:pt x="112" y="57"/>
                    <a:pt x="112" y="57"/>
                  </a:cubicBezTo>
                  <a:cubicBezTo>
                    <a:pt x="121" y="115"/>
                    <a:pt x="121" y="115"/>
                    <a:pt x="121" y="115"/>
                  </a:cubicBezTo>
                  <a:lnTo>
                    <a:pt x="112" y="127"/>
                  </a:lnTo>
                  <a:close/>
                  <a:moveTo>
                    <a:pt x="149" y="143"/>
                  </a:moveTo>
                  <a:cubicBezTo>
                    <a:pt x="149" y="103"/>
                    <a:pt x="149" y="103"/>
                    <a:pt x="149" y="103"/>
                  </a:cubicBezTo>
                  <a:cubicBezTo>
                    <a:pt x="154" y="113"/>
                    <a:pt x="156" y="126"/>
                    <a:pt x="149" y="143"/>
                  </a:cubicBezTo>
                  <a:close/>
                  <a:moveTo>
                    <a:pt x="149" y="143"/>
                  </a:moveTo>
                  <a:cubicBezTo>
                    <a:pt x="149" y="143"/>
                    <a:pt x="149" y="143"/>
                    <a:pt x="149" y="143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25" name="Freeform 15"/>
            <p:cNvSpPr>
              <a:spLocks noEditPoints="1"/>
            </p:cNvSpPr>
            <p:nvPr/>
          </p:nvSpPr>
          <p:spPr bwMode="auto">
            <a:xfrm>
              <a:off x="4102100" y="3633788"/>
              <a:ext cx="119063" cy="120650"/>
            </a:xfrm>
            <a:custGeom>
              <a:avLst/>
              <a:gdLst/>
              <a:ahLst/>
              <a:cxnLst>
                <a:cxn ang="0">
                  <a:pos x="72" y="36"/>
                </a:cxn>
                <a:cxn ang="0">
                  <a:pos x="36" y="72"/>
                </a:cxn>
                <a:cxn ang="0">
                  <a:pos x="0" y="36"/>
                </a:cxn>
                <a:cxn ang="0">
                  <a:pos x="36" y="0"/>
                </a:cxn>
                <a:cxn ang="0">
                  <a:pos x="72" y="36"/>
                </a:cxn>
                <a:cxn ang="0">
                  <a:pos x="72" y="36"/>
                </a:cxn>
                <a:cxn ang="0">
                  <a:pos x="72" y="36"/>
                </a:cxn>
              </a:cxnLst>
              <a:rect l="0" t="0" r="r" b="b"/>
              <a:pathLst>
                <a:path w="72" h="72">
                  <a:moveTo>
                    <a:pt x="72" y="36"/>
                  </a:moveTo>
                  <a:cubicBezTo>
                    <a:pt x="72" y="56"/>
                    <a:pt x="56" y="72"/>
                    <a:pt x="36" y="72"/>
                  </a:cubicBezTo>
                  <a:cubicBezTo>
                    <a:pt x="16" y="72"/>
                    <a:pt x="0" y="56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56" y="0"/>
                    <a:pt x="72" y="16"/>
                    <a:pt x="72" y="36"/>
                  </a:cubicBezTo>
                  <a:close/>
                  <a:moveTo>
                    <a:pt x="72" y="36"/>
                  </a:moveTo>
                  <a:cubicBezTo>
                    <a:pt x="72" y="36"/>
                    <a:pt x="72" y="36"/>
                    <a:pt x="72" y="36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26" name="Freeform 16"/>
            <p:cNvSpPr>
              <a:spLocks noEditPoints="1"/>
            </p:cNvSpPr>
            <p:nvPr/>
          </p:nvSpPr>
          <p:spPr bwMode="auto">
            <a:xfrm>
              <a:off x="3703638" y="3632200"/>
              <a:ext cx="361950" cy="338137"/>
            </a:xfrm>
            <a:custGeom>
              <a:avLst/>
              <a:gdLst/>
              <a:ahLst/>
              <a:cxnLst>
                <a:cxn ang="0">
                  <a:pos x="197" y="203"/>
                </a:cxn>
                <a:cxn ang="0">
                  <a:pos x="20" y="203"/>
                </a:cxn>
                <a:cxn ang="0">
                  <a:pos x="0" y="182"/>
                </a:cxn>
                <a:cxn ang="0">
                  <a:pos x="0" y="20"/>
                </a:cxn>
                <a:cxn ang="0">
                  <a:pos x="20" y="0"/>
                </a:cxn>
                <a:cxn ang="0">
                  <a:pos x="197" y="0"/>
                </a:cxn>
                <a:cxn ang="0">
                  <a:pos x="218" y="20"/>
                </a:cxn>
                <a:cxn ang="0">
                  <a:pos x="218" y="182"/>
                </a:cxn>
                <a:cxn ang="0">
                  <a:pos x="197" y="203"/>
                </a:cxn>
                <a:cxn ang="0">
                  <a:pos x="20" y="13"/>
                </a:cxn>
                <a:cxn ang="0">
                  <a:pos x="13" y="20"/>
                </a:cxn>
                <a:cxn ang="0">
                  <a:pos x="13" y="182"/>
                </a:cxn>
                <a:cxn ang="0">
                  <a:pos x="20" y="189"/>
                </a:cxn>
                <a:cxn ang="0">
                  <a:pos x="197" y="189"/>
                </a:cxn>
                <a:cxn ang="0">
                  <a:pos x="204" y="182"/>
                </a:cxn>
                <a:cxn ang="0">
                  <a:pos x="204" y="20"/>
                </a:cxn>
                <a:cxn ang="0">
                  <a:pos x="197" y="13"/>
                </a:cxn>
                <a:cxn ang="0">
                  <a:pos x="20" y="13"/>
                </a:cxn>
                <a:cxn ang="0">
                  <a:pos x="20" y="13"/>
                </a:cxn>
                <a:cxn ang="0">
                  <a:pos x="20" y="13"/>
                </a:cxn>
              </a:cxnLst>
              <a:rect l="0" t="0" r="r" b="b"/>
              <a:pathLst>
                <a:path w="218" h="203">
                  <a:moveTo>
                    <a:pt x="197" y="203"/>
                  </a:moveTo>
                  <a:cubicBezTo>
                    <a:pt x="20" y="203"/>
                    <a:pt x="20" y="203"/>
                    <a:pt x="20" y="203"/>
                  </a:cubicBezTo>
                  <a:cubicBezTo>
                    <a:pt x="9" y="203"/>
                    <a:pt x="0" y="194"/>
                    <a:pt x="0" y="18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97" y="0"/>
                    <a:pt x="197" y="0"/>
                    <a:pt x="197" y="0"/>
                  </a:cubicBezTo>
                  <a:cubicBezTo>
                    <a:pt x="208" y="0"/>
                    <a:pt x="218" y="9"/>
                    <a:pt x="218" y="20"/>
                  </a:cubicBezTo>
                  <a:cubicBezTo>
                    <a:pt x="218" y="182"/>
                    <a:pt x="218" y="182"/>
                    <a:pt x="218" y="182"/>
                  </a:cubicBezTo>
                  <a:cubicBezTo>
                    <a:pt x="218" y="194"/>
                    <a:pt x="208" y="203"/>
                    <a:pt x="197" y="203"/>
                  </a:cubicBezTo>
                  <a:close/>
                  <a:moveTo>
                    <a:pt x="20" y="13"/>
                  </a:moveTo>
                  <a:cubicBezTo>
                    <a:pt x="16" y="13"/>
                    <a:pt x="13" y="16"/>
                    <a:pt x="13" y="20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3" y="186"/>
                    <a:pt x="16" y="189"/>
                    <a:pt x="20" y="189"/>
                  </a:cubicBezTo>
                  <a:cubicBezTo>
                    <a:pt x="197" y="189"/>
                    <a:pt x="197" y="189"/>
                    <a:pt x="197" y="189"/>
                  </a:cubicBezTo>
                  <a:cubicBezTo>
                    <a:pt x="201" y="189"/>
                    <a:pt x="204" y="186"/>
                    <a:pt x="204" y="182"/>
                  </a:cubicBezTo>
                  <a:cubicBezTo>
                    <a:pt x="204" y="20"/>
                    <a:pt x="204" y="20"/>
                    <a:pt x="204" y="20"/>
                  </a:cubicBezTo>
                  <a:cubicBezTo>
                    <a:pt x="204" y="16"/>
                    <a:pt x="201" y="13"/>
                    <a:pt x="197" y="13"/>
                  </a:cubicBezTo>
                  <a:lnTo>
                    <a:pt x="20" y="13"/>
                  </a:lnTo>
                  <a:close/>
                  <a:moveTo>
                    <a:pt x="20" y="13"/>
                  </a:moveTo>
                  <a:cubicBezTo>
                    <a:pt x="20" y="13"/>
                    <a:pt x="20" y="13"/>
                    <a:pt x="20" y="13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27" name="Freeform 17"/>
            <p:cNvSpPr>
              <a:spLocks noEditPoints="1"/>
            </p:cNvSpPr>
            <p:nvPr/>
          </p:nvSpPr>
          <p:spPr bwMode="auto">
            <a:xfrm>
              <a:off x="3743325" y="4003675"/>
              <a:ext cx="96838" cy="93662"/>
            </a:xfrm>
            <a:custGeom>
              <a:avLst/>
              <a:gdLst/>
              <a:ahLst/>
              <a:cxnLst>
                <a:cxn ang="0">
                  <a:pos x="58" y="29"/>
                </a:cxn>
                <a:cxn ang="0">
                  <a:pos x="29" y="57"/>
                </a:cxn>
                <a:cxn ang="0">
                  <a:pos x="0" y="29"/>
                </a:cxn>
                <a:cxn ang="0">
                  <a:pos x="29" y="0"/>
                </a:cxn>
                <a:cxn ang="0">
                  <a:pos x="58" y="29"/>
                </a:cxn>
                <a:cxn ang="0">
                  <a:pos x="58" y="29"/>
                </a:cxn>
                <a:cxn ang="0">
                  <a:pos x="58" y="29"/>
                </a:cxn>
              </a:cxnLst>
              <a:rect l="0" t="0" r="r" b="b"/>
              <a:pathLst>
                <a:path w="58" h="57">
                  <a:moveTo>
                    <a:pt x="58" y="29"/>
                  </a:moveTo>
                  <a:cubicBezTo>
                    <a:pt x="58" y="45"/>
                    <a:pt x="45" y="57"/>
                    <a:pt x="29" y="57"/>
                  </a:cubicBezTo>
                  <a:cubicBezTo>
                    <a:pt x="13" y="57"/>
                    <a:pt x="0" y="45"/>
                    <a:pt x="0" y="29"/>
                  </a:cubicBezTo>
                  <a:cubicBezTo>
                    <a:pt x="0" y="13"/>
                    <a:pt x="13" y="0"/>
                    <a:pt x="29" y="0"/>
                  </a:cubicBezTo>
                  <a:cubicBezTo>
                    <a:pt x="45" y="0"/>
                    <a:pt x="58" y="13"/>
                    <a:pt x="58" y="29"/>
                  </a:cubicBezTo>
                  <a:close/>
                  <a:moveTo>
                    <a:pt x="58" y="29"/>
                  </a:moveTo>
                  <a:cubicBezTo>
                    <a:pt x="58" y="29"/>
                    <a:pt x="58" y="29"/>
                    <a:pt x="58" y="29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28" name="Freeform 18"/>
            <p:cNvSpPr>
              <a:spLocks noEditPoints="1"/>
            </p:cNvSpPr>
            <p:nvPr/>
          </p:nvSpPr>
          <p:spPr bwMode="auto">
            <a:xfrm>
              <a:off x="3695700" y="4100513"/>
              <a:ext cx="192088" cy="106362"/>
            </a:xfrm>
            <a:custGeom>
              <a:avLst/>
              <a:gdLst/>
              <a:ahLst/>
              <a:cxnLst>
                <a:cxn ang="0">
                  <a:pos x="25" y="64"/>
                </a:cxn>
                <a:cxn ang="0">
                  <a:pos x="29" y="44"/>
                </a:cxn>
                <a:cxn ang="0">
                  <a:pos x="29" y="64"/>
                </a:cxn>
                <a:cxn ang="0">
                  <a:pos x="58" y="64"/>
                </a:cxn>
                <a:cxn ang="0">
                  <a:pos x="51" y="54"/>
                </a:cxn>
                <a:cxn ang="0">
                  <a:pos x="58" y="8"/>
                </a:cxn>
                <a:cxn ang="0">
                  <a:pos x="58" y="8"/>
                </a:cxn>
                <a:cxn ang="0">
                  <a:pos x="65" y="54"/>
                </a:cxn>
                <a:cxn ang="0">
                  <a:pos x="58" y="64"/>
                </a:cxn>
                <a:cxn ang="0">
                  <a:pos x="87" y="64"/>
                </a:cxn>
                <a:cxn ang="0">
                  <a:pos x="87" y="44"/>
                </a:cxn>
                <a:cxn ang="0">
                  <a:pos x="91" y="64"/>
                </a:cxn>
                <a:cxn ang="0">
                  <a:pos x="114" y="64"/>
                </a:cxn>
                <a:cxn ang="0">
                  <a:pos x="77" y="5"/>
                </a:cxn>
                <a:cxn ang="0">
                  <a:pos x="76" y="5"/>
                </a:cxn>
                <a:cxn ang="0">
                  <a:pos x="65" y="0"/>
                </a:cxn>
                <a:cxn ang="0">
                  <a:pos x="58" y="7"/>
                </a:cxn>
                <a:cxn ang="0">
                  <a:pos x="51" y="0"/>
                </a:cxn>
                <a:cxn ang="0">
                  <a:pos x="51" y="0"/>
                </a:cxn>
                <a:cxn ang="0">
                  <a:pos x="40" y="5"/>
                </a:cxn>
                <a:cxn ang="0">
                  <a:pos x="39" y="5"/>
                </a:cxn>
                <a:cxn ang="0">
                  <a:pos x="2" y="64"/>
                </a:cxn>
                <a:cxn ang="0">
                  <a:pos x="25" y="64"/>
                </a:cxn>
                <a:cxn ang="0">
                  <a:pos x="25" y="64"/>
                </a:cxn>
                <a:cxn ang="0">
                  <a:pos x="25" y="64"/>
                </a:cxn>
              </a:cxnLst>
              <a:rect l="0" t="0" r="r" b="b"/>
              <a:pathLst>
                <a:path w="116" h="64">
                  <a:moveTo>
                    <a:pt x="25" y="64"/>
                  </a:moveTo>
                  <a:cubicBezTo>
                    <a:pt x="24" y="56"/>
                    <a:pt x="26" y="49"/>
                    <a:pt x="29" y="4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58" y="64"/>
                    <a:pt x="58" y="64"/>
                    <a:pt x="58" y="64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65" y="54"/>
                    <a:pt x="65" y="54"/>
                    <a:pt x="65" y="54"/>
                  </a:cubicBezTo>
                  <a:cubicBezTo>
                    <a:pt x="58" y="64"/>
                    <a:pt x="58" y="64"/>
                    <a:pt x="58" y="64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90" y="49"/>
                    <a:pt x="92" y="56"/>
                    <a:pt x="91" y="64"/>
                  </a:cubicBezTo>
                  <a:cubicBezTo>
                    <a:pt x="114" y="64"/>
                    <a:pt x="114" y="64"/>
                    <a:pt x="114" y="64"/>
                  </a:cubicBezTo>
                  <a:cubicBezTo>
                    <a:pt x="116" y="29"/>
                    <a:pt x="88" y="12"/>
                    <a:pt x="77" y="5"/>
                  </a:cubicBezTo>
                  <a:cubicBezTo>
                    <a:pt x="77" y="5"/>
                    <a:pt x="76" y="5"/>
                    <a:pt x="76" y="5"/>
                  </a:cubicBezTo>
                  <a:cubicBezTo>
                    <a:pt x="72" y="2"/>
                    <a:pt x="69" y="1"/>
                    <a:pt x="65" y="0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47" y="1"/>
                    <a:pt x="44" y="2"/>
                    <a:pt x="40" y="5"/>
                  </a:cubicBezTo>
                  <a:cubicBezTo>
                    <a:pt x="40" y="5"/>
                    <a:pt x="39" y="5"/>
                    <a:pt x="39" y="5"/>
                  </a:cubicBezTo>
                  <a:cubicBezTo>
                    <a:pt x="28" y="12"/>
                    <a:pt x="0" y="29"/>
                    <a:pt x="2" y="64"/>
                  </a:cubicBezTo>
                  <a:lnTo>
                    <a:pt x="25" y="64"/>
                  </a:lnTo>
                  <a:close/>
                  <a:moveTo>
                    <a:pt x="25" y="64"/>
                  </a:moveTo>
                  <a:cubicBezTo>
                    <a:pt x="25" y="64"/>
                    <a:pt x="25" y="64"/>
                    <a:pt x="25" y="6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29" name="Freeform 19"/>
            <p:cNvSpPr>
              <a:spLocks noEditPoints="1"/>
            </p:cNvSpPr>
            <p:nvPr/>
          </p:nvSpPr>
          <p:spPr bwMode="auto">
            <a:xfrm>
              <a:off x="3929063" y="4003675"/>
              <a:ext cx="93663" cy="93662"/>
            </a:xfrm>
            <a:custGeom>
              <a:avLst/>
              <a:gdLst/>
              <a:ahLst/>
              <a:cxnLst>
                <a:cxn ang="0">
                  <a:pos x="57" y="29"/>
                </a:cxn>
                <a:cxn ang="0">
                  <a:pos x="28" y="57"/>
                </a:cxn>
                <a:cxn ang="0">
                  <a:pos x="0" y="29"/>
                </a:cxn>
                <a:cxn ang="0">
                  <a:pos x="28" y="0"/>
                </a:cxn>
                <a:cxn ang="0">
                  <a:pos x="57" y="29"/>
                </a:cxn>
                <a:cxn ang="0">
                  <a:pos x="57" y="29"/>
                </a:cxn>
                <a:cxn ang="0">
                  <a:pos x="57" y="29"/>
                </a:cxn>
              </a:cxnLst>
              <a:rect l="0" t="0" r="r" b="b"/>
              <a:pathLst>
                <a:path w="57" h="57">
                  <a:moveTo>
                    <a:pt x="57" y="29"/>
                  </a:moveTo>
                  <a:cubicBezTo>
                    <a:pt x="57" y="45"/>
                    <a:pt x="44" y="57"/>
                    <a:pt x="28" y="57"/>
                  </a:cubicBezTo>
                  <a:cubicBezTo>
                    <a:pt x="13" y="57"/>
                    <a:pt x="0" y="45"/>
                    <a:pt x="0" y="29"/>
                  </a:cubicBezTo>
                  <a:cubicBezTo>
                    <a:pt x="0" y="13"/>
                    <a:pt x="13" y="0"/>
                    <a:pt x="28" y="0"/>
                  </a:cubicBezTo>
                  <a:cubicBezTo>
                    <a:pt x="44" y="0"/>
                    <a:pt x="57" y="13"/>
                    <a:pt x="57" y="29"/>
                  </a:cubicBezTo>
                  <a:close/>
                  <a:moveTo>
                    <a:pt x="57" y="29"/>
                  </a:moveTo>
                  <a:cubicBezTo>
                    <a:pt x="57" y="29"/>
                    <a:pt x="57" y="29"/>
                    <a:pt x="57" y="29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31" name="Freeform 20"/>
            <p:cNvSpPr>
              <a:spLocks noEditPoints="1"/>
            </p:cNvSpPr>
            <p:nvPr/>
          </p:nvSpPr>
          <p:spPr bwMode="auto">
            <a:xfrm>
              <a:off x="3879850" y="4100513"/>
              <a:ext cx="192088" cy="106362"/>
            </a:xfrm>
            <a:custGeom>
              <a:avLst/>
              <a:gdLst/>
              <a:ahLst/>
              <a:cxnLst>
                <a:cxn ang="0">
                  <a:pos x="25" y="64"/>
                </a:cxn>
                <a:cxn ang="0">
                  <a:pos x="29" y="44"/>
                </a:cxn>
                <a:cxn ang="0">
                  <a:pos x="29" y="64"/>
                </a:cxn>
                <a:cxn ang="0">
                  <a:pos x="58" y="64"/>
                </a:cxn>
                <a:cxn ang="0">
                  <a:pos x="51" y="54"/>
                </a:cxn>
                <a:cxn ang="0">
                  <a:pos x="58" y="8"/>
                </a:cxn>
                <a:cxn ang="0">
                  <a:pos x="58" y="8"/>
                </a:cxn>
                <a:cxn ang="0">
                  <a:pos x="65" y="54"/>
                </a:cxn>
                <a:cxn ang="0">
                  <a:pos x="59" y="64"/>
                </a:cxn>
                <a:cxn ang="0">
                  <a:pos x="88" y="64"/>
                </a:cxn>
                <a:cxn ang="0">
                  <a:pos x="88" y="44"/>
                </a:cxn>
                <a:cxn ang="0">
                  <a:pos x="92" y="64"/>
                </a:cxn>
                <a:cxn ang="0">
                  <a:pos x="114" y="64"/>
                </a:cxn>
                <a:cxn ang="0">
                  <a:pos x="77" y="5"/>
                </a:cxn>
                <a:cxn ang="0">
                  <a:pos x="76" y="5"/>
                </a:cxn>
                <a:cxn ang="0">
                  <a:pos x="66" y="0"/>
                </a:cxn>
                <a:cxn ang="0">
                  <a:pos x="58" y="7"/>
                </a:cxn>
                <a:cxn ang="0">
                  <a:pos x="52" y="0"/>
                </a:cxn>
                <a:cxn ang="0">
                  <a:pos x="51" y="0"/>
                </a:cxn>
                <a:cxn ang="0">
                  <a:pos x="41" y="5"/>
                </a:cxn>
                <a:cxn ang="0">
                  <a:pos x="39" y="5"/>
                </a:cxn>
                <a:cxn ang="0">
                  <a:pos x="3" y="64"/>
                </a:cxn>
                <a:cxn ang="0">
                  <a:pos x="25" y="64"/>
                </a:cxn>
                <a:cxn ang="0">
                  <a:pos x="25" y="64"/>
                </a:cxn>
                <a:cxn ang="0">
                  <a:pos x="25" y="64"/>
                </a:cxn>
              </a:cxnLst>
              <a:rect l="0" t="0" r="r" b="b"/>
              <a:pathLst>
                <a:path w="116" h="64">
                  <a:moveTo>
                    <a:pt x="25" y="64"/>
                  </a:moveTo>
                  <a:cubicBezTo>
                    <a:pt x="24" y="56"/>
                    <a:pt x="26" y="49"/>
                    <a:pt x="29" y="4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58" y="64"/>
                    <a:pt x="58" y="64"/>
                    <a:pt x="58" y="64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65" y="54"/>
                    <a:pt x="65" y="54"/>
                    <a:pt x="65" y="54"/>
                  </a:cubicBezTo>
                  <a:cubicBezTo>
                    <a:pt x="59" y="64"/>
                    <a:pt x="59" y="64"/>
                    <a:pt x="59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44"/>
                    <a:pt x="88" y="44"/>
                    <a:pt x="88" y="44"/>
                  </a:cubicBezTo>
                  <a:cubicBezTo>
                    <a:pt x="91" y="49"/>
                    <a:pt x="92" y="56"/>
                    <a:pt x="92" y="64"/>
                  </a:cubicBezTo>
                  <a:cubicBezTo>
                    <a:pt x="114" y="64"/>
                    <a:pt x="114" y="64"/>
                    <a:pt x="114" y="64"/>
                  </a:cubicBezTo>
                  <a:cubicBezTo>
                    <a:pt x="116" y="29"/>
                    <a:pt x="88" y="12"/>
                    <a:pt x="77" y="5"/>
                  </a:cubicBezTo>
                  <a:cubicBezTo>
                    <a:pt x="77" y="5"/>
                    <a:pt x="76" y="5"/>
                    <a:pt x="76" y="5"/>
                  </a:cubicBezTo>
                  <a:cubicBezTo>
                    <a:pt x="73" y="2"/>
                    <a:pt x="69" y="1"/>
                    <a:pt x="66" y="0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48" y="1"/>
                    <a:pt x="44" y="2"/>
                    <a:pt x="41" y="5"/>
                  </a:cubicBezTo>
                  <a:cubicBezTo>
                    <a:pt x="40" y="5"/>
                    <a:pt x="40" y="5"/>
                    <a:pt x="39" y="5"/>
                  </a:cubicBezTo>
                  <a:cubicBezTo>
                    <a:pt x="28" y="12"/>
                    <a:pt x="0" y="29"/>
                    <a:pt x="3" y="64"/>
                  </a:cubicBezTo>
                  <a:lnTo>
                    <a:pt x="25" y="64"/>
                  </a:lnTo>
                  <a:close/>
                  <a:moveTo>
                    <a:pt x="25" y="64"/>
                  </a:moveTo>
                  <a:cubicBezTo>
                    <a:pt x="25" y="64"/>
                    <a:pt x="25" y="64"/>
                    <a:pt x="25" y="6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32" name="Rectangle 21"/>
            <p:cNvSpPr>
              <a:spLocks noChangeArrowheads="1"/>
            </p:cNvSpPr>
            <p:nvPr/>
          </p:nvSpPr>
          <p:spPr bwMode="auto">
            <a:xfrm>
              <a:off x="3681413" y="4222750"/>
              <a:ext cx="542925" cy="6667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33" name="Freeform 22"/>
            <p:cNvSpPr>
              <a:spLocks noEditPoints="1"/>
            </p:cNvSpPr>
            <p:nvPr/>
          </p:nvSpPr>
          <p:spPr bwMode="auto">
            <a:xfrm>
              <a:off x="3795713" y="3709988"/>
              <a:ext cx="177800" cy="179387"/>
            </a:xfrm>
            <a:custGeom>
              <a:avLst/>
              <a:gdLst/>
              <a:ahLst/>
              <a:cxnLst>
                <a:cxn ang="0">
                  <a:pos x="103" y="61"/>
                </a:cxn>
                <a:cxn ang="0">
                  <a:pos x="97" y="59"/>
                </a:cxn>
                <a:cxn ang="0">
                  <a:pos x="97" y="46"/>
                </a:cxn>
                <a:cxn ang="0">
                  <a:pos x="102" y="44"/>
                </a:cxn>
                <a:cxn ang="0">
                  <a:pos x="105" y="35"/>
                </a:cxn>
                <a:cxn ang="0">
                  <a:pos x="102" y="28"/>
                </a:cxn>
                <a:cxn ang="0">
                  <a:pos x="93" y="24"/>
                </a:cxn>
                <a:cxn ang="0">
                  <a:pos x="88" y="27"/>
                </a:cxn>
                <a:cxn ang="0">
                  <a:pos x="78" y="18"/>
                </a:cxn>
                <a:cxn ang="0">
                  <a:pos x="81" y="13"/>
                </a:cxn>
                <a:cxn ang="0">
                  <a:pos x="76" y="4"/>
                </a:cxn>
                <a:cxn ang="0">
                  <a:pos x="69" y="1"/>
                </a:cxn>
                <a:cxn ang="0">
                  <a:pos x="60" y="5"/>
                </a:cxn>
                <a:cxn ang="0">
                  <a:pos x="58" y="11"/>
                </a:cxn>
                <a:cxn ang="0">
                  <a:pos x="46" y="11"/>
                </a:cxn>
                <a:cxn ang="0">
                  <a:pos x="43" y="6"/>
                </a:cxn>
                <a:cxn ang="0">
                  <a:pos x="34" y="3"/>
                </a:cxn>
                <a:cxn ang="0">
                  <a:pos x="27" y="6"/>
                </a:cxn>
                <a:cxn ang="0">
                  <a:pos x="24" y="15"/>
                </a:cxn>
                <a:cxn ang="0">
                  <a:pos x="26" y="20"/>
                </a:cxn>
                <a:cxn ang="0">
                  <a:pos x="18" y="30"/>
                </a:cxn>
                <a:cxn ang="0">
                  <a:pos x="12" y="28"/>
                </a:cxn>
                <a:cxn ang="0">
                  <a:pos x="3" y="32"/>
                </a:cxn>
                <a:cxn ang="0">
                  <a:pos x="1" y="39"/>
                </a:cxn>
                <a:cxn ang="0">
                  <a:pos x="1" y="44"/>
                </a:cxn>
                <a:cxn ang="0">
                  <a:pos x="5" y="48"/>
                </a:cxn>
                <a:cxn ang="0">
                  <a:pos x="10" y="50"/>
                </a:cxn>
                <a:cxn ang="0">
                  <a:pos x="11" y="62"/>
                </a:cxn>
                <a:cxn ang="0">
                  <a:pos x="5" y="65"/>
                </a:cxn>
                <a:cxn ang="0">
                  <a:pos x="2" y="74"/>
                </a:cxn>
                <a:cxn ang="0">
                  <a:pos x="5" y="81"/>
                </a:cxn>
                <a:cxn ang="0">
                  <a:pos x="14" y="84"/>
                </a:cxn>
                <a:cxn ang="0">
                  <a:pos x="20" y="82"/>
                </a:cxn>
                <a:cxn ang="0">
                  <a:pos x="29" y="90"/>
                </a:cxn>
                <a:cxn ang="0">
                  <a:pos x="27" y="96"/>
                </a:cxn>
                <a:cxn ang="0">
                  <a:pos x="27" y="101"/>
                </a:cxn>
                <a:cxn ang="0">
                  <a:pos x="31" y="105"/>
                </a:cxn>
                <a:cxn ang="0">
                  <a:pos x="38" y="107"/>
                </a:cxn>
                <a:cxn ang="0">
                  <a:pos x="43" y="107"/>
                </a:cxn>
                <a:cxn ang="0">
                  <a:pos x="47" y="103"/>
                </a:cxn>
                <a:cxn ang="0">
                  <a:pos x="49" y="98"/>
                </a:cxn>
                <a:cxn ang="0">
                  <a:pos x="62" y="97"/>
                </a:cxn>
                <a:cxn ang="0">
                  <a:pos x="64" y="103"/>
                </a:cxn>
                <a:cxn ang="0">
                  <a:pos x="73" y="106"/>
                </a:cxn>
                <a:cxn ang="0">
                  <a:pos x="80" y="103"/>
                </a:cxn>
                <a:cxn ang="0">
                  <a:pos x="84" y="94"/>
                </a:cxn>
                <a:cxn ang="0">
                  <a:pos x="81" y="88"/>
                </a:cxn>
                <a:cxn ang="0">
                  <a:pos x="90" y="79"/>
                </a:cxn>
                <a:cxn ang="0">
                  <a:pos x="95" y="81"/>
                </a:cxn>
                <a:cxn ang="0">
                  <a:pos x="101" y="81"/>
                </a:cxn>
                <a:cxn ang="0">
                  <a:pos x="104" y="77"/>
                </a:cxn>
                <a:cxn ang="0">
                  <a:pos x="107" y="70"/>
                </a:cxn>
                <a:cxn ang="0">
                  <a:pos x="103" y="61"/>
                </a:cxn>
                <a:cxn ang="0">
                  <a:pos x="65" y="79"/>
                </a:cxn>
                <a:cxn ang="0">
                  <a:pos x="54" y="81"/>
                </a:cxn>
                <a:cxn ang="0">
                  <a:pos x="29" y="66"/>
                </a:cxn>
                <a:cxn ang="0">
                  <a:pos x="42" y="30"/>
                </a:cxn>
                <a:cxn ang="0">
                  <a:pos x="54" y="27"/>
                </a:cxn>
                <a:cxn ang="0">
                  <a:pos x="78" y="43"/>
                </a:cxn>
                <a:cxn ang="0">
                  <a:pos x="65" y="79"/>
                </a:cxn>
                <a:cxn ang="0">
                  <a:pos x="65" y="79"/>
                </a:cxn>
                <a:cxn ang="0">
                  <a:pos x="65" y="79"/>
                </a:cxn>
              </a:cxnLst>
              <a:rect l="0" t="0" r="r" b="b"/>
              <a:pathLst>
                <a:path w="108" h="108">
                  <a:moveTo>
                    <a:pt x="103" y="61"/>
                  </a:moveTo>
                  <a:cubicBezTo>
                    <a:pt x="97" y="59"/>
                    <a:pt x="97" y="59"/>
                    <a:pt x="97" y="59"/>
                  </a:cubicBezTo>
                  <a:cubicBezTo>
                    <a:pt x="98" y="55"/>
                    <a:pt x="97" y="51"/>
                    <a:pt x="97" y="46"/>
                  </a:cubicBezTo>
                  <a:cubicBezTo>
                    <a:pt x="102" y="44"/>
                    <a:pt x="102" y="44"/>
                    <a:pt x="102" y="44"/>
                  </a:cubicBezTo>
                  <a:cubicBezTo>
                    <a:pt x="106" y="42"/>
                    <a:pt x="107" y="38"/>
                    <a:pt x="105" y="35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1" y="24"/>
                    <a:pt x="97" y="23"/>
                    <a:pt x="93" y="24"/>
                  </a:cubicBezTo>
                  <a:cubicBezTo>
                    <a:pt x="88" y="27"/>
                    <a:pt x="88" y="27"/>
                    <a:pt x="88" y="27"/>
                  </a:cubicBezTo>
                  <a:cubicBezTo>
                    <a:pt x="85" y="24"/>
                    <a:pt x="82" y="21"/>
                    <a:pt x="78" y="18"/>
                  </a:cubicBezTo>
                  <a:cubicBezTo>
                    <a:pt x="81" y="13"/>
                    <a:pt x="81" y="13"/>
                    <a:pt x="81" y="13"/>
                  </a:cubicBezTo>
                  <a:cubicBezTo>
                    <a:pt x="82" y="9"/>
                    <a:pt x="80" y="5"/>
                    <a:pt x="76" y="4"/>
                  </a:cubicBezTo>
                  <a:cubicBezTo>
                    <a:pt x="69" y="1"/>
                    <a:pt x="69" y="1"/>
                    <a:pt x="69" y="1"/>
                  </a:cubicBezTo>
                  <a:cubicBezTo>
                    <a:pt x="66" y="0"/>
                    <a:pt x="62" y="2"/>
                    <a:pt x="60" y="5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4" y="10"/>
                    <a:pt x="50" y="11"/>
                    <a:pt x="46" y="11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2" y="2"/>
                    <a:pt x="38" y="1"/>
                    <a:pt x="34" y="3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4" y="7"/>
                    <a:pt x="22" y="11"/>
                    <a:pt x="24" y="15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3" y="23"/>
                    <a:pt x="20" y="26"/>
                    <a:pt x="18" y="30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9" y="26"/>
                    <a:pt x="4" y="28"/>
                    <a:pt x="3" y="32"/>
                  </a:cubicBezTo>
                  <a:cubicBezTo>
                    <a:pt x="1" y="39"/>
                    <a:pt x="1" y="39"/>
                    <a:pt x="1" y="39"/>
                  </a:cubicBezTo>
                  <a:cubicBezTo>
                    <a:pt x="0" y="41"/>
                    <a:pt x="0" y="42"/>
                    <a:pt x="1" y="44"/>
                  </a:cubicBezTo>
                  <a:cubicBezTo>
                    <a:pt x="2" y="46"/>
                    <a:pt x="3" y="47"/>
                    <a:pt x="5" y="48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4"/>
                    <a:pt x="10" y="58"/>
                    <a:pt x="11" y="62"/>
                  </a:cubicBezTo>
                  <a:cubicBezTo>
                    <a:pt x="5" y="65"/>
                    <a:pt x="5" y="65"/>
                    <a:pt x="5" y="65"/>
                  </a:cubicBezTo>
                  <a:cubicBezTo>
                    <a:pt x="2" y="66"/>
                    <a:pt x="0" y="71"/>
                    <a:pt x="2" y="74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7" y="84"/>
                    <a:pt x="11" y="86"/>
                    <a:pt x="14" y="84"/>
                  </a:cubicBezTo>
                  <a:cubicBezTo>
                    <a:pt x="20" y="82"/>
                    <a:pt x="20" y="82"/>
                    <a:pt x="20" y="82"/>
                  </a:cubicBezTo>
                  <a:cubicBezTo>
                    <a:pt x="22" y="85"/>
                    <a:pt x="26" y="88"/>
                    <a:pt x="29" y="90"/>
                  </a:cubicBezTo>
                  <a:cubicBezTo>
                    <a:pt x="27" y="96"/>
                    <a:pt x="27" y="96"/>
                    <a:pt x="27" y="96"/>
                  </a:cubicBezTo>
                  <a:cubicBezTo>
                    <a:pt x="26" y="98"/>
                    <a:pt x="26" y="100"/>
                    <a:pt x="27" y="101"/>
                  </a:cubicBezTo>
                  <a:cubicBezTo>
                    <a:pt x="28" y="103"/>
                    <a:pt x="29" y="104"/>
                    <a:pt x="31" y="105"/>
                  </a:cubicBezTo>
                  <a:cubicBezTo>
                    <a:pt x="38" y="107"/>
                    <a:pt x="38" y="107"/>
                    <a:pt x="38" y="107"/>
                  </a:cubicBezTo>
                  <a:cubicBezTo>
                    <a:pt x="40" y="108"/>
                    <a:pt x="42" y="108"/>
                    <a:pt x="43" y="107"/>
                  </a:cubicBezTo>
                  <a:cubicBezTo>
                    <a:pt x="45" y="107"/>
                    <a:pt x="46" y="105"/>
                    <a:pt x="47" y="103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3" y="98"/>
                    <a:pt x="57" y="98"/>
                    <a:pt x="62" y="97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6" y="106"/>
                    <a:pt x="70" y="108"/>
                    <a:pt x="73" y="106"/>
                  </a:cubicBezTo>
                  <a:cubicBezTo>
                    <a:pt x="80" y="103"/>
                    <a:pt x="80" y="103"/>
                    <a:pt x="80" y="103"/>
                  </a:cubicBezTo>
                  <a:cubicBezTo>
                    <a:pt x="84" y="101"/>
                    <a:pt x="85" y="97"/>
                    <a:pt x="84" y="94"/>
                  </a:cubicBezTo>
                  <a:cubicBezTo>
                    <a:pt x="81" y="88"/>
                    <a:pt x="81" y="88"/>
                    <a:pt x="81" y="88"/>
                  </a:cubicBezTo>
                  <a:cubicBezTo>
                    <a:pt x="84" y="86"/>
                    <a:pt x="87" y="82"/>
                    <a:pt x="90" y="79"/>
                  </a:cubicBezTo>
                  <a:cubicBezTo>
                    <a:pt x="95" y="81"/>
                    <a:pt x="95" y="81"/>
                    <a:pt x="95" y="81"/>
                  </a:cubicBezTo>
                  <a:cubicBezTo>
                    <a:pt x="97" y="82"/>
                    <a:pt x="99" y="82"/>
                    <a:pt x="101" y="81"/>
                  </a:cubicBezTo>
                  <a:cubicBezTo>
                    <a:pt x="102" y="80"/>
                    <a:pt x="104" y="79"/>
                    <a:pt x="104" y="77"/>
                  </a:cubicBezTo>
                  <a:cubicBezTo>
                    <a:pt x="107" y="70"/>
                    <a:pt x="107" y="70"/>
                    <a:pt x="107" y="70"/>
                  </a:cubicBezTo>
                  <a:cubicBezTo>
                    <a:pt x="108" y="66"/>
                    <a:pt x="106" y="62"/>
                    <a:pt x="103" y="61"/>
                  </a:cubicBezTo>
                  <a:close/>
                  <a:moveTo>
                    <a:pt x="65" y="79"/>
                  </a:moveTo>
                  <a:cubicBezTo>
                    <a:pt x="61" y="81"/>
                    <a:pt x="58" y="81"/>
                    <a:pt x="54" y="81"/>
                  </a:cubicBezTo>
                  <a:cubicBezTo>
                    <a:pt x="43" y="81"/>
                    <a:pt x="33" y="75"/>
                    <a:pt x="29" y="66"/>
                  </a:cubicBezTo>
                  <a:cubicBezTo>
                    <a:pt x="23" y="52"/>
                    <a:pt x="29" y="36"/>
                    <a:pt x="42" y="30"/>
                  </a:cubicBezTo>
                  <a:cubicBezTo>
                    <a:pt x="46" y="28"/>
                    <a:pt x="50" y="27"/>
                    <a:pt x="54" y="27"/>
                  </a:cubicBezTo>
                  <a:cubicBezTo>
                    <a:pt x="64" y="27"/>
                    <a:pt x="74" y="33"/>
                    <a:pt x="78" y="43"/>
                  </a:cubicBezTo>
                  <a:cubicBezTo>
                    <a:pt x="85" y="57"/>
                    <a:pt x="79" y="73"/>
                    <a:pt x="65" y="79"/>
                  </a:cubicBezTo>
                  <a:close/>
                  <a:moveTo>
                    <a:pt x="65" y="79"/>
                  </a:moveTo>
                  <a:cubicBezTo>
                    <a:pt x="65" y="79"/>
                    <a:pt x="65" y="79"/>
                    <a:pt x="65" y="79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</p:grpSp>
      <p:grpSp>
        <p:nvGrpSpPr>
          <p:cNvPr id="4" name="Group 33"/>
          <p:cNvGrpSpPr/>
          <p:nvPr/>
        </p:nvGrpSpPr>
        <p:grpSpPr>
          <a:xfrm>
            <a:off x="5658419" y="1397001"/>
            <a:ext cx="947169" cy="1045937"/>
            <a:chOff x="4425950" y="3640138"/>
            <a:chExt cx="593725" cy="655637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35" name="Freeform 23"/>
            <p:cNvSpPr>
              <a:spLocks noEditPoints="1"/>
            </p:cNvSpPr>
            <p:nvPr/>
          </p:nvSpPr>
          <p:spPr bwMode="auto">
            <a:xfrm>
              <a:off x="4495800" y="3640138"/>
              <a:ext cx="141288" cy="141287"/>
            </a:xfrm>
            <a:custGeom>
              <a:avLst/>
              <a:gdLst/>
              <a:ahLst/>
              <a:cxnLst>
                <a:cxn ang="0">
                  <a:pos x="85" y="42"/>
                </a:cxn>
                <a:cxn ang="0">
                  <a:pos x="43" y="85"/>
                </a:cxn>
                <a:cxn ang="0">
                  <a:pos x="0" y="42"/>
                </a:cxn>
                <a:cxn ang="0">
                  <a:pos x="43" y="0"/>
                </a:cxn>
                <a:cxn ang="0">
                  <a:pos x="85" y="42"/>
                </a:cxn>
                <a:cxn ang="0">
                  <a:pos x="85" y="42"/>
                </a:cxn>
                <a:cxn ang="0">
                  <a:pos x="85" y="42"/>
                </a:cxn>
              </a:cxnLst>
              <a:rect l="0" t="0" r="r" b="b"/>
              <a:pathLst>
                <a:path w="85" h="85">
                  <a:moveTo>
                    <a:pt x="85" y="42"/>
                  </a:moveTo>
                  <a:cubicBezTo>
                    <a:pt x="85" y="66"/>
                    <a:pt x="66" y="85"/>
                    <a:pt x="43" y="85"/>
                  </a:cubicBezTo>
                  <a:cubicBezTo>
                    <a:pt x="19" y="85"/>
                    <a:pt x="0" y="66"/>
                    <a:pt x="0" y="42"/>
                  </a:cubicBezTo>
                  <a:cubicBezTo>
                    <a:pt x="0" y="19"/>
                    <a:pt x="19" y="0"/>
                    <a:pt x="43" y="0"/>
                  </a:cubicBezTo>
                  <a:cubicBezTo>
                    <a:pt x="66" y="0"/>
                    <a:pt x="85" y="19"/>
                    <a:pt x="85" y="42"/>
                  </a:cubicBezTo>
                  <a:close/>
                  <a:moveTo>
                    <a:pt x="85" y="42"/>
                  </a:moveTo>
                  <a:cubicBezTo>
                    <a:pt x="85" y="42"/>
                    <a:pt x="85" y="42"/>
                    <a:pt x="85" y="42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36" name="Freeform 24"/>
            <p:cNvSpPr>
              <a:spLocks noEditPoints="1"/>
            </p:cNvSpPr>
            <p:nvPr/>
          </p:nvSpPr>
          <p:spPr bwMode="auto">
            <a:xfrm>
              <a:off x="4727575" y="3640138"/>
              <a:ext cx="141288" cy="141287"/>
            </a:xfrm>
            <a:custGeom>
              <a:avLst/>
              <a:gdLst/>
              <a:ahLst/>
              <a:cxnLst>
                <a:cxn ang="0">
                  <a:pos x="85" y="42"/>
                </a:cxn>
                <a:cxn ang="0">
                  <a:pos x="43" y="85"/>
                </a:cxn>
                <a:cxn ang="0">
                  <a:pos x="0" y="42"/>
                </a:cxn>
                <a:cxn ang="0">
                  <a:pos x="43" y="0"/>
                </a:cxn>
                <a:cxn ang="0">
                  <a:pos x="85" y="42"/>
                </a:cxn>
                <a:cxn ang="0">
                  <a:pos x="85" y="42"/>
                </a:cxn>
                <a:cxn ang="0">
                  <a:pos x="85" y="42"/>
                </a:cxn>
              </a:cxnLst>
              <a:rect l="0" t="0" r="r" b="b"/>
              <a:pathLst>
                <a:path w="85" h="85">
                  <a:moveTo>
                    <a:pt x="85" y="42"/>
                  </a:moveTo>
                  <a:cubicBezTo>
                    <a:pt x="85" y="66"/>
                    <a:pt x="66" y="85"/>
                    <a:pt x="43" y="85"/>
                  </a:cubicBezTo>
                  <a:cubicBezTo>
                    <a:pt x="19" y="85"/>
                    <a:pt x="0" y="66"/>
                    <a:pt x="0" y="42"/>
                  </a:cubicBezTo>
                  <a:cubicBezTo>
                    <a:pt x="0" y="19"/>
                    <a:pt x="19" y="0"/>
                    <a:pt x="43" y="0"/>
                  </a:cubicBezTo>
                  <a:cubicBezTo>
                    <a:pt x="66" y="0"/>
                    <a:pt x="85" y="19"/>
                    <a:pt x="85" y="42"/>
                  </a:cubicBezTo>
                  <a:close/>
                  <a:moveTo>
                    <a:pt x="85" y="42"/>
                  </a:moveTo>
                  <a:cubicBezTo>
                    <a:pt x="85" y="42"/>
                    <a:pt x="85" y="42"/>
                    <a:pt x="85" y="42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37" name="Freeform 25"/>
            <p:cNvSpPr>
              <a:spLocks noEditPoints="1"/>
            </p:cNvSpPr>
            <p:nvPr/>
          </p:nvSpPr>
          <p:spPr bwMode="auto">
            <a:xfrm>
              <a:off x="4843463" y="4206875"/>
              <a:ext cx="73025" cy="889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0"/>
                </a:cxn>
                <a:cxn ang="0">
                  <a:pos x="22" y="53"/>
                </a:cxn>
                <a:cxn ang="0">
                  <a:pos x="22" y="53"/>
                </a:cxn>
                <a:cxn ang="0">
                  <a:pos x="44" y="30"/>
                </a:cxn>
                <a:cxn ang="0">
                  <a:pos x="44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" h="53">
                  <a:moveTo>
                    <a:pt x="0" y="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43"/>
                    <a:pt x="10" y="53"/>
                    <a:pt x="22" y="53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34" y="53"/>
                    <a:pt x="44" y="43"/>
                    <a:pt x="44" y="30"/>
                  </a:cubicBezTo>
                  <a:cubicBezTo>
                    <a:pt x="44" y="0"/>
                    <a:pt x="44" y="0"/>
                    <a:pt x="44" y="0"/>
                  </a:cubicBezTo>
                  <a:lnTo>
                    <a:pt x="0" y="0"/>
                  </a:lnTo>
                  <a:close/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38" name="Freeform 26"/>
            <p:cNvSpPr>
              <a:spLocks noEditPoints="1"/>
            </p:cNvSpPr>
            <p:nvPr/>
          </p:nvSpPr>
          <p:spPr bwMode="auto">
            <a:xfrm>
              <a:off x="4425950" y="3776663"/>
              <a:ext cx="593725" cy="519112"/>
            </a:xfrm>
            <a:custGeom>
              <a:avLst/>
              <a:gdLst/>
              <a:ahLst/>
              <a:cxnLst>
                <a:cxn ang="0">
                  <a:pos x="327" y="159"/>
                </a:cxn>
                <a:cxn ang="0">
                  <a:pos x="312" y="142"/>
                </a:cxn>
                <a:cxn ang="0">
                  <a:pos x="312" y="138"/>
                </a:cxn>
                <a:cxn ang="0">
                  <a:pos x="284" y="26"/>
                </a:cxn>
                <a:cxn ang="0">
                  <a:pos x="254" y="0"/>
                </a:cxn>
                <a:cxn ang="0">
                  <a:pos x="254" y="0"/>
                </a:cxn>
                <a:cxn ang="0">
                  <a:pos x="244" y="1"/>
                </a:cxn>
                <a:cxn ang="0">
                  <a:pos x="235" y="4"/>
                </a:cxn>
                <a:cxn ang="0">
                  <a:pos x="213" y="34"/>
                </a:cxn>
                <a:cxn ang="0">
                  <a:pos x="212" y="35"/>
                </a:cxn>
                <a:cxn ang="0">
                  <a:pos x="201" y="74"/>
                </a:cxn>
                <a:cxn ang="0">
                  <a:pos x="154" y="82"/>
                </a:cxn>
                <a:cxn ang="0">
                  <a:pos x="140" y="90"/>
                </a:cxn>
                <a:cxn ang="0">
                  <a:pos x="111" y="77"/>
                </a:cxn>
                <a:cxn ang="0">
                  <a:pos x="99" y="35"/>
                </a:cxn>
                <a:cxn ang="0">
                  <a:pos x="99" y="34"/>
                </a:cxn>
                <a:cxn ang="0">
                  <a:pos x="76" y="4"/>
                </a:cxn>
                <a:cxn ang="0">
                  <a:pos x="68" y="1"/>
                </a:cxn>
                <a:cxn ang="0">
                  <a:pos x="58" y="0"/>
                </a:cxn>
                <a:cxn ang="0">
                  <a:pos x="58" y="0"/>
                </a:cxn>
                <a:cxn ang="0">
                  <a:pos x="22" y="26"/>
                </a:cxn>
                <a:cxn ang="0">
                  <a:pos x="3" y="117"/>
                </a:cxn>
                <a:cxn ang="0">
                  <a:pos x="14" y="148"/>
                </a:cxn>
                <a:cxn ang="0">
                  <a:pos x="14" y="289"/>
                </a:cxn>
                <a:cxn ang="0">
                  <a:pos x="37" y="312"/>
                </a:cxn>
                <a:cxn ang="0">
                  <a:pos x="59" y="289"/>
                </a:cxn>
                <a:cxn ang="0">
                  <a:pos x="59" y="156"/>
                </a:cxn>
                <a:cxn ang="0">
                  <a:pos x="79" y="134"/>
                </a:cxn>
                <a:cxn ang="0">
                  <a:pos x="86" y="99"/>
                </a:cxn>
                <a:cxn ang="0">
                  <a:pos x="152" y="125"/>
                </a:cxn>
                <a:cxn ang="0">
                  <a:pos x="154" y="126"/>
                </a:cxn>
                <a:cxn ang="0">
                  <a:pos x="170" y="115"/>
                </a:cxn>
                <a:cxn ang="0">
                  <a:pos x="225" y="96"/>
                </a:cxn>
                <a:cxn ang="0">
                  <a:pos x="233" y="134"/>
                </a:cxn>
                <a:cxn ang="0">
                  <a:pos x="249" y="154"/>
                </a:cxn>
                <a:cxn ang="0">
                  <a:pos x="260" y="154"/>
                </a:cxn>
                <a:cxn ang="0">
                  <a:pos x="273" y="139"/>
                </a:cxn>
                <a:cxn ang="0">
                  <a:pos x="253" y="71"/>
                </a:cxn>
                <a:cxn ang="0">
                  <a:pos x="258" y="68"/>
                </a:cxn>
                <a:cxn ang="0">
                  <a:pos x="279" y="142"/>
                </a:cxn>
                <a:cxn ang="0">
                  <a:pos x="264" y="159"/>
                </a:cxn>
                <a:cxn ang="0">
                  <a:pos x="232" y="159"/>
                </a:cxn>
                <a:cxn ang="0">
                  <a:pos x="232" y="253"/>
                </a:cxn>
                <a:cxn ang="0">
                  <a:pos x="359" y="253"/>
                </a:cxn>
                <a:cxn ang="0">
                  <a:pos x="359" y="159"/>
                </a:cxn>
                <a:cxn ang="0">
                  <a:pos x="327" y="159"/>
                </a:cxn>
                <a:cxn ang="0">
                  <a:pos x="275" y="159"/>
                </a:cxn>
                <a:cxn ang="0">
                  <a:pos x="284" y="152"/>
                </a:cxn>
                <a:cxn ang="0">
                  <a:pos x="296" y="157"/>
                </a:cxn>
                <a:cxn ang="0">
                  <a:pos x="299" y="157"/>
                </a:cxn>
                <a:cxn ang="0">
                  <a:pos x="308" y="152"/>
                </a:cxn>
                <a:cxn ang="0">
                  <a:pos x="316" y="159"/>
                </a:cxn>
                <a:cxn ang="0">
                  <a:pos x="275" y="159"/>
                </a:cxn>
                <a:cxn ang="0">
                  <a:pos x="275" y="159"/>
                </a:cxn>
                <a:cxn ang="0">
                  <a:pos x="275" y="159"/>
                </a:cxn>
              </a:cxnLst>
              <a:rect l="0" t="0" r="r" b="b"/>
              <a:pathLst>
                <a:path w="359" h="312">
                  <a:moveTo>
                    <a:pt x="327" y="159"/>
                  </a:moveTo>
                  <a:cubicBezTo>
                    <a:pt x="326" y="151"/>
                    <a:pt x="320" y="144"/>
                    <a:pt x="312" y="142"/>
                  </a:cubicBezTo>
                  <a:cubicBezTo>
                    <a:pt x="312" y="140"/>
                    <a:pt x="312" y="139"/>
                    <a:pt x="312" y="138"/>
                  </a:cubicBezTo>
                  <a:cubicBezTo>
                    <a:pt x="310" y="127"/>
                    <a:pt x="284" y="26"/>
                    <a:pt x="284" y="26"/>
                  </a:cubicBezTo>
                  <a:cubicBezTo>
                    <a:pt x="280" y="9"/>
                    <a:pt x="269" y="1"/>
                    <a:pt x="254" y="0"/>
                  </a:cubicBezTo>
                  <a:cubicBezTo>
                    <a:pt x="254" y="0"/>
                    <a:pt x="254" y="0"/>
                    <a:pt x="254" y="0"/>
                  </a:cubicBezTo>
                  <a:cubicBezTo>
                    <a:pt x="254" y="0"/>
                    <a:pt x="249" y="0"/>
                    <a:pt x="244" y="1"/>
                  </a:cubicBezTo>
                  <a:cubicBezTo>
                    <a:pt x="239" y="2"/>
                    <a:pt x="235" y="4"/>
                    <a:pt x="235" y="4"/>
                  </a:cubicBezTo>
                  <a:cubicBezTo>
                    <a:pt x="225" y="10"/>
                    <a:pt x="214" y="20"/>
                    <a:pt x="213" y="34"/>
                  </a:cubicBezTo>
                  <a:cubicBezTo>
                    <a:pt x="213" y="34"/>
                    <a:pt x="213" y="35"/>
                    <a:pt x="212" y="35"/>
                  </a:cubicBezTo>
                  <a:cubicBezTo>
                    <a:pt x="210" y="56"/>
                    <a:pt x="207" y="68"/>
                    <a:pt x="201" y="74"/>
                  </a:cubicBezTo>
                  <a:cubicBezTo>
                    <a:pt x="194" y="80"/>
                    <a:pt x="180" y="82"/>
                    <a:pt x="154" y="82"/>
                  </a:cubicBezTo>
                  <a:cubicBezTo>
                    <a:pt x="148" y="82"/>
                    <a:pt x="143" y="85"/>
                    <a:pt x="140" y="90"/>
                  </a:cubicBezTo>
                  <a:cubicBezTo>
                    <a:pt x="125" y="87"/>
                    <a:pt x="116" y="83"/>
                    <a:pt x="111" y="77"/>
                  </a:cubicBezTo>
                  <a:cubicBezTo>
                    <a:pt x="105" y="70"/>
                    <a:pt x="102" y="57"/>
                    <a:pt x="99" y="35"/>
                  </a:cubicBezTo>
                  <a:cubicBezTo>
                    <a:pt x="99" y="35"/>
                    <a:pt x="99" y="34"/>
                    <a:pt x="99" y="34"/>
                  </a:cubicBezTo>
                  <a:cubicBezTo>
                    <a:pt x="98" y="20"/>
                    <a:pt x="87" y="10"/>
                    <a:pt x="76" y="4"/>
                  </a:cubicBezTo>
                  <a:cubicBezTo>
                    <a:pt x="76" y="4"/>
                    <a:pt x="72" y="2"/>
                    <a:pt x="68" y="1"/>
                  </a:cubicBezTo>
                  <a:cubicBezTo>
                    <a:pt x="63" y="0"/>
                    <a:pt x="58" y="0"/>
                    <a:pt x="58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43" y="1"/>
                    <a:pt x="26" y="9"/>
                    <a:pt x="22" y="26"/>
                  </a:cubicBezTo>
                  <a:cubicBezTo>
                    <a:pt x="3" y="117"/>
                    <a:pt x="3" y="117"/>
                    <a:pt x="3" y="117"/>
                  </a:cubicBezTo>
                  <a:cubicBezTo>
                    <a:pt x="0" y="130"/>
                    <a:pt x="6" y="141"/>
                    <a:pt x="14" y="148"/>
                  </a:cubicBezTo>
                  <a:cubicBezTo>
                    <a:pt x="14" y="289"/>
                    <a:pt x="14" y="289"/>
                    <a:pt x="14" y="289"/>
                  </a:cubicBezTo>
                  <a:cubicBezTo>
                    <a:pt x="14" y="302"/>
                    <a:pt x="24" y="312"/>
                    <a:pt x="37" y="312"/>
                  </a:cubicBezTo>
                  <a:cubicBezTo>
                    <a:pt x="49" y="312"/>
                    <a:pt x="59" y="302"/>
                    <a:pt x="59" y="289"/>
                  </a:cubicBezTo>
                  <a:cubicBezTo>
                    <a:pt x="59" y="156"/>
                    <a:pt x="59" y="156"/>
                    <a:pt x="59" y="156"/>
                  </a:cubicBezTo>
                  <a:cubicBezTo>
                    <a:pt x="68" y="152"/>
                    <a:pt x="76" y="145"/>
                    <a:pt x="79" y="134"/>
                  </a:cubicBezTo>
                  <a:cubicBezTo>
                    <a:pt x="86" y="99"/>
                    <a:pt x="86" y="99"/>
                    <a:pt x="86" y="99"/>
                  </a:cubicBezTo>
                  <a:cubicBezTo>
                    <a:pt x="98" y="113"/>
                    <a:pt x="117" y="121"/>
                    <a:pt x="152" y="125"/>
                  </a:cubicBezTo>
                  <a:cubicBezTo>
                    <a:pt x="153" y="126"/>
                    <a:pt x="154" y="126"/>
                    <a:pt x="154" y="126"/>
                  </a:cubicBezTo>
                  <a:cubicBezTo>
                    <a:pt x="161" y="126"/>
                    <a:pt x="168" y="121"/>
                    <a:pt x="170" y="115"/>
                  </a:cubicBezTo>
                  <a:cubicBezTo>
                    <a:pt x="197" y="113"/>
                    <a:pt x="214" y="108"/>
                    <a:pt x="225" y="96"/>
                  </a:cubicBezTo>
                  <a:cubicBezTo>
                    <a:pt x="233" y="134"/>
                    <a:pt x="233" y="134"/>
                    <a:pt x="233" y="134"/>
                  </a:cubicBezTo>
                  <a:cubicBezTo>
                    <a:pt x="235" y="143"/>
                    <a:pt x="241" y="150"/>
                    <a:pt x="249" y="154"/>
                  </a:cubicBezTo>
                  <a:cubicBezTo>
                    <a:pt x="260" y="154"/>
                    <a:pt x="260" y="154"/>
                    <a:pt x="260" y="154"/>
                  </a:cubicBezTo>
                  <a:cubicBezTo>
                    <a:pt x="262" y="148"/>
                    <a:pt x="267" y="142"/>
                    <a:pt x="273" y="139"/>
                  </a:cubicBezTo>
                  <a:cubicBezTo>
                    <a:pt x="267" y="113"/>
                    <a:pt x="259" y="86"/>
                    <a:pt x="253" y="71"/>
                  </a:cubicBezTo>
                  <a:cubicBezTo>
                    <a:pt x="248" y="62"/>
                    <a:pt x="255" y="59"/>
                    <a:pt x="258" y="68"/>
                  </a:cubicBezTo>
                  <a:cubicBezTo>
                    <a:pt x="261" y="77"/>
                    <a:pt x="274" y="116"/>
                    <a:pt x="279" y="142"/>
                  </a:cubicBezTo>
                  <a:cubicBezTo>
                    <a:pt x="271" y="144"/>
                    <a:pt x="265" y="151"/>
                    <a:pt x="264" y="159"/>
                  </a:cubicBezTo>
                  <a:cubicBezTo>
                    <a:pt x="232" y="159"/>
                    <a:pt x="232" y="159"/>
                    <a:pt x="232" y="159"/>
                  </a:cubicBezTo>
                  <a:cubicBezTo>
                    <a:pt x="232" y="253"/>
                    <a:pt x="232" y="253"/>
                    <a:pt x="232" y="253"/>
                  </a:cubicBezTo>
                  <a:cubicBezTo>
                    <a:pt x="359" y="253"/>
                    <a:pt x="359" y="253"/>
                    <a:pt x="359" y="253"/>
                  </a:cubicBezTo>
                  <a:cubicBezTo>
                    <a:pt x="359" y="159"/>
                    <a:pt x="359" y="159"/>
                    <a:pt x="359" y="159"/>
                  </a:cubicBezTo>
                  <a:lnTo>
                    <a:pt x="327" y="159"/>
                  </a:lnTo>
                  <a:close/>
                  <a:moveTo>
                    <a:pt x="275" y="159"/>
                  </a:moveTo>
                  <a:cubicBezTo>
                    <a:pt x="277" y="155"/>
                    <a:pt x="280" y="153"/>
                    <a:pt x="284" y="152"/>
                  </a:cubicBezTo>
                  <a:cubicBezTo>
                    <a:pt x="287" y="155"/>
                    <a:pt x="291" y="157"/>
                    <a:pt x="296" y="157"/>
                  </a:cubicBezTo>
                  <a:cubicBezTo>
                    <a:pt x="297" y="157"/>
                    <a:pt x="298" y="157"/>
                    <a:pt x="299" y="157"/>
                  </a:cubicBezTo>
                  <a:cubicBezTo>
                    <a:pt x="302" y="156"/>
                    <a:pt x="305" y="154"/>
                    <a:pt x="308" y="152"/>
                  </a:cubicBezTo>
                  <a:cubicBezTo>
                    <a:pt x="312" y="153"/>
                    <a:pt x="315" y="155"/>
                    <a:pt x="316" y="159"/>
                  </a:cubicBezTo>
                  <a:lnTo>
                    <a:pt x="275" y="159"/>
                  </a:lnTo>
                  <a:close/>
                  <a:moveTo>
                    <a:pt x="275" y="159"/>
                  </a:moveTo>
                  <a:cubicBezTo>
                    <a:pt x="275" y="159"/>
                    <a:pt x="275" y="159"/>
                    <a:pt x="275" y="159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</p:grpSp>
      <p:grpSp>
        <p:nvGrpSpPr>
          <p:cNvPr id="12" name="Group 38"/>
          <p:cNvGrpSpPr/>
          <p:nvPr/>
        </p:nvGrpSpPr>
        <p:grpSpPr>
          <a:xfrm>
            <a:off x="8955203" y="2460592"/>
            <a:ext cx="1030744" cy="990224"/>
            <a:chOff x="5216525" y="3651250"/>
            <a:chExt cx="646113" cy="620713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40" name="Freeform 27"/>
            <p:cNvSpPr>
              <a:spLocks noEditPoints="1"/>
            </p:cNvSpPr>
            <p:nvPr/>
          </p:nvSpPr>
          <p:spPr bwMode="auto">
            <a:xfrm>
              <a:off x="5297488" y="3651250"/>
              <a:ext cx="144463" cy="146050"/>
            </a:xfrm>
            <a:custGeom>
              <a:avLst/>
              <a:gdLst/>
              <a:ahLst/>
              <a:cxnLst>
                <a:cxn ang="0">
                  <a:pos x="44" y="88"/>
                </a:cxn>
                <a:cxn ang="0">
                  <a:pos x="88" y="44"/>
                </a:cxn>
                <a:cxn ang="0">
                  <a:pos x="44" y="0"/>
                </a:cxn>
                <a:cxn ang="0">
                  <a:pos x="0" y="44"/>
                </a:cxn>
                <a:cxn ang="0">
                  <a:pos x="44" y="88"/>
                </a:cxn>
                <a:cxn ang="0">
                  <a:pos x="44" y="88"/>
                </a:cxn>
                <a:cxn ang="0">
                  <a:pos x="44" y="88"/>
                </a:cxn>
              </a:cxnLst>
              <a:rect l="0" t="0" r="r" b="b"/>
              <a:pathLst>
                <a:path w="88" h="88">
                  <a:moveTo>
                    <a:pt x="44" y="88"/>
                  </a:moveTo>
                  <a:cubicBezTo>
                    <a:pt x="68" y="88"/>
                    <a:pt x="88" y="68"/>
                    <a:pt x="88" y="44"/>
                  </a:cubicBezTo>
                  <a:cubicBezTo>
                    <a:pt x="88" y="20"/>
                    <a:pt x="68" y="0"/>
                    <a:pt x="44" y="0"/>
                  </a:cubicBezTo>
                  <a:cubicBezTo>
                    <a:pt x="20" y="0"/>
                    <a:pt x="0" y="20"/>
                    <a:pt x="0" y="44"/>
                  </a:cubicBezTo>
                  <a:cubicBezTo>
                    <a:pt x="0" y="68"/>
                    <a:pt x="20" y="88"/>
                    <a:pt x="44" y="88"/>
                  </a:cubicBezTo>
                  <a:close/>
                  <a:moveTo>
                    <a:pt x="44" y="88"/>
                  </a:moveTo>
                  <a:cubicBezTo>
                    <a:pt x="44" y="88"/>
                    <a:pt x="44" y="88"/>
                    <a:pt x="44" y="88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41" name="Freeform 28"/>
            <p:cNvSpPr>
              <a:spLocks noEditPoints="1"/>
            </p:cNvSpPr>
            <p:nvPr/>
          </p:nvSpPr>
          <p:spPr bwMode="auto">
            <a:xfrm>
              <a:off x="5286375" y="3798888"/>
              <a:ext cx="287338" cy="469900"/>
            </a:xfrm>
            <a:custGeom>
              <a:avLst/>
              <a:gdLst/>
              <a:ahLst/>
              <a:cxnLst>
                <a:cxn ang="0">
                  <a:pos x="135" y="143"/>
                </a:cxn>
                <a:cxn ang="0">
                  <a:pos x="115" y="125"/>
                </a:cxn>
                <a:cxn ang="0">
                  <a:pos x="115" y="125"/>
                </a:cxn>
                <a:cxn ang="0">
                  <a:pos x="81" y="126"/>
                </a:cxn>
                <a:cxn ang="0">
                  <a:pos x="81" y="78"/>
                </a:cxn>
                <a:cxn ang="0">
                  <a:pos x="123" y="94"/>
                </a:cxn>
                <a:cxn ang="0">
                  <a:pos x="159" y="86"/>
                </a:cxn>
                <a:cxn ang="0">
                  <a:pos x="169" y="64"/>
                </a:cxn>
                <a:cxn ang="0">
                  <a:pos x="147" y="55"/>
                </a:cxn>
                <a:cxn ang="0">
                  <a:pos x="76" y="19"/>
                </a:cxn>
                <a:cxn ang="0">
                  <a:pos x="76" y="19"/>
                </a:cxn>
                <a:cxn ang="0">
                  <a:pos x="50" y="1"/>
                </a:cxn>
                <a:cxn ang="0">
                  <a:pos x="41" y="0"/>
                </a:cxn>
                <a:cxn ang="0">
                  <a:pos x="31" y="1"/>
                </a:cxn>
                <a:cxn ang="0">
                  <a:pos x="31" y="1"/>
                </a:cxn>
                <a:cxn ang="0">
                  <a:pos x="0" y="35"/>
                </a:cxn>
                <a:cxn ang="0">
                  <a:pos x="0" y="132"/>
                </a:cxn>
                <a:cxn ang="0">
                  <a:pos x="40" y="166"/>
                </a:cxn>
                <a:cxn ang="0">
                  <a:pos x="44" y="166"/>
                </a:cxn>
                <a:cxn ang="0">
                  <a:pos x="98" y="166"/>
                </a:cxn>
                <a:cxn ang="0">
                  <a:pos x="109" y="265"/>
                </a:cxn>
                <a:cxn ang="0">
                  <a:pos x="129" y="283"/>
                </a:cxn>
                <a:cxn ang="0">
                  <a:pos x="131" y="283"/>
                </a:cxn>
                <a:cxn ang="0">
                  <a:pos x="149" y="261"/>
                </a:cxn>
                <a:cxn ang="0">
                  <a:pos x="135" y="143"/>
                </a:cxn>
                <a:cxn ang="0">
                  <a:pos x="135" y="143"/>
                </a:cxn>
                <a:cxn ang="0">
                  <a:pos x="135" y="143"/>
                </a:cxn>
              </a:cxnLst>
              <a:rect l="0" t="0" r="r" b="b"/>
              <a:pathLst>
                <a:path w="173" h="283">
                  <a:moveTo>
                    <a:pt x="135" y="143"/>
                  </a:moveTo>
                  <a:cubicBezTo>
                    <a:pt x="134" y="133"/>
                    <a:pt x="126" y="125"/>
                    <a:pt x="115" y="125"/>
                  </a:cubicBezTo>
                  <a:cubicBezTo>
                    <a:pt x="115" y="125"/>
                    <a:pt x="115" y="125"/>
                    <a:pt x="115" y="125"/>
                  </a:cubicBezTo>
                  <a:cubicBezTo>
                    <a:pt x="81" y="126"/>
                    <a:pt x="81" y="126"/>
                    <a:pt x="81" y="126"/>
                  </a:cubicBezTo>
                  <a:cubicBezTo>
                    <a:pt x="81" y="78"/>
                    <a:pt x="81" y="78"/>
                    <a:pt x="81" y="78"/>
                  </a:cubicBezTo>
                  <a:cubicBezTo>
                    <a:pt x="92" y="88"/>
                    <a:pt x="105" y="94"/>
                    <a:pt x="123" y="94"/>
                  </a:cubicBezTo>
                  <a:cubicBezTo>
                    <a:pt x="133" y="94"/>
                    <a:pt x="145" y="92"/>
                    <a:pt x="159" y="86"/>
                  </a:cubicBezTo>
                  <a:cubicBezTo>
                    <a:pt x="168" y="83"/>
                    <a:pt x="173" y="73"/>
                    <a:pt x="169" y="64"/>
                  </a:cubicBezTo>
                  <a:cubicBezTo>
                    <a:pt x="166" y="56"/>
                    <a:pt x="156" y="51"/>
                    <a:pt x="147" y="55"/>
                  </a:cubicBezTo>
                  <a:cubicBezTo>
                    <a:pt x="113" y="68"/>
                    <a:pt x="106" y="60"/>
                    <a:pt x="76" y="19"/>
                  </a:cubicBezTo>
                  <a:cubicBezTo>
                    <a:pt x="76" y="19"/>
                    <a:pt x="76" y="19"/>
                    <a:pt x="76" y="19"/>
                  </a:cubicBezTo>
                  <a:cubicBezTo>
                    <a:pt x="70" y="10"/>
                    <a:pt x="60" y="4"/>
                    <a:pt x="50" y="1"/>
                  </a:cubicBezTo>
                  <a:cubicBezTo>
                    <a:pt x="50" y="1"/>
                    <a:pt x="46" y="0"/>
                    <a:pt x="41" y="0"/>
                  </a:cubicBezTo>
                  <a:cubicBezTo>
                    <a:pt x="36" y="0"/>
                    <a:pt x="31" y="1"/>
                    <a:pt x="31" y="1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16" y="5"/>
                    <a:pt x="0" y="17"/>
                    <a:pt x="0" y="35"/>
                  </a:cubicBezTo>
                  <a:cubicBezTo>
                    <a:pt x="0" y="132"/>
                    <a:pt x="0" y="132"/>
                    <a:pt x="0" y="132"/>
                  </a:cubicBezTo>
                  <a:cubicBezTo>
                    <a:pt x="0" y="153"/>
                    <a:pt x="21" y="166"/>
                    <a:pt x="40" y="166"/>
                  </a:cubicBezTo>
                  <a:cubicBezTo>
                    <a:pt x="41" y="166"/>
                    <a:pt x="42" y="166"/>
                    <a:pt x="44" y="166"/>
                  </a:cubicBezTo>
                  <a:cubicBezTo>
                    <a:pt x="98" y="166"/>
                    <a:pt x="98" y="166"/>
                    <a:pt x="98" y="166"/>
                  </a:cubicBezTo>
                  <a:cubicBezTo>
                    <a:pt x="109" y="265"/>
                    <a:pt x="109" y="265"/>
                    <a:pt x="109" y="265"/>
                  </a:cubicBezTo>
                  <a:cubicBezTo>
                    <a:pt x="110" y="275"/>
                    <a:pt x="119" y="283"/>
                    <a:pt x="129" y="283"/>
                  </a:cubicBezTo>
                  <a:cubicBezTo>
                    <a:pt x="130" y="283"/>
                    <a:pt x="131" y="283"/>
                    <a:pt x="131" y="283"/>
                  </a:cubicBezTo>
                  <a:cubicBezTo>
                    <a:pt x="142" y="282"/>
                    <a:pt x="150" y="272"/>
                    <a:pt x="149" y="261"/>
                  </a:cubicBezTo>
                  <a:lnTo>
                    <a:pt x="135" y="143"/>
                  </a:lnTo>
                  <a:close/>
                  <a:moveTo>
                    <a:pt x="135" y="143"/>
                  </a:moveTo>
                  <a:cubicBezTo>
                    <a:pt x="135" y="143"/>
                    <a:pt x="135" y="143"/>
                    <a:pt x="135" y="143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42" name="Freeform 29"/>
            <p:cNvSpPr>
              <a:spLocks noEditPoints="1"/>
            </p:cNvSpPr>
            <p:nvPr/>
          </p:nvSpPr>
          <p:spPr bwMode="auto">
            <a:xfrm>
              <a:off x="5216525" y="3830638"/>
              <a:ext cx="222250" cy="441325"/>
            </a:xfrm>
            <a:custGeom>
              <a:avLst/>
              <a:gdLst/>
              <a:ahLst/>
              <a:cxnLst>
                <a:cxn ang="0">
                  <a:pos x="135" y="170"/>
                </a:cxn>
                <a:cxn ang="0">
                  <a:pos x="118" y="153"/>
                </a:cxn>
                <a:cxn ang="0">
                  <a:pos x="34" y="153"/>
                </a:cxn>
                <a:cxn ang="0">
                  <a:pos x="34" y="17"/>
                </a:cxn>
                <a:cxn ang="0">
                  <a:pos x="17" y="0"/>
                </a:cxn>
                <a:cxn ang="0">
                  <a:pos x="0" y="17"/>
                </a:cxn>
                <a:cxn ang="0">
                  <a:pos x="0" y="170"/>
                </a:cxn>
                <a:cxn ang="0">
                  <a:pos x="8" y="184"/>
                </a:cxn>
                <a:cxn ang="0">
                  <a:pos x="3" y="204"/>
                </a:cxn>
                <a:cxn ang="0">
                  <a:pos x="3" y="251"/>
                </a:cxn>
                <a:cxn ang="0">
                  <a:pos x="18" y="266"/>
                </a:cxn>
                <a:cxn ang="0">
                  <a:pos x="32" y="251"/>
                </a:cxn>
                <a:cxn ang="0">
                  <a:pos x="32" y="204"/>
                </a:cxn>
                <a:cxn ang="0">
                  <a:pos x="43" y="192"/>
                </a:cxn>
                <a:cxn ang="0">
                  <a:pos x="91" y="192"/>
                </a:cxn>
                <a:cxn ang="0">
                  <a:pos x="103" y="204"/>
                </a:cxn>
                <a:cxn ang="0">
                  <a:pos x="103" y="251"/>
                </a:cxn>
                <a:cxn ang="0">
                  <a:pos x="117" y="266"/>
                </a:cxn>
                <a:cxn ang="0">
                  <a:pos x="131" y="251"/>
                </a:cxn>
                <a:cxn ang="0">
                  <a:pos x="131" y="204"/>
                </a:cxn>
                <a:cxn ang="0">
                  <a:pos x="126" y="185"/>
                </a:cxn>
                <a:cxn ang="0">
                  <a:pos x="135" y="170"/>
                </a:cxn>
                <a:cxn ang="0">
                  <a:pos x="135" y="170"/>
                </a:cxn>
                <a:cxn ang="0">
                  <a:pos x="135" y="170"/>
                </a:cxn>
              </a:cxnLst>
              <a:rect l="0" t="0" r="r" b="b"/>
              <a:pathLst>
                <a:path w="135" h="266">
                  <a:moveTo>
                    <a:pt x="135" y="170"/>
                  </a:moveTo>
                  <a:cubicBezTo>
                    <a:pt x="135" y="160"/>
                    <a:pt x="128" y="153"/>
                    <a:pt x="118" y="153"/>
                  </a:cubicBezTo>
                  <a:cubicBezTo>
                    <a:pt x="34" y="153"/>
                    <a:pt x="34" y="153"/>
                    <a:pt x="34" y="153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8"/>
                    <a:pt x="26" y="0"/>
                    <a:pt x="17" y="0"/>
                  </a:cubicBezTo>
                  <a:cubicBezTo>
                    <a:pt x="8" y="0"/>
                    <a:pt x="0" y="8"/>
                    <a:pt x="0" y="17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0" y="176"/>
                    <a:pt x="3" y="181"/>
                    <a:pt x="8" y="184"/>
                  </a:cubicBezTo>
                  <a:cubicBezTo>
                    <a:pt x="5" y="190"/>
                    <a:pt x="3" y="197"/>
                    <a:pt x="3" y="204"/>
                  </a:cubicBezTo>
                  <a:cubicBezTo>
                    <a:pt x="3" y="251"/>
                    <a:pt x="3" y="251"/>
                    <a:pt x="3" y="251"/>
                  </a:cubicBezTo>
                  <a:cubicBezTo>
                    <a:pt x="3" y="259"/>
                    <a:pt x="10" y="266"/>
                    <a:pt x="18" y="266"/>
                  </a:cubicBezTo>
                  <a:cubicBezTo>
                    <a:pt x="25" y="266"/>
                    <a:pt x="32" y="259"/>
                    <a:pt x="32" y="251"/>
                  </a:cubicBezTo>
                  <a:cubicBezTo>
                    <a:pt x="32" y="204"/>
                    <a:pt x="32" y="204"/>
                    <a:pt x="32" y="204"/>
                  </a:cubicBezTo>
                  <a:cubicBezTo>
                    <a:pt x="32" y="197"/>
                    <a:pt x="37" y="192"/>
                    <a:pt x="43" y="192"/>
                  </a:cubicBezTo>
                  <a:cubicBezTo>
                    <a:pt x="91" y="192"/>
                    <a:pt x="91" y="192"/>
                    <a:pt x="91" y="192"/>
                  </a:cubicBezTo>
                  <a:cubicBezTo>
                    <a:pt x="97" y="192"/>
                    <a:pt x="103" y="197"/>
                    <a:pt x="103" y="204"/>
                  </a:cubicBezTo>
                  <a:cubicBezTo>
                    <a:pt x="103" y="251"/>
                    <a:pt x="103" y="251"/>
                    <a:pt x="103" y="251"/>
                  </a:cubicBezTo>
                  <a:cubicBezTo>
                    <a:pt x="103" y="259"/>
                    <a:pt x="109" y="266"/>
                    <a:pt x="117" y="266"/>
                  </a:cubicBezTo>
                  <a:cubicBezTo>
                    <a:pt x="125" y="266"/>
                    <a:pt x="131" y="259"/>
                    <a:pt x="131" y="251"/>
                  </a:cubicBezTo>
                  <a:cubicBezTo>
                    <a:pt x="131" y="204"/>
                    <a:pt x="131" y="204"/>
                    <a:pt x="131" y="204"/>
                  </a:cubicBezTo>
                  <a:cubicBezTo>
                    <a:pt x="131" y="197"/>
                    <a:pt x="129" y="190"/>
                    <a:pt x="126" y="185"/>
                  </a:cubicBezTo>
                  <a:cubicBezTo>
                    <a:pt x="132" y="182"/>
                    <a:pt x="135" y="176"/>
                    <a:pt x="135" y="170"/>
                  </a:cubicBezTo>
                  <a:close/>
                  <a:moveTo>
                    <a:pt x="135" y="170"/>
                  </a:moveTo>
                  <a:cubicBezTo>
                    <a:pt x="135" y="170"/>
                    <a:pt x="135" y="170"/>
                    <a:pt x="135" y="17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43" name="Freeform 30"/>
            <p:cNvSpPr>
              <a:spLocks noEditPoints="1"/>
            </p:cNvSpPr>
            <p:nvPr/>
          </p:nvSpPr>
          <p:spPr bwMode="auto">
            <a:xfrm>
              <a:off x="5495925" y="3960813"/>
              <a:ext cx="366713" cy="295275"/>
            </a:xfrm>
            <a:custGeom>
              <a:avLst/>
              <a:gdLst/>
              <a:ahLst/>
              <a:cxnLst>
                <a:cxn ang="0">
                  <a:pos x="206" y="0"/>
                </a:cxn>
                <a:cxn ang="0">
                  <a:pos x="17" y="0"/>
                </a:cxn>
                <a:cxn ang="0">
                  <a:pos x="0" y="16"/>
                </a:cxn>
                <a:cxn ang="0">
                  <a:pos x="17" y="32"/>
                </a:cxn>
                <a:cxn ang="0">
                  <a:pos x="39" y="32"/>
                </a:cxn>
                <a:cxn ang="0">
                  <a:pos x="39" y="177"/>
                </a:cxn>
                <a:cxn ang="0">
                  <a:pos x="183" y="177"/>
                </a:cxn>
                <a:cxn ang="0">
                  <a:pos x="183" y="32"/>
                </a:cxn>
                <a:cxn ang="0">
                  <a:pos x="206" y="32"/>
                </a:cxn>
                <a:cxn ang="0">
                  <a:pos x="222" y="16"/>
                </a:cxn>
                <a:cxn ang="0">
                  <a:pos x="206" y="0"/>
                </a:cxn>
                <a:cxn ang="0">
                  <a:pos x="206" y="0"/>
                </a:cxn>
                <a:cxn ang="0">
                  <a:pos x="206" y="0"/>
                </a:cxn>
              </a:cxnLst>
              <a:rect l="0" t="0" r="r" b="b"/>
              <a:pathLst>
                <a:path w="222" h="177">
                  <a:moveTo>
                    <a:pt x="206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7"/>
                    <a:pt x="0" y="16"/>
                  </a:cubicBezTo>
                  <a:cubicBezTo>
                    <a:pt x="0" y="25"/>
                    <a:pt x="8" y="32"/>
                    <a:pt x="17" y="32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39" y="177"/>
                    <a:pt x="39" y="177"/>
                    <a:pt x="39" y="177"/>
                  </a:cubicBezTo>
                  <a:cubicBezTo>
                    <a:pt x="183" y="177"/>
                    <a:pt x="183" y="177"/>
                    <a:pt x="183" y="177"/>
                  </a:cubicBezTo>
                  <a:cubicBezTo>
                    <a:pt x="183" y="32"/>
                    <a:pt x="183" y="32"/>
                    <a:pt x="183" y="32"/>
                  </a:cubicBezTo>
                  <a:cubicBezTo>
                    <a:pt x="206" y="32"/>
                    <a:pt x="206" y="32"/>
                    <a:pt x="206" y="32"/>
                  </a:cubicBezTo>
                  <a:cubicBezTo>
                    <a:pt x="215" y="32"/>
                    <a:pt x="222" y="25"/>
                    <a:pt x="222" y="16"/>
                  </a:cubicBezTo>
                  <a:cubicBezTo>
                    <a:pt x="222" y="7"/>
                    <a:pt x="215" y="0"/>
                    <a:pt x="206" y="0"/>
                  </a:cubicBezTo>
                  <a:close/>
                  <a:moveTo>
                    <a:pt x="206" y="0"/>
                  </a:moveTo>
                  <a:cubicBezTo>
                    <a:pt x="206" y="0"/>
                    <a:pt x="206" y="0"/>
                    <a:pt x="206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44" name="Freeform 31"/>
            <p:cNvSpPr>
              <a:spLocks noEditPoints="1"/>
            </p:cNvSpPr>
            <p:nvPr/>
          </p:nvSpPr>
          <p:spPr bwMode="auto">
            <a:xfrm>
              <a:off x="5589588" y="3749675"/>
              <a:ext cx="254000" cy="203200"/>
            </a:xfrm>
            <a:custGeom>
              <a:avLst/>
              <a:gdLst/>
              <a:ahLst/>
              <a:cxnLst>
                <a:cxn ang="0">
                  <a:pos x="93" y="14"/>
                </a:cxn>
                <a:cxn ang="0">
                  <a:pos x="78" y="47"/>
                </a:cxn>
                <a:cxn ang="0">
                  <a:pos x="121" y="66"/>
                </a:cxn>
                <a:cxn ang="0">
                  <a:pos x="108" y="107"/>
                </a:cxn>
                <a:cxn ang="0">
                  <a:pos x="7" y="107"/>
                </a:cxn>
                <a:cxn ang="0">
                  <a:pos x="0" y="114"/>
                </a:cxn>
                <a:cxn ang="0">
                  <a:pos x="7" y="122"/>
                </a:cxn>
                <a:cxn ang="0">
                  <a:pos x="113" y="122"/>
                </a:cxn>
                <a:cxn ang="0">
                  <a:pos x="120" y="117"/>
                </a:cxn>
                <a:cxn ang="0">
                  <a:pos x="153" y="10"/>
                </a:cxn>
                <a:cxn ang="0">
                  <a:pos x="148" y="1"/>
                </a:cxn>
                <a:cxn ang="0">
                  <a:pos x="139" y="6"/>
                </a:cxn>
                <a:cxn ang="0">
                  <a:pos x="131" y="31"/>
                </a:cxn>
                <a:cxn ang="0">
                  <a:pos x="93" y="14"/>
                </a:cxn>
                <a:cxn ang="0">
                  <a:pos x="90" y="49"/>
                </a:cxn>
                <a:cxn ang="0">
                  <a:pos x="82" y="46"/>
                </a:cxn>
                <a:cxn ang="0">
                  <a:pos x="86" y="38"/>
                </a:cxn>
                <a:cxn ang="0">
                  <a:pos x="90" y="49"/>
                </a:cxn>
                <a:cxn ang="0">
                  <a:pos x="91" y="25"/>
                </a:cxn>
                <a:cxn ang="0">
                  <a:pos x="95" y="18"/>
                </a:cxn>
                <a:cxn ang="0">
                  <a:pos x="102" y="21"/>
                </a:cxn>
                <a:cxn ang="0">
                  <a:pos x="91" y="25"/>
                </a:cxn>
                <a:cxn ang="0">
                  <a:pos x="110" y="55"/>
                </a:cxn>
                <a:cxn ang="0">
                  <a:pos x="103" y="38"/>
                </a:cxn>
                <a:cxn ang="0">
                  <a:pos x="120" y="31"/>
                </a:cxn>
                <a:cxn ang="0">
                  <a:pos x="128" y="42"/>
                </a:cxn>
                <a:cxn ang="0">
                  <a:pos x="125" y="52"/>
                </a:cxn>
                <a:cxn ang="0">
                  <a:pos x="110" y="55"/>
                </a:cxn>
                <a:cxn ang="0">
                  <a:pos x="110" y="55"/>
                </a:cxn>
                <a:cxn ang="0">
                  <a:pos x="110" y="55"/>
                </a:cxn>
              </a:cxnLst>
              <a:rect l="0" t="0" r="r" b="b"/>
              <a:pathLst>
                <a:path w="154" h="122">
                  <a:moveTo>
                    <a:pt x="93" y="14"/>
                  </a:moveTo>
                  <a:cubicBezTo>
                    <a:pt x="78" y="47"/>
                    <a:pt x="78" y="47"/>
                    <a:pt x="78" y="47"/>
                  </a:cubicBezTo>
                  <a:cubicBezTo>
                    <a:pt x="121" y="66"/>
                    <a:pt x="121" y="66"/>
                    <a:pt x="121" y="66"/>
                  </a:cubicBezTo>
                  <a:cubicBezTo>
                    <a:pt x="108" y="107"/>
                    <a:pt x="108" y="107"/>
                    <a:pt x="108" y="107"/>
                  </a:cubicBezTo>
                  <a:cubicBezTo>
                    <a:pt x="7" y="107"/>
                    <a:pt x="7" y="107"/>
                    <a:pt x="7" y="107"/>
                  </a:cubicBezTo>
                  <a:cubicBezTo>
                    <a:pt x="3" y="107"/>
                    <a:pt x="0" y="111"/>
                    <a:pt x="0" y="114"/>
                  </a:cubicBezTo>
                  <a:cubicBezTo>
                    <a:pt x="0" y="118"/>
                    <a:pt x="3" y="122"/>
                    <a:pt x="7" y="122"/>
                  </a:cubicBezTo>
                  <a:cubicBezTo>
                    <a:pt x="113" y="122"/>
                    <a:pt x="113" y="122"/>
                    <a:pt x="113" y="122"/>
                  </a:cubicBezTo>
                  <a:cubicBezTo>
                    <a:pt x="116" y="122"/>
                    <a:pt x="119" y="120"/>
                    <a:pt x="120" y="117"/>
                  </a:cubicBezTo>
                  <a:cubicBezTo>
                    <a:pt x="153" y="10"/>
                    <a:pt x="153" y="10"/>
                    <a:pt x="153" y="10"/>
                  </a:cubicBezTo>
                  <a:cubicBezTo>
                    <a:pt x="154" y="6"/>
                    <a:pt x="152" y="3"/>
                    <a:pt x="148" y="1"/>
                  </a:cubicBezTo>
                  <a:cubicBezTo>
                    <a:pt x="144" y="0"/>
                    <a:pt x="140" y="2"/>
                    <a:pt x="139" y="6"/>
                  </a:cubicBezTo>
                  <a:cubicBezTo>
                    <a:pt x="131" y="31"/>
                    <a:pt x="131" y="31"/>
                    <a:pt x="131" y="31"/>
                  </a:cubicBezTo>
                  <a:lnTo>
                    <a:pt x="93" y="14"/>
                  </a:lnTo>
                  <a:close/>
                  <a:moveTo>
                    <a:pt x="90" y="49"/>
                  </a:moveTo>
                  <a:cubicBezTo>
                    <a:pt x="82" y="46"/>
                    <a:pt x="82" y="46"/>
                    <a:pt x="82" y="46"/>
                  </a:cubicBezTo>
                  <a:cubicBezTo>
                    <a:pt x="86" y="38"/>
                    <a:pt x="86" y="38"/>
                    <a:pt x="86" y="38"/>
                  </a:cubicBezTo>
                  <a:cubicBezTo>
                    <a:pt x="89" y="41"/>
                    <a:pt x="91" y="45"/>
                    <a:pt x="90" y="49"/>
                  </a:cubicBezTo>
                  <a:close/>
                  <a:moveTo>
                    <a:pt x="91" y="25"/>
                  </a:moveTo>
                  <a:cubicBezTo>
                    <a:pt x="95" y="18"/>
                    <a:pt x="95" y="18"/>
                    <a:pt x="95" y="18"/>
                  </a:cubicBezTo>
                  <a:cubicBezTo>
                    <a:pt x="102" y="21"/>
                    <a:pt x="102" y="21"/>
                    <a:pt x="102" y="21"/>
                  </a:cubicBezTo>
                  <a:cubicBezTo>
                    <a:pt x="100" y="25"/>
                    <a:pt x="96" y="26"/>
                    <a:pt x="91" y="25"/>
                  </a:cubicBezTo>
                  <a:close/>
                  <a:moveTo>
                    <a:pt x="110" y="55"/>
                  </a:moveTo>
                  <a:cubicBezTo>
                    <a:pt x="103" y="53"/>
                    <a:pt x="100" y="45"/>
                    <a:pt x="103" y="38"/>
                  </a:cubicBezTo>
                  <a:cubicBezTo>
                    <a:pt x="106" y="32"/>
                    <a:pt x="114" y="29"/>
                    <a:pt x="120" y="31"/>
                  </a:cubicBezTo>
                  <a:cubicBezTo>
                    <a:pt x="125" y="33"/>
                    <a:pt x="127" y="37"/>
                    <a:pt x="128" y="42"/>
                  </a:cubicBezTo>
                  <a:cubicBezTo>
                    <a:pt x="125" y="52"/>
                    <a:pt x="125" y="52"/>
                    <a:pt x="125" y="52"/>
                  </a:cubicBezTo>
                  <a:cubicBezTo>
                    <a:pt x="121" y="56"/>
                    <a:pt x="115" y="58"/>
                    <a:pt x="110" y="55"/>
                  </a:cubicBezTo>
                  <a:close/>
                  <a:moveTo>
                    <a:pt x="110" y="55"/>
                  </a:moveTo>
                  <a:cubicBezTo>
                    <a:pt x="110" y="55"/>
                    <a:pt x="110" y="55"/>
                    <a:pt x="110" y="55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45" name="Freeform 32"/>
            <p:cNvSpPr>
              <a:spLocks noEditPoints="1"/>
            </p:cNvSpPr>
            <p:nvPr/>
          </p:nvSpPr>
          <p:spPr bwMode="auto">
            <a:xfrm>
              <a:off x="5767388" y="3806825"/>
              <a:ext cx="25400" cy="31750"/>
            </a:xfrm>
            <a:custGeom>
              <a:avLst/>
              <a:gdLst/>
              <a:ahLst/>
              <a:cxnLst>
                <a:cxn ang="0">
                  <a:pos x="12" y="3"/>
                </a:cxn>
                <a:cxn ang="0">
                  <a:pos x="13" y="1"/>
                </a:cxn>
                <a:cxn ang="0">
                  <a:pos x="11" y="0"/>
                </a:cxn>
                <a:cxn ang="0">
                  <a:pos x="10" y="2"/>
                </a:cxn>
                <a:cxn ang="0">
                  <a:pos x="7" y="2"/>
                </a:cxn>
                <a:cxn ang="0">
                  <a:pos x="4" y="4"/>
                </a:cxn>
                <a:cxn ang="0">
                  <a:pos x="4" y="7"/>
                </a:cxn>
                <a:cxn ang="0">
                  <a:pos x="6" y="9"/>
                </a:cxn>
                <a:cxn ang="0">
                  <a:pos x="7" y="10"/>
                </a:cxn>
                <a:cxn ang="0">
                  <a:pos x="5" y="13"/>
                </a:cxn>
                <a:cxn ang="0">
                  <a:pos x="3" y="12"/>
                </a:cxn>
                <a:cxn ang="0">
                  <a:pos x="2" y="11"/>
                </a:cxn>
                <a:cxn ang="0">
                  <a:pos x="1" y="10"/>
                </a:cxn>
                <a:cxn ang="0">
                  <a:pos x="0" y="13"/>
                </a:cxn>
                <a:cxn ang="0">
                  <a:pos x="0" y="13"/>
                </a:cxn>
                <a:cxn ang="0">
                  <a:pos x="4" y="16"/>
                </a:cxn>
                <a:cxn ang="0">
                  <a:pos x="3" y="18"/>
                </a:cxn>
                <a:cxn ang="0">
                  <a:pos x="5" y="19"/>
                </a:cxn>
                <a:cxn ang="0">
                  <a:pos x="6" y="17"/>
                </a:cxn>
                <a:cxn ang="0">
                  <a:pos x="10" y="17"/>
                </a:cxn>
                <a:cxn ang="0">
                  <a:pos x="12" y="15"/>
                </a:cxn>
                <a:cxn ang="0">
                  <a:pos x="12" y="12"/>
                </a:cxn>
                <a:cxn ang="0">
                  <a:pos x="10" y="9"/>
                </a:cxn>
                <a:cxn ang="0">
                  <a:pos x="10" y="8"/>
                </a:cxn>
                <a:cxn ang="0">
                  <a:pos x="11" y="5"/>
                </a:cxn>
                <a:cxn ang="0">
                  <a:pos x="14" y="7"/>
                </a:cxn>
                <a:cxn ang="0">
                  <a:pos x="14" y="7"/>
                </a:cxn>
                <a:cxn ang="0">
                  <a:pos x="16" y="5"/>
                </a:cxn>
                <a:cxn ang="0">
                  <a:pos x="16" y="5"/>
                </a:cxn>
                <a:cxn ang="0">
                  <a:pos x="12" y="3"/>
                </a:cxn>
                <a:cxn ang="0">
                  <a:pos x="9" y="13"/>
                </a:cxn>
                <a:cxn ang="0">
                  <a:pos x="7" y="14"/>
                </a:cxn>
                <a:cxn ang="0">
                  <a:pos x="8" y="11"/>
                </a:cxn>
                <a:cxn ang="0">
                  <a:pos x="9" y="12"/>
                </a:cxn>
                <a:cxn ang="0">
                  <a:pos x="9" y="13"/>
                </a:cxn>
                <a:cxn ang="0">
                  <a:pos x="8" y="7"/>
                </a:cxn>
                <a:cxn ang="0">
                  <a:pos x="7" y="6"/>
                </a:cxn>
                <a:cxn ang="0">
                  <a:pos x="7" y="5"/>
                </a:cxn>
                <a:cxn ang="0">
                  <a:pos x="8" y="4"/>
                </a:cxn>
                <a:cxn ang="0">
                  <a:pos x="9" y="4"/>
                </a:cxn>
                <a:cxn ang="0">
                  <a:pos x="8" y="7"/>
                </a:cxn>
                <a:cxn ang="0">
                  <a:pos x="8" y="7"/>
                </a:cxn>
                <a:cxn ang="0">
                  <a:pos x="8" y="7"/>
                </a:cxn>
              </a:cxnLst>
              <a:rect l="0" t="0" r="r" b="b"/>
              <a:pathLst>
                <a:path w="16" h="19">
                  <a:moveTo>
                    <a:pt x="12" y="3"/>
                  </a:moveTo>
                  <a:cubicBezTo>
                    <a:pt x="13" y="1"/>
                    <a:pt x="13" y="1"/>
                    <a:pt x="13" y="1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1"/>
                    <a:pt x="8" y="1"/>
                    <a:pt x="7" y="2"/>
                  </a:cubicBezTo>
                  <a:cubicBezTo>
                    <a:pt x="6" y="2"/>
                    <a:pt x="5" y="3"/>
                    <a:pt x="4" y="4"/>
                  </a:cubicBezTo>
                  <a:cubicBezTo>
                    <a:pt x="4" y="5"/>
                    <a:pt x="4" y="6"/>
                    <a:pt x="4" y="7"/>
                  </a:cubicBezTo>
                  <a:cubicBezTo>
                    <a:pt x="4" y="7"/>
                    <a:pt x="5" y="8"/>
                    <a:pt x="6" y="9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4" y="13"/>
                    <a:pt x="3" y="12"/>
                  </a:cubicBezTo>
                  <a:cubicBezTo>
                    <a:pt x="3" y="12"/>
                    <a:pt x="2" y="11"/>
                    <a:pt x="2" y="11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" y="14"/>
                    <a:pt x="2" y="15"/>
                    <a:pt x="4" y="16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7" y="17"/>
                    <a:pt x="9" y="17"/>
                    <a:pt x="10" y="17"/>
                  </a:cubicBezTo>
                  <a:cubicBezTo>
                    <a:pt x="11" y="16"/>
                    <a:pt x="12" y="16"/>
                    <a:pt x="12" y="15"/>
                  </a:cubicBezTo>
                  <a:cubicBezTo>
                    <a:pt x="12" y="14"/>
                    <a:pt x="12" y="13"/>
                    <a:pt x="12" y="12"/>
                  </a:cubicBezTo>
                  <a:cubicBezTo>
                    <a:pt x="12" y="11"/>
                    <a:pt x="11" y="10"/>
                    <a:pt x="10" y="9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2" y="6"/>
                    <a:pt x="13" y="6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5" y="4"/>
                    <a:pt x="13" y="3"/>
                    <a:pt x="12" y="3"/>
                  </a:cubicBezTo>
                  <a:close/>
                  <a:moveTo>
                    <a:pt x="9" y="13"/>
                  </a:moveTo>
                  <a:cubicBezTo>
                    <a:pt x="9" y="14"/>
                    <a:pt x="9" y="14"/>
                    <a:pt x="7" y="14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3"/>
                    <a:pt x="9" y="13"/>
                    <a:pt x="9" y="13"/>
                  </a:cubicBezTo>
                  <a:close/>
                  <a:moveTo>
                    <a:pt x="8" y="7"/>
                  </a:moveTo>
                  <a:cubicBezTo>
                    <a:pt x="8" y="7"/>
                    <a:pt x="7" y="6"/>
                    <a:pt x="7" y="6"/>
                  </a:cubicBezTo>
                  <a:cubicBezTo>
                    <a:pt x="7" y="6"/>
                    <a:pt x="7" y="5"/>
                    <a:pt x="7" y="5"/>
                  </a:cubicBezTo>
                  <a:cubicBezTo>
                    <a:pt x="7" y="5"/>
                    <a:pt x="8" y="4"/>
                    <a:pt x="8" y="4"/>
                  </a:cubicBezTo>
                  <a:cubicBezTo>
                    <a:pt x="8" y="4"/>
                    <a:pt x="9" y="4"/>
                    <a:pt x="9" y="4"/>
                  </a:cubicBezTo>
                  <a:lnTo>
                    <a:pt x="8" y="7"/>
                  </a:lnTo>
                  <a:close/>
                  <a:moveTo>
                    <a:pt x="8" y="7"/>
                  </a:moveTo>
                  <a:cubicBezTo>
                    <a:pt x="8" y="7"/>
                    <a:pt x="8" y="7"/>
                    <a:pt x="8" y="7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46" name="Freeform 33"/>
            <p:cNvSpPr>
              <a:spLocks noEditPoints="1"/>
            </p:cNvSpPr>
            <p:nvPr/>
          </p:nvSpPr>
          <p:spPr bwMode="auto">
            <a:xfrm>
              <a:off x="5675313" y="3703638"/>
              <a:ext cx="136525" cy="71437"/>
            </a:xfrm>
            <a:custGeom>
              <a:avLst/>
              <a:gdLst/>
              <a:ahLst/>
              <a:cxnLst>
                <a:cxn ang="0">
                  <a:pos x="82" y="11"/>
                </a:cxn>
                <a:cxn ang="0">
                  <a:pos x="14" y="0"/>
                </a:cxn>
                <a:cxn ang="0">
                  <a:pos x="0" y="32"/>
                </a:cxn>
                <a:cxn ang="0">
                  <a:pos x="68" y="43"/>
                </a:cxn>
                <a:cxn ang="0">
                  <a:pos x="82" y="11"/>
                </a:cxn>
                <a:cxn ang="0">
                  <a:pos x="69" y="12"/>
                </a:cxn>
                <a:cxn ang="0">
                  <a:pos x="77" y="13"/>
                </a:cxn>
                <a:cxn ang="0">
                  <a:pos x="74" y="20"/>
                </a:cxn>
                <a:cxn ang="0">
                  <a:pos x="69" y="12"/>
                </a:cxn>
                <a:cxn ang="0">
                  <a:pos x="13" y="31"/>
                </a:cxn>
                <a:cxn ang="0">
                  <a:pos x="5" y="30"/>
                </a:cxn>
                <a:cxn ang="0">
                  <a:pos x="8" y="23"/>
                </a:cxn>
                <a:cxn ang="0">
                  <a:pos x="13" y="31"/>
                </a:cxn>
                <a:cxn ang="0">
                  <a:pos x="13" y="10"/>
                </a:cxn>
                <a:cxn ang="0">
                  <a:pos x="16" y="3"/>
                </a:cxn>
                <a:cxn ang="0">
                  <a:pos x="24" y="4"/>
                </a:cxn>
                <a:cxn ang="0">
                  <a:pos x="13" y="10"/>
                </a:cxn>
                <a:cxn ang="0">
                  <a:pos x="55" y="23"/>
                </a:cxn>
                <a:cxn ang="0">
                  <a:pos x="36" y="33"/>
                </a:cxn>
                <a:cxn ang="0">
                  <a:pos x="27" y="19"/>
                </a:cxn>
                <a:cxn ang="0">
                  <a:pos x="46" y="10"/>
                </a:cxn>
                <a:cxn ang="0">
                  <a:pos x="55" y="23"/>
                </a:cxn>
                <a:cxn ang="0">
                  <a:pos x="58" y="38"/>
                </a:cxn>
                <a:cxn ang="0">
                  <a:pos x="69" y="33"/>
                </a:cxn>
                <a:cxn ang="0">
                  <a:pos x="66" y="40"/>
                </a:cxn>
                <a:cxn ang="0">
                  <a:pos x="58" y="38"/>
                </a:cxn>
                <a:cxn ang="0">
                  <a:pos x="58" y="38"/>
                </a:cxn>
                <a:cxn ang="0">
                  <a:pos x="58" y="38"/>
                </a:cxn>
              </a:cxnLst>
              <a:rect l="0" t="0" r="r" b="b"/>
              <a:pathLst>
                <a:path w="82" h="43">
                  <a:moveTo>
                    <a:pt x="82" y="11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68" y="43"/>
                    <a:pt x="68" y="43"/>
                    <a:pt x="68" y="43"/>
                  </a:cubicBezTo>
                  <a:lnTo>
                    <a:pt x="82" y="11"/>
                  </a:lnTo>
                  <a:close/>
                  <a:moveTo>
                    <a:pt x="69" y="12"/>
                  </a:moveTo>
                  <a:cubicBezTo>
                    <a:pt x="77" y="13"/>
                    <a:pt x="77" y="13"/>
                    <a:pt x="77" y="13"/>
                  </a:cubicBezTo>
                  <a:cubicBezTo>
                    <a:pt x="74" y="20"/>
                    <a:pt x="74" y="20"/>
                    <a:pt x="74" y="20"/>
                  </a:cubicBezTo>
                  <a:cubicBezTo>
                    <a:pt x="70" y="19"/>
                    <a:pt x="68" y="15"/>
                    <a:pt x="69" y="12"/>
                  </a:cubicBezTo>
                  <a:close/>
                  <a:moveTo>
                    <a:pt x="13" y="31"/>
                  </a:moveTo>
                  <a:cubicBezTo>
                    <a:pt x="5" y="30"/>
                    <a:pt x="5" y="30"/>
                    <a:pt x="5" y="30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12" y="24"/>
                    <a:pt x="14" y="27"/>
                    <a:pt x="13" y="31"/>
                  </a:cubicBezTo>
                  <a:close/>
                  <a:moveTo>
                    <a:pt x="13" y="10"/>
                  </a:moveTo>
                  <a:cubicBezTo>
                    <a:pt x="16" y="3"/>
                    <a:pt x="16" y="3"/>
                    <a:pt x="16" y="3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2" y="8"/>
                    <a:pt x="18" y="10"/>
                    <a:pt x="13" y="10"/>
                  </a:cubicBezTo>
                  <a:close/>
                  <a:moveTo>
                    <a:pt x="55" y="23"/>
                  </a:moveTo>
                  <a:cubicBezTo>
                    <a:pt x="52" y="30"/>
                    <a:pt x="44" y="34"/>
                    <a:pt x="36" y="33"/>
                  </a:cubicBezTo>
                  <a:cubicBezTo>
                    <a:pt x="28" y="31"/>
                    <a:pt x="24" y="25"/>
                    <a:pt x="27" y="19"/>
                  </a:cubicBezTo>
                  <a:cubicBezTo>
                    <a:pt x="30" y="13"/>
                    <a:pt x="38" y="8"/>
                    <a:pt x="46" y="10"/>
                  </a:cubicBezTo>
                  <a:cubicBezTo>
                    <a:pt x="54" y="11"/>
                    <a:pt x="58" y="17"/>
                    <a:pt x="55" y="23"/>
                  </a:cubicBezTo>
                  <a:close/>
                  <a:moveTo>
                    <a:pt x="58" y="38"/>
                  </a:moveTo>
                  <a:cubicBezTo>
                    <a:pt x="60" y="35"/>
                    <a:pt x="64" y="32"/>
                    <a:pt x="69" y="33"/>
                  </a:cubicBezTo>
                  <a:cubicBezTo>
                    <a:pt x="66" y="40"/>
                    <a:pt x="66" y="40"/>
                    <a:pt x="66" y="40"/>
                  </a:cubicBezTo>
                  <a:lnTo>
                    <a:pt x="58" y="38"/>
                  </a:lnTo>
                  <a:close/>
                  <a:moveTo>
                    <a:pt x="58" y="38"/>
                  </a:moveTo>
                  <a:cubicBezTo>
                    <a:pt x="58" y="38"/>
                    <a:pt x="58" y="38"/>
                    <a:pt x="58" y="38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47" name="Freeform 34"/>
            <p:cNvSpPr>
              <a:spLocks noEditPoints="1"/>
            </p:cNvSpPr>
            <p:nvPr/>
          </p:nvSpPr>
          <p:spPr bwMode="auto">
            <a:xfrm>
              <a:off x="5729288" y="3724275"/>
              <a:ext cx="28575" cy="30162"/>
            </a:xfrm>
            <a:custGeom>
              <a:avLst/>
              <a:gdLst/>
              <a:ahLst/>
              <a:cxnLst>
                <a:cxn ang="0">
                  <a:pos x="13" y="2"/>
                </a:cxn>
                <a:cxn ang="0">
                  <a:pos x="14" y="1"/>
                </a:cxn>
                <a:cxn ang="0">
                  <a:pos x="12" y="0"/>
                </a:cxn>
                <a:cxn ang="0">
                  <a:pos x="11" y="2"/>
                </a:cxn>
                <a:cxn ang="0">
                  <a:pos x="7" y="3"/>
                </a:cxn>
                <a:cxn ang="0">
                  <a:pos x="4" y="5"/>
                </a:cxn>
                <a:cxn ang="0">
                  <a:pos x="4" y="7"/>
                </a:cxn>
                <a:cxn ang="0">
                  <a:pos x="7" y="9"/>
                </a:cxn>
                <a:cxn ang="0">
                  <a:pos x="8" y="10"/>
                </a:cxn>
                <a:cxn ang="0">
                  <a:pos x="6" y="13"/>
                </a:cxn>
                <a:cxn ang="0">
                  <a:pos x="4" y="13"/>
                </a:cxn>
                <a:cxn ang="0">
                  <a:pos x="2" y="11"/>
                </a:cxn>
                <a:cxn ang="0">
                  <a:pos x="2" y="11"/>
                </a:cxn>
                <a:cxn ang="0">
                  <a:pos x="0" y="14"/>
                </a:cxn>
                <a:cxn ang="0">
                  <a:pos x="1" y="14"/>
                </a:cxn>
                <a:cxn ang="0">
                  <a:pos x="5" y="16"/>
                </a:cxn>
                <a:cxn ang="0">
                  <a:pos x="4" y="18"/>
                </a:cxn>
                <a:cxn ang="0">
                  <a:pos x="6" y="18"/>
                </a:cxn>
                <a:cxn ang="0">
                  <a:pos x="7" y="16"/>
                </a:cxn>
                <a:cxn ang="0">
                  <a:pos x="12" y="15"/>
                </a:cxn>
                <a:cxn ang="0">
                  <a:pos x="14" y="13"/>
                </a:cxn>
                <a:cxn ang="0">
                  <a:pos x="14" y="11"/>
                </a:cxn>
                <a:cxn ang="0">
                  <a:pos x="11" y="8"/>
                </a:cxn>
                <a:cxn ang="0">
                  <a:pos x="11" y="8"/>
                </a:cxn>
                <a:cxn ang="0">
                  <a:pos x="12" y="5"/>
                </a:cxn>
                <a:cxn ang="0">
                  <a:pos x="15" y="6"/>
                </a:cxn>
                <a:cxn ang="0">
                  <a:pos x="15" y="6"/>
                </a:cxn>
                <a:cxn ang="0">
                  <a:pos x="18" y="4"/>
                </a:cxn>
                <a:cxn ang="0">
                  <a:pos x="17" y="4"/>
                </a:cxn>
                <a:cxn ang="0">
                  <a:pos x="13" y="2"/>
                </a:cxn>
                <a:cxn ang="0">
                  <a:pos x="8" y="5"/>
                </a:cxn>
                <a:cxn ang="0">
                  <a:pos x="9" y="5"/>
                </a:cxn>
                <a:cxn ang="0">
                  <a:pos x="10" y="5"/>
                </a:cxn>
                <a:cxn ang="0">
                  <a:pos x="9" y="7"/>
                </a:cxn>
                <a:cxn ang="0">
                  <a:pos x="8" y="6"/>
                </a:cxn>
                <a:cxn ang="0">
                  <a:pos x="8" y="5"/>
                </a:cxn>
                <a:cxn ang="0">
                  <a:pos x="8" y="13"/>
                </a:cxn>
                <a:cxn ang="0">
                  <a:pos x="9" y="11"/>
                </a:cxn>
                <a:cxn ang="0">
                  <a:pos x="10" y="12"/>
                </a:cxn>
                <a:cxn ang="0">
                  <a:pos x="10" y="12"/>
                </a:cxn>
                <a:cxn ang="0">
                  <a:pos x="8" y="13"/>
                </a:cxn>
                <a:cxn ang="0">
                  <a:pos x="8" y="13"/>
                </a:cxn>
                <a:cxn ang="0">
                  <a:pos x="8" y="13"/>
                </a:cxn>
              </a:cxnLst>
              <a:rect l="0" t="0" r="r" b="b"/>
              <a:pathLst>
                <a:path w="18" h="18">
                  <a:moveTo>
                    <a:pt x="13" y="2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9" y="2"/>
                    <a:pt x="8" y="2"/>
                    <a:pt x="7" y="3"/>
                  </a:cubicBezTo>
                  <a:cubicBezTo>
                    <a:pt x="6" y="3"/>
                    <a:pt x="5" y="4"/>
                    <a:pt x="4" y="5"/>
                  </a:cubicBezTo>
                  <a:cubicBezTo>
                    <a:pt x="4" y="6"/>
                    <a:pt x="4" y="7"/>
                    <a:pt x="4" y="7"/>
                  </a:cubicBezTo>
                  <a:cubicBezTo>
                    <a:pt x="5" y="8"/>
                    <a:pt x="6" y="9"/>
                    <a:pt x="7" y="9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5" y="13"/>
                    <a:pt x="5" y="13"/>
                    <a:pt x="4" y="13"/>
                  </a:cubicBezTo>
                  <a:cubicBezTo>
                    <a:pt x="3" y="12"/>
                    <a:pt x="2" y="12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2" y="15"/>
                    <a:pt x="3" y="15"/>
                    <a:pt x="5" y="16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9" y="16"/>
                    <a:pt x="10" y="16"/>
                    <a:pt x="12" y="15"/>
                  </a:cubicBezTo>
                  <a:cubicBezTo>
                    <a:pt x="13" y="15"/>
                    <a:pt x="14" y="14"/>
                    <a:pt x="14" y="13"/>
                  </a:cubicBezTo>
                  <a:cubicBezTo>
                    <a:pt x="14" y="12"/>
                    <a:pt x="14" y="11"/>
                    <a:pt x="14" y="11"/>
                  </a:cubicBezTo>
                  <a:cubicBezTo>
                    <a:pt x="14" y="10"/>
                    <a:pt x="13" y="9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3" y="5"/>
                    <a:pt x="14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6" y="3"/>
                    <a:pt x="15" y="3"/>
                    <a:pt x="13" y="2"/>
                  </a:cubicBezTo>
                  <a:close/>
                  <a:moveTo>
                    <a:pt x="8" y="5"/>
                  </a:moveTo>
                  <a:cubicBezTo>
                    <a:pt x="8" y="5"/>
                    <a:pt x="8" y="5"/>
                    <a:pt x="9" y="5"/>
                  </a:cubicBezTo>
                  <a:cubicBezTo>
                    <a:pt x="9" y="5"/>
                    <a:pt x="9" y="5"/>
                    <a:pt x="10" y="5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8" y="7"/>
                    <a:pt x="8" y="6"/>
                    <a:pt x="8" y="6"/>
                  </a:cubicBezTo>
                  <a:cubicBezTo>
                    <a:pt x="8" y="6"/>
                    <a:pt x="8" y="6"/>
                    <a:pt x="8" y="5"/>
                  </a:cubicBezTo>
                  <a:close/>
                  <a:moveTo>
                    <a:pt x="8" y="13"/>
                  </a:moveTo>
                  <a:cubicBezTo>
                    <a:pt x="9" y="11"/>
                    <a:pt x="9" y="11"/>
                    <a:pt x="9" y="11"/>
                  </a:cubicBezTo>
                  <a:cubicBezTo>
                    <a:pt x="10" y="11"/>
                    <a:pt x="10" y="11"/>
                    <a:pt x="10" y="12"/>
                  </a:cubicBezTo>
                  <a:cubicBezTo>
                    <a:pt x="11" y="12"/>
                    <a:pt x="11" y="12"/>
                    <a:pt x="10" y="12"/>
                  </a:cubicBezTo>
                  <a:cubicBezTo>
                    <a:pt x="10" y="13"/>
                    <a:pt x="10" y="13"/>
                    <a:pt x="8" y="13"/>
                  </a:cubicBezTo>
                  <a:close/>
                  <a:moveTo>
                    <a:pt x="8" y="13"/>
                  </a:moveTo>
                  <a:cubicBezTo>
                    <a:pt x="8" y="13"/>
                    <a:pt x="8" y="13"/>
                    <a:pt x="8" y="13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48" name="Freeform 35"/>
            <p:cNvSpPr>
              <a:spLocks noEditPoints="1"/>
            </p:cNvSpPr>
            <p:nvPr/>
          </p:nvSpPr>
          <p:spPr bwMode="auto">
            <a:xfrm>
              <a:off x="5584825" y="3732213"/>
              <a:ext cx="120650" cy="139700"/>
            </a:xfrm>
            <a:custGeom>
              <a:avLst/>
              <a:gdLst/>
              <a:ahLst/>
              <a:cxnLst>
                <a:cxn ang="0">
                  <a:pos x="73" y="49"/>
                </a:cxn>
                <a:cxn ang="0">
                  <a:pos x="16" y="0"/>
                </a:cxn>
                <a:cxn ang="0">
                  <a:pos x="0" y="36"/>
                </a:cxn>
                <a:cxn ang="0">
                  <a:pos x="57" y="84"/>
                </a:cxn>
                <a:cxn ang="0">
                  <a:pos x="73" y="49"/>
                </a:cxn>
                <a:cxn ang="0">
                  <a:pos x="62" y="43"/>
                </a:cxn>
                <a:cxn ang="0">
                  <a:pos x="69" y="50"/>
                </a:cxn>
                <a:cxn ang="0">
                  <a:pos x="65" y="57"/>
                </a:cxn>
                <a:cxn ang="0">
                  <a:pos x="62" y="43"/>
                </a:cxn>
                <a:cxn ang="0">
                  <a:pos x="11" y="41"/>
                </a:cxn>
                <a:cxn ang="0">
                  <a:pos x="4" y="35"/>
                </a:cxn>
                <a:cxn ang="0">
                  <a:pos x="8" y="27"/>
                </a:cxn>
                <a:cxn ang="0">
                  <a:pos x="11" y="41"/>
                </a:cxn>
                <a:cxn ang="0">
                  <a:pos x="14" y="13"/>
                </a:cxn>
                <a:cxn ang="0">
                  <a:pos x="17" y="6"/>
                </a:cxn>
                <a:cxn ang="0">
                  <a:pos x="24" y="12"/>
                </a:cxn>
                <a:cxn ang="0">
                  <a:pos x="14" y="13"/>
                </a:cxn>
                <a:cxn ang="0">
                  <a:pos x="31" y="55"/>
                </a:cxn>
                <a:cxn ang="0">
                  <a:pos x="25" y="32"/>
                </a:cxn>
                <a:cxn ang="0">
                  <a:pos x="42" y="30"/>
                </a:cxn>
                <a:cxn ang="0">
                  <a:pos x="48" y="52"/>
                </a:cxn>
                <a:cxn ang="0">
                  <a:pos x="31" y="55"/>
                </a:cxn>
                <a:cxn ang="0">
                  <a:pos x="49" y="73"/>
                </a:cxn>
                <a:cxn ang="0">
                  <a:pos x="59" y="71"/>
                </a:cxn>
                <a:cxn ang="0">
                  <a:pos x="56" y="79"/>
                </a:cxn>
                <a:cxn ang="0">
                  <a:pos x="49" y="73"/>
                </a:cxn>
                <a:cxn ang="0">
                  <a:pos x="49" y="73"/>
                </a:cxn>
                <a:cxn ang="0">
                  <a:pos x="49" y="73"/>
                </a:cxn>
              </a:cxnLst>
              <a:rect l="0" t="0" r="r" b="b"/>
              <a:pathLst>
                <a:path w="73" h="84">
                  <a:moveTo>
                    <a:pt x="73" y="49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57" y="84"/>
                    <a:pt x="57" y="84"/>
                    <a:pt x="57" y="84"/>
                  </a:cubicBezTo>
                  <a:lnTo>
                    <a:pt x="73" y="49"/>
                  </a:lnTo>
                  <a:close/>
                  <a:moveTo>
                    <a:pt x="62" y="43"/>
                  </a:moveTo>
                  <a:cubicBezTo>
                    <a:pt x="69" y="50"/>
                    <a:pt x="69" y="50"/>
                    <a:pt x="69" y="50"/>
                  </a:cubicBezTo>
                  <a:cubicBezTo>
                    <a:pt x="65" y="57"/>
                    <a:pt x="65" y="57"/>
                    <a:pt x="65" y="57"/>
                  </a:cubicBezTo>
                  <a:cubicBezTo>
                    <a:pt x="62" y="53"/>
                    <a:pt x="60" y="48"/>
                    <a:pt x="62" y="43"/>
                  </a:cubicBezTo>
                  <a:close/>
                  <a:moveTo>
                    <a:pt x="11" y="41"/>
                  </a:moveTo>
                  <a:cubicBezTo>
                    <a:pt x="4" y="35"/>
                    <a:pt x="4" y="35"/>
                    <a:pt x="4" y="35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11" y="31"/>
                    <a:pt x="12" y="37"/>
                    <a:pt x="11" y="41"/>
                  </a:cubicBezTo>
                  <a:close/>
                  <a:moveTo>
                    <a:pt x="14" y="13"/>
                  </a:moveTo>
                  <a:cubicBezTo>
                    <a:pt x="17" y="6"/>
                    <a:pt x="17" y="6"/>
                    <a:pt x="17" y="6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2" y="15"/>
                    <a:pt x="18" y="16"/>
                    <a:pt x="14" y="13"/>
                  </a:cubicBezTo>
                  <a:close/>
                  <a:moveTo>
                    <a:pt x="31" y="55"/>
                  </a:moveTo>
                  <a:cubicBezTo>
                    <a:pt x="24" y="49"/>
                    <a:pt x="22" y="39"/>
                    <a:pt x="25" y="32"/>
                  </a:cubicBezTo>
                  <a:cubicBezTo>
                    <a:pt x="28" y="25"/>
                    <a:pt x="36" y="24"/>
                    <a:pt x="42" y="30"/>
                  </a:cubicBezTo>
                  <a:cubicBezTo>
                    <a:pt x="48" y="35"/>
                    <a:pt x="51" y="45"/>
                    <a:pt x="48" y="52"/>
                  </a:cubicBezTo>
                  <a:cubicBezTo>
                    <a:pt x="45" y="59"/>
                    <a:pt x="37" y="60"/>
                    <a:pt x="31" y="55"/>
                  </a:cubicBezTo>
                  <a:close/>
                  <a:moveTo>
                    <a:pt x="49" y="73"/>
                  </a:moveTo>
                  <a:cubicBezTo>
                    <a:pt x="51" y="69"/>
                    <a:pt x="55" y="69"/>
                    <a:pt x="59" y="71"/>
                  </a:cubicBezTo>
                  <a:cubicBezTo>
                    <a:pt x="56" y="79"/>
                    <a:pt x="56" y="79"/>
                    <a:pt x="56" y="79"/>
                  </a:cubicBezTo>
                  <a:lnTo>
                    <a:pt x="49" y="73"/>
                  </a:lnTo>
                  <a:close/>
                  <a:moveTo>
                    <a:pt x="49" y="73"/>
                  </a:moveTo>
                  <a:cubicBezTo>
                    <a:pt x="49" y="73"/>
                    <a:pt x="49" y="73"/>
                    <a:pt x="49" y="73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49" name="Freeform 36"/>
            <p:cNvSpPr>
              <a:spLocks noEditPoints="1"/>
            </p:cNvSpPr>
            <p:nvPr/>
          </p:nvSpPr>
          <p:spPr bwMode="auto">
            <a:xfrm>
              <a:off x="5630863" y="3784600"/>
              <a:ext cx="26988" cy="34925"/>
            </a:xfrm>
            <a:custGeom>
              <a:avLst/>
              <a:gdLst/>
              <a:ahLst/>
              <a:cxnLst>
                <a:cxn ang="0">
                  <a:pos x="13" y="3"/>
                </a:cxn>
                <a:cxn ang="0">
                  <a:pos x="14" y="1"/>
                </a:cxn>
                <a:cxn ang="0">
                  <a:pos x="12" y="0"/>
                </a:cxn>
                <a:cxn ang="0">
                  <a:pos x="11" y="2"/>
                </a:cxn>
                <a:cxn ang="0">
                  <a:pos x="7" y="1"/>
                </a:cxn>
                <a:cxn ang="0">
                  <a:pos x="5" y="2"/>
                </a:cxn>
                <a:cxn ang="0">
                  <a:pos x="5" y="6"/>
                </a:cxn>
                <a:cxn ang="0">
                  <a:pos x="6" y="9"/>
                </a:cxn>
                <a:cxn ang="0">
                  <a:pos x="7" y="10"/>
                </a:cxn>
                <a:cxn ang="0">
                  <a:pos x="5" y="14"/>
                </a:cxn>
                <a:cxn ang="0">
                  <a:pos x="4" y="12"/>
                </a:cxn>
                <a:cxn ang="0">
                  <a:pos x="2" y="10"/>
                </a:cxn>
                <a:cxn ang="0">
                  <a:pos x="2" y="9"/>
                </a:cxn>
                <a:cxn ang="0">
                  <a:pos x="0" y="12"/>
                </a:cxn>
                <a:cxn ang="0">
                  <a:pos x="1" y="12"/>
                </a:cxn>
                <a:cxn ang="0">
                  <a:pos x="4" y="17"/>
                </a:cxn>
                <a:cxn ang="0">
                  <a:pos x="3" y="19"/>
                </a:cxn>
                <a:cxn ang="0">
                  <a:pos x="5" y="21"/>
                </a:cxn>
                <a:cxn ang="0">
                  <a:pos x="6" y="18"/>
                </a:cxn>
                <a:cxn ang="0">
                  <a:pos x="10" y="19"/>
                </a:cxn>
                <a:cxn ang="0">
                  <a:pos x="12" y="18"/>
                </a:cxn>
                <a:cxn ang="0">
                  <a:pos x="12" y="15"/>
                </a:cxn>
                <a:cxn ang="0">
                  <a:pos x="10" y="10"/>
                </a:cxn>
                <a:cxn ang="0">
                  <a:pos x="10" y="10"/>
                </a:cxn>
                <a:cxn ang="0">
                  <a:pos x="12" y="6"/>
                </a:cxn>
                <a:cxn ang="0">
                  <a:pos x="14" y="9"/>
                </a:cxn>
                <a:cxn ang="0">
                  <a:pos x="14" y="10"/>
                </a:cxn>
                <a:cxn ang="0">
                  <a:pos x="16" y="8"/>
                </a:cxn>
                <a:cxn ang="0">
                  <a:pos x="16" y="7"/>
                </a:cxn>
                <a:cxn ang="0">
                  <a:pos x="13" y="3"/>
                </a:cxn>
                <a:cxn ang="0">
                  <a:pos x="9" y="15"/>
                </a:cxn>
                <a:cxn ang="0">
                  <a:pos x="7" y="15"/>
                </a:cxn>
                <a:cxn ang="0">
                  <a:pos x="9" y="13"/>
                </a:cxn>
                <a:cxn ang="0">
                  <a:pos x="9" y="14"/>
                </a:cxn>
                <a:cxn ang="0">
                  <a:pos x="9" y="15"/>
                </a:cxn>
                <a:cxn ang="0">
                  <a:pos x="8" y="7"/>
                </a:cxn>
                <a:cxn ang="0">
                  <a:pos x="8" y="6"/>
                </a:cxn>
                <a:cxn ang="0">
                  <a:pos x="8" y="5"/>
                </a:cxn>
                <a:cxn ang="0">
                  <a:pos x="9" y="4"/>
                </a:cxn>
                <a:cxn ang="0">
                  <a:pos x="10" y="4"/>
                </a:cxn>
                <a:cxn ang="0">
                  <a:pos x="8" y="7"/>
                </a:cxn>
                <a:cxn ang="0">
                  <a:pos x="8" y="7"/>
                </a:cxn>
                <a:cxn ang="0">
                  <a:pos x="8" y="7"/>
                </a:cxn>
              </a:cxnLst>
              <a:rect l="0" t="0" r="r" b="b"/>
              <a:pathLst>
                <a:path w="16" h="21">
                  <a:moveTo>
                    <a:pt x="13" y="3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0" y="1"/>
                    <a:pt x="8" y="0"/>
                    <a:pt x="7" y="1"/>
                  </a:cubicBezTo>
                  <a:cubicBezTo>
                    <a:pt x="6" y="1"/>
                    <a:pt x="5" y="1"/>
                    <a:pt x="5" y="2"/>
                  </a:cubicBezTo>
                  <a:cubicBezTo>
                    <a:pt x="5" y="3"/>
                    <a:pt x="4" y="4"/>
                    <a:pt x="5" y="6"/>
                  </a:cubicBezTo>
                  <a:cubicBezTo>
                    <a:pt x="5" y="7"/>
                    <a:pt x="6" y="8"/>
                    <a:pt x="6" y="9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4"/>
                    <a:pt x="4" y="13"/>
                    <a:pt x="4" y="12"/>
                  </a:cubicBezTo>
                  <a:cubicBezTo>
                    <a:pt x="3" y="11"/>
                    <a:pt x="2" y="10"/>
                    <a:pt x="2" y="10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4"/>
                    <a:pt x="3" y="15"/>
                    <a:pt x="4" y="17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8" y="19"/>
                    <a:pt x="9" y="20"/>
                    <a:pt x="10" y="19"/>
                  </a:cubicBezTo>
                  <a:cubicBezTo>
                    <a:pt x="11" y="19"/>
                    <a:pt x="12" y="19"/>
                    <a:pt x="12" y="18"/>
                  </a:cubicBezTo>
                  <a:cubicBezTo>
                    <a:pt x="13" y="17"/>
                    <a:pt x="13" y="16"/>
                    <a:pt x="12" y="15"/>
                  </a:cubicBezTo>
                  <a:cubicBezTo>
                    <a:pt x="12" y="13"/>
                    <a:pt x="12" y="12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7"/>
                    <a:pt x="13" y="8"/>
                    <a:pt x="14" y="9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5" y="6"/>
                    <a:pt x="14" y="5"/>
                    <a:pt x="13" y="3"/>
                  </a:cubicBezTo>
                  <a:close/>
                  <a:moveTo>
                    <a:pt x="9" y="15"/>
                  </a:moveTo>
                  <a:cubicBezTo>
                    <a:pt x="9" y="16"/>
                    <a:pt x="9" y="16"/>
                    <a:pt x="7" y="15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9" y="14"/>
                  </a:cubicBezTo>
                  <a:cubicBezTo>
                    <a:pt x="9" y="15"/>
                    <a:pt x="9" y="15"/>
                    <a:pt x="9" y="15"/>
                  </a:cubicBezTo>
                  <a:close/>
                  <a:moveTo>
                    <a:pt x="8" y="7"/>
                  </a:moveTo>
                  <a:cubicBezTo>
                    <a:pt x="8" y="7"/>
                    <a:pt x="8" y="6"/>
                    <a:pt x="8" y="6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8" y="4"/>
                    <a:pt x="9" y="4"/>
                  </a:cubicBezTo>
                  <a:cubicBezTo>
                    <a:pt x="9" y="4"/>
                    <a:pt x="9" y="4"/>
                    <a:pt x="10" y="4"/>
                  </a:cubicBezTo>
                  <a:lnTo>
                    <a:pt x="8" y="7"/>
                  </a:lnTo>
                  <a:close/>
                  <a:moveTo>
                    <a:pt x="8" y="7"/>
                  </a:moveTo>
                  <a:cubicBezTo>
                    <a:pt x="8" y="7"/>
                    <a:pt x="8" y="7"/>
                    <a:pt x="8" y="7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</p:grpSp>
      <p:sp>
        <p:nvSpPr>
          <p:cNvPr id="50" name="Freeform 37"/>
          <p:cNvSpPr>
            <a:spLocks noEditPoints="1"/>
          </p:cNvSpPr>
          <p:nvPr/>
        </p:nvSpPr>
        <p:spPr bwMode="auto">
          <a:xfrm>
            <a:off x="7565894" y="1910846"/>
            <a:ext cx="934508" cy="1061133"/>
          </a:xfrm>
          <a:custGeom>
            <a:avLst/>
            <a:gdLst/>
            <a:ahLst/>
            <a:cxnLst>
              <a:cxn ang="0">
                <a:pos x="44" y="43"/>
              </a:cxn>
              <a:cxn ang="0">
                <a:pos x="87" y="0"/>
              </a:cxn>
              <a:cxn ang="0">
                <a:pos x="130" y="43"/>
              </a:cxn>
              <a:cxn ang="0">
                <a:pos x="87" y="86"/>
              </a:cxn>
              <a:cxn ang="0">
                <a:pos x="44" y="43"/>
              </a:cxn>
              <a:cxn ang="0">
                <a:pos x="137" y="37"/>
              </a:cxn>
              <a:cxn ang="0">
                <a:pos x="263" y="14"/>
              </a:cxn>
              <a:cxn ang="0">
                <a:pos x="252" y="124"/>
              </a:cxn>
              <a:cxn ang="0">
                <a:pos x="206" y="104"/>
              </a:cxn>
              <a:cxn ang="0">
                <a:pos x="204" y="129"/>
              </a:cxn>
              <a:cxn ang="0">
                <a:pos x="183" y="119"/>
              </a:cxn>
              <a:cxn ang="0">
                <a:pos x="121" y="148"/>
              </a:cxn>
              <a:cxn ang="0">
                <a:pos x="96" y="145"/>
              </a:cxn>
              <a:cxn ang="0">
                <a:pos x="80" y="219"/>
              </a:cxn>
              <a:cxn ang="0">
                <a:pos x="60" y="242"/>
              </a:cxn>
              <a:cxn ang="0">
                <a:pos x="60" y="377"/>
              </a:cxn>
              <a:cxn ang="0">
                <a:pos x="37" y="400"/>
              </a:cxn>
              <a:cxn ang="0">
                <a:pos x="37" y="400"/>
              </a:cxn>
              <a:cxn ang="0">
                <a:pos x="14" y="377"/>
              </a:cxn>
              <a:cxn ang="0">
                <a:pos x="15" y="234"/>
              </a:cxn>
              <a:cxn ang="0">
                <a:pos x="3" y="203"/>
              </a:cxn>
              <a:cxn ang="0">
                <a:pos x="23" y="110"/>
              </a:cxn>
              <a:cxn ang="0">
                <a:pos x="59" y="84"/>
              </a:cxn>
              <a:cxn ang="0">
                <a:pos x="59" y="84"/>
              </a:cxn>
              <a:cxn ang="0">
                <a:pos x="69" y="85"/>
              </a:cxn>
              <a:cxn ang="0">
                <a:pos x="78" y="88"/>
              </a:cxn>
              <a:cxn ang="0">
                <a:pos x="99" y="111"/>
              </a:cxn>
              <a:cxn ang="0">
                <a:pos x="155" y="100"/>
              </a:cxn>
              <a:cxn ang="0">
                <a:pos x="156" y="99"/>
              </a:cxn>
              <a:cxn ang="0">
                <a:pos x="157" y="84"/>
              </a:cxn>
              <a:cxn ang="0">
                <a:pos x="134" y="74"/>
              </a:cxn>
              <a:cxn ang="0">
                <a:pos x="137" y="37"/>
              </a:cxn>
              <a:cxn ang="0">
                <a:pos x="168" y="92"/>
              </a:cxn>
              <a:cxn ang="0">
                <a:pos x="178" y="95"/>
              </a:cxn>
              <a:cxn ang="0">
                <a:pos x="186" y="108"/>
              </a:cxn>
              <a:cxn ang="0">
                <a:pos x="193" y="111"/>
              </a:cxn>
              <a:cxn ang="0">
                <a:pos x="194" y="100"/>
              </a:cxn>
              <a:cxn ang="0">
                <a:pos x="169" y="89"/>
              </a:cxn>
              <a:cxn ang="0">
                <a:pos x="168" y="92"/>
              </a:cxn>
              <a:cxn ang="0">
                <a:pos x="267" y="117"/>
              </a:cxn>
              <a:cxn ang="0">
                <a:pos x="327" y="155"/>
              </a:cxn>
              <a:cxn ang="0">
                <a:pos x="331" y="147"/>
              </a:cxn>
              <a:cxn ang="0">
                <a:pos x="272" y="109"/>
              </a:cxn>
              <a:cxn ang="0">
                <a:pos x="267" y="117"/>
              </a:cxn>
              <a:cxn ang="0">
                <a:pos x="345" y="14"/>
              </a:cxn>
              <a:cxn ang="0">
                <a:pos x="343" y="5"/>
              </a:cxn>
              <a:cxn ang="0">
                <a:pos x="274" y="21"/>
              </a:cxn>
              <a:cxn ang="0">
                <a:pos x="276" y="30"/>
              </a:cxn>
              <a:cxn ang="0">
                <a:pos x="345" y="14"/>
              </a:cxn>
              <a:cxn ang="0">
                <a:pos x="276" y="67"/>
              </a:cxn>
              <a:cxn ang="0">
                <a:pos x="275" y="76"/>
              </a:cxn>
              <a:cxn ang="0">
                <a:pos x="353" y="81"/>
              </a:cxn>
              <a:cxn ang="0">
                <a:pos x="354" y="71"/>
              </a:cxn>
              <a:cxn ang="0">
                <a:pos x="276" y="67"/>
              </a:cxn>
              <a:cxn ang="0">
                <a:pos x="276" y="67"/>
              </a:cxn>
              <a:cxn ang="0">
                <a:pos x="276" y="67"/>
              </a:cxn>
            </a:cxnLst>
            <a:rect l="0" t="0" r="r" b="b"/>
            <a:pathLst>
              <a:path w="354" h="400">
                <a:moveTo>
                  <a:pt x="44" y="43"/>
                </a:moveTo>
                <a:cubicBezTo>
                  <a:pt x="44" y="19"/>
                  <a:pt x="63" y="0"/>
                  <a:pt x="87" y="0"/>
                </a:cubicBezTo>
                <a:cubicBezTo>
                  <a:pt x="111" y="0"/>
                  <a:pt x="130" y="19"/>
                  <a:pt x="130" y="43"/>
                </a:cubicBezTo>
                <a:cubicBezTo>
                  <a:pt x="130" y="67"/>
                  <a:pt x="111" y="86"/>
                  <a:pt x="87" y="86"/>
                </a:cubicBezTo>
                <a:cubicBezTo>
                  <a:pt x="63" y="86"/>
                  <a:pt x="44" y="67"/>
                  <a:pt x="44" y="43"/>
                </a:cubicBezTo>
                <a:close/>
                <a:moveTo>
                  <a:pt x="137" y="37"/>
                </a:moveTo>
                <a:cubicBezTo>
                  <a:pt x="263" y="14"/>
                  <a:pt x="263" y="14"/>
                  <a:pt x="263" y="14"/>
                </a:cubicBezTo>
                <a:cubicBezTo>
                  <a:pt x="252" y="124"/>
                  <a:pt x="252" y="124"/>
                  <a:pt x="252" y="124"/>
                </a:cubicBezTo>
                <a:cubicBezTo>
                  <a:pt x="206" y="104"/>
                  <a:pt x="206" y="104"/>
                  <a:pt x="206" y="104"/>
                </a:cubicBezTo>
                <a:cubicBezTo>
                  <a:pt x="204" y="129"/>
                  <a:pt x="204" y="129"/>
                  <a:pt x="204" y="129"/>
                </a:cubicBezTo>
                <a:cubicBezTo>
                  <a:pt x="183" y="119"/>
                  <a:pt x="183" y="119"/>
                  <a:pt x="183" y="119"/>
                </a:cubicBezTo>
                <a:cubicBezTo>
                  <a:pt x="169" y="139"/>
                  <a:pt x="145" y="148"/>
                  <a:pt x="121" y="148"/>
                </a:cubicBezTo>
                <a:cubicBezTo>
                  <a:pt x="112" y="148"/>
                  <a:pt x="104" y="147"/>
                  <a:pt x="96" y="145"/>
                </a:cubicBezTo>
                <a:cubicBezTo>
                  <a:pt x="80" y="219"/>
                  <a:pt x="80" y="219"/>
                  <a:pt x="80" y="219"/>
                </a:cubicBezTo>
                <a:cubicBezTo>
                  <a:pt x="77" y="231"/>
                  <a:pt x="70" y="238"/>
                  <a:pt x="60" y="242"/>
                </a:cubicBezTo>
                <a:cubicBezTo>
                  <a:pt x="60" y="377"/>
                  <a:pt x="60" y="377"/>
                  <a:pt x="60" y="377"/>
                </a:cubicBezTo>
                <a:cubicBezTo>
                  <a:pt x="60" y="390"/>
                  <a:pt x="50" y="400"/>
                  <a:pt x="37" y="400"/>
                </a:cubicBezTo>
                <a:cubicBezTo>
                  <a:pt x="37" y="400"/>
                  <a:pt x="37" y="400"/>
                  <a:pt x="37" y="400"/>
                </a:cubicBezTo>
                <a:cubicBezTo>
                  <a:pt x="25" y="400"/>
                  <a:pt x="14" y="390"/>
                  <a:pt x="14" y="377"/>
                </a:cubicBezTo>
                <a:cubicBezTo>
                  <a:pt x="15" y="234"/>
                  <a:pt x="15" y="234"/>
                  <a:pt x="15" y="234"/>
                </a:cubicBezTo>
                <a:cubicBezTo>
                  <a:pt x="6" y="226"/>
                  <a:pt x="0" y="215"/>
                  <a:pt x="3" y="203"/>
                </a:cubicBezTo>
                <a:cubicBezTo>
                  <a:pt x="23" y="110"/>
                  <a:pt x="23" y="110"/>
                  <a:pt x="23" y="110"/>
                </a:cubicBezTo>
                <a:cubicBezTo>
                  <a:pt x="26" y="92"/>
                  <a:pt x="44" y="84"/>
                  <a:pt x="59" y="84"/>
                </a:cubicBezTo>
                <a:cubicBezTo>
                  <a:pt x="59" y="84"/>
                  <a:pt x="59" y="84"/>
                  <a:pt x="59" y="84"/>
                </a:cubicBezTo>
                <a:cubicBezTo>
                  <a:pt x="59" y="84"/>
                  <a:pt x="64" y="84"/>
                  <a:pt x="69" y="85"/>
                </a:cubicBezTo>
                <a:cubicBezTo>
                  <a:pt x="73" y="86"/>
                  <a:pt x="78" y="88"/>
                  <a:pt x="78" y="88"/>
                </a:cubicBezTo>
                <a:cubicBezTo>
                  <a:pt x="87" y="92"/>
                  <a:pt x="95" y="100"/>
                  <a:pt x="99" y="111"/>
                </a:cubicBezTo>
                <a:cubicBezTo>
                  <a:pt x="117" y="119"/>
                  <a:pt x="145" y="116"/>
                  <a:pt x="155" y="100"/>
                </a:cubicBezTo>
                <a:cubicBezTo>
                  <a:pt x="156" y="100"/>
                  <a:pt x="156" y="99"/>
                  <a:pt x="156" y="99"/>
                </a:cubicBezTo>
                <a:cubicBezTo>
                  <a:pt x="157" y="84"/>
                  <a:pt x="157" y="84"/>
                  <a:pt x="157" y="84"/>
                </a:cubicBezTo>
                <a:cubicBezTo>
                  <a:pt x="134" y="74"/>
                  <a:pt x="134" y="74"/>
                  <a:pt x="134" y="74"/>
                </a:cubicBezTo>
                <a:lnTo>
                  <a:pt x="137" y="37"/>
                </a:lnTo>
                <a:close/>
                <a:moveTo>
                  <a:pt x="168" y="92"/>
                </a:moveTo>
                <a:cubicBezTo>
                  <a:pt x="172" y="92"/>
                  <a:pt x="175" y="93"/>
                  <a:pt x="178" y="95"/>
                </a:cubicBezTo>
                <a:cubicBezTo>
                  <a:pt x="183" y="98"/>
                  <a:pt x="185" y="103"/>
                  <a:pt x="186" y="108"/>
                </a:cubicBezTo>
                <a:cubicBezTo>
                  <a:pt x="193" y="111"/>
                  <a:pt x="193" y="111"/>
                  <a:pt x="193" y="111"/>
                </a:cubicBezTo>
                <a:cubicBezTo>
                  <a:pt x="194" y="100"/>
                  <a:pt x="194" y="100"/>
                  <a:pt x="194" y="100"/>
                </a:cubicBezTo>
                <a:cubicBezTo>
                  <a:pt x="169" y="89"/>
                  <a:pt x="169" y="89"/>
                  <a:pt x="169" y="89"/>
                </a:cubicBezTo>
                <a:lnTo>
                  <a:pt x="168" y="92"/>
                </a:lnTo>
                <a:close/>
                <a:moveTo>
                  <a:pt x="267" y="117"/>
                </a:moveTo>
                <a:cubicBezTo>
                  <a:pt x="327" y="155"/>
                  <a:pt x="327" y="155"/>
                  <a:pt x="327" y="155"/>
                </a:cubicBezTo>
                <a:cubicBezTo>
                  <a:pt x="331" y="147"/>
                  <a:pt x="331" y="147"/>
                  <a:pt x="331" y="147"/>
                </a:cubicBezTo>
                <a:cubicBezTo>
                  <a:pt x="272" y="109"/>
                  <a:pt x="272" y="109"/>
                  <a:pt x="272" y="109"/>
                </a:cubicBezTo>
                <a:lnTo>
                  <a:pt x="267" y="117"/>
                </a:lnTo>
                <a:close/>
                <a:moveTo>
                  <a:pt x="345" y="14"/>
                </a:moveTo>
                <a:cubicBezTo>
                  <a:pt x="343" y="5"/>
                  <a:pt x="343" y="5"/>
                  <a:pt x="343" y="5"/>
                </a:cubicBezTo>
                <a:cubicBezTo>
                  <a:pt x="274" y="21"/>
                  <a:pt x="274" y="21"/>
                  <a:pt x="274" y="21"/>
                </a:cubicBezTo>
                <a:cubicBezTo>
                  <a:pt x="276" y="30"/>
                  <a:pt x="276" y="30"/>
                  <a:pt x="276" y="30"/>
                </a:cubicBezTo>
                <a:lnTo>
                  <a:pt x="345" y="14"/>
                </a:lnTo>
                <a:close/>
                <a:moveTo>
                  <a:pt x="276" y="67"/>
                </a:moveTo>
                <a:cubicBezTo>
                  <a:pt x="275" y="76"/>
                  <a:pt x="275" y="76"/>
                  <a:pt x="275" y="76"/>
                </a:cubicBezTo>
                <a:cubicBezTo>
                  <a:pt x="353" y="81"/>
                  <a:pt x="353" y="81"/>
                  <a:pt x="353" y="81"/>
                </a:cubicBezTo>
                <a:cubicBezTo>
                  <a:pt x="354" y="71"/>
                  <a:pt x="354" y="71"/>
                  <a:pt x="354" y="71"/>
                </a:cubicBezTo>
                <a:lnTo>
                  <a:pt x="276" y="67"/>
                </a:lnTo>
                <a:close/>
                <a:moveTo>
                  <a:pt x="276" y="67"/>
                </a:moveTo>
                <a:cubicBezTo>
                  <a:pt x="276" y="67"/>
                  <a:pt x="276" y="67"/>
                  <a:pt x="276" y="67"/>
                </a:cubicBezTo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51" name="TextBox 50"/>
          <p:cNvSpPr txBox="1"/>
          <p:nvPr/>
        </p:nvSpPr>
        <p:spPr>
          <a:xfrm>
            <a:off x="2297851" y="4012456"/>
            <a:ext cx="85333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50%</a:t>
            </a:r>
            <a:endParaRPr lang="en-US" sz="2135" b="1" dirty="0">
              <a:solidFill>
                <a:schemeClr val="bg1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901030" y="3817055"/>
            <a:ext cx="85333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70%</a:t>
            </a:r>
            <a:endParaRPr lang="en-US" sz="2135" b="1" dirty="0">
              <a:solidFill>
                <a:schemeClr val="bg1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581550" y="3541028"/>
            <a:ext cx="85333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80%</a:t>
            </a:r>
            <a:endParaRPr lang="en-US" sz="2135" b="1" dirty="0">
              <a:solidFill>
                <a:schemeClr val="bg1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7191108" y="3817055"/>
            <a:ext cx="85333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40%</a:t>
            </a:r>
            <a:endParaRPr lang="en-US" sz="2135" b="1" dirty="0">
              <a:solidFill>
                <a:schemeClr val="bg1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8650579" y="4012457"/>
            <a:ext cx="126939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100%</a:t>
            </a:r>
            <a:endParaRPr lang="en-US" sz="2135" b="1" dirty="0">
              <a:solidFill>
                <a:schemeClr val="bg1"/>
              </a:solidFill>
            </a:endParaRPr>
          </a:p>
        </p:txBody>
      </p:sp>
      <p:grpSp>
        <p:nvGrpSpPr>
          <p:cNvPr id="13" name="Group 25"/>
          <p:cNvGrpSpPr/>
          <p:nvPr/>
        </p:nvGrpSpPr>
        <p:grpSpPr>
          <a:xfrm>
            <a:off x="1055537" y="5257802"/>
            <a:ext cx="1972137" cy="946116"/>
            <a:chOff x="764014" y="1586048"/>
            <a:chExt cx="1544637" cy="709587"/>
          </a:xfrm>
        </p:grpSpPr>
        <p:sp>
          <p:nvSpPr>
            <p:cNvPr id="69" name="Text Placeholder 3"/>
            <p:cNvSpPr txBox="1"/>
            <p:nvPr/>
          </p:nvSpPr>
          <p:spPr>
            <a:xfrm>
              <a:off x="1050448" y="1586048"/>
              <a:ext cx="971772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accent1"/>
                  </a:solidFill>
                </a:rPr>
                <a:t>添加文本内容</a:t>
              </a:r>
              <a:endParaRPr lang="en-US" sz="2135" b="1" dirty="0">
                <a:solidFill>
                  <a:schemeClr val="accent1"/>
                </a:solidFill>
              </a:endParaRPr>
            </a:p>
          </p:txBody>
        </p:sp>
        <p:sp>
          <p:nvSpPr>
            <p:cNvPr id="70" name="Text Placeholder 3"/>
            <p:cNvSpPr txBox="1"/>
            <p:nvPr/>
          </p:nvSpPr>
          <p:spPr>
            <a:xfrm>
              <a:off x="764014" y="1772559"/>
              <a:ext cx="1544637" cy="523076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</a:t>
              </a:r>
              <a:endPara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of passages of lorem</a:t>
              </a:r>
              <a:endPara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ipsum available</a:t>
              </a:r>
              <a:endPara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3" name="Group 25"/>
          <p:cNvGrpSpPr/>
          <p:nvPr/>
        </p:nvGrpSpPr>
        <p:grpSpPr>
          <a:xfrm>
            <a:off x="3093016" y="5257802"/>
            <a:ext cx="1972137" cy="946116"/>
            <a:chOff x="764014" y="1586048"/>
            <a:chExt cx="1544637" cy="709587"/>
          </a:xfrm>
        </p:grpSpPr>
        <p:sp>
          <p:nvSpPr>
            <p:cNvPr id="81" name="Text Placeholder 3"/>
            <p:cNvSpPr txBox="1"/>
            <p:nvPr/>
          </p:nvSpPr>
          <p:spPr>
            <a:xfrm>
              <a:off x="1050448" y="1586048"/>
              <a:ext cx="971772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accent2"/>
                  </a:solidFill>
                </a:rPr>
                <a:t>添加文本内容</a:t>
              </a:r>
              <a:endParaRPr lang="en-US" sz="2135" b="1" dirty="0">
                <a:solidFill>
                  <a:schemeClr val="accent2"/>
                </a:solidFill>
              </a:endParaRPr>
            </a:p>
          </p:txBody>
        </p:sp>
        <p:sp>
          <p:nvSpPr>
            <p:cNvPr id="82" name="Text Placeholder 3"/>
            <p:cNvSpPr txBox="1"/>
            <p:nvPr/>
          </p:nvSpPr>
          <p:spPr>
            <a:xfrm>
              <a:off x="764014" y="1772559"/>
              <a:ext cx="1544637" cy="523076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</a:t>
              </a:r>
              <a:endPara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of passages of lorem</a:t>
              </a:r>
              <a:endPara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ipsum available</a:t>
              </a:r>
              <a:endPara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34" name="Group 25"/>
          <p:cNvGrpSpPr/>
          <p:nvPr/>
        </p:nvGrpSpPr>
        <p:grpSpPr>
          <a:xfrm>
            <a:off x="5130495" y="5257802"/>
            <a:ext cx="1972137" cy="946116"/>
            <a:chOff x="764014" y="1586048"/>
            <a:chExt cx="1544637" cy="709587"/>
          </a:xfrm>
        </p:grpSpPr>
        <p:sp>
          <p:nvSpPr>
            <p:cNvPr id="84" name="Text Placeholder 3"/>
            <p:cNvSpPr txBox="1"/>
            <p:nvPr/>
          </p:nvSpPr>
          <p:spPr>
            <a:xfrm>
              <a:off x="1050448" y="1586048"/>
              <a:ext cx="971772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accent3"/>
                  </a:solidFill>
                </a:rPr>
                <a:t>添加文本内容</a:t>
              </a:r>
              <a:endParaRPr lang="en-US" sz="2135" b="1" dirty="0">
                <a:solidFill>
                  <a:schemeClr val="accent3"/>
                </a:solidFill>
              </a:endParaRPr>
            </a:p>
          </p:txBody>
        </p:sp>
        <p:sp>
          <p:nvSpPr>
            <p:cNvPr id="85" name="Text Placeholder 3"/>
            <p:cNvSpPr txBox="1"/>
            <p:nvPr/>
          </p:nvSpPr>
          <p:spPr>
            <a:xfrm>
              <a:off x="764014" y="1772559"/>
              <a:ext cx="1544637" cy="523076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</a:t>
              </a:r>
              <a:endPara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of passages of lorem</a:t>
              </a:r>
              <a:endPara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ipsum available</a:t>
              </a:r>
              <a:endPara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39" name="Group 25"/>
          <p:cNvGrpSpPr/>
          <p:nvPr/>
        </p:nvGrpSpPr>
        <p:grpSpPr>
          <a:xfrm>
            <a:off x="7167973" y="5257802"/>
            <a:ext cx="1972137" cy="946116"/>
            <a:chOff x="764014" y="1586048"/>
            <a:chExt cx="1544637" cy="709587"/>
          </a:xfrm>
        </p:grpSpPr>
        <p:sp>
          <p:nvSpPr>
            <p:cNvPr id="87" name="Text Placeholder 3"/>
            <p:cNvSpPr txBox="1"/>
            <p:nvPr/>
          </p:nvSpPr>
          <p:spPr>
            <a:xfrm>
              <a:off x="1050448" y="1586048"/>
              <a:ext cx="971772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accent4"/>
                  </a:solidFill>
                </a:rPr>
                <a:t>添加文本内容</a:t>
              </a:r>
              <a:endParaRPr lang="en-US" sz="2135" b="1" dirty="0">
                <a:solidFill>
                  <a:schemeClr val="accent4"/>
                </a:solidFill>
              </a:endParaRPr>
            </a:p>
          </p:txBody>
        </p:sp>
        <p:sp>
          <p:nvSpPr>
            <p:cNvPr id="88" name="Text Placeholder 3"/>
            <p:cNvSpPr txBox="1"/>
            <p:nvPr/>
          </p:nvSpPr>
          <p:spPr>
            <a:xfrm>
              <a:off x="764014" y="1772559"/>
              <a:ext cx="1544637" cy="523076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</a:t>
              </a:r>
              <a:endPara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of passages of lorem</a:t>
              </a:r>
              <a:endPara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ipsum available</a:t>
              </a:r>
              <a:endPara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52" name="Group 25"/>
          <p:cNvGrpSpPr/>
          <p:nvPr/>
        </p:nvGrpSpPr>
        <p:grpSpPr>
          <a:xfrm>
            <a:off x="9205451" y="5257802"/>
            <a:ext cx="1972137" cy="946116"/>
            <a:chOff x="764014" y="1586048"/>
            <a:chExt cx="1544637" cy="709587"/>
          </a:xfrm>
        </p:grpSpPr>
        <p:sp>
          <p:nvSpPr>
            <p:cNvPr id="90" name="Text Placeholder 3"/>
            <p:cNvSpPr txBox="1"/>
            <p:nvPr/>
          </p:nvSpPr>
          <p:spPr>
            <a:xfrm>
              <a:off x="1050448" y="1586048"/>
              <a:ext cx="971772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accent5"/>
                  </a:solidFill>
                </a:rPr>
                <a:t>添加文本内容</a:t>
              </a:r>
              <a:endParaRPr lang="en-US" sz="2135" b="1" dirty="0">
                <a:solidFill>
                  <a:schemeClr val="accent5"/>
                </a:solidFill>
              </a:endParaRPr>
            </a:p>
          </p:txBody>
        </p:sp>
        <p:sp>
          <p:nvSpPr>
            <p:cNvPr id="91" name="Text Placeholder 3"/>
            <p:cNvSpPr txBox="1"/>
            <p:nvPr/>
          </p:nvSpPr>
          <p:spPr>
            <a:xfrm>
              <a:off x="764014" y="1772559"/>
              <a:ext cx="1544637" cy="523076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</a:t>
              </a:r>
              <a:endPara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of passages of lorem</a:t>
              </a:r>
              <a:endPara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ipsum available</a:t>
              </a:r>
              <a:endPara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68" name="文本框 67"/>
          <p:cNvSpPr txBox="1"/>
          <p:nvPr/>
        </p:nvSpPr>
        <p:spPr>
          <a:xfrm>
            <a:off x="2653993" y="177217"/>
            <a:ext cx="7056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添加您的标题</a:t>
            </a:r>
            <a:endParaRPr lang="zh-CN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</p:spTree>
  </p:cSld>
  <p:clrMapOvr>
    <a:masterClrMapping/>
  </p:clrMapOvr>
  <p:transition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1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1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1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1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"/>
                            </p:stCondLst>
                            <p:childTnLst>
                              <p:par>
                                <p:cTn id="6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5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" presetClass="entr" presetSubtype="1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0"/>
                            </p:stCondLst>
                            <p:childTnLst>
                              <p:par>
                                <p:cTn id="8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500"/>
                            </p:stCondLst>
                            <p:childTnLst>
                              <p:par>
                                <p:cTn id="8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000"/>
                            </p:stCondLst>
                            <p:childTnLst>
                              <p:par>
                                <p:cTn id="9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6500"/>
                            </p:stCondLst>
                            <p:childTnLst>
                              <p:par>
                                <p:cTn id="9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7000"/>
                            </p:stCondLst>
                            <p:childTnLst>
                              <p:par>
                                <p:cTn id="10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  <p:bldP spid="10" grpId="0" animBg="1"/>
      <p:bldP spid="11" grpId="0" animBg="1"/>
      <p:bldP spid="50" grpId="0" animBg="1"/>
      <p:bldP spid="51" grpId="0"/>
      <p:bldP spid="55" grpId="0"/>
      <p:bldP spid="59" grpId="0"/>
      <p:bldP spid="63" grpId="0"/>
      <p:bldP spid="6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Freeform 7"/>
          <p:cNvSpPr/>
          <p:nvPr/>
        </p:nvSpPr>
        <p:spPr bwMode="auto">
          <a:xfrm>
            <a:off x="7966901" y="1817897"/>
            <a:ext cx="3054351" cy="2550584"/>
          </a:xfrm>
          <a:custGeom>
            <a:avLst/>
            <a:gdLst/>
            <a:ahLst/>
            <a:cxnLst>
              <a:cxn ang="0">
                <a:pos x="1443" y="0"/>
              </a:cxn>
              <a:cxn ang="0">
                <a:pos x="716" y="474"/>
              </a:cxn>
              <a:cxn ang="0">
                <a:pos x="0" y="1205"/>
              </a:cxn>
              <a:cxn ang="0">
                <a:pos x="726" y="737"/>
              </a:cxn>
              <a:cxn ang="0">
                <a:pos x="1443" y="0"/>
              </a:cxn>
            </a:cxnLst>
            <a:rect l="0" t="0" r="r" b="b"/>
            <a:pathLst>
              <a:path w="1443" h="1205">
                <a:moveTo>
                  <a:pt x="1443" y="0"/>
                </a:moveTo>
                <a:lnTo>
                  <a:pt x="716" y="474"/>
                </a:lnTo>
                <a:lnTo>
                  <a:pt x="0" y="1205"/>
                </a:lnTo>
                <a:lnTo>
                  <a:pt x="726" y="737"/>
                </a:lnTo>
                <a:lnTo>
                  <a:pt x="1443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3081" name="Freeform 9"/>
          <p:cNvSpPr/>
          <p:nvPr/>
        </p:nvSpPr>
        <p:spPr bwMode="auto">
          <a:xfrm>
            <a:off x="6347650" y="1817897"/>
            <a:ext cx="3050117" cy="2550584"/>
          </a:xfrm>
          <a:custGeom>
            <a:avLst/>
            <a:gdLst/>
            <a:ahLst/>
            <a:cxnLst>
              <a:cxn ang="0">
                <a:pos x="1441" y="0"/>
              </a:cxn>
              <a:cxn ang="0">
                <a:pos x="715" y="474"/>
              </a:cxn>
              <a:cxn ang="0">
                <a:pos x="0" y="1205"/>
              </a:cxn>
              <a:cxn ang="0">
                <a:pos x="727" y="739"/>
              </a:cxn>
              <a:cxn ang="0">
                <a:pos x="1441" y="0"/>
              </a:cxn>
            </a:cxnLst>
            <a:rect l="0" t="0" r="r" b="b"/>
            <a:pathLst>
              <a:path w="1441" h="1205">
                <a:moveTo>
                  <a:pt x="1441" y="0"/>
                </a:moveTo>
                <a:lnTo>
                  <a:pt x="715" y="474"/>
                </a:lnTo>
                <a:lnTo>
                  <a:pt x="0" y="1205"/>
                </a:lnTo>
                <a:lnTo>
                  <a:pt x="727" y="739"/>
                </a:lnTo>
                <a:lnTo>
                  <a:pt x="1441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3083" name="Freeform 11"/>
          <p:cNvSpPr/>
          <p:nvPr/>
        </p:nvSpPr>
        <p:spPr bwMode="auto">
          <a:xfrm>
            <a:off x="4715700" y="1820015"/>
            <a:ext cx="3048000" cy="2546351"/>
          </a:xfrm>
          <a:custGeom>
            <a:avLst/>
            <a:gdLst/>
            <a:ahLst/>
            <a:cxnLst>
              <a:cxn ang="0">
                <a:pos x="1440" y="0"/>
              </a:cxn>
              <a:cxn ang="0">
                <a:pos x="716" y="473"/>
              </a:cxn>
              <a:cxn ang="0">
                <a:pos x="0" y="1203"/>
              </a:cxn>
              <a:cxn ang="0">
                <a:pos x="726" y="737"/>
              </a:cxn>
              <a:cxn ang="0">
                <a:pos x="1440" y="0"/>
              </a:cxn>
            </a:cxnLst>
            <a:rect l="0" t="0" r="r" b="b"/>
            <a:pathLst>
              <a:path w="1440" h="1203">
                <a:moveTo>
                  <a:pt x="1440" y="0"/>
                </a:moveTo>
                <a:lnTo>
                  <a:pt x="716" y="473"/>
                </a:lnTo>
                <a:lnTo>
                  <a:pt x="0" y="1203"/>
                </a:lnTo>
                <a:lnTo>
                  <a:pt x="726" y="737"/>
                </a:lnTo>
                <a:lnTo>
                  <a:pt x="144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3085" name="Freeform 13"/>
          <p:cNvSpPr/>
          <p:nvPr/>
        </p:nvSpPr>
        <p:spPr bwMode="auto">
          <a:xfrm>
            <a:off x="1466322" y="1817897"/>
            <a:ext cx="3050117" cy="2550584"/>
          </a:xfrm>
          <a:custGeom>
            <a:avLst/>
            <a:gdLst/>
            <a:ahLst/>
            <a:cxnLst>
              <a:cxn ang="0">
                <a:pos x="1441" y="0"/>
              </a:cxn>
              <a:cxn ang="0">
                <a:pos x="714" y="474"/>
              </a:cxn>
              <a:cxn ang="0">
                <a:pos x="0" y="1205"/>
              </a:cxn>
              <a:cxn ang="0">
                <a:pos x="727" y="737"/>
              </a:cxn>
              <a:cxn ang="0">
                <a:pos x="1441" y="0"/>
              </a:cxn>
            </a:cxnLst>
            <a:rect l="0" t="0" r="r" b="b"/>
            <a:pathLst>
              <a:path w="1441" h="1205">
                <a:moveTo>
                  <a:pt x="1441" y="0"/>
                </a:moveTo>
                <a:lnTo>
                  <a:pt x="714" y="474"/>
                </a:lnTo>
                <a:lnTo>
                  <a:pt x="0" y="1205"/>
                </a:lnTo>
                <a:lnTo>
                  <a:pt x="727" y="737"/>
                </a:lnTo>
                <a:lnTo>
                  <a:pt x="1441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3087" name="Freeform 15"/>
          <p:cNvSpPr/>
          <p:nvPr/>
        </p:nvSpPr>
        <p:spPr bwMode="auto">
          <a:xfrm>
            <a:off x="3083750" y="1820015"/>
            <a:ext cx="3050117" cy="2546351"/>
          </a:xfrm>
          <a:custGeom>
            <a:avLst/>
            <a:gdLst/>
            <a:ahLst/>
            <a:cxnLst>
              <a:cxn ang="0">
                <a:pos x="1441" y="0"/>
              </a:cxn>
              <a:cxn ang="0">
                <a:pos x="714" y="472"/>
              </a:cxn>
              <a:cxn ang="0">
                <a:pos x="0" y="1203"/>
              </a:cxn>
              <a:cxn ang="0">
                <a:pos x="725" y="737"/>
              </a:cxn>
              <a:cxn ang="0">
                <a:pos x="1441" y="0"/>
              </a:cxn>
            </a:cxnLst>
            <a:rect l="0" t="0" r="r" b="b"/>
            <a:pathLst>
              <a:path w="1441" h="1203">
                <a:moveTo>
                  <a:pt x="1441" y="0"/>
                </a:moveTo>
                <a:lnTo>
                  <a:pt x="714" y="472"/>
                </a:lnTo>
                <a:lnTo>
                  <a:pt x="0" y="1203"/>
                </a:lnTo>
                <a:lnTo>
                  <a:pt x="725" y="737"/>
                </a:lnTo>
                <a:lnTo>
                  <a:pt x="1441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grpSp>
        <p:nvGrpSpPr>
          <p:cNvPr id="2" name="Group 43"/>
          <p:cNvGrpSpPr/>
          <p:nvPr/>
        </p:nvGrpSpPr>
        <p:grpSpPr>
          <a:xfrm>
            <a:off x="939272" y="1812607"/>
            <a:ext cx="2444751" cy="2561167"/>
            <a:chOff x="703263" y="1359455"/>
            <a:chExt cx="1833563" cy="1920875"/>
          </a:xfrm>
        </p:grpSpPr>
        <p:sp>
          <p:nvSpPr>
            <p:cNvPr id="3084" name="Freeform 12"/>
            <p:cNvSpPr/>
            <p:nvPr/>
          </p:nvSpPr>
          <p:spPr bwMode="auto">
            <a:xfrm>
              <a:off x="703263" y="1359455"/>
              <a:ext cx="1833563" cy="1920875"/>
            </a:xfrm>
            <a:custGeom>
              <a:avLst/>
              <a:gdLst/>
              <a:ahLst/>
              <a:cxnLst>
                <a:cxn ang="0">
                  <a:pos x="213" y="1210"/>
                </a:cxn>
                <a:cxn ang="0">
                  <a:pos x="0" y="981"/>
                </a:cxn>
                <a:cxn ang="0">
                  <a:pos x="938" y="0"/>
                </a:cxn>
                <a:cxn ang="0">
                  <a:pos x="1155" y="216"/>
                </a:cxn>
                <a:cxn ang="0">
                  <a:pos x="213" y="1210"/>
                </a:cxn>
              </a:cxnLst>
              <a:rect l="0" t="0" r="r" b="b"/>
              <a:pathLst>
                <a:path w="1155" h="1210">
                  <a:moveTo>
                    <a:pt x="213" y="1210"/>
                  </a:moveTo>
                  <a:lnTo>
                    <a:pt x="0" y="981"/>
                  </a:lnTo>
                  <a:lnTo>
                    <a:pt x="938" y="0"/>
                  </a:lnTo>
                  <a:lnTo>
                    <a:pt x="1155" y="216"/>
                  </a:lnTo>
                  <a:lnTo>
                    <a:pt x="213" y="121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9" name="Text Placeholder 3"/>
            <p:cNvSpPr txBox="1"/>
            <p:nvPr/>
          </p:nvSpPr>
          <p:spPr>
            <a:xfrm rot="18790397">
              <a:off x="1030362" y="2253113"/>
              <a:ext cx="1082027" cy="215492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865" b="1" dirty="0">
                  <a:solidFill>
                    <a:schemeClr val="bg1"/>
                  </a:solidFill>
                </a:rPr>
                <a:t>添加文本内容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Group 44"/>
          <p:cNvGrpSpPr/>
          <p:nvPr/>
        </p:nvGrpSpPr>
        <p:grpSpPr>
          <a:xfrm>
            <a:off x="2582101" y="1811549"/>
            <a:ext cx="2440517" cy="2563284"/>
            <a:chOff x="1935385" y="1358661"/>
            <a:chExt cx="1830388" cy="1922463"/>
          </a:xfrm>
        </p:grpSpPr>
        <p:sp>
          <p:nvSpPr>
            <p:cNvPr id="3086" name="Freeform 14"/>
            <p:cNvSpPr/>
            <p:nvPr/>
          </p:nvSpPr>
          <p:spPr bwMode="auto">
            <a:xfrm>
              <a:off x="1935385" y="1358661"/>
              <a:ext cx="1830388" cy="1922463"/>
            </a:xfrm>
            <a:custGeom>
              <a:avLst/>
              <a:gdLst/>
              <a:ahLst/>
              <a:cxnLst>
                <a:cxn ang="0">
                  <a:pos x="211" y="1211"/>
                </a:cxn>
                <a:cxn ang="0">
                  <a:pos x="0" y="981"/>
                </a:cxn>
                <a:cxn ang="0">
                  <a:pos x="936" y="0"/>
                </a:cxn>
                <a:cxn ang="0">
                  <a:pos x="1153" y="218"/>
                </a:cxn>
                <a:cxn ang="0">
                  <a:pos x="211" y="1211"/>
                </a:cxn>
              </a:cxnLst>
              <a:rect l="0" t="0" r="r" b="b"/>
              <a:pathLst>
                <a:path w="1153" h="1211">
                  <a:moveTo>
                    <a:pt x="211" y="1211"/>
                  </a:moveTo>
                  <a:lnTo>
                    <a:pt x="0" y="981"/>
                  </a:lnTo>
                  <a:lnTo>
                    <a:pt x="936" y="0"/>
                  </a:lnTo>
                  <a:lnTo>
                    <a:pt x="1153" y="218"/>
                  </a:lnTo>
                  <a:lnTo>
                    <a:pt x="211" y="1211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20" name="Text Placeholder 3"/>
            <p:cNvSpPr txBox="1"/>
            <p:nvPr/>
          </p:nvSpPr>
          <p:spPr>
            <a:xfrm rot="18790397">
              <a:off x="2244104" y="2253113"/>
              <a:ext cx="1082027" cy="215492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865" b="1" dirty="0">
                  <a:solidFill>
                    <a:schemeClr val="bg1"/>
                  </a:solidFill>
                </a:rPr>
                <a:t>添加文本内容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" name="Group 45"/>
          <p:cNvGrpSpPr/>
          <p:nvPr/>
        </p:nvGrpSpPr>
        <p:grpSpPr>
          <a:xfrm>
            <a:off x="4216168" y="1812607"/>
            <a:ext cx="2442633" cy="2561167"/>
            <a:chOff x="3160935" y="1359455"/>
            <a:chExt cx="1831975" cy="1920875"/>
          </a:xfrm>
        </p:grpSpPr>
        <p:sp>
          <p:nvSpPr>
            <p:cNvPr id="3082" name="Freeform 10"/>
            <p:cNvSpPr/>
            <p:nvPr/>
          </p:nvSpPr>
          <p:spPr bwMode="auto">
            <a:xfrm>
              <a:off x="3160935" y="1359455"/>
              <a:ext cx="1831975" cy="1920875"/>
            </a:xfrm>
            <a:custGeom>
              <a:avLst/>
              <a:gdLst/>
              <a:ahLst/>
              <a:cxnLst>
                <a:cxn ang="0">
                  <a:pos x="212" y="1210"/>
                </a:cxn>
                <a:cxn ang="0">
                  <a:pos x="0" y="981"/>
                </a:cxn>
                <a:cxn ang="0">
                  <a:pos x="936" y="0"/>
                </a:cxn>
                <a:cxn ang="0">
                  <a:pos x="1154" y="216"/>
                </a:cxn>
                <a:cxn ang="0">
                  <a:pos x="212" y="1210"/>
                </a:cxn>
              </a:cxnLst>
              <a:rect l="0" t="0" r="r" b="b"/>
              <a:pathLst>
                <a:path w="1154" h="1210">
                  <a:moveTo>
                    <a:pt x="212" y="1210"/>
                  </a:moveTo>
                  <a:lnTo>
                    <a:pt x="0" y="981"/>
                  </a:lnTo>
                  <a:lnTo>
                    <a:pt x="936" y="0"/>
                  </a:lnTo>
                  <a:lnTo>
                    <a:pt x="1154" y="216"/>
                  </a:lnTo>
                  <a:lnTo>
                    <a:pt x="212" y="1210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21" name="Text Placeholder 3"/>
            <p:cNvSpPr txBox="1"/>
            <p:nvPr/>
          </p:nvSpPr>
          <p:spPr>
            <a:xfrm rot="18790397">
              <a:off x="3486095" y="2253114"/>
              <a:ext cx="1082027" cy="215492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865" b="1" dirty="0">
                  <a:solidFill>
                    <a:schemeClr val="bg1"/>
                  </a:solidFill>
                </a:rPr>
                <a:t>添加文本内容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Group 46"/>
          <p:cNvGrpSpPr/>
          <p:nvPr/>
        </p:nvGrpSpPr>
        <p:grpSpPr>
          <a:xfrm>
            <a:off x="5846000" y="1812607"/>
            <a:ext cx="2446867" cy="2561167"/>
            <a:chOff x="4383310" y="1359455"/>
            <a:chExt cx="1835150" cy="1920875"/>
          </a:xfrm>
        </p:grpSpPr>
        <p:sp>
          <p:nvSpPr>
            <p:cNvPr id="3080" name="Freeform 8"/>
            <p:cNvSpPr/>
            <p:nvPr/>
          </p:nvSpPr>
          <p:spPr bwMode="auto">
            <a:xfrm>
              <a:off x="4383310" y="1359455"/>
              <a:ext cx="1835150" cy="1920875"/>
            </a:xfrm>
            <a:custGeom>
              <a:avLst/>
              <a:gdLst/>
              <a:ahLst/>
              <a:cxnLst>
                <a:cxn ang="0">
                  <a:pos x="211" y="1210"/>
                </a:cxn>
                <a:cxn ang="0">
                  <a:pos x="0" y="981"/>
                </a:cxn>
                <a:cxn ang="0">
                  <a:pos x="938" y="0"/>
                </a:cxn>
                <a:cxn ang="0">
                  <a:pos x="1156" y="216"/>
                </a:cxn>
                <a:cxn ang="0">
                  <a:pos x="211" y="1210"/>
                </a:cxn>
              </a:cxnLst>
              <a:rect l="0" t="0" r="r" b="b"/>
              <a:pathLst>
                <a:path w="1156" h="1210">
                  <a:moveTo>
                    <a:pt x="211" y="1210"/>
                  </a:moveTo>
                  <a:lnTo>
                    <a:pt x="0" y="981"/>
                  </a:lnTo>
                  <a:lnTo>
                    <a:pt x="938" y="0"/>
                  </a:lnTo>
                  <a:lnTo>
                    <a:pt x="1156" y="216"/>
                  </a:lnTo>
                  <a:lnTo>
                    <a:pt x="211" y="121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22" name="Text Placeholder 3"/>
            <p:cNvSpPr txBox="1"/>
            <p:nvPr/>
          </p:nvSpPr>
          <p:spPr>
            <a:xfrm rot="18790397">
              <a:off x="4705295" y="2253113"/>
              <a:ext cx="1082027" cy="215492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865" b="1" dirty="0">
                  <a:solidFill>
                    <a:schemeClr val="bg1"/>
                  </a:solidFill>
                </a:rPr>
                <a:t>添加文本内容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Group 47"/>
          <p:cNvGrpSpPr/>
          <p:nvPr/>
        </p:nvGrpSpPr>
        <p:grpSpPr>
          <a:xfrm>
            <a:off x="7467368" y="1813664"/>
            <a:ext cx="2442633" cy="2559051"/>
            <a:chOff x="5599335" y="1360248"/>
            <a:chExt cx="1831975" cy="1919288"/>
          </a:xfrm>
        </p:grpSpPr>
        <p:sp>
          <p:nvSpPr>
            <p:cNvPr id="3078" name="Freeform 6"/>
            <p:cNvSpPr/>
            <p:nvPr/>
          </p:nvSpPr>
          <p:spPr bwMode="auto">
            <a:xfrm>
              <a:off x="5599335" y="1360248"/>
              <a:ext cx="1831975" cy="1919288"/>
            </a:xfrm>
            <a:custGeom>
              <a:avLst/>
              <a:gdLst/>
              <a:ahLst/>
              <a:cxnLst>
                <a:cxn ang="0">
                  <a:pos x="212" y="1209"/>
                </a:cxn>
                <a:cxn ang="0">
                  <a:pos x="0" y="981"/>
                </a:cxn>
                <a:cxn ang="0">
                  <a:pos x="936" y="0"/>
                </a:cxn>
                <a:cxn ang="0">
                  <a:pos x="1154" y="216"/>
                </a:cxn>
                <a:cxn ang="0">
                  <a:pos x="212" y="1209"/>
                </a:cxn>
              </a:cxnLst>
              <a:rect l="0" t="0" r="r" b="b"/>
              <a:pathLst>
                <a:path w="1154" h="1209">
                  <a:moveTo>
                    <a:pt x="212" y="1209"/>
                  </a:moveTo>
                  <a:lnTo>
                    <a:pt x="0" y="981"/>
                  </a:lnTo>
                  <a:lnTo>
                    <a:pt x="936" y="0"/>
                  </a:lnTo>
                  <a:lnTo>
                    <a:pt x="1154" y="216"/>
                  </a:lnTo>
                  <a:lnTo>
                    <a:pt x="212" y="1209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23" name="Text Placeholder 3"/>
            <p:cNvSpPr txBox="1"/>
            <p:nvPr/>
          </p:nvSpPr>
          <p:spPr>
            <a:xfrm rot="18790397">
              <a:off x="5809133" y="2253112"/>
              <a:ext cx="1242729" cy="215492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865" b="1" dirty="0">
                  <a:solidFill>
                    <a:schemeClr val="bg1"/>
                  </a:solidFill>
                </a:rPr>
                <a:t>添加文本内容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Group 48"/>
          <p:cNvGrpSpPr/>
          <p:nvPr/>
        </p:nvGrpSpPr>
        <p:grpSpPr>
          <a:xfrm>
            <a:off x="9082382" y="1810489"/>
            <a:ext cx="2440517" cy="2565400"/>
            <a:chOff x="6810596" y="1357867"/>
            <a:chExt cx="1830388" cy="1924050"/>
          </a:xfrm>
        </p:grpSpPr>
        <p:sp>
          <p:nvSpPr>
            <p:cNvPr id="3077" name="Freeform 5"/>
            <p:cNvSpPr/>
            <p:nvPr/>
          </p:nvSpPr>
          <p:spPr bwMode="auto">
            <a:xfrm>
              <a:off x="6810596" y="1357867"/>
              <a:ext cx="1830388" cy="1924050"/>
            </a:xfrm>
            <a:custGeom>
              <a:avLst/>
              <a:gdLst/>
              <a:ahLst/>
              <a:cxnLst>
                <a:cxn ang="0">
                  <a:pos x="211" y="1212"/>
                </a:cxn>
                <a:cxn ang="0">
                  <a:pos x="0" y="981"/>
                </a:cxn>
                <a:cxn ang="0">
                  <a:pos x="935" y="0"/>
                </a:cxn>
                <a:cxn ang="0">
                  <a:pos x="1153" y="216"/>
                </a:cxn>
                <a:cxn ang="0">
                  <a:pos x="211" y="1212"/>
                </a:cxn>
              </a:cxnLst>
              <a:rect l="0" t="0" r="r" b="b"/>
              <a:pathLst>
                <a:path w="1153" h="1212">
                  <a:moveTo>
                    <a:pt x="211" y="1212"/>
                  </a:moveTo>
                  <a:lnTo>
                    <a:pt x="0" y="981"/>
                  </a:lnTo>
                  <a:lnTo>
                    <a:pt x="935" y="0"/>
                  </a:lnTo>
                  <a:lnTo>
                    <a:pt x="1153" y="216"/>
                  </a:lnTo>
                  <a:lnTo>
                    <a:pt x="211" y="1212"/>
                  </a:lnTo>
                  <a:close/>
                </a:path>
              </a:pathLst>
            </a:custGeom>
            <a:solidFill>
              <a:schemeClr val="accent6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24" name="Text Placeholder 3"/>
            <p:cNvSpPr txBox="1"/>
            <p:nvPr/>
          </p:nvSpPr>
          <p:spPr>
            <a:xfrm rot="18790397">
              <a:off x="7074249" y="2215227"/>
              <a:ext cx="1242729" cy="215492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865" b="1" dirty="0">
                  <a:solidFill>
                    <a:schemeClr val="bg1"/>
                  </a:solidFill>
                </a:rPr>
                <a:t>添加文本内容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Group 25"/>
          <p:cNvGrpSpPr/>
          <p:nvPr/>
        </p:nvGrpSpPr>
        <p:grpSpPr>
          <a:xfrm>
            <a:off x="541693" y="4854170"/>
            <a:ext cx="1972137" cy="946116"/>
            <a:chOff x="764014" y="1586048"/>
            <a:chExt cx="1544637" cy="709587"/>
          </a:xfrm>
        </p:grpSpPr>
        <p:sp>
          <p:nvSpPr>
            <p:cNvPr id="26" name="Text Placeholder 3"/>
            <p:cNvSpPr txBox="1"/>
            <p:nvPr/>
          </p:nvSpPr>
          <p:spPr>
            <a:xfrm>
              <a:off x="1050448" y="1586048"/>
              <a:ext cx="971772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accent1"/>
                  </a:solidFill>
                </a:rPr>
                <a:t>添加文本内容</a:t>
              </a:r>
              <a:endParaRPr lang="en-US" sz="2135" b="1" dirty="0">
                <a:solidFill>
                  <a:schemeClr val="accent1"/>
                </a:solidFill>
              </a:endParaRPr>
            </a:p>
          </p:txBody>
        </p:sp>
        <p:sp>
          <p:nvSpPr>
            <p:cNvPr id="27" name="Text Placeholder 3"/>
            <p:cNvSpPr txBox="1"/>
            <p:nvPr/>
          </p:nvSpPr>
          <p:spPr>
            <a:xfrm>
              <a:off x="764014" y="1772559"/>
              <a:ext cx="1544637" cy="523076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</a:t>
              </a:r>
              <a:endPara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of passages of lorem</a:t>
              </a:r>
              <a:endPara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ipsum available</a:t>
              </a:r>
              <a:endPara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1" name="Group 25"/>
          <p:cNvGrpSpPr/>
          <p:nvPr/>
        </p:nvGrpSpPr>
        <p:grpSpPr>
          <a:xfrm>
            <a:off x="2353131" y="4854170"/>
            <a:ext cx="1972137" cy="946116"/>
            <a:chOff x="764014" y="1586048"/>
            <a:chExt cx="1544637" cy="709587"/>
          </a:xfrm>
        </p:grpSpPr>
        <p:sp>
          <p:nvSpPr>
            <p:cNvPr id="29" name="Text Placeholder 3"/>
            <p:cNvSpPr txBox="1"/>
            <p:nvPr/>
          </p:nvSpPr>
          <p:spPr>
            <a:xfrm>
              <a:off x="1050448" y="1586048"/>
              <a:ext cx="971772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accent2"/>
                  </a:solidFill>
                </a:rPr>
                <a:t>添加文本内容</a:t>
              </a:r>
              <a:endParaRPr lang="en-US" sz="2135" b="1" dirty="0">
                <a:solidFill>
                  <a:schemeClr val="accent2"/>
                </a:solidFill>
              </a:endParaRPr>
            </a:p>
          </p:txBody>
        </p:sp>
        <p:sp>
          <p:nvSpPr>
            <p:cNvPr id="31" name="Text Placeholder 3"/>
            <p:cNvSpPr txBox="1"/>
            <p:nvPr/>
          </p:nvSpPr>
          <p:spPr>
            <a:xfrm>
              <a:off x="764014" y="1772559"/>
              <a:ext cx="1544637" cy="523076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</a:t>
              </a:r>
              <a:endPara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of passages of lorem</a:t>
              </a:r>
              <a:endPara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ipsum available</a:t>
              </a:r>
              <a:endPara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2" name="Group 25"/>
          <p:cNvGrpSpPr/>
          <p:nvPr/>
        </p:nvGrpSpPr>
        <p:grpSpPr>
          <a:xfrm>
            <a:off x="4164568" y="4854170"/>
            <a:ext cx="1972137" cy="946116"/>
            <a:chOff x="764014" y="1586048"/>
            <a:chExt cx="1544637" cy="709587"/>
          </a:xfrm>
        </p:grpSpPr>
        <p:sp>
          <p:nvSpPr>
            <p:cNvPr id="33" name="Text Placeholder 3"/>
            <p:cNvSpPr txBox="1"/>
            <p:nvPr/>
          </p:nvSpPr>
          <p:spPr>
            <a:xfrm>
              <a:off x="1050448" y="1586048"/>
              <a:ext cx="971772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accent3"/>
                  </a:solidFill>
                </a:rPr>
                <a:t>添加文本内容</a:t>
              </a:r>
              <a:endParaRPr lang="en-US" sz="2135" b="1" dirty="0">
                <a:solidFill>
                  <a:schemeClr val="accent3"/>
                </a:solidFill>
              </a:endParaRPr>
            </a:p>
          </p:txBody>
        </p:sp>
        <p:sp>
          <p:nvSpPr>
            <p:cNvPr id="34" name="Text Placeholder 3"/>
            <p:cNvSpPr txBox="1"/>
            <p:nvPr/>
          </p:nvSpPr>
          <p:spPr>
            <a:xfrm>
              <a:off x="764014" y="1772559"/>
              <a:ext cx="1544637" cy="523076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</a:t>
              </a:r>
              <a:endPara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of passages of lorem</a:t>
              </a:r>
              <a:endPara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ipsum available</a:t>
              </a:r>
              <a:endPara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3" name="Group 25"/>
          <p:cNvGrpSpPr/>
          <p:nvPr/>
        </p:nvGrpSpPr>
        <p:grpSpPr>
          <a:xfrm>
            <a:off x="5976005" y="4854170"/>
            <a:ext cx="1972137" cy="946116"/>
            <a:chOff x="764014" y="1586048"/>
            <a:chExt cx="1544637" cy="709587"/>
          </a:xfrm>
        </p:grpSpPr>
        <p:sp>
          <p:nvSpPr>
            <p:cNvPr id="36" name="Text Placeholder 3"/>
            <p:cNvSpPr txBox="1"/>
            <p:nvPr/>
          </p:nvSpPr>
          <p:spPr>
            <a:xfrm>
              <a:off x="1050448" y="1586048"/>
              <a:ext cx="971772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accent4"/>
                  </a:solidFill>
                </a:rPr>
                <a:t>添加文本内容</a:t>
              </a:r>
              <a:endParaRPr lang="en-US" sz="2135" b="1" dirty="0">
                <a:solidFill>
                  <a:schemeClr val="accent4"/>
                </a:solidFill>
              </a:endParaRPr>
            </a:p>
          </p:txBody>
        </p:sp>
        <p:sp>
          <p:nvSpPr>
            <p:cNvPr id="37" name="Text Placeholder 3"/>
            <p:cNvSpPr txBox="1"/>
            <p:nvPr/>
          </p:nvSpPr>
          <p:spPr>
            <a:xfrm>
              <a:off x="764014" y="1772559"/>
              <a:ext cx="1544637" cy="523076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</a:t>
              </a:r>
              <a:endPara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of passages of lorem</a:t>
              </a:r>
              <a:endPara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ipsum available</a:t>
              </a:r>
              <a:endPara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4" name="Group 25"/>
          <p:cNvGrpSpPr/>
          <p:nvPr/>
        </p:nvGrpSpPr>
        <p:grpSpPr>
          <a:xfrm>
            <a:off x="7787443" y="4854170"/>
            <a:ext cx="1972137" cy="946116"/>
            <a:chOff x="764014" y="1586048"/>
            <a:chExt cx="1544637" cy="709587"/>
          </a:xfrm>
        </p:grpSpPr>
        <p:sp>
          <p:nvSpPr>
            <p:cNvPr id="39" name="Text Placeholder 3"/>
            <p:cNvSpPr txBox="1"/>
            <p:nvPr/>
          </p:nvSpPr>
          <p:spPr>
            <a:xfrm>
              <a:off x="1050448" y="1586048"/>
              <a:ext cx="971772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accent5"/>
                  </a:solidFill>
                </a:rPr>
                <a:t>添加文本内容</a:t>
              </a:r>
              <a:endParaRPr lang="en-US" sz="2135" b="1" dirty="0">
                <a:solidFill>
                  <a:schemeClr val="accent5"/>
                </a:solidFill>
              </a:endParaRPr>
            </a:p>
          </p:txBody>
        </p:sp>
        <p:sp>
          <p:nvSpPr>
            <p:cNvPr id="40" name="Text Placeholder 3"/>
            <p:cNvSpPr txBox="1"/>
            <p:nvPr/>
          </p:nvSpPr>
          <p:spPr>
            <a:xfrm>
              <a:off x="764014" y="1772559"/>
              <a:ext cx="1544637" cy="523076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</a:t>
              </a:r>
              <a:endPara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of passages of lorem</a:t>
              </a:r>
              <a:endPara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ipsum available</a:t>
              </a:r>
              <a:endPara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5" name="Group 25"/>
          <p:cNvGrpSpPr/>
          <p:nvPr/>
        </p:nvGrpSpPr>
        <p:grpSpPr>
          <a:xfrm>
            <a:off x="9598880" y="4854170"/>
            <a:ext cx="1972137" cy="946116"/>
            <a:chOff x="764014" y="1586048"/>
            <a:chExt cx="1544637" cy="709587"/>
          </a:xfrm>
        </p:grpSpPr>
        <p:sp>
          <p:nvSpPr>
            <p:cNvPr id="42" name="Text Placeholder 3"/>
            <p:cNvSpPr txBox="1"/>
            <p:nvPr/>
          </p:nvSpPr>
          <p:spPr>
            <a:xfrm>
              <a:off x="1050448" y="1586048"/>
              <a:ext cx="971772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accent6"/>
                  </a:solidFill>
                </a:rPr>
                <a:t>添加文本内容</a:t>
              </a:r>
              <a:endParaRPr lang="en-US" sz="2135" b="1" dirty="0">
                <a:solidFill>
                  <a:schemeClr val="accent6"/>
                </a:solidFill>
              </a:endParaRPr>
            </a:p>
          </p:txBody>
        </p:sp>
        <p:sp>
          <p:nvSpPr>
            <p:cNvPr id="43" name="Text Placeholder 3"/>
            <p:cNvSpPr txBox="1"/>
            <p:nvPr/>
          </p:nvSpPr>
          <p:spPr>
            <a:xfrm>
              <a:off x="764014" y="1772559"/>
              <a:ext cx="1544637" cy="523076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</a:t>
              </a:r>
              <a:endPara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of passages of lorem</a:t>
              </a:r>
              <a:endPara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ipsum available</a:t>
              </a:r>
              <a:endPara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46" name="文本框 45"/>
          <p:cNvSpPr txBox="1"/>
          <p:nvPr/>
        </p:nvSpPr>
        <p:spPr>
          <a:xfrm>
            <a:off x="2653993" y="177217"/>
            <a:ext cx="7056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添加您的标题</a:t>
            </a:r>
            <a:endParaRPr lang="zh-CN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</p:spTree>
  </p:cSld>
  <p:clrMapOvr>
    <a:masterClrMapping/>
  </p:clrMapOvr>
  <p:transition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9" grpId="0" animBg="1"/>
      <p:bldP spid="3081" grpId="0" animBg="1"/>
      <p:bldP spid="3083" grpId="0" animBg="1"/>
      <p:bldP spid="3085" grpId="0" animBg="1"/>
      <p:bldP spid="308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5"/>
          <p:cNvGrpSpPr/>
          <p:nvPr/>
        </p:nvGrpSpPr>
        <p:grpSpPr>
          <a:xfrm>
            <a:off x="6880656" y="1306800"/>
            <a:ext cx="3382531" cy="3451445"/>
            <a:chOff x="5144977" y="929194"/>
            <a:chExt cx="2475022" cy="2525446"/>
          </a:xfrm>
        </p:grpSpPr>
        <p:sp>
          <p:nvSpPr>
            <p:cNvPr id="26" name="Rectangle 25"/>
            <p:cNvSpPr/>
            <p:nvPr/>
          </p:nvSpPr>
          <p:spPr bwMode="auto">
            <a:xfrm rot="13500000">
              <a:off x="5633321" y="1875554"/>
              <a:ext cx="1090742" cy="2067430"/>
            </a:xfrm>
            <a:prstGeom prst="rect">
              <a:avLst/>
            </a:prstGeom>
            <a:solidFill>
              <a:schemeClr val="accent6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rtlCol="0" anchor="t" anchorCtr="0" compatLnSpc="1"/>
            <a:lstStyle/>
            <a:p>
              <a:pPr algn="ctr"/>
              <a:endParaRPr lang="en-US" sz="2400"/>
            </a:p>
          </p:txBody>
        </p:sp>
        <p:sp>
          <p:nvSpPr>
            <p:cNvPr id="37" name="Isosceles Triangle 36"/>
            <p:cNvSpPr/>
            <p:nvPr/>
          </p:nvSpPr>
          <p:spPr bwMode="auto">
            <a:xfrm rot="2700000">
              <a:off x="6247517" y="1454261"/>
              <a:ext cx="1897550" cy="847415"/>
            </a:xfrm>
            <a:prstGeom prst="triangle">
              <a:avLst>
                <a:gd name="adj" fmla="val 47444"/>
              </a:avLst>
            </a:prstGeom>
            <a:solidFill>
              <a:schemeClr val="accent6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rtlCol="0" anchor="t" anchorCtr="0" compatLnSpc="1"/>
            <a:lstStyle/>
            <a:p>
              <a:pPr algn="ctr"/>
              <a:endParaRPr lang="en-US" sz="2400"/>
            </a:p>
          </p:txBody>
        </p:sp>
      </p:grpSp>
      <p:grpSp>
        <p:nvGrpSpPr>
          <p:cNvPr id="3" name="Group 25"/>
          <p:cNvGrpSpPr/>
          <p:nvPr/>
        </p:nvGrpSpPr>
        <p:grpSpPr>
          <a:xfrm rot="18900000">
            <a:off x="6148271" y="2633143"/>
            <a:ext cx="1490681" cy="1847645"/>
            <a:chOff x="4800600" y="1504950"/>
            <a:chExt cx="1371600" cy="1700048"/>
          </a:xfrm>
          <a:solidFill>
            <a:schemeClr val="accent5"/>
          </a:solidFill>
        </p:grpSpPr>
        <p:sp>
          <p:nvSpPr>
            <p:cNvPr id="27" name="Rectangle 26"/>
            <p:cNvSpPr/>
            <p:nvPr/>
          </p:nvSpPr>
          <p:spPr bwMode="auto">
            <a:xfrm>
              <a:off x="4800600" y="1504950"/>
              <a:ext cx="1371600" cy="1371600"/>
            </a:xfrm>
            <a:prstGeom prst="rect">
              <a:avLst/>
            </a:pr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rtlCol="0" anchor="t" anchorCtr="0" compatLnSpc="1"/>
            <a:lstStyle/>
            <a:p>
              <a:pPr algn="ctr"/>
              <a:endParaRPr lang="en-US" sz="2400"/>
            </a:p>
          </p:txBody>
        </p:sp>
        <p:sp>
          <p:nvSpPr>
            <p:cNvPr id="28" name="Isosceles Triangle 27"/>
            <p:cNvSpPr/>
            <p:nvPr/>
          </p:nvSpPr>
          <p:spPr bwMode="auto">
            <a:xfrm rot="10800000">
              <a:off x="5295900" y="2876550"/>
              <a:ext cx="381000" cy="328448"/>
            </a:xfrm>
            <a:prstGeom prst="triangle">
              <a:avLst/>
            </a:pr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rtlCol="0" anchor="t" anchorCtr="0" compatLnSpc="1"/>
            <a:lstStyle/>
            <a:p>
              <a:pPr algn="ctr"/>
              <a:endParaRPr lang="en-US" sz="2400"/>
            </a:p>
          </p:txBody>
        </p:sp>
      </p:grpSp>
      <p:grpSp>
        <p:nvGrpSpPr>
          <p:cNvPr id="4" name="Group 22"/>
          <p:cNvGrpSpPr/>
          <p:nvPr/>
        </p:nvGrpSpPr>
        <p:grpSpPr>
          <a:xfrm rot="13500000">
            <a:off x="5094199" y="3434803"/>
            <a:ext cx="1490681" cy="1847645"/>
            <a:chOff x="4800600" y="1504950"/>
            <a:chExt cx="1371600" cy="1700048"/>
          </a:xfrm>
          <a:solidFill>
            <a:schemeClr val="accent4"/>
          </a:solidFill>
        </p:grpSpPr>
        <p:sp>
          <p:nvSpPr>
            <p:cNvPr id="24" name="Rectangle 23"/>
            <p:cNvSpPr/>
            <p:nvPr/>
          </p:nvSpPr>
          <p:spPr bwMode="auto">
            <a:xfrm>
              <a:off x="4800600" y="1504950"/>
              <a:ext cx="1371600" cy="1371600"/>
            </a:xfrm>
            <a:prstGeom prst="rect">
              <a:avLst/>
            </a:pr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rtlCol="0" anchor="t" anchorCtr="0" compatLnSpc="1"/>
            <a:lstStyle/>
            <a:p>
              <a:pPr algn="ctr"/>
              <a:endParaRPr lang="en-US" sz="2400"/>
            </a:p>
          </p:txBody>
        </p:sp>
        <p:sp>
          <p:nvSpPr>
            <p:cNvPr id="25" name="Isosceles Triangle 24"/>
            <p:cNvSpPr/>
            <p:nvPr/>
          </p:nvSpPr>
          <p:spPr bwMode="auto">
            <a:xfrm rot="10800000">
              <a:off x="5295900" y="2876550"/>
              <a:ext cx="381000" cy="328448"/>
            </a:xfrm>
            <a:prstGeom prst="triangle">
              <a:avLst/>
            </a:pr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rtlCol="0" anchor="t" anchorCtr="0" compatLnSpc="1"/>
            <a:lstStyle/>
            <a:p>
              <a:pPr algn="ctr"/>
              <a:endParaRPr lang="en-US" sz="2400"/>
            </a:p>
          </p:txBody>
        </p:sp>
      </p:grpSp>
      <p:grpSp>
        <p:nvGrpSpPr>
          <p:cNvPr id="5" name="Group 19"/>
          <p:cNvGrpSpPr/>
          <p:nvPr/>
        </p:nvGrpSpPr>
        <p:grpSpPr>
          <a:xfrm rot="18900000">
            <a:off x="4040131" y="2633142"/>
            <a:ext cx="1490681" cy="1847645"/>
            <a:chOff x="4800600" y="1504950"/>
            <a:chExt cx="1371600" cy="1700048"/>
          </a:xfrm>
          <a:solidFill>
            <a:schemeClr val="accent3"/>
          </a:solidFill>
        </p:grpSpPr>
        <p:sp>
          <p:nvSpPr>
            <p:cNvPr id="21" name="Rectangle 20"/>
            <p:cNvSpPr/>
            <p:nvPr/>
          </p:nvSpPr>
          <p:spPr bwMode="auto">
            <a:xfrm>
              <a:off x="4800600" y="1504950"/>
              <a:ext cx="1371600" cy="1371600"/>
            </a:xfrm>
            <a:prstGeom prst="rect">
              <a:avLst/>
            </a:pr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rtlCol="0" anchor="t" anchorCtr="0" compatLnSpc="1"/>
            <a:lstStyle/>
            <a:p>
              <a:pPr algn="ctr"/>
              <a:endParaRPr lang="en-US" sz="2400"/>
            </a:p>
          </p:txBody>
        </p:sp>
        <p:sp>
          <p:nvSpPr>
            <p:cNvPr id="22" name="Isosceles Triangle 21"/>
            <p:cNvSpPr/>
            <p:nvPr/>
          </p:nvSpPr>
          <p:spPr bwMode="auto">
            <a:xfrm rot="10800000">
              <a:off x="5295900" y="2876550"/>
              <a:ext cx="381000" cy="328448"/>
            </a:xfrm>
            <a:prstGeom prst="triangle">
              <a:avLst/>
            </a:pr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rtlCol="0" anchor="t" anchorCtr="0" compatLnSpc="1"/>
            <a:lstStyle/>
            <a:p>
              <a:pPr algn="ctr"/>
              <a:endParaRPr lang="en-US" sz="2400"/>
            </a:p>
          </p:txBody>
        </p:sp>
      </p:grpSp>
      <p:grpSp>
        <p:nvGrpSpPr>
          <p:cNvPr id="6" name="Group 16"/>
          <p:cNvGrpSpPr/>
          <p:nvPr/>
        </p:nvGrpSpPr>
        <p:grpSpPr>
          <a:xfrm rot="13500000">
            <a:off x="2986060" y="3434803"/>
            <a:ext cx="1490681" cy="1847645"/>
            <a:chOff x="4800600" y="1504950"/>
            <a:chExt cx="1371600" cy="1700048"/>
          </a:xfrm>
          <a:solidFill>
            <a:schemeClr val="accent2"/>
          </a:solidFill>
        </p:grpSpPr>
        <p:sp>
          <p:nvSpPr>
            <p:cNvPr id="18" name="Rectangle 17"/>
            <p:cNvSpPr/>
            <p:nvPr/>
          </p:nvSpPr>
          <p:spPr bwMode="auto">
            <a:xfrm>
              <a:off x="4800600" y="1504950"/>
              <a:ext cx="1371600" cy="1371600"/>
            </a:xfrm>
            <a:prstGeom prst="rect">
              <a:avLst/>
            </a:pr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rtlCol="0" anchor="t" anchorCtr="0" compatLnSpc="1"/>
            <a:lstStyle/>
            <a:p>
              <a:pPr algn="ctr"/>
              <a:endParaRPr lang="en-US" sz="2400"/>
            </a:p>
          </p:txBody>
        </p:sp>
        <p:sp>
          <p:nvSpPr>
            <p:cNvPr id="19" name="Isosceles Triangle 18"/>
            <p:cNvSpPr/>
            <p:nvPr/>
          </p:nvSpPr>
          <p:spPr bwMode="auto">
            <a:xfrm rot="10800000">
              <a:off x="5295900" y="2876550"/>
              <a:ext cx="381000" cy="328448"/>
            </a:xfrm>
            <a:prstGeom prst="triangle">
              <a:avLst/>
            </a:pr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rtlCol="0" anchor="t" anchorCtr="0" compatLnSpc="1"/>
            <a:lstStyle/>
            <a:p>
              <a:pPr algn="ctr"/>
              <a:endParaRPr lang="en-US" sz="2400"/>
            </a:p>
          </p:txBody>
        </p:sp>
      </p:grpSp>
      <p:grpSp>
        <p:nvGrpSpPr>
          <p:cNvPr id="9" name="Group 15"/>
          <p:cNvGrpSpPr/>
          <p:nvPr/>
        </p:nvGrpSpPr>
        <p:grpSpPr>
          <a:xfrm rot="18900000">
            <a:off x="1931988" y="2633143"/>
            <a:ext cx="1490681" cy="1847645"/>
            <a:chOff x="4800600" y="1504950"/>
            <a:chExt cx="1371600" cy="1700048"/>
          </a:xfrm>
        </p:grpSpPr>
        <p:sp>
          <p:nvSpPr>
            <p:cNvPr id="14" name="Rectangle 13"/>
            <p:cNvSpPr/>
            <p:nvPr/>
          </p:nvSpPr>
          <p:spPr bwMode="auto">
            <a:xfrm>
              <a:off x="4800600" y="1504950"/>
              <a:ext cx="1371600" cy="1371600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rtlCol="0" anchor="t" anchorCtr="0" compatLnSpc="1"/>
            <a:lstStyle/>
            <a:p>
              <a:pPr algn="ctr"/>
              <a:endParaRPr lang="en-US" sz="2400"/>
            </a:p>
          </p:txBody>
        </p:sp>
        <p:sp>
          <p:nvSpPr>
            <p:cNvPr id="15" name="Isosceles Triangle 14"/>
            <p:cNvSpPr/>
            <p:nvPr/>
          </p:nvSpPr>
          <p:spPr bwMode="auto">
            <a:xfrm rot="10800000">
              <a:off x="5295900" y="2876550"/>
              <a:ext cx="381000" cy="328448"/>
            </a:xfrm>
            <a:prstGeom prst="triangle">
              <a:avLst/>
            </a:pr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rtlCol="0" anchor="t" anchorCtr="0" compatLnSpc="1"/>
            <a:lstStyle/>
            <a:p>
              <a:pPr algn="ctr"/>
              <a:endParaRPr lang="en-US" sz="2400"/>
            </a:p>
          </p:txBody>
        </p:sp>
      </p:grpSp>
      <p:sp>
        <p:nvSpPr>
          <p:cNvPr id="40" name="Freeform 42"/>
          <p:cNvSpPr>
            <a:spLocks noEditPoints="1"/>
          </p:cNvSpPr>
          <p:nvPr/>
        </p:nvSpPr>
        <p:spPr bwMode="auto">
          <a:xfrm>
            <a:off x="2283169" y="3102611"/>
            <a:ext cx="490305" cy="422036"/>
          </a:xfrm>
          <a:custGeom>
            <a:avLst/>
            <a:gdLst/>
            <a:ahLst/>
            <a:cxnLst>
              <a:cxn ang="0">
                <a:pos x="73" y="47"/>
              </a:cxn>
              <a:cxn ang="0">
                <a:pos x="67" y="53"/>
              </a:cxn>
              <a:cxn ang="0">
                <a:pos x="46" y="53"/>
              </a:cxn>
              <a:cxn ang="0">
                <a:pos x="48" y="60"/>
              </a:cxn>
              <a:cxn ang="0">
                <a:pos x="46" y="63"/>
              </a:cxn>
              <a:cxn ang="0">
                <a:pos x="26" y="63"/>
              </a:cxn>
              <a:cxn ang="0">
                <a:pos x="24" y="60"/>
              </a:cxn>
              <a:cxn ang="0">
                <a:pos x="26" y="53"/>
              </a:cxn>
              <a:cxn ang="0">
                <a:pos x="6" y="53"/>
              </a:cxn>
              <a:cxn ang="0">
                <a:pos x="0" y="47"/>
              </a:cxn>
              <a:cxn ang="0">
                <a:pos x="0" y="6"/>
              </a:cxn>
              <a:cxn ang="0">
                <a:pos x="6" y="0"/>
              </a:cxn>
              <a:cxn ang="0">
                <a:pos x="67" y="0"/>
              </a:cxn>
              <a:cxn ang="0">
                <a:pos x="73" y="6"/>
              </a:cxn>
              <a:cxn ang="0">
                <a:pos x="73" y="47"/>
              </a:cxn>
              <a:cxn ang="0">
                <a:pos x="68" y="6"/>
              </a:cxn>
              <a:cxn ang="0">
                <a:pos x="67" y="5"/>
              </a:cxn>
              <a:cxn ang="0">
                <a:pos x="6" y="5"/>
              </a:cxn>
              <a:cxn ang="0">
                <a:pos x="5" y="6"/>
              </a:cxn>
              <a:cxn ang="0">
                <a:pos x="5" y="37"/>
              </a:cxn>
              <a:cxn ang="0">
                <a:pos x="6" y="39"/>
              </a:cxn>
              <a:cxn ang="0">
                <a:pos x="67" y="39"/>
              </a:cxn>
              <a:cxn ang="0">
                <a:pos x="68" y="37"/>
              </a:cxn>
              <a:cxn ang="0">
                <a:pos x="68" y="6"/>
              </a:cxn>
            </a:cxnLst>
            <a:rect l="0" t="0" r="r" b="b"/>
            <a:pathLst>
              <a:path w="73" h="63">
                <a:moveTo>
                  <a:pt x="73" y="47"/>
                </a:moveTo>
                <a:cubicBezTo>
                  <a:pt x="73" y="50"/>
                  <a:pt x="70" y="53"/>
                  <a:pt x="67" y="53"/>
                </a:cubicBezTo>
                <a:cubicBezTo>
                  <a:pt x="46" y="53"/>
                  <a:pt x="46" y="53"/>
                  <a:pt x="46" y="53"/>
                </a:cubicBezTo>
                <a:cubicBezTo>
                  <a:pt x="46" y="56"/>
                  <a:pt x="48" y="59"/>
                  <a:pt x="48" y="60"/>
                </a:cubicBezTo>
                <a:cubicBezTo>
                  <a:pt x="48" y="62"/>
                  <a:pt x="47" y="63"/>
                  <a:pt x="4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5" y="63"/>
                  <a:pt x="24" y="62"/>
                  <a:pt x="24" y="60"/>
                </a:cubicBezTo>
                <a:cubicBezTo>
                  <a:pt x="24" y="59"/>
                  <a:pt x="26" y="56"/>
                  <a:pt x="26" y="53"/>
                </a:cubicBezTo>
                <a:cubicBezTo>
                  <a:pt x="6" y="53"/>
                  <a:pt x="6" y="53"/>
                  <a:pt x="6" y="53"/>
                </a:cubicBezTo>
                <a:cubicBezTo>
                  <a:pt x="2" y="53"/>
                  <a:pt x="0" y="50"/>
                  <a:pt x="0" y="47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2" y="0"/>
                  <a:pt x="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70" y="0"/>
                  <a:pt x="73" y="2"/>
                  <a:pt x="73" y="6"/>
                </a:cubicBezTo>
                <a:lnTo>
                  <a:pt x="73" y="47"/>
                </a:lnTo>
                <a:close/>
                <a:moveTo>
                  <a:pt x="68" y="6"/>
                </a:moveTo>
                <a:cubicBezTo>
                  <a:pt x="68" y="5"/>
                  <a:pt x="67" y="5"/>
                  <a:pt x="67" y="5"/>
                </a:cubicBezTo>
                <a:cubicBezTo>
                  <a:pt x="6" y="5"/>
                  <a:pt x="6" y="5"/>
                  <a:pt x="6" y="5"/>
                </a:cubicBezTo>
                <a:cubicBezTo>
                  <a:pt x="5" y="5"/>
                  <a:pt x="5" y="5"/>
                  <a:pt x="5" y="6"/>
                </a:cubicBezTo>
                <a:cubicBezTo>
                  <a:pt x="5" y="37"/>
                  <a:pt x="5" y="37"/>
                  <a:pt x="5" y="37"/>
                </a:cubicBezTo>
                <a:cubicBezTo>
                  <a:pt x="5" y="38"/>
                  <a:pt x="5" y="39"/>
                  <a:pt x="6" y="39"/>
                </a:cubicBezTo>
                <a:cubicBezTo>
                  <a:pt x="67" y="39"/>
                  <a:pt x="67" y="39"/>
                  <a:pt x="67" y="39"/>
                </a:cubicBezTo>
                <a:cubicBezTo>
                  <a:pt x="67" y="39"/>
                  <a:pt x="68" y="38"/>
                  <a:pt x="68" y="37"/>
                </a:cubicBezTo>
                <a:lnTo>
                  <a:pt x="68" y="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41" name="Freeform 178"/>
          <p:cNvSpPr>
            <a:spLocks noEditPoints="1"/>
          </p:cNvSpPr>
          <p:nvPr/>
        </p:nvSpPr>
        <p:spPr bwMode="auto">
          <a:xfrm>
            <a:off x="3343362" y="4299088"/>
            <a:ext cx="490312" cy="369283"/>
          </a:xfrm>
          <a:custGeom>
            <a:avLst/>
            <a:gdLst/>
            <a:ahLst/>
            <a:cxnLst>
              <a:cxn ang="0">
                <a:pos x="158" y="119"/>
              </a:cxn>
              <a:cxn ang="0">
                <a:pos x="0" y="119"/>
              </a:cxn>
              <a:cxn ang="0">
                <a:pos x="0" y="0"/>
              </a:cxn>
              <a:cxn ang="0">
                <a:pos x="9" y="0"/>
              </a:cxn>
              <a:cxn ang="0">
                <a:pos x="9" y="108"/>
              </a:cxn>
              <a:cxn ang="0">
                <a:pos x="158" y="108"/>
              </a:cxn>
              <a:cxn ang="0">
                <a:pos x="158" y="119"/>
              </a:cxn>
              <a:cxn ang="0">
                <a:pos x="50" y="99"/>
              </a:cxn>
              <a:cxn ang="0">
                <a:pos x="29" y="99"/>
              </a:cxn>
              <a:cxn ang="0">
                <a:pos x="29" y="60"/>
              </a:cxn>
              <a:cxn ang="0">
                <a:pos x="50" y="60"/>
              </a:cxn>
              <a:cxn ang="0">
                <a:pos x="50" y="99"/>
              </a:cxn>
              <a:cxn ang="0">
                <a:pos x="78" y="99"/>
              </a:cxn>
              <a:cxn ang="0">
                <a:pos x="59" y="99"/>
              </a:cxn>
              <a:cxn ang="0">
                <a:pos x="59" y="19"/>
              </a:cxn>
              <a:cxn ang="0">
                <a:pos x="78" y="19"/>
              </a:cxn>
              <a:cxn ang="0">
                <a:pos x="78" y="99"/>
              </a:cxn>
              <a:cxn ang="0">
                <a:pos x="109" y="99"/>
              </a:cxn>
              <a:cxn ang="0">
                <a:pos x="89" y="99"/>
              </a:cxn>
              <a:cxn ang="0">
                <a:pos x="89" y="39"/>
              </a:cxn>
              <a:cxn ang="0">
                <a:pos x="109" y="39"/>
              </a:cxn>
              <a:cxn ang="0">
                <a:pos x="109" y="99"/>
              </a:cxn>
              <a:cxn ang="0">
                <a:pos x="139" y="99"/>
              </a:cxn>
              <a:cxn ang="0">
                <a:pos x="119" y="99"/>
              </a:cxn>
              <a:cxn ang="0">
                <a:pos x="119" y="11"/>
              </a:cxn>
              <a:cxn ang="0">
                <a:pos x="139" y="11"/>
              </a:cxn>
              <a:cxn ang="0">
                <a:pos x="139" y="99"/>
              </a:cxn>
            </a:cxnLst>
            <a:rect l="0" t="0" r="r" b="b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9" y="0"/>
                </a:lnTo>
                <a:lnTo>
                  <a:pt x="9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50" y="99"/>
                </a:moveTo>
                <a:lnTo>
                  <a:pt x="29" y="99"/>
                </a:lnTo>
                <a:lnTo>
                  <a:pt x="29" y="60"/>
                </a:lnTo>
                <a:lnTo>
                  <a:pt x="50" y="60"/>
                </a:lnTo>
                <a:lnTo>
                  <a:pt x="50" y="99"/>
                </a:lnTo>
                <a:close/>
                <a:moveTo>
                  <a:pt x="78" y="99"/>
                </a:moveTo>
                <a:lnTo>
                  <a:pt x="59" y="99"/>
                </a:lnTo>
                <a:lnTo>
                  <a:pt x="59" y="19"/>
                </a:lnTo>
                <a:lnTo>
                  <a:pt x="78" y="19"/>
                </a:lnTo>
                <a:lnTo>
                  <a:pt x="78" y="99"/>
                </a:lnTo>
                <a:close/>
                <a:moveTo>
                  <a:pt x="109" y="99"/>
                </a:moveTo>
                <a:lnTo>
                  <a:pt x="89" y="99"/>
                </a:lnTo>
                <a:lnTo>
                  <a:pt x="89" y="39"/>
                </a:lnTo>
                <a:lnTo>
                  <a:pt x="109" y="39"/>
                </a:lnTo>
                <a:lnTo>
                  <a:pt x="109" y="99"/>
                </a:lnTo>
                <a:close/>
                <a:moveTo>
                  <a:pt x="139" y="99"/>
                </a:moveTo>
                <a:lnTo>
                  <a:pt x="119" y="99"/>
                </a:lnTo>
                <a:lnTo>
                  <a:pt x="119" y="11"/>
                </a:lnTo>
                <a:lnTo>
                  <a:pt x="139" y="11"/>
                </a:lnTo>
                <a:lnTo>
                  <a:pt x="139" y="9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42" name="Freeform 41"/>
          <p:cNvSpPr>
            <a:spLocks noEditPoints="1"/>
          </p:cNvSpPr>
          <p:nvPr/>
        </p:nvSpPr>
        <p:spPr bwMode="auto">
          <a:xfrm>
            <a:off x="4416770" y="3071581"/>
            <a:ext cx="449964" cy="484097"/>
          </a:xfrm>
          <a:custGeom>
            <a:avLst/>
            <a:gdLst/>
            <a:ahLst/>
            <a:cxnLst>
              <a:cxn ang="0">
                <a:pos x="67" y="67"/>
              </a:cxn>
              <a:cxn ang="0">
                <a:pos x="61" y="72"/>
              </a:cxn>
              <a:cxn ang="0">
                <a:pos x="5" y="72"/>
              </a:cxn>
              <a:cxn ang="0">
                <a:pos x="0" y="67"/>
              </a:cxn>
              <a:cxn ang="0">
                <a:pos x="0" y="16"/>
              </a:cxn>
              <a:cxn ang="0">
                <a:pos x="5" y="11"/>
              </a:cxn>
              <a:cxn ang="0">
                <a:pos x="10" y="11"/>
              </a:cxn>
              <a:cxn ang="0">
                <a:pos x="10" y="7"/>
              </a:cxn>
              <a:cxn ang="0">
                <a:pos x="16" y="0"/>
              </a:cxn>
              <a:cxn ang="0">
                <a:pos x="19" y="0"/>
              </a:cxn>
              <a:cxn ang="0">
                <a:pos x="25" y="7"/>
              </a:cxn>
              <a:cxn ang="0">
                <a:pos x="25" y="11"/>
              </a:cxn>
              <a:cxn ang="0">
                <a:pos x="41" y="11"/>
              </a:cxn>
              <a:cxn ang="0">
                <a:pos x="41" y="7"/>
              </a:cxn>
              <a:cxn ang="0">
                <a:pos x="47" y="0"/>
              </a:cxn>
              <a:cxn ang="0">
                <a:pos x="50" y="0"/>
              </a:cxn>
              <a:cxn ang="0">
                <a:pos x="56" y="7"/>
              </a:cxn>
              <a:cxn ang="0">
                <a:pos x="56" y="11"/>
              </a:cxn>
              <a:cxn ang="0">
                <a:pos x="61" y="11"/>
              </a:cxn>
              <a:cxn ang="0">
                <a:pos x="67" y="16"/>
              </a:cxn>
              <a:cxn ang="0">
                <a:pos x="67" y="67"/>
              </a:cxn>
              <a:cxn ang="0">
                <a:pos x="61" y="67"/>
              </a:cxn>
              <a:cxn ang="0">
                <a:pos x="61" y="26"/>
              </a:cxn>
              <a:cxn ang="0">
                <a:pos x="5" y="26"/>
              </a:cxn>
              <a:cxn ang="0">
                <a:pos x="5" y="67"/>
              </a:cxn>
              <a:cxn ang="0">
                <a:pos x="61" y="67"/>
              </a:cxn>
              <a:cxn ang="0">
                <a:pos x="20" y="7"/>
              </a:cxn>
              <a:cxn ang="0">
                <a:pos x="19" y="5"/>
              </a:cxn>
              <a:cxn ang="0">
                <a:pos x="16" y="5"/>
              </a:cxn>
              <a:cxn ang="0">
                <a:pos x="15" y="7"/>
              </a:cxn>
              <a:cxn ang="0">
                <a:pos x="15" y="18"/>
              </a:cxn>
              <a:cxn ang="0">
                <a:pos x="16" y="20"/>
              </a:cxn>
              <a:cxn ang="0">
                <a:pos x="19" y="20"/>
              </a:cxn>
              <a:cxn ang="0">
                <a:pos x="20" y="18"/>
              </a:cxn>
              <a:cxn ang="0">
                <a:pos x="20" y="7"/>
              </a:cxn>
              <a:cxn ang="0">
                <a:pos x="51" y="7"/>
              </a:cxn>
              <a:cxn ang="0">
                <a:pos x="50" y="5"/>
              </a:cxn>
              <a:cxn ang="0">
                <a:pos x="47" y="5"/>
              </a:cxn>
              <a:cxn ang="0">
                <a:pos x="46" y="7"/>
              </a:cxn>
              <a:cxn ang="0">
                <a:pos x="46" y="18"/>
              </a:cxn>
              <a:cxn ang="0">
                <a:pos x="47" y="20"/>
              </a:cxn>
              <a:cxn ang="0">
                <a:pos x="50" y="20"/>
              </a:cxn>
              <a:cxn ang="0">
                <a:pos x="51" y="18"/>
              </a:cxn>
              <a:cxn ang="0">
                <a:pos x="51" y="7"/>
              </a:cxn>
            </a:cxnLst>
            <a:rect l="0" t="0" r="r" b="b"/>
            <a:pathLst>
              <a:path w="67" h="72">
                <a:moveTo>
                  <a:pt x="67" y="67"/>
                </a:moveTo>
                <a:cubicBezTo>
                  <a:pt x="67" y="70"/>
                  <a:pt x="64" y="72"/>
                  <a:pt x="61" y="72"/>
                </a:cubicBezTo>
                <a:cubicBezTo>
                  <a:pt x="5" y="72"/>
                  <a:pt x="5" y="72"/>
                  <a:pt x="5" y="72"/>
                </a:cubicBezTo>
                <a:cubicBezTo>
                  <a:pt x="2" y="72"/>
                  <a:pt x="0" y="70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1"/>
                  <a:pt x="5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3"/>
                  <a:pt x="13" y="0"/>
                  <a:pt x="16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23" y="0"/>
                  <a:pt x="25" y="3"/>
                  <a:pt x="25" y="7"/>
                </a:cubicBezTo>
                <a:cubicBezTo>
                  <a:pt x="25" y="11"/>
                  <a:pt x="25" y="11"/>
                  <a:pt x="25" y="1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3"/>
                  <a:pt x="44" y="0"/>
                  <a:pt x="47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3" y="0"/>
                  <a:pt x="56" y="3"/>
                  <a:pt x="56" y="7"/>
                </a:cubicBezTo>
                <a:cubicBezTo>
                  <a:pt x="56" y="11"/>
                  <a:pt x="56" y="11"/>
                  <a:pt x="56" y="11"/>
                </a:cubicBezTo>
                <a:cubicBezTo>
                  <a:pt x="61" y="11"/>
                  <a:pt x="61" y="11"/>
                  <a:pt x="61" y="11"/>
                </a:cubicBezTo>
                <a:cubicBezTo>
                  <a:pt x="64" y="11"/>
                  <a:pt x="67" y="13"/>
                  <a:pt x="67" y="16"/>
                </a:cubicBezTo>
                <a:lnTo>
                  <a:pt x="67" y="67"/>
                </a:lnTo>
                <a:close/>
                <a:moveTo>
                  <a:pt x="61" y="67"/>
                </a:moveTo>
                <a:cubicBezTo>
                  <a:pt x="61" y="26"/>
                  <a:pt x="61" y="26"/>
                  <a:pt x="61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67"/>
                  <a:pt x="5" y="67"/>
                  <a:pt x="5" y="67"/>
                </a:cubicBezTo>
                <a:lnTo>
                  <a:pt x="61" y="67"/>
                </a:lnTo>
                <a:close/>
                <a:moveTo>
                  <a:pt x="20" y="7"/>
                </a:moveTo>
                <a:cubicBezTo>
                  <a:pt x="20" y="6"/>
                  <a:pt x="20" y="5"/>
                  <a:pt x="19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6"/>
                  <a:pt x="15" y="7"/>
                </a:cubicBezTo>
                <a:cubicBezTo>
                  <a:pt x="15" y="18"/>
                  <a:pt x="15" y="18"/>
                  <a:pt x="15" y="18"/>
                </a:cubicBezTo>
                <a:cubicBezTo>
                  <a:pt x="15" y="19"/>
                  <a:pt x="16" y="20"/>
                  <a:pt x="16" y="20"/>
                </a:cubicBezTo>
                <a:cubicBezTo>
                  <a:pt x="19" y="20"/>
                  <a:pt x="19" y="20"/>
                  <a:pt x="19" y="20"/>
                </a:cubicBezTo>
                <a:cubicBezTo>
                  <a:pt x="20" y="20"/>
                  <a:pt x="20" y="19"/>
                  <a:pt x="20" y="18"/>
                </a:cubicBezTo>
                <a:lnTo>
                  <a:pt x="20" y="7"/>
                </a:lnTo>
                <a:close/>
                <a:moveTo>
                  <a:pt x="51" y="7"/>
                </a:moveTo>
                <a:cubicBezTo>
                  <a:pt x="51" y="6"/>
                  <a:pt x="51" y="5"/>
                  <a:pt x="50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5"/>
                  <a:pt x="46" y="6"/>
                  <a:pt x="46" y="7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19"/>
                  <a:pt x="47" y="20"/>
                  <a:pt x="47" y="20"/>
                </a:cubicBezTo>
                <a:cubicBezTo>
                  <a:pt x="50" y="20"/>
                  <a:pt x="50" y="20"/>
                  <a:pt x="50" y="20"/>
                </a:cubicBezTo>
                <a:cubicBezTo>
                  <a:pt x="51" y="20"/>
                  <a:pt x="51" y="19"/>
                  <a:pt x="51" y="18"/>
                </a:cubicBezTo>
                <a:lnTo>
                  <a:pt x="51" y="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43" name="Freeform 86"/>
          <p:cNvSpPr>
            <a:spLocks noEditPoints="1"/>
          </p:cNvSpPr>
          <p:nvPr/>
        </p:nvSpPr>
        <p:spPr bwMode="auto">
          <a:xfrm>
            <a:off x="5554249" y="4201258"/>
            <a:ext cx="335769" cy="564945"/>
          </a:xfrm>
          <a:custGeom>
            <a:avLst/>
            <a:gdLst/>
            <a:ahLst/>
            <a:cxnLst>
              <a:cxn ang="0">
                <a:pos x="29" y="44"/>
              </a:cxn>
              <a:cxn ang="0">
                <a:pos x="24" y="49"/>
              </a:cxn>
              <a:cxn ang="0">
                <a:pos x="5" y="49"/>
              </a:cxn>
              <a:cxn ang="0">
                <a:pos x="0" y="44"/>
              </a:cxn>
              <a:cxn ang="0">
                <a:pos x="0" y="5"/>
              </a:cxn>
              <a:cxn ang="0">
                <a:pos x="5" y="0"/>
              </a:cxn>
              <a:cxn ang="0">
                <a:pos x="24" y="0"/>
              </a:cxn>
              <a:cxn ang="0">
                <a:pos x="29" y="5"/>
              </a:cxn>
              <a:cxn ang="0">
                <a:pos x="29" y="44"/>
              </a:cxn>
              <a:cxn ang="0">
                <a:pos x="25" y="11"/>
              </a:cxn>
              <a:cxn ang="0">
                <a:pos x="24" y="10"/>
              </a:cxn>
              <a:cxn ang="0">
                <a:pos x="5" y="10"/>
              </a:cxn>
              <a:cxn ang="0">
                <a:pos x="3" y="11"/>
              </a:cxn>
              <a:cxn ang="0">
                <a:pos x="3" y="38"/>
              </a:cxn>
              <a:cxn ang="0">
                <a:pos x="5" y="39"/>
              </a:cxn>
              <a:cxn ang="0">
                <a:pos x="24" y="39"/>
              </a:cxn>
              <a:cxn ang="0">
                <a:pos x="25" y="38"/>
              </a:cxn>
              <a:cxn ang="0">
                <a:pos x="25" y="11"/>
              </a:cxn>
              <a:cxn ang="0">
                <a:pos x="17" y="5"/>
              </a:cxn>
              <a:cxn ang="0">
                <a:pos x="11" y="5"/>
              </a:cxn>
              <a:cxn ang="0">
                <a:pos x="11" y="6"/>
              </a:cxn>
              <a:cxn ang="0">
                <a:pos x="11" y="6"/>
              </a:cxn>
              <a:cxn ang="0">
                <a:pos x="17" y="6"/>
              </a:cxn>
              <a:cxn ang="0">
                <a:pos x="18" y="6"/>
              </a:cxn>
              <a:cxn ang="0">
                <a:pos x="17" y="5"/>
              </a:cxn>
              <a:cxn ang="0">
                <a:pos x="14" y="41"/>
              </a:cxn>
              <a:cxn ang="0">
                <a:pos x="11" y="44"/>
              </a:cxn>
              <a:cxn ang="0">
                <a:pos x="14" y="47"/>
              </a:cxn>
              <a:cxn ang="0">
                <a:pos x="17" y="44"/>
              </a:cxn>
              <a:cxn ang="0">
                <a:pos x="14" y="41"/>
              </a:cxn>
            </a:cxnLst>
            <a:rect l="0" t="0" r="r" b="b"/>
            <a:pathLst>
              <a:path w="29" h="49">
                <a:moveTo>
                  <a:pt x="29" y="44"/>
                </a:moveTo>
                <a:cubicBezTo>
                  <a:pt x="29" y="47"/>
                  <a:pt x="27" y="49"/>
                  <a:pt x="24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2" y="49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2" y="0"/>
                  <a:pt x="5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7" y="0"/>
                  <a:pt x="29" y="3"/>
                  <a:pt x="29" y="5"/>
                </a:cubicBezTo>
                <a:lnTo>
                  <a:pt x="29" y="44"/>
                </a:lnTo>
                <a:close/>
                <a:moveTo>
                  <a:pt x="25" y="11"/>
                </a:moveTo>
                <a:cubicBezTo>
                  <a:pt x="25" y="11"/>
                  <a:pt x="25" y="10"/>
                  <a:pt x="24" y="10"/>
                </a:cubicBezTo>
                <a:cubicBezTo>
                  <a:pt x="5" y="10"/>
                  <a:pt x="5" y="10"/>
                  <a:pt x="5" y="10"/>
                </a:cubicBezTo>
                <a:cubicBezTo>
                  <a:pt x="4" y="10"/>
                  <a:pt x="3" y="11"/>
                  <a:pt x="3" y="11"/>
                </a:cubicBezTo>
                <a:cubicBezTo>
                  <a:pt x="3" y="38"/>
                  <a:pt x="3" y="38"/>
                  <a:pt x="3" y="38"/>
                </a:cubicBezTo>
                <a:cubicBezTo>
                  <a:pt x="3" y="39"/>
                  <a:pt x="4" y="39"/>
                  <a:pt x="5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5" y="39"/>
                  <a:pt x="25" y="39"/>
                  <a:pt x="25" y="38"/>
                </a:cubicBezTo>
                <a:lnTo>
                  <a:pt x="25" y="11"/>
                </a:lnTo>
                <a:close/>
                <a:moveTo>
                  <a:pt x="17" y="5"/>
                </a:moveTo>
                <a:cubicBezTo>
                  <a:pt x="11" y="5"/>
                  <a:pt x="11" y="5"/>
                  <a:pt x="11" y="5"/>
                </a:cubicBezTo>
                <a:cubicBezTo>
                  <a:pt x="11" y="5"/>
                  <a:pt x="11" y="6"/>
                  <a:pt x="11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17" y="6"/>
                  <a:pt x="17" y="6"/>
                  <a:pt x="17" y="6"/>
                </a:cubicBezTo>
                <a:cubicBezTo>
                  <a:pt x="18" y="6"/>
                  <a:pt x="18" y="6"/>
                  <a:pt x="18" y="6"/>
                </a:cubicBezTo>
                <a:cubicBezTo>
                  <a:pt x="18" y="6"/>
                  <a:pt x="18" y="5"/>
                  <a:pt x="17" y="5"/>
                </a:cubicBezTo>
                <a:close/>
                <a:moveTo>
                  <a:pt x="14" y="41"/>
                </a:moveTo>
                <a:cubicBezTo>
                  <a:pt x="13" y="41"/>
                  <a:pt x="11" y="42"/>
                  <a:pt x="11" y="44"/>
                </a:cubicBezTo>
                <a:cubicBezTo>
                  <a:pt x="11" y="46"/>
                  <a:pt x="13" y="47"/>
                  <a:pt x="14" y="47"/>
                </a:cubicBezTo>
                <a:cubicBezTo>
                  <a:pt x="16" y="47"/>
                  <a:pt x="17" y="46"/>
                  <a:pt x="17" y="44"/>
                </a:cubicBezTo>
                <a:cubicBezTo>
                  <a:pt x="17" y="42"/>
                  <a:pt x="16" y="41"/>
                  <a:pt x="14" y="4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44" name="Freeform 83"/>
          <p:cNvSpPr>
            <a:spLocks noEditPoints="1"/>
          </p:cNvSpPr>
          <p:nvPr/>
        </p:nvSpPr>
        <p:spPr bwMode="auto">
          <a:xfrm>
            <a:off x="6595740" y="3057764"/>
            <a:ext cx="341153" cy="511728"/>
          </a:xfrm>
          <a:custGeom>
            <a:avLst/>
            <a:gdLst/>
            <a:ahLst/>
            <a:cxnLst>
              <a:cxn ang="0">
                <a:pos x="38" y="26"/>
              </a:cxn>
              <a:cxn ang="0">
                <a:pos x="24" y="55"/>
              </a:cxn>
              <a:cxn ang="0">
                <a:pos x="20" y="58"/>
              </a:cxn>
              <a:cxn ang="0">
                <a:pos x="16" y="55"/>
              </a:cxn>
              <a:cxn ang="0">
                <a:pos x="2" y="26"/>
              </a:cxn>
              <a:cxn ang="0">
                <a:pos x="0" y="19"/>
              </a:cxn>
              <a:cxn ang="0">
                <a:pos x="20" y="0"/>
              </a:cxn>
              <a:cxn ang="0">
                <a:pos x="39" y="19"/>
              </a:cxn>
              <a:cxn ang="0">
                <a:pos x="38" y="26"/>
              </a:cxn>
              <a:cxn ang="0">
                <a:pos x="20" y="9"/>
              </a:cxn>
              <a:cxn ang="0">
                <a:pos x="10" y="19"/>
              </a:cxn>
              <a:cxn ang="0">
                <a:pos x="20" y="29"/>
              </a:cxn>
              <a:cxn ang="0">
                <a:pos x="30" y="19"/>
              </a:cxn>
              <a:cxn ang="0">
                <a:pos x="20" y="9"/>
              </a:cxn>
            </a:cxnLst>
            <a:rect l="0" t="0" r="r" b="b"/>
            <a:pathLst>
              <a:path w="39" h="58">
                <a:moveTo>
                  <a:pt x="38" y="26"/>
                </a:moveTo>
                <a:cubicBezTo>
                  <a:pt x="24" y="55"/>
                  <a:pt x="24" y="55"/>
                  <a:pt x="24" y="55"/>
                </a:cubicBezTo>
                <a:cubicBezTo>
                  <a:pt x="23" y="57"/>
                  <a:pt x="22" y="58"/>
                  <a:pt x="20" y="58"/>
                </a:cubicBezTo>
                <a:cubicBezTo>
                  <a:pt x="18" y="58"/>
                  <a:pt x="16" y="57"/>
                  <a:pt x="16" y="55"/>
                </a:cubicBezTo>
                <a:cubicBezTo>
                  <a:pt x="2" y="26"/>
                  <a:pt x="2" y="26"/>
                  <a:pt x="2" y="26"/>
                </a:cubicBezTo>
                <a:cubicBezTo>
                  <a:pt x="1" y="24"/>
                  <a:pt x="0" y="21"/>
                  <a:pt x="0" y="19"/>
                </a:cubicBezTo>
                <a:cubicBezTo>
                  <a:pt x="0" y="8"/>
                  <a:pt x="9" y="0"/>
                  <a:pt x="20" y="0"/>
                </a:cubicBezTo>
                <a:cubicBezTo>
                  <a:pt x="31" y="0"/>
                  <a:pt x="39" y="8"/>
                  <a:pt x="39" y="19"/>
                </a:cubicBezTo>
                <a:cubicBezTo>
                  <a:pt x="39" y="21"/>
                  <a:pt x="39" y="24"/>
                  <a:pt x="38" y="26"/>
                </a:cubicBezTo>
                <a:close/>
                <a:moveTo>
                  <a:pt x="20" y="9"/>
                </a:moveTo>
                <a:cubicBezTo>
                  <a:pt x="15" y="9"/>
                  <a:pt x="10" y="14"/>
                  <a:pt x="10" y="19"/>
                </a:cubicBezTo>
                <a:cubicBezTo>
                  <a:pt x="10" y="24"/>
                  <a:pt x="15" y="29"/>
                  <a:pt x="20" y="29"/>
                </a:cubicBezTo>
                <a:cubicBezTo>
                  <a:pt x="25" y="29"/>
                  <a:pt x="30" y="24"/>
                  <a:pt x="30" y="19"/>
                </a:cubicBezTo>
                <a:cubicBezTo>
                  <a:pt x="30" y="14"/>
                  <a:pt x="25" y="9"/>
                  <a:pt x="20" y="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45" name="Freeform 56"/>
          <p:cNvSpPr>
            <a:spLocks noEditPoints="1"/>
          </p:cNvSpPr>
          <p:nvPr/>
        </p:nvSpPr>
        <p:spPr bwMode="auto">
          <a:xfrm>
            <a:off x="7553127" y="4215378"/>
            <a:ext cx="536705" cy="536705"/>
          </a:xfrm>
          <a:custGeom>
            <a:avLst/>
            <a:gdLst/>
            <a:ahLst/>
            <a:cxnLst>
              <a:cxn ang="0">
                <a:pos x="64" y="42"/>
              </a:cxn>
              <a:cxn ang="0">
                <a:pos x="63" y="44"/>
              </a:cxn>
              <a:cxn ang="0">
                <a:pos x="33" y="64"/>
              </a:cxn>
              <a:cxn ang="0">
                <a:pos x="32" y="64"/>
              </a:cxn>
              <a:cxn ang="0">
                <a:pos x="30" y="64"/>
              </a:cxn>
              <a:cxn ang="0">
                <a:pos x="1" y="44"/>
              </a:cxn>
              <a:cxn ang="0">
                <a:pos x="0" y="42"/>
              </a:cxn>
              <a:cxn ang="0">
                <a:pos x="0" y="23"/>
              </a:cxn>
              <a:cxn ang="0">
                <a:pos x="1" y="20"/>
              </a:cxn>
              <a:cxn ang="0">
                <a:pos x="30" y="1"/>
              </a:cxn>
              <a:cxn ang="0">
                <a:pos x="32" y="0"/>
              </a:cxn>
              <a:cxn ang="0">
                <a:pos x="33" y="1"/>
              </a:cxn>
              <a:cxn ang="0">
                <a:pos x="63" y="20"/>
              </a:cxn>
              <a:cxn ang="0">
                <a:pos x="64" y="23"/>
              </a:cxn>
              <a:cxn ang="0">
                <a:pos x="64" y="42"/>
              </a:cxn>
              <a:cxn ang="0">
                <a:pos x="12" y="32"/>
              </a:cxn>
              <a:cxn ang="0">
                <a:pos x="5" y="28"/>
              </a:cxn>
              <a:cxn ang="0">
                <a:pos x="5" y="37"/>
              </a:cxn>
              <a:cxn ang="0">
                <a:pos x="12" y="32"/>
              </a:cxn>
              <a:cxn ang="0">
                <a:pos x="29" y="21"/>
              </a:cxn>
              <a:cxn ang="0">
                <a:pos x="29" y="8"/>
              </a:cxn>
              <a:cxn ang="0">
                <a:pos x="7" y="23"/>
              </a:cxn>
              <a:cxn ang="0">
                <a:pos x="17" y="29"/>
              </a:cxn>
              <a:cxn ang="0">
                <a:pos x="29" y="21"/>
              </a:cxn>
              <a:cxn ang="0">
                <a:pos x="29" y="56"/>
              </a:cxn>
              <a:cxn ang="0">
                <a:pos x="29" y="44"/>
              </a:cxn>
              <a:cxn ang="0">
                <a:pos x="17" y="36"/>
              </a:cxn>
              <a:cxn ang="0">
                <a:pos x="7" y="42"/>
              </a:cxn>
              <a:cxn ang="0">
                <a:pos x="29" y="56"/>
              </a:cxn>
              <a:cxn ang="0">
                <a:pos x="41" y="32"/>
              </a:cxn>
              <a:cxn ang="0">
                <a:pos x="32" y="26"/>
              </a:cxn>
              <a:cxn ang="0">
                <a:pos x="22" y="32"/>
              </a:cxn>
              <a:cxn ang="0">
                <a:pos x="32" y="39"/>
              </a:cxn>
              <a:cxn ang="0">
                <a:pos x="41" y="32"/>
              </a:cxn>
              <a:cxn ang="0">
                <a:pos x="56" y="23"/>
              </a:cxn>
              <a:cxn ang="0">
                <a:pos x="35" y="8"/>
              </a:cxn>
              <a:cxn ang="0">
                <a:pos x="35" y="21"/>
              </a:cxn>
              <a:cxn ang="0">
                <a:pos x="46" y="29"/>
              </a:cxn>
              <a:cxn ang="0">
                <a:pos x="56" y="23"/>
              </a:cxn>
              <a:cxn ang="0">
                <a:pos x="56" y="42"/>
              </a:cxn>
              <a:cxn ang="0">
                <a:pos x="46" y="36"/>
              </a:cxn>
              <a:cxn ang="0">
                <a:pos x="35" y="44"/>
              </a:cxn>
              <a:cxn ang="0">
                <a:pos x="35" y="56"/>
              </a:cxn>
              <a:cxn ang="0">
                <a:pos x="56" y="42"/>
              </a:cxn>
              <a:cxn ang="0">
                <a:pos x="58" y="37"/>
              </a:cxn>
              <a:cxn ang="0">
                <a:pos x="58" y="28"/>
              </a:cxn>
              <a:cxn ang="0">
                <a:pos x="51" y="32"/>
              </a:cxn>
              <a:cxn ang="0">
                <a:pos x="58" y="37"/>
              </a:cxn>
            </a:cxnLst>
            <a:rect l="0" t="0" r="r" b="b"/>
            <a:pathLst>
              <a:path w="64" h="64">
                <a:moveTo>
                  <a:pt x="64" y="42"/>
                </a:moveTo>
                <a:cubicBezTo>
                  <a:pt x="64" y="43"/>
                  <a:pt x="63" y="44"/>
                  <a:pt x="63" y="44"/>
                </a:cubicBezTo>
                <a:cubicBezTo>
                  <a:pt x="33" y="64"/>
                  <a:pt x="33" y="64"/>
                  <a:pt x="33" y="64"/>
                </a:cubicBezTo>
                <a:cubicBezTo>
                  <a:pt x="33" y="64"/>
                  <a:pt x="32" y="64"/>
                  <a:pt x="32" y="64"/>
                </a:cubicBezTo>
                <a:cubicBezTo>
                  <a:pt x="31" y="64"/>
                  <a:pt x="31" y="64"/>
                  <a:pt x="30" y="64"/>
                </a:cubicBezTo>
                <a:cubicBezTo>
                  <a:pt x="1" y="44"/>
                  <a:pt x="1" y="44"/>
                  <a:pt x="1" y="44"/>
                </a:cubicBezTo>
                <a:cubicBezTo>
                  <a:pt x="0" y="44"/>
                  <a:pt x="0" y="43"/>
                  <a:pt x="0" y="42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2"/>
                  <a:pt x="0" y="21"/>
                  <a:pt x="1" y="20"/>
                </a:cubicBezTo>
                <a:cubicBezTo>
                  <a:pt x="30" y="1"/>
                  <a:pt x="30" y="1"/>
                  <a:pt x="30" y="1"/>
                </a:cubicBezTo>
                <a:cubicBezTo>
                  <a:pt x="31" y="1"/>
                  <a:pt x="31" y="0"/>
                  <a:pt x="32" y="0"/>
                </a:cubicBezTo>
                <a:cubicBezTo>
                  <a:pt x="32" y="0"/>
                  <a:pt x="33" y="1"/>
                  <a:pt x="33" y="1"/>
                </a:cubicBezTo>
                <a:cubicBezTo>
                  <a:pt x="63" y="20"/>
                  <a:pt x="63" y="20"/>
                  <a:pt x="63" y="20"/>
                </a:cubicBezTo>
                <a:cubicBezTo>
                  <a:pt x="63" y="21"/>
                  <a:pt x="64" y="22"/>
                  <a:pt x="64" y="23"/>
                </a:cubicBezTo>
                <a:lnTo>
                  <a:pt x="64" y="42"/>
                </a:lnTo>
                <a:close/>
                <a:moveTo>
                  <a:pt x="12" y="32"/>
                </a:moveTo>
                <a:cubicBezTo>
                  <a:pt x="5" y="28"/>
                  <a:pt x="5" y="28"/>
                  <a:pt x="5" y="28"/>
                </a:cubicBezTo>
                <a:cubicBezTo>
                  <a:pt x="5" y="37"/>
                  <a:pt x="5" y="37"/>
                  <a:pt x="5" y="37"/>
                </a:cubicBezTo>
                <a:lnTo>
                  <a:pt x="12" y="32"/>
                </a:lnTo>
                <a:close/>
                <a:moveTo>
                  <a:pt x="29" y="21"/>
                </a:moveTo>
                <a:cubicBezTo>
                  <a:pt x="29" y="8"/>
                  <a:pt x="29" y="8"/>
                  <a:pt x="29" y="8"/>
                </a:cubicBezTo>
                <a:cubicBezTo>
                  <a:pt x="7" y="23"/>
                  <a:pt x="7" y="23"/>
                  <a:pt x="7" y="23"/>
                </a:cubicBezTo>
                <a:cubicBezTo>
                  <a:pt x="17" y="29"/>
                  <a:pt x="17" y="29"/>
                  <a:pt x="17" y="29"/>
                </a:cubicBezTo>
                <a:lnTo>
                  <a:pt x="29" y="21"/>
                </a:lnTo>
                <a:close/>
                <a:moveTo>
                  <a:pt x="29" y="56"/>
                </a:moveTo>
                <a:cubicBezTo>
                  <a:pt x="29" y="44"/>
                  <a:pt x="29" y="44"/>
                  <a:pt x="29" y="44"/>
                </a:cubicBezTo>
                <a:cubicBezTo>
                  <a:pt x="17" y="36"/>
                  <a:pt x="17" y="36"/>
                  <a:pt x="17" y="36"/>
                </a:cubicBezTo>
                <a:cubicBezTo>
                  <a:pt x="7" y="42"/>
                  <a:pt x="7" y="42"/>
                  <a:pt x="7" y="42"/>
                </a:cubicBezTo>
                <a:lnTo>
                  <a:pt x="29" y="56"/>
                </a:lnTo>
                <a:close/>
                <a:moveTo>
                  <a:pt x="41" y="32"/>
                </a:moveTo>
                <a:cubicBezTo>
                  <a:pt x="32" y="26"/>
                  <a:pt x="32" y="26"/>
                  <a:pt x="32" y="26"/>
                </a:cubicBezTo>
                <a:cubicBezTo>
                  <a:pt x="22" y="32"/>
                  <a:pt x="22" y="32"/>
                  <a:pt x="22" y="32"/>
                </a:cubicBezTo>
                <a:cubicBezTo>
                  <a:pt x="32" y="39"/>
                  <a:pt x="32" y="39"/>
                  <a:pt x="32" y="39"/>
                </a:cubicBezTo>
                <a:lnTo>
                  <a:pt x="41" y="32"/>
                </a:lnTo>
                <a:close/>
                <a:moveTo>
                  <a:pt x="56" y="23"/>
                </a:moveTo>
                <a:cubicBezTo>
                  <a:pt x="35" y="8"/>
                  <a:pt x="35" y="8"/>
                  <a:pt x="35" y="8"/>
                </a:cubicBezTo>
                <a:cubicBezTo>
                  <a:pt x="35" y="21"/>
                  <a:pt x="35" y="21"/>
                  <a:pt x="35" y="21"/>
                </a:cubicBezTo>
                <a:cubicBezTo>
                  <a:pt x="46" y="29"/>
                  <a:pt x="46" y="29"/>
                  <a:pt x="46" y="29"/>
                </a:cubicBezTo>
                <a:lnTo>
                  <a:pt x="56" y="23"/>
                </a:lnTo>
                <a:close/>
                <a:moveTo>
                  <a:pt x="56" y="42"/>
                </a:moveTo>
                <a:cubicBezTo>
                  <a:pt x="46" y="36"/>
                  <a:pt x="46" y="36"/>
                  <a:pt x="46" y="36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56"/>
                  <a:pt x="35" y="56"/>
                  <a:pt x="35" y="56"/>
                </a:cubicBezTo>
                <a:lnTo>
                  <a:pt x="56" y="42"/>
                </a:lnTo>
                <a:close/>
                <a:moveTo>
                  <a:pt x="58" y="37"/>
                </a:moveTo>
                <a:cubicBezTo>
                  <a:pt x="58" y="28"/>
                  <a:pt x="58" y="28"/>
                  <a:pt x="58" y="28"/>
                </a:cubicBezTo>
                <a:cubicBezTo>
                  <a:pt x="51" y="32"/>
                  <a:pt x="51" y="32"/>
                  <a:pt x="51" y="32"/>
                </a:cubicBezTo>
                <a:lnTo>
                  <a:pt x="58" y="3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47" name="Text Placeholder 3"/>
          <p:cNvSpPr txBox="1"/>
          <p:nvPr/>
        </p:nvSpPr>
        <p:spPr>
          <a:xfrm>
            <a:off x="1587349" y="1449916"/>
            <a:ext cx="1921647" cy="114928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8565">
              <a:spcBef>
                <a:spcPct val="20000"/>
              </a:spcBef>
              <a:defRPr/>
            </a:pPr>
            <a:r>
              <a:rPr lang="zh-CN" altLang="en-US" b="1" dirty="0">
                <a:solidFill>
                  <a:schemeClr val="accent1"/>
                </a:solidFill>
                <a:cs typeface="+mj-cs"/>
              </a:rPr>
              <a:t>添加文本内容</a:t>
            </a:r>
            <a:br>
              <a:rPr lang="en-US" sz="1465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j-cs"/>
              </a:rPr>
            </a:br>
            <a:r>
              <a:rPr lang="en-US" sz="1465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j-cs"/>
              </a:rPr>
              <a:t>There are many variations of passages but the majority alteration</a:t>
            </a:r>
            <a:endParaRPr lang="en-US" sz="1465" dirty="0">
              <a:solidFill>
                <a:schemeClr val="tx1">
                  <a:lumMod val="75000"/>
                  <a:lumOff val="25000"/>
                </a:schemeClr>
              </a:solidFill>
              <a:cs typeface="+mj-cs"/>
            </a:endParaRPr>
          </a:p>
        </p:txBody>
      </p:sp>
      <p:sp>
        <p:nvSpPr>
          <p:cNvPr id="54" name="Text Placeholder 3"/>
          <p:cNvSpPr txBox="1"/>
          <p:nvPr/>
        </p:nvSpPr>
        <p:spPr>
          <a:xfrm>
            <a:off x="3729785" y="1436664"/>
            <a:ext cx="1921647" cy="114928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8565">
              <a:spcBef>
                <a:spcPct val="20000"/>
              </a:spcBef>
              <a:defRPr/>
            </a:pPr>
            <a:r>
              <a:rPr lang="zh-CN" altLang="en-US" b="1" dirty="0">
                <a:solidFill>
                  <a:schemeClr val="accent3"/>
                </a:solidFill>
                <a:cs typeface="+mj-cs"/>
              </a:rPr>
              <a:t>添加文本内容</a:t>
            </a:r>
            <a:br>
              <a:rPr lang="en-US" sz="1465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j-cs"/>
              </a:rPr>
            </a:br>
            <a:r>
              <a:rPr lang="en-US" sz="1465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j-cs"/>
              </a:rPr>
              <a:t>There are many variations of passages but the majority alteration</a:t>
            </a:r>
            <a:endParaRPr lang="en-US" sz="1465" dirty="0">
              <a:solidFill>
                <a:schemeClr val="tx1">
                  <a:lumMod val="75000"/>
                  <a:lumOff val="25000"/>
                </a:schemeClr>
              </a:solidFill>
              <a:cs typeface="+mj-cs"/>
            </a:endParaRPr>
          </a:p>
        </p:txBody>
      </p:sp>
      <p:sp>
        <p:nvSpPr>
          <p:cNvPr id="55" name="Text Placeholder 3"/>
          <p:cNvSpPr txBox="1"/>
          <p:nvPr/>
        </p:nvSpPr>
        <p:spPr>
          <a:xfrm>
            <a:off x="5833678" y="1436664"/>
            <a:ext cx="1921647" cy="114928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8565">
              <a:spcBef>
                <a:spcPct val="20000"/>
              </a:spcBef>
              <a:defRPr/>
            </a:pPr>
            <a:r>
              <a:rPr lang="zh-CN" altLang="en-US" b="1" dirty="0">
                <a:solidFill>
                  <a:schemeClr val="accent5"/>
                </a:solidFill>
                <a:cs typeface="+mj-cs"/>
              </a:rPr>
              <a:t>添加文本内容</a:t>
            </a:r>
            <a:br>
              <a:rPr lang="en-US" sz="1465" dirty="0">
                <a:solidFill>
                  <a:schemeClr val="tx1">
                    <a:lumMod val="75000"/>
                    <a:lumOff val="25000"/>
                  </a:schemeClr>
                </a:solidFill>
                <a:cs typeface="+mj-cs"/>
              </a:rPr>
            </a:br>
            <a:r>
              <a:rPr lang="en-US" sz="1465" dirty="0">
                <a:solidFill>
                  <a:schemeClr val="tx1">
                    <a:lumMod val="75000"/>
                    <a:lumOff val="25000"/>
                  </a:schemeClr>
                </a:solidFill>
                <a:cs typeface="+mj-cs"/>
              </a:rPr>
              <a:t>There are many variations of passages but the majority alteration</a:t>
            </a:r>
            <a:endParaRPr lang="en-US" sz="1465" dirty="0">
              <a:solidFill>
                <a:schemeClr val="tx1">
                  <a:lumMod val="75000"/>
                  <a:lumOff val="25000"/>
                </a:schemeClr>
              </a:solidFill>
              <a:cs typeface="+mj-cs"/>
            </a:endParaRPr>
          </a:p>
        </p:txBody>
      </p:sp>
      <p:sp>
        <p:nvSpPr>
          <p:cNvPr id="56" name="Text Placeholder 3"/>
          <p:cNvSpPr txBox="1"/>
          <p:nvPr/>
        </p:nvSpPr>
        <p:spPr>
          <a:xfrm>
            <a:off x="2629853" y="5558436"/>
            <a:ext cx="1921647" cy="114928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8565">
              <a:spcBef>
                <a:spcPct val="20000"/>
              </a:spcBef>
              <a:defRPr/>
            </a:pPr>
            <a:r>
              <a:rPr lang="zh-CN" altLang="en-US" b="1" dirty="0">
                <a:solidFill>
                  <a:schemeClr val="accent2"/>
                </a:solidFill>
                <a:cs typeface="+mj-cs"/>
              </a:rPr>
              <a:t>添加文本内容</a:t>
            </a:r>
            <a:br>
              <a:rPr lang="en-US" sz="1465" dirty="0">
                <a:solidFill>
                  <a:schemeClr val="tx1">
                    <a:lumMod val="75000"/>
                    <a:lumOff val="25000"/>
                  </a:schemeClr>
                </a:solidFill>
                <a:cs typeface="+mj-cs"/>
              </a:rPr>
            </a:br>
            <a:r>
              <a:rPr lang="en-US" sz="1465" dirty="0">
                <a:solidFill>
                  <a:schemeClr val="tx1">
                    <a:lumMod val="75000"/>
                    <a:lumOff val="25000"/>
                  </a:schemeClr>
                </a:solidFill>
                <a:cs typeface="+mj-cs"/>
              </a:rPr>
              <a:t>There are many variations of passages but the majority alteration</a:t>
            </a:r>
            <a:endParaRPr lang="en-US" sz="1465" dirty="0">
              <a:solidFill>
                <a:schemeClr val="tx1">
                  <a:lumMod val="75000"/>
                  <a:lumOff val="25000"/>
                </a:schemeClr>
              </a:solidFill>
              <a:cs typeface="+mj-cs"/>
            </a:endParaRPr>
          </a:p>
        </p:txBody>
      </p:sp>
      <p:sp>
        <p:nvSpPr>
          <p:cNvPr id="58" name="Text Placeholder 3"/>
          <p:cNvSpPr txBox="1"/>
          <p:nvPr/>
        </p:nvSpPr>
        <p:spPr>
          <a:xfrm>
            <a:off x="4748996" y="5558436"/>
            <a:ext cx="1921647" cy="114928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8565">
              <a:spcBef>
                <a:spcPct val="20000"/>
              </a:spcBef>
              <a:defRPr/>
            </a:pPr>
            <a:r>
              <a:rPr lang="zh-CN" altLang="en-US" b="1" dirty="0">
                <a:solidFill>
                  <a:schemeClr val="accent4"/>
                </a:solidFill>
                <a:cs typeface="+mj-cs"/>
              </a:rPr>
              <a:t>添加文本内容</a:t>
            </a:r>
            <a:br>
              <a:rPr lang="en-US" sz="1465" dirty="0">
                <a:solidFill>
                  <a:schemeClr val="tx1">
                    <a:lumMod val="75000"/>
                    <a:lumOff val="25000"/>
                  </a:schemeClr>
                </a:solidFill>
                <a:cs typeface="+mj-cs"/>
              </a:rPr>
            </a:br>
            <a:r>
              <a:rPr lang="en-US" sz="1465" dirty="0">
                <a:solidFill>
                  <a:schemeClr val="tx1">
                    <a:lumMod val="75000"/>
                    <a:lumOff val="25000"/>
                  </a:schemeClr>
                </a:solidFill>
                <a:cs typeface="+mj-cs"/>
              </a:rPr>
              <a:t>There are many variations of passages but the majority alteration</a:t>
            </a:r>
            <a:endParaRPr lang="en-US" sz="1465" dirty="0">
              <a:solidFill>
                <a:schemeClr val="tx1">
                  <a:lumMod val="75000"/>
                  <a:lumOff val="25000"/>
                </a:schemeClr>
              </a:solidFill>
              <a:cs typeface="+mj-cs"/>
            </a:endParaRPr>
          </a:p>
        </p:txBody>
      </p:sp>
      <p:sp>
        <p:nvSpPr>
          <p:cNvPr id="59" name="Text Placeholder 3"/>
          <p:cNvSpPr txBox="1"/>
          <p:nvPr/>
        </p:nvSpPr>
        <p:spPr>
          <a:xfrm>
            <a:off x="6893606" y="5565406"/>
            <a:ext cx="1921647" cy="114928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8565">
              <a:spcBef>
                <a:spcPct val="20000"/>
              </a:spcBef>
              <a:defRPr/>
            </a:pPr>
            <a:r>
              <a:rPr lang="zh-CN" altLang="en-US" b="1" dirty="0">
                <a:solidFill>
                  <a:schemeClr val="accent6"/>
                </a:solidFill>
                <a:cs typeface="+mj-cs"/>
              </a:rPr>
              <a:t>添加文本内容</a:t>
            </a:r>
            <a:br>
              <a:rPr lang="en-US" sz="1465" dirty="0">
                <a:solidFill>
                  <a:schemeClr val="tx1">
                    <a:lumMod val="75000"/>
                    <a:lumOff val="25000"/>
                  </a:schemeClr>
                </a:solidFill>
                <a:cs typeface="+mj-cs"/>
              </a:rPr>
            </a:br>
            <a:r>
              <a:rPr lang="en-US" sz="1465" dirty="0">
                <a:solidFill>
                  <a:schemeClr val="tx1">
                    <a:lumMod val="75000"/>
                    <a:lumOff val="25000"/>
                  </a:schemeClr>
                </a:solidFill>
                <a:cs typeface="+mj-cs"/>
              </a:rPr>
              <a:t>There are many variations of passages but the majority alteration</a:t>
            </a:r>
            <a:endParaRPr lang="en-US" sz="1465" dirty="0">
              <a:solidFill>
                <a:schemeClr val="tx1">
                  <a:lumMod val="75000"/>
                  <a:lumOff val="25000"/>
                </a:schemeClr>
              </a:solidFill>
              <a:cs typeface="+mj-cs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2653993" y="177217"/>
            <a:ext cx="7056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添加您的标题</a:t>
            </a:r>
            <a:endParaRPr lang="zh-CN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</p:spTree>
  </p:cSld>
  <p:clrMapOvr>
    <a:masterClrMapping/>
  </p:clrMapOvr>
  <p:transition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7" grpId="0"/>
      <p:bldP spid="54" grpId="0"/>
      <p:bldP spid="55" grpId="0"/>
      <p:bldP spid="56" grpId="0"/>
      <p:bldP spid="58" grpId="0"/>
      <p:bldP spid="5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Flowchart: Alternate Process 24"/>
          <p:cNvSpPr/>
          <p:nvPr/>
        </p:nvSpPr>
        <p:spPr>
          <a:xfrm rot="16200000">
            <a:off x="5570705" y="2370343"/>
            <a:ext cx="3686853" cy="2551685"/>
          </a:xfrm>
          <a:prstGeom prst="roundRect">
            <a:avLst>
              <a:gd name="adj" fmla="val 620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51" name="Flowchart: Alternate Process 24"/>
          <p:cNvSpPr/>
          <p:nvPr/>
        </p:nvSpPr>
        <p:spPr>
          <a:xfrm rot="16200000">
            <a:off x="8239896" y="2370341"/>
            <a:ext cx="3686864" cy="2551691"/>
          </a:xfrm>
          <a:prstGeom prst="roundRect">
            <a:avLst>
              <a:gd name="adj" fmla="val 6205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48" name="Flowchart: Alternate Process 24"/>
          <p:cNvSpPr/>
          <p:nvPr/>
        </p:nvSpPr>
        <p:spPr>
          <a:xfrm rot="16200000">
            <a:off x="2901502" y="2370341"/>
            <a:ext cx="3686864" cy="2551688"/>
          </a:xfrm>
          <a:prstGeom prst="roundRect">
            <a:avLst>
              <a:gd name="adj" fmla="val 620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33" name="Right Arrow 32"/>
          <p:cNvSpPr/>
          <p:nvPr/>
        </p:nvSpPr>
        <p:spPr bwMode="auto">
          <a:xfrm>
            <a:off x="3469092" y="2115311"/>
            <a:ext cx="2551687" cy="985532"/>
          </a:xfrm>
          <a:prstGeom prst="rightArrow">
            <a:avLst>
              <a:gd name="adj1" fmla="val 68232"/>
              <a:gd name="adj2" fmla="val 57977"/>
            </a:avLst>
          </a:pr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rtlCol="0" anchor="t" anchorCtr="0" compatLnSpc="1"/>
          <a:lstStyle/>
          <a:p>
            <a:pPr algn="ctr"/>
            <a:endParaRPr lang="en-US" sz="2400"/>
          </a:p>
        </p:txBody>
      </p:sp>
      <p:sp>
        <p:nvSpPr>
          <p:cNvPr id="34" name="Right Arrow 33"/>
          <p:cNvSpPr/>
          <p:nvPr/>
        </p:nvSpPr>
        <p:spPr bwMode="auto">
          <a:xfrm>
            <a:off x="6138288" y="2115311"/>
            <a:ext cx="2551687" cy="985532"/>
          </a:xfrm>
          <a:prstGeom prst="rightArrow">
            <a:avLst>
              <a:gd name="adj1" fmla="val 68232"/>
              <a:gd name="adj2" fmla="val 57977"/>
            </a:avLst>
          </a:pr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rtlCol="0" anchor="t" anchorCtr="0" compatLnSpc="1"/>
          <a:lstStyle/>
          <a:p>
            <a:pPr algn="ctr"/>
            <a:endParaRPr lang="en-US" sz="2400"/>
          </a:p>
        </p:txBody>
      </p:sp>
      <p:sp>
        <p:nvSpPr>
          <p:cNvPr id="36" name="Right Arrow 35"/>
          <p:cNvSpPr/>
          <p:nvPr/>
        </p:nvSpPr>
        <p:spPr bwMode="auto">
          <a:xfrm>
            <a:off x="8807484" y="2115311"/>
            <a:ext cx="2551687" cy="985532"/>
          </a:xfrm>
          <a:prstGeom prst="rightArrow">
            <a:avLst>
              <a:gd name="adj1" fmla="val 68232"/>
              <a:gd name="adj2" fmla="val 57977"/>
            </a:avLst>
          </a:pr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rtlCol="0" anchor="t" anchorCtr="0" compatLnSpc="1"/>
          <a:lstStyle/>
          <a:p>
            <a:pPr algn="ctr"/>
            <a:endParaRPr lang="en-US" sz="2400"/>
          </a:p>
        </p:txBody>
      </p:sp>
      <p:sp>
        <p:nvSpPr>
          <p:cNvPr id="25" name="Flowchart: Alternate Process 24"/>
          <p:cNvSpPr/>
          <p:nvPr/>
        </p:nvSpPr>
        <p:spPr>
          <a:xfrm rot="16200000">
            <a:off x="232313" y="2370342"/>
            <a:ext cx="3686853" cy="2551685"/>
          </a:xfrm>
          <a:prstGeom prst="roundRect">
            <a:avLst>
              <a:gd name="adj" fmla="val 620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30" name="Right Arrow 29"/>
          <p:cNvSpPr/>
          <p:nvPr/>
        </p:nvSpPr>
        <p:spPr bwMode="auto">
          <a:xfrm>
            <a:off x="799896" y="2115311"/>
            <a:ext cx="2551687" cy="985532"/>
          </a:xfrm>
          <a:prstGeom prst="rightArrow">
            <a:avLst>
              <a:gd name="adj1" fmla="val 68232"/>
              <a:gd name="adj2" fmla="val 57977"/>
            </a:avLst>
          </a:pr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rtlCol="0" anchor="t" anchorCtr="0" compatLnSpc="1"/>
          <a:lstStyle/>
          <a:p>
            <a:pPr algn="ctr"/>
            <a:endParaRPr lang="en-US" sz="2400"/>
          </a:p>
        </p:txBody>
      </p:sp>
      <p:grpSp>
        <p:nvGrpSpPr>
          <p:cNvPr id="3" name="Group 134"/>
          <p:cNvGrpSpPr>
            <a:grpSpLocks noChangeAspect="1"/>
          </p:cNvGrpSpPr>
          <p:nvPr/>
        </p:nvGrpSpPr>
        <p:grpSpPr>
          <a:xfrm>
            <a:off x="1501966" y="4915368"/>
            <a:ext cx="1147544" cy="1148501"/>
            <a:chOff x="3287425" y="1417883"/>
            <a:chExt cx="648499" cy="649042"/>
          </a:xfrm>
        </p:grpSpPr>
        <p:sp>
          <p:nvSpPr>
            <p:cNvPr id="89" name="Oval 88"/>
            <p:cNvSpPr>
              <a:spLocks noChangeAspect="1"/>
            </p:cNvSpPr>
            <p:nvPr/>
          </p:nvSpPr>
          <p:spPr>
            <a:xfrm>
              <a:off x="3287425" y="1417883"/>
              <a:ext cx="648499" cy="649042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5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95" name="Oval 94"/>
            <p:cNvSpPr>
              <a:spLocks noChangeAspect="1"/>
            </p:cNvSpPr>
            <p:nvPr/>
          </p:nvSpPr>
          <p:spPr>
            <a:xfrm>
              <a:off x="3362252" y="1492773"/>
              <a:ext cx="498845" cy="499263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35" b="1" dirty="0">
                  <a:solidFill>
                    <a:schemeClr val="bg1"/>
                  </a:solidFill>
                </a:rPr>
                <a:t>01</a:t>
              </a:r>
              <a:endParaRPr lang="en-US" sz="2135" b="1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5" name="Group 129"/>
          <p:cNvGrpSpPr>
            <a:grpSpLocks noChangeAspect="1"/>
          </p:cNvGrpSpPr>
          <p:nvPr/>
        </p:nvGrpSpPr>
        <p:grpSpPr>
          <a:xfrm>
            <a:off x="4171162" y="4915368"/>
            <a:ext cx="1147544" cy="1148501"/>
            <a:chOff x="2779491" y="2517212"/>
            <a:chExt cx="648499" cy="649042"/>
          </a:xfrm>
        </p:grpSpPr>
        <p:sp>
          <p:nvSpPr>
            <p:cNvPr id="97" name="Oval 96"/>
            <p:cNvSpPr>
              <a:spLocks noChangeAspect="1"/>
            </p:cNvSpPr>
            <p:nvPr/>
          </p:nvSpPr>
          <p:spPr>
            <a:xfrm>
              <a:off x="2779491" y="2517212"/>
              <a:ext cx="648499" cy="649042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5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11" name="Oval 110"/>
            <p:cNvSpPr>
              <a:spLocks noChangeAspect="1"/>
            </p:cNvSpPr>
            <p:nvPr/>
          </p:nvSpPr>
          <p:spPr>
            <a:xfrm>
              <a:off x="2854318" y="2592102"/>
              <a:ext cx="498845" cy="499263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35" b="1" dirty="0">
                  <a:solidFill>
                    <a:schemeClr val="bg1"/>
                  </a:solidFill>
                </a:rPr>
                <a:t>02</a:t>
              </a:r>
              <a:endParaRPr lang="en-US" sz="2135" b="1" dirty="0">
                <a:latin typeface="+mj-lt"/>
              </a:endParaRPr>
            </a:p>
          </p:txBody>
        </p:sp>
      </p:grpSp>
      <p:grpSp>
        <p:nvGrpSpPr>
          <p:cNvPr id="6" name="Group 130"/>
          <p:cNvGrpSpPr>
            <a:grpSpLocks noChangeAspect="1"/>
          </p:cNvGrpSpPr>
          <p:nvPr/>
        </p:nvGrpSpPr>
        <p:grpSpPr>
          <a:xfrm>
            <a:off x="6840358" y="4915368"/>
            <a:ext cx="1147544" cy="1148501"/>
            <a:chOff x="3287425" y="3613920"/>
            <a:chExt cx="648499" cy="649042"/>
          </a:xfrm>
        </p:grpSpPr>
        <p:sp>
          <p:nvSpPr>
            <p:cNvPr id="128" name="Oval 127"/>
            <p:cNvSpPr>
              <a:spLocks noChangeAspect="1"/>
            </p:cNvSpPr>
            <p:nvPr/>
          </p:nvSpPr>
          <p:spPr>
            <a:xfrm>
              <a:off x="3287425" y="3613920"/>
              <a:ext cx="648499" cy="649042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5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29" name="Oval 128"/>
            <p:cNvSpPr>
              <a:spLocks noChangeAspect="1"/>
            </p:cNvSpPr>
            <p:nvPr/>
          </p:nvSpPr>
          <p:spPr>
            <a:xfrm>
              <a:off x="3362252" y="3688810"/>
              <a:ext cx="498845" cy="499263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35" b="1" dirty="0">
                  <a:solidFill>
                    <a:schemeClr val="bg1"/>
                  </a:solidFill>
                </a:rPr>
                <a:t>03</a:t>
              </a:r>
              <a:endParaRPr lang="en-US" sz="2135" b="1" dirty="0">
                <a:latin typeface="+mj-lt"/>
              </a:endParaRPr>
            </a:p>
          </p:txBody>
        </p:sp>
      </p:grpSp>
      <p:grpSp>
        <p:nvGrpSpPr>
          <p:cNvPr id="7" name="Group 133"/>
          <p:cNvGrpSpPr>
            <a:grpSpLocks noChangeAspect="1"/>
          </p:cNvGrpSpPr>
          <p:nvPr/>
        </p:nvGrpSpPr>
        <p:grpSpPr>
          <a:xfrm>
            <a:off x="9509555" y="4915360"/>
            <a:ext cx="1147544" cy="1148501"/>
            <a:chOff x="5249342" y="1406453"/>
            <a:chExt cx="648499" cy="649042"/>
          </a:xfrm>
        </p:grpSpPr>
        <p:sp>
          <p:nvSpPr>
            <p:cNvPr id="131" name="Oval 130"/>
            <p:cNvSpPr>
              <a:spLocks noChangeAspect="1"/>
            </p:cNvSpPr>
            <p:nvPr/>
          </p:nvSpPr>
          <p:spPr>
            <a:xfrm>
              <a:off x="5249342" y="1406453"/>
              <a:ext cx="648499" cy="649042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5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32" name="Oval 131"/>
            <p:cNvSpPr>
              <a:spLocks noChangeAspect="1"/>
            </p:cNvSpPr>
            <p:nvPr/>
          </p:nvSpPr>
          <p:spPr>
            <a:xfrm>
              <a:off x="5324169" y="1481343"/>
              <a:ext cx="498845" cy="499263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35" b="1" dirty="0">
                  <a:solidFill>
                    <a:schemeClr val="bg1"/>
                  </a:solidFill>
                </a:rPr>
                <a:t>04</a:t>
              </a:r>
              <a:endParaRPr lang="en-US" sz="2135" b="1" dirty="0">
                <a:latin typeface="+mj-lt"/>
              </a:endParaRPr>
            </a:p>
          </p:txBody>
        </p:sp>
      </p:grpSp>
      <p:sp>
        <p:nvSpPr>
          <p:cNvPr id="145" name="Freeform 187"/>
          <p:cNvSpPr>
            <a:spLocks noEditPoints="1"/>
          </p:cNvSpPr>
          <p:nvPr/>
        </p:nvSpPr>
        <p:spPr bwMode="auto">
          <a:xfrm>
            <a:off x="1634375" y="2402689"/>
            <a:ext cx="699461" cy="452032"/>
          </a:xfrm>
          <a:custGeom>
            <a:avLst/>
            <a:gdLst/>
            <a:ahLst/>
            <a:cxnLst>
              <a:cxn ang="0">
                <a:pos x="68" y="25"/>
              </a:cxn>
              <a:cxn ang="0">
                <a:pos x="34" y="44"/>
              </a:cxn>
              <a:cxn ang="0">
                <a:pos x="1" y="25"/>
              </a:cxn>
              <a:cxn ang="0">
                <a:pos x="0" y="22"/>
              </a:cxn>
              <a:cxn ang="0">
                <a:pos x="1" y="20"/>
              </a:cxn>
              <a:cxn ang="0">
                <a:pos x="34" y="0"/>
              </a:cxn>
              <a:cxn ang="0">
                <a:pos x="68" y="20"/>
              </a:cxn>
              <a:cxn ang="0">
                <a:pos x="68" y="22"/>
              </a:cxn>
              <a:cxn ang="0">
                <a:pos x="68" y="25"/>
              </a:cxn>
              <a:cxn ang="0">
                <a:pos x="49" y="9"/>
              </a:cxn>
              <a:cxn ang="0">
                <a:pos x="51" y="17"/>
              </a:cxn>
              <a:cxn ang="0">
                <a:pos x="34" y="34"/>
              </a:cxn>
              <a:cxn ang="0">
                <a:pos x="17" y="17"/>
              </a:cxn>
              <a:cxn ang="0">
                <a:pos x="20" y="9"/>
              </a:cxn>
              <a:cxn ang="0">
                <a:pos x="5" y="22"/>
              </a:cxn>
              <a:cxn ang="0">
                <a:pos x="34" y="39"/>
              </a:cxn>
              <a:cxn ang="0">
                <a:pos x="64" y="22"/>
              </a:cxn>
              <a:cxn ang="0">
                <a:pos x="49" y="9"/>
              </a:cxn>
              <a:cxn ang="0">
                <a:pos x="34" y="6"/>
              </a:cxn>
              <a:cxn ang="0">
                <a:pos x="23" y="17"/>
              </a:cxn>
              <a:cxn ang="0">
                <a:pos x="25" y="19"/>
              </a:cxn>
              <a:cxn ang="0">
                <a:pos x="27" y="17"/>
              </a:cxn>
              <a:cxn ang="0">
                <a:pos x="34" y="9"/>
              </a:cxn>
              <a:cxn ang="0">
                <a:pos x="36" y="8"/>
              </a:cxn>
              <a:cxn ang="0">
                <a:pos x="34" y="6"/>
              </a:cxn>
            </a:cxnLst>
            <a:rect l="0" t="0" r="r" b="b"/>
            <a:pathLst>
              <a:path w="68" h="44">
                <a:moveTo>
                  <a:pt x="68" y="25"/>
                </a:moveTo>
                <a:cubicBezTo>
                  <a:pt x="61" y="36"/>
                  <a:pt x="48" y="44"/>
                  <a:pt x="34" y="44"/>
                </a:cubicBezTo>
                <a:cubicBezTo>
                  <a:pt x="21" y="44"/>
                  <a:pt x="8" y="36"/>
                  <a:pt x="1" y="25"/>
                </a:cubicBezTo>
                <a:cubicBezTo>
                  <a:pt x="1" y="24"/>
                  <a:pt x="0" y="23"/>
                  <a:pt x="0" y="22"/>
                </a:cubicBezTo>
                <a:cubicBezTo>
                  <a:pt x="0" y="21"/>
                  <a:pt x="1" y="20"/>
                  <a:pt x="1" y="20"/>
                </a:cubicBezTo>
                <a:cubicBezTo>
                  <a:pt x="8" y="8"/>
                  <a:pt x="21" y="0"/>
                  <a:pt x="34" y="0"/>
                </a:cubicBezTo>
                <a:cubicBezTo>
                  <a:pt x="48" y="0"/>
                  <a:pt x="61" y="8"/>
                  <a:pt x="68" y="20"/>
                </a:cubicBezTo>
                <a:cubicBezTo>
                  <a:pt x="68" y="20"/>
                  <a:pt x="68" y="21"/>
                  <a:pt x="68" y="22"/>
                </a:cubicBezTo>
                <a:cubicBezTo>
                  <a:pt x="68" y="23"/>
                  <a:pt x="68" y="24"/>
                  <a:pt x="68" y="25"/>
                </a:cubicBezTo>
                <a:close/>
                <a:moveTo>
                  <a:pt x="49" y="9"/>
                </a:moveTo>
                <a:cubicBezTo>
                  <a:pt x="51" y="11"/>
                  <a:pt x="51" y="14"/>
                  <a:pt x="51" y="17"/>
                </a:cubicBezTo>
                <a:cubicBezTo>
                  <a:pt x="51" y="27"/>
                  <a:pt x="44" y="34"/>
                  <a:pt x="34" y="34"/>
                </a:cubicBezTo>
                <a:cubicBezTo>
                  <a:pt x="25" y="34"/>
                  <a:pt x="17" y="27"/>
                  <a:pt x="17" y="17"/>
                </a:cubicBezTo>
                <a:cubicBezTo>
                  <a:pt x="17" y="14"/>
                  <a:pt x="18" y="11"/>
                  <a:pt x="20" y="9"/>
                </a:cubicBezTo>
                <a:cubicBezTo>
                  <a:pt x="14" y="12"/>
                  <a:pt x="9" y="17"/>
                  <a:pt x="5" y="22"/>
                </a:cubicBezTo>
                <a:cubicBezTo>
                  <a:pt x="12" y="32"/>
                  <a:pt x="22" y="39"/>
                  <a:pt x="34" y="39"/>
                </a:cubicBezTo>
                <a:cubicBezTo>
                  <a:pt x="47" y="39"/>
                  <a:pt x="57" y="32"/>
                  <a:pt x="64" y="22"/>
                </a:cubicBezTo>
                <a:cubicBezTo>
                  <a:pt x="60" y="17"/>
                  <a:pt x="55" y="12"/>
                  <a:pt x="49" y="9"/>
                </a:cubicBezTo>
                <a:close/>
                <a:moveTo>
                  <a:pt x="34" y="6"/>
                </a:moveTo>
                <a:cubicBezTo>
                  <a:pt x="28" y="6"/>
                  <a:pt x="23" y="11"/>
                  <a:pt x="23" y="17"/>
                </a:cubicBezTo>
                <a:cubicBezTo>
                  <a:pt x="23" y="18"/>
                  <a:pt x="24" y="19"/>
                  <a:pt x="25" y="19"/>
                </a:cubicBezTo>
                <a:cubicBezTo>
                  <a:pt x="26" y="19"/>
                  <a:pt x="27" y="18"/>
                  <a:pt x="27" y="17"/>
                </a:cubicBezTo>
                <a:cubicBezTo>
                  <a:pt x="27" y="13"/>
                  <a:pt x="30" y="9"/>
                  <a:pt x="34" y="9"/>
                </a:cubicBezTo>
                <a:cubicBezTo>
                  <a:pt x="35" y="9"/>
                  <a:pt x="36" y="9"/>
                  <a:pt x="36" y="8"/>
                </a:cubicBezTo>
                <a:cubicBezTo>
                  <a:pt x="36" y="7"/>
                  <a:pt x="35" y="6"/>
                  <a:pt x="34" y="6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147" name="Freeform 56"/>
          <p:cNvSpPr>
            <a:spLocks noEditPoints="1"/>
          </p:cNvSpPr>
          <p:nvPr/>
        </p:nvSpPr>
        <p:spPr bwMode="auto">
          <a:xfrm>
            <a:off x="7159394" y="2323156"/>
            <a:ext cx="509469" cy="509469"/>
          </a:xfrm>
          <a:custGeom>
            <a:avLst/>
            <a:gdLst/>
            <a:ahLst/>
            <a:cxnLst>
              <a:cxn ang="0">
                <a:pos x="64" y="42"/>
              </a:cxn>
              <a:cxn ang="0">
                <a:pos x="63" y="44"/>
              </a:cxn>
              <a:cxn ang="0">
                <a:pos x="33" y="64"/>
              </a:cxn>
              <a:cxn ang="0">
                <a:pos x="32" y="64"/>
              </a:cxn>
              <a:cxn ang="0">
                <a:pos x="30" y="64"/>
              </a:cxn>
              <a:cxn ang="0">
                <a:pos x="1" y="44"/>
              </a:cxn>
              <a:cxn ang="0">
                <a:pos x="0" y="42"/>
              </a:cxn>
              <a:cxn ang="0">
                <a:pos x="0" y="23"/>
              </a:cxn>
              <a:cxn ang="0">
                <a:pos x="1" y="20"/>
              </a:cxn>
              <a:cxn ang="0">
                <a:pos x="30" y="1"/>
              </a:cxn>
              <a:cxn ang="0">
                <a:pos x="32" y="0"/>
              </a:cxn>
              <a:cxn ang="0">
                <a:pos x="33" y="1"/>
              </a:cxn>
              <a:cxn ang="0">
                <a:pos x="63" y="20"/>
              </a:cxn>
              <a:cxn ang="0">
                <a:pos x="64" y="23"/>
              </a:cxn>
              <a:cxn ang="0">
                <a:pos x="64" y="42"/>
              </a:cxn>
              <a:cxn ang="0">
                <a:pos x="12" y="32"/>
              </a:cxn>
              <a:cxn ang="0">
                <a:pos x="5" y="28"/>
              </a:cxn>
              <a:cxn ang="0">
                <a:pos x="5" y="37"/>
              </a:cxn>
              <a:cxn ang="0">
                <a:pos x="12" y="32"/>
              </a:cxn>
              <a:cxn ang="0">
                <a:pos x="29" y="21"/>
              </a:cxn>
              <a:cxn ang="0">
                <a:pos x="29" y="8"/>
              </a:cxn>
              <a:cxn ang="0">
                <a:pos x="7" y="23"/>
              </a:cxn>
              <a:cxn ang="0">
                <a:pos x="17" y="29"/>
              </a:cxn>
              <a:cxn ang="0">
                <a:pos x="29" y="21"/>
              </a:cxn>
              <a:cxn ang="0">
                <a:pos x="29" y="56"/>
              </a:cxn>
              <a:cxn ang="0">
                <a:pos x="29" y="44"/>
              </a:cxn>
              <a:cxn ang="0">
                <a:pos x="17" y="36"/>
              </a:cxn>
              <a:cxn ang="0">
                <a:pos x="7" y="42"/>
              </a:cxn>
              <a:cxn ang="0">
                <a:pos x="29" y="56"/>
              </a:cxn>
              <a:cxn ang="0">
                <a:pos x="41" y="32"/>
              </a:cxn>
              <a:cxn ang="0">
                <a:pos x="32" y="26"/>
              </a:cxn>
              <a:cxn ang="0">
                <a:pos x="22" y="32"/>
              </a:cxn>
              <a:cxn ang="0">
                <a:pos x="32" y="39"/>
              </a:cxn>
              <a:cxn ang="0">
                <a:pos x="41" y="32"/>
              </a:cxn>
              <a:cxn ang="0">
                <a:pos x="56" y="23"/>
              </a:cxn>
              <a:cxn ang="0">
                <a:pos x="35" y="8"/>
              </a:cxn>
              <a:cxn ang="0">
                <a:pos x="35" y="21"/>
              </a:cxn>
              <a:cxn ang="0">
                <a:pos x="46" y="29"/>
              </a:cxn>
              <a:cxn ang="0">
                <a:pos x="56" y="23"/>
              </a:cxn>
              <a:cxn ang="0">
                <a:pos x="56" y="42"/>
              </a:cxn>
              <a:cxn ang="0">
                <a:pos x="46" y="36"/>
              </a:cxn>
              <a:cxn ang="0">
                <a:pos x="35" y="44"/>
              </a:cxn>
              <a:cxn ang="0">
                <a:pos x="35" y="56"/>
              </a:cxn>
              <a:cxn ang="0">
                <a:pos x="56" y="42"/>
              </a:cxn>
              <a:cxn ang="0">
                <a:pos x="58" y="37"/>
              </a:cxn>
              <a:cxn ang="0">
                <a:pos x="58" y="28"/>
              </a:cxn>
              <a:cxn ang="0">
                <a:pos x="51" y="32"/>
              </a:cxn>
              <a:cxn ang="0">
                <a:pos x="58" y="37"/>
              </a:cxn>
            </a:cxnLst>
            <a:rect l="0" t="0" r="r" b="b"/>
            <a:pathLst>
              <a:path w="64" h="64">
                <a:moveTo>
                  <a:pt x="64" y="42"/>
                </a:moveTo>
                <a:cubicBezTo>
                  <a:pt x="64" y="43"/>
                  <a:pt x="63" y="44"/>
                  <a:pt x="63" y="44"/>
                </a:cubicBezTo>
                <a:cubicBezTo>
                  <a:pt x="33" y="64"/>
                  <a:pt x="33" y="64"/>
                  <a:pt x="33" y="64"/>
                </a:cubicBezTo>
                <a:cubicBezTo>
                  <a:pt x="33" y="64"/>
                  <a:pt x="32" y="64"/>
                  <a:pt x="32" y="64"/>
                </a:cubicBezTo>
                <a:cubicBezTo>
                  <a:pt x="31" y="64"/>
                  <a:pt x="31" y="64"/>
                  <a:pt x="30" y="64"/>
                </a:cubicBezTo>
                <a:cubicBezTo>
                  <a:pt x="1" y="44"/>
                  <a:pt x="1" y="44"/>
                  <a:pt x="1" y="44"/>
                </a:cubicBezTo>
                <a:cubicBezTo>
                  <a:pt x="0" y="44"/>
                  <a:pt x="0" y="43"/>
                  <a:pt x="0" y="42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2"/>
                  <a:pt x="0" y="21"/>
                  <a:pt x="1" y="20"/>
                </a:cubicBezTo>
                <a:cubicBezTo>
                  <a:pt x="30" y="1"/>
                  <a:pt x="30" y="1"/>
                  <a:pt x="30" y="1"/>
                </a:cubicBezTo>
                <a:cubicBezTo>
                  <a:pt x="31" y="1"/>
                  <a:pt x="31" y="0"/>
                  <a:pt x="32" y="0"/>
                </a:cubicBezTo>
                <a:cubicBezTo>
                  <a:pt x="32" y="0"/>
                  <a:pt x="33" y="1"/>
                  <a:pt x="33" y="1"/>
                </a:cubicBezTo>
                <a:cubicBezTo>
                  <a:pt x="63" y="20"/>
                  <a:pt x="63" y="20"/>
                  <a:pt x="63" y="20"/>
                </a:cubicBezTo>
                <a:cubicBezTo>
                  <a:pt x="63" y="21"/>
                  <a:pt x="64" y="22"/>
                  <a:pt x="64" y="23"/>
                </a:cubicBezTo>
                <a:lnTo>
                  <a:pt x="64" y="42"/>
                </a:lnTo>
                <a:close/>
                <a:moveTo>
                  <a:pt x="12" y="32"/>
                </a:moveTo>
                <a:cubicBezTo>
                  <a:pt x="5" y="28"/>
                  <a:pt x="5" y="28"/>
                  <a:pt x="5" y="28"/>
                </a:cubicBezTo>
                <a:cubicBezTo>
                  <a:pt x="5" y="37"/>
                  <a:pt x="5" y="37"/>
                  <a:pt x="5" y="37"/>
                </a:cubicBezTo>
                <a:lnTo>
                  <a:pt x="12" y="32"/>
                </a:lnTo>
                <a:close/>
                <a:moveTo>
                  <a:pt x="29" y="21"/>
                </a:moveTo>
                <a:cubicBezTo>
                  <a:pt x="29" y="8"/>
                  <a:pt x="29" y="8"/>
                  <a:pt x="29" y="8"/>
                </a:cubicBezTo>
                <a:cubicBezTo>
                  <a:pt x="7" y="23"/>
                  <a:pt x="7" y="23"/>
                  <a:pt x="7" y="23"/>
                </a:cubicBezTo>
                <a:cubicBezTo>
                  <a:pt x="17" y="29"/>
                  <a:pt x="17" y="29"/>
                  <a:pt x="17" y="29"/>
                </a:cubicBezTo>
                <a:lnTo>
                  <a:pt x="29" y="21"/>
                </a:lnTo>
                <a:close/>
                <a:moveTo>
                  <a:pt x="29" y="56"/>
                </a:moveTo>
                <a:cubicBezTo>
                  <a:pt x="29" y="44"/>
                  <a:pt x="29" y="44"/>
                  <a:pt x="29" y="44"/>
                </a:cubicBezTo>
                <a:cubicBezTo>
                  <a:pt x="17" y="36"/>
                  <a:pt x="17" y="36"/>
                  <a:pt x="17" y="36"/>
                </a:cubicBezTo>
                <a:cubicBezTo>
                  <a:pt x="7" y="42"/>
                  <a:pt x="7" y="42"/>
                  <a:pt x="7" y="42"/>
                </a:cubicBezTo>
                <a:lnTo>
                  <a:pt x="29" y="56"/>
                </a:lnTo>
                <a:close/>
                <a:moveTo>
                  <a:pt x="41" y="32"/>
                </a:moveTo>
                <a:cubicBezTo>
                  <a:pt x="32" y="26"/>
                  <a:pt x="32" y="26"/>
                  <a:pt x="32" y="26"/>
                </a:cubicBezTo>
                <a:cubicBezTo>
                  <a:pt x="22" y="32"/>
                  <a:pt x="22" y="32"/>
                  <a:pt x="22" y="32"/>
                </a:cubicBezTo>
                <a:cubicBezTo>
                  <a:pt x="32" y="39"/>
                  <a:pt x="32" y="39"/>
                  <a:pt x="32" y="39"/>
                </a:cubicBezTo>
                <a:lnTo>
                  <a:pt x="41" y="32"/>
                </a:lnTo>
                <a:close/>
                <a:moveTo>
                  <a:pt x="56" y="23"/>
                </a:moveTo>
                <a:cubicBezTo>
                  <a:pt x="35" y="8"/>
                  <a:pt x="35" y="8"/>
                  <a:pt x="35" y="8"/>
                </a:cubicBezTo>
                <a:cubicBezTo>
                  <a:pt x="35" y="21"/>
                  <a:pt x="35" y="21"/>
                  <a:pt x="35" y="21"/>
                </a:cubicBezTo>
                <a:cubicBezTo>
                  <a:pt x="46" y="29"/>
                  <a:pt x="46" y="29"/>
                  <a:pt x="46" y="29"/>
                </a:cubicBezTo>
                <a:lnTo>
                  <a:pt x="56" y="23"/>
                </a:lnTo>
                <a:close/>
                <a:moveTo>
                  <a:pt x="56" y="42"/>
                </a:moveTo>
                <a:cubicBezTo>
                  <a:pt x="46" y="36"/>
                  <a:pt x="46" y="36"/>
                  <a:pt x="46" y="36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56"/>
                  <a:pt x="35" y="56"/>
                  <a:pt x="35" y="56"/>
                </a:cubicBezTo>
                <a:lnTo>
                  <a:pt x="56" y="42"/>
                </a:lnTo>
                <a:close/>
                <a:moveTo>
                  <a:pt x="58" y="37"/>
                </a:moveTo>
                <a:cubicBezTo>
                  <a:pt x="58" y="28"/>
                  <a:pt x="58" y="28"/>
                  <a:pt x="58" y="28"/>
                </a:cubicBezTo>
                <a:cubicBezTo>
                  <a:pt x="51" y="32"/>
                  <a:pt x="51" y="32"/>
                  <a:pt x="51" y="32"/>
                </a:cubicBezTo>
                <a:lnTo>
                  <a:pt x="58" y="37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148" name="Freeform 152"/>
          <p:cNvSpPr>
            <a:spLocks noEditPoints="1"/>
          </p:cNvSpPr>
          <p:nvPr/>
        </p:nvSpPr>
        <p:spPr bwMode="auto">
          <a:xfrm>
            <a:off x="9801866" y="2343335"/>
            <a:ext cx="562925" cy="520219"/>
          </a:xfrm>
          <a:custGeom>
            <a:avLst/>
            <a:gdLst/>
            <a:ahLst/>
            <a:cxnLst>
              <a:cxn ang="0">
                <a:pos x="67" y="20"/>
              </a:cxn>
              <a:cxn ang="0">
                <a:pos x="46" y="36"/>
              </a:cxn>
              <a:cxn ang="0">
                <a:pos x="42" y="40"/>
              </a:cxn>
              <a:cxn ang="0">
                <a:pos x="39" y="47"/>
              </a:cxn>
              <a:cxn ang="0">
                <a:pos x="44" y="52"/>
              </a:cxn>
              <a:cxn ang="0">
                <a:pos x="52" y="58"/>
              </a:cxn>
              <a:cxn ang="0">
                <a:pos x="52" y="61"/>
              </a:cxn>
              <a:cxn ang="0">
                <a:pos x="51" y="62"/>
              </a:cxn>
              <a:cxn ang="0">
                <a:pos x="17" y="62"/>
              </a:cxn>
              <a:cxn ang="0">
                <a:pos x="16" y="61"/>
              </a:cxn>
              <a:cxn ang="0">
                <a:pos x="16" y="58"/>
              </a:cxn>
              <a:cxn ang="0">
                <a:pos x="24" y="52"/>
              </a:cxn>
              <a:cxn ang="0">
                <a:pos x="29" y="47"/>
              </a:cxn>
              <a:cxn ang="0">
                <a:pos x="26" y="40"/>
              </a:cxn>
              <a:cxn ang="0">
                <a:pos x="22" y="36"/>
              </a:cxn>
              <a:cxn ang="0">
                <a:pos x="0" y="20"/>
              </a:cxn>
              <a:cxn ang="0">
                <a:pos x="0" y="15"/>
              </a:cxn>
              <a:cxn ang="0">
                <a:pos x="4" y="11"/>
              </a:cxn>
              <a:cxn ang="0">
                <a:pos x="16" y="11"/>
              </a:cxn>
              <a:cxn ang="0">
                <a:pos x="16" y="7"/>
              </a:cxn>
              <a:cxn ang="0">
                <a:pos x="22" y="0"/>
              </a:cxn>
              <a:cxn ang="0">
                <a:pos x="45" y="0"/>
              </a:cxn>
              <a:cxn ang="0">
                <a:pos x="52" y="7"/>
              </a:cxn>
              <a:cxn ang="0">
                <a:pos x="52" y="11"/>
              </a:cxn>
              <a:cxn ang="0">
                <a:pos x="63" y="11"/>
              </a:cxn>
              <a:cxn ang="0">
                <a:pos x="67" y="15"/>
              </a:cxn>
              <a:cxn ang="0">
                <a:pos x="67" y="20"/>
              </a:cxn>
              <a:cxn ang="0">
                <a:pos x="16" y="16"/>
              </a:cxn>
              <a:cxn ang="0">
                <a:pos x="6" y="16"/>
              </a:cxn>
              <a:cxn ang="0">
                <a:pos x="6" y="20"/>
              </a:cxn>
              <a:cxn ang="0">
                <a:pos x="19" y="31"/>
              </a:cxn>
              <a:cxn ang="0">
                <a:pos x="16" y="16"/>
              </a:cxn>
              <a:cxn ang="0">
                <a:pos x="62" y="16"/>
              </a:cxn>
              <a:cxn ang="0">
                <a:pos x="52" y="16"/>
              </a:cxn>
              <a:cxn ang="0">
                <a:pos x="49" y="31"/>
              </a:cxn>
              <a:cxn ang="0">
                <a:pos x="62" y="20"/>
              </a:cxn>
              <a:cxn ang="0">
                <a:pos x="62" y="16"/>
              </a:cxn>
            </a:cxnLst>
            <a:rect l="0" t="0" r="r" b="b"/>
            <a:pathLst>
              <a:path w="67" h="62">
                <a:moveTo>
                  <a:pt x="67" y="20"/>
                </a:moveTo>
                <a:cubicBezTo>
                  <a:pt x="67" y="27"/>
                  <a:pt x="58" y="36"/>
                  <a:pt x="46" y="36"/>
                </a:cubicBezTo>
                <a:cubicBezTo>
                  <a:pt x="44" y="38"/>
                  <a:pt x="42" y="40"/>
                  <a:pt x="42" y="40"/>
                </a:cubicBezTo>
                <a:cubicBezTo>
                  <a:pt x="40" y="42"/>
                  <a:pt x="39" y="44"/>
                  <a:pt x="39" y="47"/>
                </a:cubicBezTo>
                <a:cubicBezTo>
                  <a:pt x="39" y="49"/>
                  <a:pt x="40" y="52"/>
                  <a:pt x="44" y="52"/>
                </a:cubicBezTo>
                <a:cubicBezTo>
                  <a:pt x="48" y="52"/>
                  <a:pt x="52" y="54"/>
                  <a:pt x="52" y="58"/>
                </a:cubicBezTo>
                <a:cubicBezTo>
                  <a:pt x="52" y="61"/>
                  <a:pt x="52" y="61"/>
                  <a:pt x="52" y="61"/>
                </a:cubicBezTo>
                <a:cubicBezTo>
                  <a:pt x="52" y="62"/>
                  <a:pt x="51" y="62"/>
                  <a:pt x="51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6" y="62"/>
                  <a:pt x="16" y="62"/>
                  <a:pt x="16" y="61"/>
                </a:cubicBezTo>
                <a:cubicBezTo>
                  <a:pt x="16" y="58"/>
                  <a:pt x="16" y="58"/>
                  <a:pt x="16" y="58"/>
                </a:cubicBezTo>
                <a:cubicBezTo>
                  <a:pt x="16" y="54"/>
                  <a:pt x="20" y="52"/>
                  <a:pt x="24" y="52"/>
                </a:cubicBezTo>
                <a:cubicBezTo>
                  <a:pt x="27" y="52"/>
                  <a:pt x="29" y="49"/>
                  <a:pt x="29" y="47"/>
                </a:cubicBezTo>
                <a:cubicBezTo>
                  <a:pt x="29" y="44"/>
                  <a:pt x="28" y="42"/>
                  <a:pt x="26" y="40"/>
                </a:cubicBezTo>
                <a:cubicBezTo>
                  <a:pt x="25" y="40"/>
                  <a:pt x="24" y="38"/>
                  <a:pt x="22" y="36"/>
                </a:cubicBezTo>
                <a:cubicBezTo>
                  <a:pt x="10" y="36"/>
                  <a:pt x="0" y="27"/>
                  <a:pt x="0" y="2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2" y="11"/>
                  <a:pt x="4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3"/>
                  <a:pt x="19" y="0"/>
                  <a:pt x="2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9" y="0"/>
                  <a:pt x="52" y="3"/>
                  <a:pt x="52" y="7"/>
                </a:cubicBezTo>
                <a:cubicBezTo>
                  <a:pt x="52" y="11"/>
                  <a:pt x="52" y="11"/>
                  <a:pt x="52" y="11"/>
                </a:cubicBezTo>
                <a:cubicBezTo>
                  <a:pt x="63" y="11"/>
                  <a:pt x="63" y="11"/>
                  <a:pt x="63" y="11"/>
                </a:cubicBezTo>
                <a:cubicBezTo>
                  <a:pt x="66" y="11"/>
                  <a:pt x="67" y="12"/>
                  <a:pt x="67" y="15"/>
                </a:cubicBezTo>
                <a:lnTo>
                  <a:pt x="67" y="20"/>
                </a:lnTo>
                <a:close/>
                <a:moveTo>
                  <a:pt x="16" y="16"/>
                </a:moveTo>
                <a:cubicBezTo>
                  <a:pt x="6" y="16"/>
                  <a:pt x="6" y="16"/>
                  <a:pt x="6" y="16"/>
                </a:cubicBezTo>
                <a:cubicBezTo>
                  <a:pt x="6" y="20"/>
                  <a:pt x="6" y="20"/>
                  <a:pt x="6" y="20"/>
                </a:cubicBezTo>
                <a:cubicBezTo>
                  <a:pt x="6" y="24"/>
                  <a:pt x="11" y="29"/>
                  <a:pt x="19" y="31"/>
                </a:cubicBezTo>
                <a:cubicBezTo>
                  <a:pt x="17" y="27"/>
                  <a:pt x="16" y="22"/>
                  <a:pt x="16" y="16"/>
                </a:cubicBezTo>
                <a:close/>
                <a:moveTo>
                  <a:pt x="62" y="16"/>
                </a:moveTo>
                <a:cubicBezTo>
                  <a:pt x="52" y="16"/>
                  <a:pt x="52" y="16"/>
                  <a:pt x="52" y="16"/>
                </a:cubicBezTo>
                <a:cubicBezTo>
                  <a:pt x="52" y="22"/>
                  <a:pt x="51" y="27"/>
                  <a:pt x="49" y="31"/>
                </a:cubicBezTo>
                <a:cubicBezTo>
                  <a:pt x="57" y="29"/>
                  <a:pt x="62" y="24"/>
                  <a:pt x="62" y="20"/>
                </a:cubicBezTo>
                <a:lnTo>
                  <a:pt x="62" y="16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26" name="Text Placeholder 3"/>
          <p:cNvSpPr txBox="1"/>
          <p:nvPr/>
        </p:nvSpPr>
        <p:spPr>
          <a:xfrm>
            <a:off x="1028173" y="3228036"/>
            <a:ext cx="2095133" cy="1476943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8565">
              <a:spcBef>
                <a:spcPct val="20000"/>
              </a:spcBef>
              <a:defRPr/>
            </a:pPr>
            <a:r>
              <a:rPr lang="zh-CN" altLang="en-US" b="1" dirty="0">
                <a:solidFill>
                  <a:schemeClr val="bg1"/>
                </a:solidFill>
              </a:rPr>
              <a:t>添加文本内容</a:t>
            </a:r>
            <a:br>
              <a:rPr lang="en-US" sz="1335" dirty="0">
                <a:solidFill>
                  <a:schemeClr val="bg1"/>
                </a:solidFill>
              </a:rPr>
            </a:br>
            <a:r>
              <a:rPr lang="en-US" sz="1335" dirty="0">
                <a:solidFill>
                  <a:schemeClr val="bg1"/>
                </a:solidFill>
              </a:rPr>
              <a:t>passages of Lorem Ipsum available, but the majority have suffered alteration in form There  many of variation of passages of Lorem</a:t>
            </a:r>
            <a:br>
              <a:rPr lang="en-US" sz="1335" dirty="0">
                <a:solidFill>
                  <a:schemeClr val="bg1"/>
                </a:solidFill>
              </a:rPr>
            </a:br>
            <a:r>
              <a:rPr lang="en-US" sz="1335" dirty="0">
                <a:solidFill>
                  <a:schemeClr val="bg1"/>
                </a:solidFill>
              </a:rPr>
              <a:t>available the</a:t>
            </a:r>
            <a:endParaRPr lang="en-US" sz="1335" dirty="0">
              <a:solidFill>
                <a:schemeClr val="bg1"/>
              </a:solidFill>
            </a:endParaRPr>
          </a:p>
        </p:txBody>
      </p:sp>
      <p:sp>
        <p:nvSpPr>
          <p:cNvPr id="32" name="Text Placeholder 3"/>
          <p:cNvSpPr txBox="1"/>
          <p:nvPr/>
        </p:nvSpPr>
        <p:spPr>
          <a:xfrm>
            <a:off x="3697366" y="3228036"/>
            <a:ext cx="2095133" cy="1476943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8565">
              <a:spcBef>
                <a:spcPct val="20000"/>
              </a:spcBef>
              <a:defRPr/>
            </a:pPr>
            <a:r>
              <a:rPr lang="zh-CN" altLang="en-US" b="1" dirty="0">
                <a:solidFill>
                  <a:schemeClr val="bg1"/>
                </a:solidFill>
              </a:rPr>
              <a:t>添加文本内容</a:t>
            </a:r>
            <a:br>
              <a:rPr lang="en-US" sz="1335" dirty="0">
                <a:solidFill>
                  <a:schemeClr val="bg1"/>
                </a:solidFill>
              </a:rPr>
            </a:br>
            <a:r>
              <a:rPr lang="en-US" sz="1335" dirty="0">
                <a:solidFill>
                  <a:schemeClr val="bg1"/>
                </a:solidFill>
              </a:rPr>
              <a:t>passages of Lorem Ipsum available, but the majority have suffered alteration in form There  many of variation of passages of Lorem</a:t>
            </a:r>
            <a:br>
              <a:rPr lang="en-US" sz="1335" dirty="0">
                <a:solidFill>
                  <a:schemeClr val="bg1"/>
                </a:solidFill>
              </a:rPr>
            </a:br>
            <a:r>
              <a:rPr lang="en-US" sz="1335" dirty="0">
                <a:solidFill>
                  <a:schemeClr val="bg1"/>
                </a:solidFill>
              </a:rPr>
              <a:t>available the</a:t>
            </a:r>
            <a:endParaRPr lang="en-US" sz="1335" dirty="0">
              <a:solidFill>
                <a:schemeClr val="bg1"/>
              </a:solidFill>
            </a:endParaRPr>
          </a:p>
        </p:txBody>
      </p:sp>
      <p:sp>
        <p:nvSpPr>
          <p:cNvPr id="146" name="Freeform 52"/>
          <p:cNvSpPr>
            <a:spLocks noEditPoints="1"/>
          </p:cNvSpPr>
          <p:nvPr/>
        </p:nvSpPr>
        <p:spPr bwMode="auto">
          <a:xfrm>
            <a:off x="4509875" y="2362513"/>
            <a:ext cx="470112" cy="470112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27" y="8"/>
              </a:cxn>
              <a:cxn ang="0">
                <a:pos x="8" y="27"/>
              </a:cxn>
              <a:cxn ang="0">
                <a:pos x="27" y="47"/>
              </a:cxn>
              <a:cxn ang="0">
                <a:pos x="47" y="27"/>
              </a:cxn>
              <a:cxn ang="0">
                <a:pos x="27" y="8"/>
              </a:cxn>
              <a:cxn ang="0">
                <a:pos x="32" y="31"/>
              </a:cxn>
              <a:cxn ang="0">
                <a:pos x="31" y="32"/>
              </a:cxn>
              <a:cxn ang="0">
                <a:pos x="19" y="32"/>
              </a:cxn>
              <a:cxn ang="0">
                <a:pos x="18" y="31"/>
              </a:cxn>
              <a:cxn ang="0">
                <a:pos x="18" y="28"/>
              </a:cxn>
              <a:cxn ang="0">
                <a:pos x="19" y="27"/>
              </a:cxn>
              <a:cxn ang="0">
                <a:pos x="27" y="27"/>
              </a:cxn>
              <a:cxn ang="0">
                <a:pos x="27" y="15"/>
              </a:cxn>
              <a:cxn ang="0">
                <a:pos x="28" y="14"/>
              </a:cxn>
              <a:cxn ang="0">
                <a:pos x="31" y="14"/>
              </a:cxn>
              <a:cxn ang="0">
                <a:pos x="32" y="15"/>
              </a:cxn>
              <a:cxn ang="0">
                <a:pos x="32" y="31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27" y="8"/>
                </a:moveTo>
                <a:cubicBezTo>
                  <a:pt x="16" y="8"/>
                  <a:pt x="8" y="17"/>
                  <a:pt x="8" y="27"/>
                </a:cubicBezTo>
                <a:cubicBezTo>
                  <a:pt x="8" y="38"/>
                  <a:pt x="16" y="47"/>
                  <a:pt x="27" y="47"/>
                </a:cubicBezTo>
                <a:cubicBezTo>
                  <a:pt x="38" y="47"/>
                  <a:pt x="47" y="38"/>
                  <a:pt x="47" y="27"/>
                </a:cubicBezTo>
                <a:cubicBezTo>
                  <a:pt x="47" y="17"/>
                  <a:pt x="38" y="8"/>
                  <a:pt x="27" y="8"/>
                </a:cubicBezTo>
                <a:close/>
                <a:moveTo>
                  <a:pt x="32" y="31"/>
                </a:moveTo>
                <a:cubicBezTo>
                  <a:pt x="32" y="31"/>
                  <a:pt x="31" y="32"/>
                  <a:pt x="31" y="32"/>
                </a:cubicBezTo>
                <a:cubicBezTo>
                  <a:pt x="19" y="32"/>
                  <a:pt x="19" y="32"/>
                  <a:pt x="19" y="32"/>
                </a:cubicBezTo>
                <a:cubicBezTo>
                  <a:pt x="19" y="32"/>
                  <a:pt x="18" y="31"/>
                  <a:pt x="18" y="31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9" y="27"/>
                  <a:pt x="19" y="27"/>
                </a:cubicBezTo>
                <a:cubicBezTo>
                  <a:pt x="27" y="27"/>
                  <a:pt x="27" y="27"/>
                  <a:pt x="27" y="27"/>
                </a:cubicBezTo>
                <a:cubicBezTo>
                  <a:pt x="27" y="15"/>
                  <a:pt x="27" y="15"/>
                  <a:pt x="27" y="15"/>
                </a:cubicBezTo>
                <a:cubicBezTo>
                  <a:pt x="27" y="14"/>
                  <a:pt x="28" y="14"/>
                  <a:pt x="28" y="14"/>
                </a:cubicBezTo>
                <a:cubicBezTo>
                  <a:pt x="31" y="14"/>
                  <a:pt x="31" y="14"/>
                  <a:pt x="31" y="14"/>
                </a:cubicBezTo>
                <a:cubicBezTo>
                  <a:pt x="31" y="14"/>
                  <a:pt x="32" y="14"/>
                  <a:pt x="32" y="15"/>
                </a:cubicBezTo>
                <a:lnTo>
                  <a:pt x="32" y="31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37" name="Text Placeholder 3"/>
          <p:cNvSpPr txBox="1"/>
          <p:nvPr/>
        </p:nvSpPr>
        <p:spPr>
          <a:xfrm>
            <a:off x="6366565" y="3207518"/>
            <a:ext cx="2095133" cy="1517980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8565">
              <a:spcBef>
                <a:spcPct val="20000"/>
              </a:spcBef>
              <a:defRPr/>
            </a:pPr>
            <a:r>
              <a:rPr lang="zh-CN" altLang="en-US" b="1" dirty="0">
                <a:solidFill>
                  <a:schemeClr val="bg1"/>
                </a:solidFill>
              </a:rPr>
              <a:t>添加文本</a:t>
            </a:r>
            <a:r>
              <a:rPr lang="zh-CN" altLang="en-US" b="1" dirty="0" smtClean="0">
                <a:solidFill>
                  <a:schemeClr val="bg1"/>
                </a:solidFill>
              </a:rPr>
              <a:t>内容</a:t>
            </a:r>
            <a:endParaRPr lang="en-US" altLang="zh-CN" b="1" dirty="0" smtClean="0">
              <a:solidFill>
                <a:schemeClr val="bg1"/>
              </a:solidFill>
            </a:endParaRPr>
          </a:p>
          <a:p>
            <a:pPr defTabSz="1218565">
              <a:spcBef>
                <a:spcPct val="20000"/>
              </a:spcBef>
              <a:defRPr/>
            </a:pPr>
            <a:r>
              <a:rPr lang="en-US" sz="1335" dirty="0" smtClean="0">
                <a:solidFill>
                  <a:schemeClr val="bg1"/>
                </a:solidFill>
              </a:rPr>
              <a:t>passages </a:t>
            </a:r>
            <a:r>
              <a:rPr lang="en-US" sz="1335" dirty="0">
                <a:solidFill>
                  <a:schemeClr val="bg1"/>
                </a:solidFill>
              </a:rPr>
              <a:t>of Lorem Ipsum available, but the majority have suffered alteration in form There  many of variation of passages of Lorem</a:t>
            </a:r>
            <a:br>
              <a:rPr lang="en-US" sz="1335" dirty="0">
                <a:solidFill>
                  <a:schemeClr val="bg1"/>
                </a:solidFill>
              </a:rPr>
            </a:br>
            <a:r>
              <a:rPr lang="en-US" sz="1335" dirty="0">
                <a:solidFill>
                  <a:schemeClr val="bg1"/>
                </a:solidFill>
              </a:rPr>
              <a:t>available the</a:t>
            </a:r>
            <a:endParaRPr lang="en-US" sz="1335" dirty="0">
              <a:solidFill>
                <a:schemeClr val="bg1"/>
              </a:solidFill>
            </a:endParaRPr>
          </a:p>
        </p:txBody>
      </p:sp>
      <p:sp>
        <p:nvSpPr>
          <p:cNvPr id="39" name="Text Placeholder 3"/>
          <p:cNvSpPr txBox="1"/>
          <p:nvPr/>
        </p:nvSpPr>
        <p:spPr>
          <a:xfrm>
            <a:off x="9035762" y="3228036"/>
            <a:ext cx="2095133" cy="1476943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8565">
              <a:spcBef>
                <a:spcPct val="20000"/>
              </a:spcBef>
              <a:defRPr/>
            </a:pPr>
            <a:r>
              <a:rPr lang="zh-CN" altLang="en-US" b="1" dirty="0">
                <a:solidFill>
                  <a:schemeClr val="bg1"/>
                </a:solidFill>
              </a:rPr>
              <a:t>添加文本内容</a:t>
            </a:r>
            <a:br>
              <a:rPr lang="en-US" sz="1335" dirty="0">
                <a:solidFill>
                  <a:schemeClr val="bg1"/>
                </a:solidFill>
              </a:rPr>
            </a:br>
            <a:r>
              <a:rPr lang="en-US" sz="1335" dirty="0">
                <a:solidFill>
                  <a:schemeClr val="bg1"/>
                </a:solidFill>
              </a:rPr>
              <a:t>passages of Lorem Ipsum available, but the majority have suffered alteration in form There  many of variation of passages of Lorem</a:t>
            </a:r>
            <a:br>
              <a:rPr lang="en-US" sz="1335" dirty="0">
                <a:solidFill>
                  <a:schemeClr val="bg1"/>
                </a:solidFill>
              </a:rPr>
            </a:br>
            <a:r>
              <a:rPr lang="en-US" sz="1335" dirty="0">
                <a:solidFill>
                  <a:schemeClr val="bg1"/>
                </a:solidFill>
              </a:rPr>
              <a:t>available the</a:t>
            </a:r>
            <a:endParaRPr lang="en-US" sz="1335" dirty="0">
              <a:solidFill>
                <a:schemeClr val="bg1"/>
              </a:solidFill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2653993" y="177217"/>
            <a:ext cx="7056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添加您的标题</a:t>
            </a:r>
            <a:endParaRPr lang="zh-CN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</p:spTree>
  </p:cSld>
  <p:clrMapOvr>
    <a:masterClrMapping/>
  </p:clrMapOvr>
  <p:transition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0"/>
                            </p:stCondLst>
                            <p:childTnLst>
                              <p:par>
                                <p:cTn id="6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50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500"/>
                            </p:stCondLst>
                            <p:childTnLst>
                              <p:par>
                                <p:cTn id="8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000"/>
                            </p:stCondLst>
                            <p:childTnLst>
                              <p:par>
                                <p:cTn id="8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9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50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1" grpId="0" animBg="1"/>
      <p:bldP spid="48" grpId="0" animBg="1"/>
      <p:bldP spid="33" grpId="0" animBg="1"/>
      <p:bldP spid="34" grpId="0" animBg="1"/>
      <p:bldP spid="36" grpId="0" animBg="1"/>
      <p:bldP spid="25" grpId="0" animBg="1"/>
      <p:bldP spid="30" grpId="0" animBg="1"/>
      <p:bldP spid="145" grpId="0" animBg="1"/>
      <p:bldP spid="147" grpId="0" animBg="1"/>
      <p:bldP spid="148" grpId="0" animBg="1"/>
      <p:bldP spid="26" grpId="0"/>
      <p:bldP spid="32" grpId="0"/>
      <p:bldP spid="146" grpId="0" animBg="1"/>
      <p:bldP spid="37" grpId="0"/>
      <p:bldP spid="3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Notched Right Arrow 39"/>
          <p:cNvSpPr/>
          <p:nvPr/>
        </p:nvSpPr>
        <p:spPr>
          <a:xfrm>
            <a:off x="865187" y="1481667"/>
            <a:ext cx="10464800" cy="2641600"/>
          </a:xfrm>
          <a:prstGeom prst="notchedRightArrow">
            <a:avLst>
              <a:gd name="adj1" fmla="val 63793"/>
              <a:gd name="adj2" fmla="val 67241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41" name="Oval 40"/>
          <p:cNvSpPr/>
          <p:nvPr/>
        </p:nvSpPr>
        <p:spPr>
          <a:xfrm>
            <a:off x="1583934" y="1886824"/>
            <a:ext cx="1943195" cy="194318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42" name="Oval 41"/>
          <p:cNvSpPr/>
          <p:nvPr/>
        </p:nvSpPr>
        <p:spPr>
          <a:xfrm>
            <a:off x="3797575" y="1823324"/>
            <a:ext cx="1943195" cy="194318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43" name="Oval 42"/>
          <p:cNvSpPr/>
          <p:nvPr/>
        </p:nvSpPr>
        <p:spPr>
          <a:xfrm>
            <a:off x="6048004" y="1823324"/>
            <a:ext cx="1943195" cy="19431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44" name="Oval 43"/>
          <p:cNvSpPr/>
          <p:nvPr/>
        </p:nvSpPr>
        <p:spPr>
          <a:xfrm>
            <a:off x="8319992" y="1823324"/>
            <a:ext cx="1943195" cy="194318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45" name="Freeform 245"/>
          <p:cNvSpPr/>
          <p:nvPr/>
        </p:nvSpPr>
        <p:spPr bwMode="auto">
          <a:xfrm>
            <a:off x="8998289" y="2332712"/>
            <a:ext cx="586601" cy="586601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46" name="Freeform 55"/>
          <p:cNvSpPr>
            <a:spLocks noEditPoints="1"/>
          </p:cNvSpPr>
          <p:nvPr/>
        </p:nvSpPr>
        <p:spPr bwMode="auto">
          <a:xfrm>
            <a:off x="4500340" y="2425333"/>
            <a:ext cx="537665" cy="401355"/>
          </a:xfrm>
          <a:custGeom>
            <a:avLst/>
            <a:gdLst/>
            <a:ahLst/>
            <a:cxnLst>
              <a:cxn ang="0">
                <a:pos x="19" y="42"/>
              </a:cxn>
              <a:cxn ang="0">
                <a:pos x="17" y="42"/>
              </a:cxn>
              <a:cxn ang="0">
                <a:pos x="1" y="25"/>
              </a:cxn>
              <a:cxn ang="0">
                <a:pos x="1" y="24"/>
              </a:cxn>
              <a:cxn ang="0">
                <a:pos x="17" y="7"/>
              </a:cxn>
              <a:cxn ang="0">
                <a:pos x="19" y="7"/>
              </a:cxn>
              <a:cxn ang="0">
                <a:pos x="21" y="9"/>
              </a:cxn>
              <a:cxn ang="0">
                <a:pos x="21" y="11"/>
              </a:cxn>
              <a:cxn ang="0">
                <a:pos x="7" y="25"/>
              </a:cxn>
              <a:cxn ang="0">
                <a:pos x="21" y="39"/>
              </a:cxn>
              <a:cxn ang="0">
                <a:pos x="21" y="40"/>
              </a:cxn>
              <a:cxn ang="0">
                <a:pos x="19" y="42"/>
              </a:cxn>
              <a:cxn ang="0">
                <a:pos x="29" y="48"/>
              </a:cxn>
              <a:cxn ang="0">
                <a:pos x="27" y="49"/>
              </a:cxn>
              <a:cxn ang="0">
                <a:pos x="25" y="48"/>
              </a:cxn>
              <a:cxn ang="0">
                <a:pos x="24" y="47"/>
              </a:cxn>
              <a:cxn ang="0">
                <a:pos x="38" y="1"/>
              </a:cxn>
              <a:cxn ang="0">
                <a:pos x="39" y="0"/>
              </a:cxn>
              <a:cxn ang="0">
                <a:pos x="41" y="1"/>
              </a:cxn>
              <a:cxn ang="0">
                <a:pos x="42" y="2"/>
              </a:cxn>
              <a:cxn ang="0">
                <a:pos x="29" y="48"/>
              </a:cxn>
              <a:cxn ang="0">
                <a:pos x="49" y="42"/>
              </a:cxn>
              <a:cxn ang="0">
                <a:pos x="47" y="42"/>
              </a:cxn>
              <a:cxn ang="0">
                <a:pos x="45" y="40"/>
              </a:cxn>
              <a:cxn ang="0">
                <a:pos x="45" y="39"/>
              </a:cxn>
              <a:cxn ang="0">
                <a:pos x="59" y="25"/>
              </a:cxn>
              <a:cxn ang="0">
                <a:pos x="45" y="11"/>
              </a:cxn>
              <a:cxn ang="0">
                <a:pos x="45" y="9"/>
              </a:cxn>
              <a:cxn ang="0">
                <a:pos x="47" y="7"/>
              </a:cxn>
              <a:cxn ang="0">
                <a:pos x="49" y="7"/>
              </a:cxn>
              <a:cxn ang="0">
                <a:pos x="65" y="24"/>
              </a:cxn>
              <a:cxn ang="0">
                <a:pos x="65" y="25"/>
              </a:cxn>
              <a:cxn ang="0">
                <a:pos x="49" y="42"/>
              </a:cxn>
            </a:cxnLst>
            <a:rect l="0" t="0" r="r" b="b"/>
            <a:pathLst>
              <a:path w="66" h="49">
                <a:moveTo>
                  <a:pt x="19" y="42"/>
                </a:moveTo>
                <a:cubicBezTo>
                  <a:pt x="19" y="43"/>
                  <a:pt x="18" y="43"/>
                  <a:pt x="17" y="42"/>
                </a:cubicBezTo>
                <a:cubicBezTo>
                  <a:pt x="1" y="25"/>
                  <a:pt x="1" y="25"/>
                  <a:pt x="1" y="25"/>
                </a:cubicBezTo>
                <a:cubicBezTo>
                  <a:pt x="0" y="25"/>
                  <a:pt x="0" y="24"/>
                  <a:pt x="1" y="24"/>
                </a:cubicBezTo>
                <a:cubicBezTo>
                  <a:pt x="17" y="7"/>
                  <a:pt x="17" y="7"/>
                  <a:pt x="17" y="7"/>
                </a:cubicBezTo>
                <a:cubicBezTo>
                  <a:pt x="18" y="7"/>
                  <a:pt x="19" y="7"/>
                  <a:pt x="19" y="7"/>
                </a:cubicBezTo>
                <a:cubicBezTo>
                  <a:pt x="21" y="9"/>
                  <a:pt x="21" y="9"/>
                  <a:pt x="21" y="9"/>
                </a:cubicBezTo>
                <a:cubicBezTo>
                  <a:pt x="21" y="9"/>
                  <a:pt x="21" y="10"/>
                  <a:pt x="21" y="11"/>
                </a:cubicBezTo>
                <a:cubicBezTo>
                  <a:pt x="7" y="25"/>
                  <a:pt x="7" y="25"/>
                  <a:pt x="7" y="25"/>
                </a:cubicBezTo>
                <a:cubicBezTo>
                  <a:pt x="21" y="39"/>
                  <a:pt x="21" y="39"/>
                  <a:pt x="21" y="39"/>
                </a:cubicBezTo>
                <a:cubicBezTo>
                  <a:pt x="21" y="39"/>
                  <a:pt x="21" y="40"/>
                  <a:pt x="21" y="40"/>
                </a:cubicBezTo>
                <a:lnTo>
                  <a:pt x="19" y="42"/>
                </a:lnTo>
                <a:close/>
                <a:moveTo>
                  <a:pt x="29" y="48"/>
                </a:moveTo>
                <a:cubicBezTo>
                  <a:pt x="28" y="49"/>
                  <a:pt x="28" y="49"/>
                  <a:pt x="27" y="49"/>
                </a:cubicBezTo>
                <a:cubicBezTo>
                  <a:pt x="25" y="48"/>
                  <a:pt x="25" y="48"/>
                  <a:pt x="25" y="48"/>
                </a:cubicBezTo>
                <a:cubicBezTo>
                  <a:pt x="24" y="48"/>
                  <a:pt x="24" y="48"/>
                  <a:pt x="24" y="47"/>
                </a:cubicBezTo>
                <a:cubicBezTo>
                  <a:pt x="38" y="1"/>
                  <a:pt x="38" y="1"/>
                  <a:pt x="38" y="1"/>
                </a:cubicBezTo>
                <a:cubicBezTo>
                  <a:pt x="38" y="0"/>
                  <a:pt x="38" y="0"/>
                  <a:pt x="39" y="0"/>
                </a:cubicBezTo>
                <a:cubicBezTo>
                  <a:pt x="41" y="1"/>
                  <a:pt x="41" y="1"/>
                  <a:pt x="41" y="1"/>
                </a:cubicBezTo>
                <a:cubicBezTo>
                  <a:pt x="42" y="1"/>
                  <a:pt x="42" y="2"/>
                  <a:pt x="42" y="2"/>
                </a:cubicBezTo>
                <a:lnTo>
                  <a:pt x="29" y="48"/>
                </a:lnTo>
                <a:close/>
                <a:moveTo>
                  <a:pt x="49" y="42"/>
                </a:moveTo>
                <a:cubicBezTo>
                  <a:pt x="48" y="43"/>
                  <a:pt x="48" y="43"/>
                  <a:pt x="47" y="42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40"/>
                  <a:pt x="45" y="39"/>
                  <a:pt x="45" y="39"/>
                </a:cubicBezTo>
                <a:cubicBezTo>
                  <a:pt x="59" y="25"/>
                  <a:pt x="59" y="25"/>
                  <a:pt x="59" y="25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0"/>
                  <a:pt x="45" y="9"/>
                  <a:pt x="45" y="9"/>
                </a:cubicBezTo>
                <a:cubicBezTo>
                  <a:pt x="47" y="7"/>
                  <a:pt x="47" y="7"/>
                  <a:pt x="47" y="7"/>
                </a:cubicBezTo>
                <a:cubicBezTo>
                  <a:pt x="48" y="7"/>
                  <a:pt x="48" y="7"/>
                  <a:pt x="49" y="7"/>
                </a:cubicBezTo>
                <a:cubicBezTo>
                  <a:pt x="65" y="24"/>
                  <a:pt x="65" y="24"/>
                  <a:pt x="65" y="24"/>
                </a:cubicBezTo>
                <a:cubicBezTo>
                  <a:pt x="66" y="24"/>
                  <a:pt x="66" y="25"/>
                  <a:pt x="65" y="25"/>
                </a:cubicBezTo>
                <a:lnTo>
                  <a:pt x="49" y="4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47" name="Freeform 105"/>
          <p:cNvSpPr>
            <a:spLocks noEditPoints="1"/>
          </p:cNvSpPr>
          <p:nvPr/>
        </p:nvSpPr>
        <p:spPr bwMode="auto">
          <a:xfrm>
            <a:off x="2300283" y="2374461"/>
            <a:ext cx="510497" cy="503099"/>
          </a:xfrm>
          <a:custGeom>
            <a:avLst/>
            <a:gdLst/>
            <a:ahLst/>
            <a:cxnLst>
              <a:cxn ang="0">
                <a:pos x="59" y="63"/>
              </a:cxn>
              <a:cxn ang="0">
                <a:pos x="55" y="61"/>
              </a:cxn>
              <a:cxn ang="0">
                <a:pos x="42" y="48"/>
              </a:cxn>
              <a:cxn ang="0">
                <a:pos x="27" y="53"/>
              </a:cxn>
              <a:cxn ang="0">
                <a:pos x="0" y="26"/>
              </a:cxn>
              <a:cxn ang="0">
                <a:pos x="27" y="0"/>
              </a:cxn>
              <a:cxn ang="0">
                <a:pos x="54" y="26"/>
              </a:cxn>
              <a:cxn ang="0">
                <a:pos x="49" y="41"/>
              </a:cxn>
              <a:cxn ang="0">
                <a:pos x="62" y="54"/>
              </a:cxn>
              <a:cxn ang="0">
                <a:pos x="64" y="58"/>
              </a:cxn>
              <a:cxn ang="0">
                <a:pos x="59" y="63"/>
              </a:cxn>
              <a:cxn ang="0">
                <a:pos x="27" y="9"/>
              </a:cxn>
              <a:cxn ang="0">
                <a:pos x="10" y="26"/>
              </a:cxn>
              <a:cxn ang="0">
                <a:pos x="27" y="43"/>
              </a:cxn>
              <a:cxn ang="0">
                <a:pos x="44" y="26"/>
              </a:cxn>
              <a:cxn ang="0">
                <a:pos x="27" y="9"/>
              </a:cxn>
            </a:cxnLst>
            <a:rect l="0" t="0" r="r" b="b"/>
            <a:pathLst>
              <a:path w="64" h="63">
                <a:moveTo>
                  <a:pt x="59" y="63"/>
                </a:moveTo>
                <a:cubicBezTo>
                  <a:pt x="57" y="63"/>
                  <a:pt x="56" y="62"/>
                  <a:pt x="55" y="61"/>
                </a:cubicBezTo>
                <a:cubicBezTo>
                  <a:pt x="42" y="48"/>
                  <a:pt x="42" y="48"/>
                  <a:pt x="42" y="48"/>
                </a:cubicBezTo>
                <a:cubicBezTo>
                  <a:pt x="38" y="51"/>
                  <a:pt x="33" y="53"/>
                  <a:pt x="27" y="53"/>
                </a:cubicBezTo>
                <a:cubicBezTo>
                  <a:pt x="12" y="53"/>
                  <a:pt x="0" y="41"/>
                  <a:pt x="0" y="26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4" y="12"/>
                  <a:pt x="54" y="26"/>
                </a:cubicBezTo>
                <a:cubicBezTo>
                  <a:pt x="54" y="32"/>
                  <a:pt x="52" y="37"/>
                  <a:pt x="49" y="41"/>
                </a:cubicBezTo>
                <a:cubicBezTo>
                  <a:pt x="62" y="54"/>
                  <a:pt x="62" y="54"/>
                  <a:pt x="62" y="54"/>
                </a:cubicBezTo>
                <a:cubicBezTo>
                  <a:pt x="63" y="55"/>
                  <a:pt x="64" y="57"/>
                  <a:pt x="64" y="58"/>
                </a:cubicBezTo>
                <a:cubicBezTo>
                  <a:pt x="64" y="61"/>
                  <a:pt x="61" y="63"/>
                  <a:pt x="59" y="63"/>
                </a:cubicBezTo>
                <a:close/>
                <a:moveTo>
                  <a:pt x="27" y="9"/>
                </a:moveTo>
                <a:cubicBezTo>
                  <a:pt x="18" y="9"/>
                  <a:pt x="10" y="17"/>
                  <a:pt x="10" y="26"/>
                </a:cubicBezTo>
                <a:cubicBezTo>
                  <a:pt x="10" y="36"/>
                  <a:pt x="18" y="43"/>
                  <a:pt x="27" y="43"/>
                </a:cubicBezTo>
                <a:cubicBezTo>
                  <a:pt x="37" y="43"/>
                  <a:pt x="44" y="36"/>
                  <a:pt x="44" y="26"/>
                </a:cubicBezTo>
                <a:cubicBezTo>
                  <a:pt x="44" y="17"/>
                  <a:pt x="37" y="9"/>
                  <a:pt x="27" y="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8" name="Freeform 34"/>
          <p:cNvSpPr>
            <a:spLocks noEditPoints="1"/>
          </p:cNvSpPr>
          <p:nvPr/>
        </p:nvSpPr>
        <p:spPr bwMode="auto">
          <a:xfrm>
            <a:off x="6799059" y="2405469"/>
            <a:ext cx="441083" cy="441083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8"/>
              </a:cxn>
              <a:cxn ang="0">
                <a:pos x="27" y="0"/>
              </a:cxn>
              <a:cxn ang="0">
                <a:pos x="55" y="28"/>
              </a:cxn>
              <a:cxn ang="0">
                <a:pos x="27" y="55"/>
              </a:cxn>
              <a:cxn ang="0">
                <a:pos x="27" y="5"/>
              </a:cxn>
              <a:cxn ang="0">
                <a:pos x="4" y="28"/>
              </a:cxn>
              <a:cxn ang="0">
                <a:pos x="27" y="51"/>
              </a:cxn>
              <a:cxn ang="0">
                <a:pos x="50" y="28"/>
              </a:cxn>
              <a:cxn ang="0">
                <a:pos x="27" y="5"/>
              </a:cxn>
              <a:cxn ang="0">
                <a:pos x="27" y="46"/>
              </a:cxn>
              <a:cxn ang="0">
                <a:pos x="9" y="28"/>
              </a:cxn>
              <a:cxn ang="0">
                <a:pos x="27" y="9"/>
              </a:cxn>
              <a:cxn ang="0">
                <a:pos x="45" y="28"/>
              </a:cxn>
              <a:cxn ang="0">
                <a:pos x="27" y="46"/>
              </a:cxn>
              <a:cxn ang="0">
                <a:pos x="27" y="14"/>
              </a:cxn>
              <a:cxn ang="0">
                <a:pos x="13" y="28"/>
              </a:cxn>
              <a:cxn ang="0">
                <a:pos x="27" y="41"/>
              </a:cxn>
              <a:cxn ang="0">
                <a:pos x="41" y="28"/>
              </a:cxn>
              <a:cxn ang="0">
                <a:pos x="27" y="14"/>
              </a:cxn>
              <a:cxn ang="0">
                <a:pos x="27" y="37"/>
              </a:cxn>
              <a:cxn ang="0">
                <a:pos x="18" y="28"/>
              </a:cxn>
              <a:cxn ang="0">
                <a:pos x="27" y="19"/>
              </a:cxn>
              <a:cxn ang="0">
                <a:pos x="36" y="28"/>
              </a:cxn>
              <a:cxn ang="0">
                <a:pos x="27" y="37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3"/>
                  <a:pt x="0" y="28"/>
                </a:cubicBezTo>
                <a:cubicBezTo>
                  <a:pt x="0" y="13"/>
                  <a:pt x="12" y="0"/>
                  <a:pt x="27" y="0"/>
                </a:cubicBezTo>
                <a:cubicBezTo>
                  <a:pt x="42" y="0"/>
                  <a:pt x="55" y="13"/>
                  <a:pt x="55" y="28"/>
                </a:cubicBezTo>
                <a:cubicBezTo>
                  <a:pt x="55" y="43"/>
                  <a:pt x="42" y="55"/>
                  <a:pt x="27" y="55"/>
                </a:cubicBezTo>
                <a:close/>
                <a:moveTo>
                  <a:pt x="27" y="5"/>
                </a:moveTo>
                <a:cubicBezTo>
                  <a:pt x="15" y="5"/>
                  <a:pt x="4" y="15"/>
                  <a:pt x="4" y="28"/>
                </a:cubicBezTo>
                <a:cubicBezTo>
                  <a:pt x="4" y="40"/>
                  <a:pt x="15" y="51"/>
                  <a:pt x="27" y="51"/>
                </a:cubicBezTo>
                <a:cubicBezTo>
                  <a:pt x="40" y="51"/>
                  <a:pt x="50" y="40"/>
                  <a:pt x="50" y="28"/>
                </a:cubicBezTo>
                <a:cubicBezTo>
                  <a:pt x="50" y="15"/>
                  <a:pt x="40" y="5"/>
                  <a:pt x="27" y="5"/>
                </a:cubicBezTo>
                <a:close/>
                <a:moveTo>
                  <a:pt x="27" y="46"/>
                </a:moveTo>
                <a:cubicBezTo>
                  <a:pt x="17" y="46"/>
                  <a:pt x="9" y="38"/>
                  <a:pt x="9" y="28"/>
                </a:cubicBezTo>
                <a:cubicBezTo>
                  <a:pt x="9" y="18"/>
                  <a:pt x="17" y="9"/>
                  <a:pt x="27" y="9"/>
                </a:cubicBezTo>
                <a:cubicBezTo>
                  <a:pt x="37" y="9"/>
                  <a:pt x="45" y="18"/>
                  <a:pt x="45" y="28"/>
                </a:cubicBezTo>
                <a:cubicBezTo>
                  <a:pt x="45" y="38"/>
                  <a:pt x="37" y="46"/>
                  <a:pt x="27" y="46"/>
                </a:cubicBezTo>
                <a:close/>
                <a:moveTo>
                  <a:pt x="27" y="14"/>
                </a:moveTo>
                <a:cubicBezTo>
                  <a:pt x="20" y="14"/>
                  <a:pt x="13" y="20"/>
                  <a:pt x="13" y="28"/>
                </a:cubicBezTo>
                <a:cubicBezTo>
                  <a:pt x="13" y="35"/>
                  <a:pt x="20" y="41"/>
                  <a:pt x="27" y="41"/>
                </a:cubicBezTo>
                <a:cubicBezTo>
                  <a:pt x="35" y="41"/>
                  <a:pt x="41" y="35"/>
                  <a:pt x="41" y="28"/>
                </a:cubicBezTo>
                <a:cubicBezTo>
                  <a:pt x="41" y="20"/>
                  <a:pt x="35" y="14"/>
                  <a:pt x="27" y="14"/>
                </a:cubicBezTo>
                <a:close/>
                <a:moveTo>
                  <a:pt x="27" y="37"/>
                </a:moveTo>
                <a:cubicBezTo>
                  <a:pt x="22" y="37"/>
                  <a:pt x="18" y="33"/>
                  <a:pt x="18" y="28"/>
                </a:cubicBezTo>
                <a:cubicBezTo>
                  <a:pt x="18" y="23"/>
                  <a:pt x="22" y="19"/>
                  <a:pt x="27" y="19"/>
                </a:cubicBezTo>
                <a:cubicBezTo>
                  <a:pt x="32" y="19"/>
                  <a:pt x="36" y="23"/>
                  <a:pt x="36" y="28"/>
                </a:cubicBezTo>
                <a:cubicBezTo>
                  <a:pt x="36" y="33"/>
                  <a:pt x="32" y="37"/>
                  <a:pt x="27" y="3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49" name="Text Placeholder 3"/>
          <p:cNvSpPr txBox="1"/>
          <p:nvPr/>
        </p:nvSpPr>
        <p:spPr>
          <a:xfrm>
            <a:off x="1890391" y="2956139"/>
            <a:ext cx="1330281" cy="22576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zh-CN" altLang="en-US" sz="1465" b="1" dirty="0">
                <a:solidFill>
                  <a:schemeClr val="bg1"/>
                </a:solidFill>
              </a:rPr>
              <a:t>添加文本内容</a:t>
            </a:r>
            <a:endParaRPr lang="en-US" sz="1335" dirty="0">
              <a:solidFill>
                <a:schemeClr val="bg1"/>
              </a:solidFill>
            </a:endParaRPr>
          </a:p>
        </p:txBody>
      </p:sp>
      <p:sp>
        <p:nvSpPr>
          <p:cNvPr id="50" name="Text Placeholder 3"/>
          <p:cNvSpPr txBox="1"/>
          <p:nvPr/>
        </p:nvSpPr>
        <p:spPr>
          <a:xfrm>
            <a:off x="4104032" y="2956139"/>
            <a:ext cx="1330281" cy="22576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zh-CN" altLang="en-US" sz="1465" b="1" dirty="0">
                <a:solidFill>
                  <a:schemeClr val="bg1"/>
                </a:solidFill>
              </a:rPr>
              <a:t>添加文本内容</a:t>
            </a:r>
            <a:endParaRPr lang="en-US" sz="1335" dirty="0">
              <a:solidFill>
                <a:schemeClr val="bg1"/>
              </a:solidFill>
            </a:endParaRPr>
          </a:p>
        </p:txBody>
      </p:sp>
      <p:sp>
        <p:nvSpPr>
          <p:cNvPr id="51" name="Text Placeholder 3"/>
          <p:cNvSpPr txBox="1"/>
          <p:nvPr/>
        </p:nvSpPr>
        <p:spPr>
          <a:xfrm>
            <a:off x="6354461" y="2956139"/>
            <a:ext cx="1330281" cy="22576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zh-CN" altLang="en-US" sz="1465" b="1" dirty="0">
                <a:solidFill>
                  <a:schemeClr val="bg1"/>
                </a:solidFill>
              </a:rPr>
              <a:t>添加文本内容</a:t>
            </a:r>
            <a:endParaRPr lang="en-US" sz="1335" dirty="0">
              <a:solidFill>
                <a:schemeClr val="bg1"/>
              </a:solidFill>
            </a:endParaRPr>
          </a:p>
        </p:txBody>
      </p:sp>
      <p:sp>
        <p:nvSpPr>
          <p:cNvPr id="52" name="Text Placeholder 3"/>
          <p:cNvSpPr txBox="1"/>
          <p:nvPr/>
        </p:nvSpPr>
        <p:spPr>
          <a:xfrm>
            <a:off x="8626449" y="2956139"/>
            <a:ext cx="1330281" cy="22576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zh-CN" altLang="en-US" sz="1465" b="1" dirty="0">
                <a:solidFill>
                  <a:schemeClr val="bg1"/>
                </a:solidFill>
              </a:rPr>
              <a:t>添加文本内容</a:t>
            </a:r>
            <a:endParaRPr lang="en-US" sz="1335" dirty="0">
              <a:solidFill>
                <a:schemeClr val="bg1"/>
              </a:solidFill>
            </a:endParaRPr>
          </a:p>
        </p:txBody>
      </p:sp>
      <p:cxnSp>
        <p:nvCxnSpPr>
          <p:cNvPr id="53" name="Straight Connector 52"/>
          <p:cNvCxnSpPr/>
          <p:nvPr/>
        </p:nvCxnSpPr>
        <p:spPr>
          <a:xfrm rot="5400000" flipH="1" flipV="1">
            <a:off x="2188412" y="4270103"/>
            <a:ext cx="711199" cy="2469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 rot="5400000" flipH="1" flipV="1">
            <a:off x="4437605" y="4270103"/>
            <a:ext cx="711199" cy="2469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 rot="5400000" flipH="1" flipV="1">
            <a:off x="6686798" y="4270104"/>
            <a:ext cx="711199" cy="2469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rot="5400000" flipH="1" flipV="1">
            <a:off x="8935992" y="4270104"/>
            <a:ext cx="711199" cy="2469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56"/>
          <p:cNvGrpSpPr/>
          <p:nvPr/>
        </p:nvGrpSpPr>
        <p:grpSpPr>
          <a:xfrm>
            <a:off x="1556014" y="4730539"/>
            <a:ext cx="1978464" cy="1150886"/>
            <a:chOff x="495837" y="1363501"/>
            <a:chExt cx="1483848" cy="863164"/>
          </a:xfrm>
        </p:grpSpPr>
        <p:sp>
          <p:nvSpPr>
            <p:cNvPr id="69" name="TextBox 68"/>
            <p:cNvSpPr txBox="1"/>
            <p:nvPr/>
          </p:nvSpPr>
          <p:spPr>
            <a:xfrm>
              <a:off x="495837" y="1611304"/>
              <a:ext cx="1483848" cy="61536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There are many variations passages of lorem ipsum available majority have suffered alteration</a:t>
              </a:r>
              <a:endParaRPr lang="en-US" sz="1335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696749" y="1363501"/>
              <a:ext cx="1082028" cy="215492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zh-CN" altLang="en-US" sz="1865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添加文本内容</a:t>
              </a:r>
              <a:endParaRPr lang="en-US" sz="1865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5" name="Group 56"/>
          <p:cNvGrpSpPr/>
          <p:nvPr/>
        </p:nvGrpSpPr>
        <p:grpSpPr>
          <a:xfrm>
            <a:off x="3805207" y="4730539"/>
            <a:ext cx="1978464" cy="1150886"/>
            <a:chOff x="495837" y="1363501"/>
            <a:chExt cx="1483848" cy="863164"/>
          </a:xfrm>
        </p:grpSpPr>
        <p:sp>
          <p:nvSpPr>
            <p:cNvPr id="72" name="TextBox 71"/>
            <p:cNvSpPr txBox="1"/>
            <p:nvPr/>
          </p:nvSpPr>
          <p:spPr>
            <a:xfrm>
              <a:off x="495837" y="1611304"/>
              <a:ext cx="1483848" cy="61536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There are many variations passages of lorem ipsum available majority have suffered alteration</a:t>
              </a:r>
              <a:endParaRPr lang="en-US" sz="1335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696749" y="1363501"/>
              <a:ext cx="1082028" cy="215492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zh-CN" altLang="en-US" sz="1865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添加文本内容</a:t>
              </a:r>
              <a:endParaRPr lang="en-US" sz="1865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6" name="Group 56"/>
          <p:cNvGrpSpPr/>
          <p:nvPr/>
        </p:nvGrpSpPr>
        <p:grpSpPr>
          <a:xfrm>
            <a:off x="6054400" y="4730539"/>
            <a:ext cx="1978464" cy="1150886"/>
            <a:chOff x="495837" y="1363501"/>
            <a:chExt cx="1483848" cy="863164"/>
          </a:xfrm>
        </p:grpSpPr>
        <p:sp>
          <p:nvSpPr>
            <p:cNvPr id="77" name="TextBox 76"/>
            <p:cNvSpPr txBox="1"/>
            <p:nvPr/>
          </p:nvSpPr>
          <p:spPr>
            <a:xfrm>
              <a:off x="495837" y="1611304"/>
              <a:ext cx="1483848" cy="61536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There are many variations passages of lorem ipsum available majority have suffered alteration</a:t>
              </a:r>
              <a:endParaRPr lang="en-US" sz="1335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8" name="Rectangle 77"/>
            <p:cNvSpPr/>
            <p:nvPr/>
          </p:nvSpPr>
          <p:spPr>
            <a:xfrm>
              <a:off x="696749" y="1363501"/>
              <a:ext cx="1082028" cy="215492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zh-CN" altLang="en-US" sz="1865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添加文本内容</a:t>
              </a:r>
              <a:endParaRPr lang="en-US" sz="1865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7" name="Group 56"/>
          <p:cNvGrpSpPr/>
          <p:nvPr/>
        </p:nvGrpSpPr>
        <p:grpSpPr>
          <a:xfrm>
            <a:off x="8319992" y="4730539"/>
            <a:ext cx="1978464" cy="1150886"/>
            <a:chOff x="495837" y="1363501"/>
            <a:chExt cx="1483848" cy="863164"/>
          </a:xfrm>
        </p:grpSpPr>
        <p:sp>
          <p:nvSpPr>
            <p:cNvPr id="81" name="TextBox 80"/>
            <p:cNvSpPr txBox="1"/>
            <p:nvPr/>
          </p:nvSpPr>
          <p:spPr>
            <a:xfrm>
              <a:off x="495837" y="1611304"/>
              <a:ext cx="1483848" cy="61536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There are many variations passages of lorem ipsum available majority have suffered alteration</a:t>
              </a:r>
              <a:endParaRPr lang="en-US" sz="1335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82" name="Rectangle 81"/>
            <p:cNvSpPr/>
            <p:nvPr/>
          </p:nvSpPr>
          <p:spPr>
            <a:xfrm>
              <a:off x="696749" y="1363501"/>
              <a:ext cx="1082028" cy="215492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zh-CN" altLang="en-US" sz="1865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添加文本内容</a:t>
              </a:r>
              <a:endParaRPr lang="en-US" sz="1865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34" name="文本框 33"/>
          <p:cNvSpPr txBox="1"/>
          <p:nvPr/>
        </p:nvSpPr>
        <p:spPr>
          <a:xfrm>
            <a:off x="2653993" y="177217"/>
            <a:ext cx="7056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添加您的标题</a:t>
            </a:r>
            <a:endParaRPr lang="zh-CN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</p:spTree>
  </p:cSld>
  <p:clrMapOvr>
    <a:masterClrMapping/>
  </p:clrMapOvr>
  <p:transition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000"/>
                            </p:stCondLst>
                            <p:childTnLst>
                              <p:par>
                                <p:cTn id="7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500"/>
                            </p:stCondLst>
                            <p:childTnLst>
                              <p:par>
                                <p:cTn id="8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000"/>
                            </p:stCondLst>
                            <p:childTnLst>
                              <p:par>
                                <p:cTn id="9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/>
      <p:bldP spid="50" grpId="0"/>
      <p:bldP spid="51" grpId="0"/>
      <p:bldP spid="5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7"/>
          <p:cNvGrpSpPr/>
          <p:nvPr/>
        </p:nvGrpSpPr>
        <p:grpSpPr>
          <a:xfrm>
            <a:off x="912956" y="2133380"/>
            <a:ext cx="1766616" cy="2459917"/>
            <a:chOff x="663207" y="1246790"/>
            <a:chExt cx="1324962" cy="1844938"/>
          </a:xfrm>
          <a:solidFill>
            <a:schemeClr val="accent1">
              <a:lumMod val="75000"/>
            </a:schemeClr>
          </a:solidFill>
        </p:grpSpPr>
        <p:sp>
          <p:nvSpPr>
            <p:cNvPr id="27" name="Rounded Rectangle 26"/>
            <p:cNvSpPr/>
            <p:nvPr/>
          </p:nvSpPr>
          <p:spPr>
            <a:xfrm>
              <a:off x="663207" y="1246790"/>
              <a:ext cx="1324962" cy="1612996"/>
            </a:xfrm>
            <a:prstGeom prst="roundRect">
              <a:avLst>
                <a:gd name="adj" fmla="val 7114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44" name="Isosceles Triangle 43"/>
            <p:cNvSpPr/>
            <p:nvPr/>
          </p:nvSpPr>
          <p:spPr>
            <a:xfrm rot="10800000">
              <a:off x="1122392" y="2859785"/>
              <a:ext cx="406592" cy="231943"/>
            </a:xfrm>
            <a:prstGeom prst="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46" name="Text Placeholder 3"/>
            <p:cNvSpPr txBox="1"/>
            <p:nvPr/>
          </p:nvSpPr>
          <p:spPr>
            <a:xfrm>
              <a:off x="708932" y="2428981"/>
              <a:ext cx="1233512" cy="246173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2135" dirty="0">
                  <a:solidFill>
                    <a:schemeClr val="bg1"/>
                  </a:solidFill>
                </a:rPr>
                <a:t>添加文本内容</a:t>
              </a:r>
              <a:endParaRPr lang="en-US" sz="2135" dirty="0">
                <a:solidFill>
                  <a:schemeClr val="bg1"/>
                </a:solidFill>
              </a:endParaRPr>
            </a:p>
          </p:txBody>
        </p:sp>
      </p:grpSp>
      <p:sp>
        <p:nvSpPr>
          <p:cNvPr id="45" name="Round Same Side Corner Rectangle 44"/>
          <p:cNvSpPr/>
          <p:nvPr/>
        </p:nvSpPr>
        <p:spPr>
          <a:xfrm>
            <a:off x="912956" y="2133379"/>
            <a:ext cx="1766616" cy="1459379"/>
          </a:xfrm>
          <a:prstGeom prst="round2SameRect">
            <a:avLst>
              <a:gd name="adj1" fmla="val 8730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20934" y="4821705"/>
            <a:ext cx="2150661" cy="102560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There are many variations</a:t>
            </a:r>
            <a:br>
              <a: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of passages lorem ipsum available, but the majority suffered alteration</a:t>
            </a:r>
            <a:br>
              <a: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some form</a:t>
            </a:r>
            <a:endParaRPr lang="en-US" sz="1335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6" name="Group 48"/>
          <p:cNvGrpSpPr/>
          <p:nvPr/>
        </p:nvGrpSpPr>
        <p:grpSpPr>
          <a:xfrm>
            <a:off x="3063618" y="2133380"/>
            <a:ext cx="1766616" cy="2459917"/>
            <a:chOff x="663207" y="1246790"/>
            <a:chExt cx="1324962" cy="1844938"/>
          </a:xfrm>
          <a:solidFill>
            <a:schemeClr val="accent2">
              <a:lumMod val="75000"/>
            </a:schemeClr>
          </a:solidFill>
        </p:grpSpPr>
        <p:sp>
          <p:nvSpPr>
            <p:cNvPr id="50" name="Rounded Rectangle 49"/>
            <p:cNvSpPr/>
            <p:nvPr/>
          </p:nvSpPr>
          <p:spPr>
            <a:xfrm>
              <a:off x="663207" y="1246790"/>
              <a:ext cx="1324962" cy="1612996"/>
            </a:xfrm>
            <a:prstGeom prst="roundRect">
              <a:avLst>
                <a:gd name="adj" fmla="val 7114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51" name="Isosceles Triangle 50"/>
            <p:cNvSpPr/>
            <p:nvPr/>
          </p:nvSpPr>
          <p:spPr>
            <a:xfrm rot="10800000">
              <a:off x="1122392" y="2859785"/>
              <a:ext cx="406592" cy="231943"/>
            </a:xfrm>
            <a:prstGeom prst="triangl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52" name="Text Placeholder 3"/>
            <p:cNvSpPr txBox="1"/>
            <p:nvPr/>
          </p:nvSpPr>
          <p:spPr>
            <a:xfrm>
              <a:off x="708934" y="2428981"/>
              <a:ext cx="1233511" cy="246173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2135" dirty="0">
                  <a:solidFill>
                    <a:schemeClr val="bg1"/>
                  </a:solidFill>
                </a:rPr>
                <a:t>添加文本内容</a:t>
              </a:r>
              <a:endParaRPr lang="en-US" sz="2135" dirty="0">
                <a:solidFill>
                  <a:schemeClr val="bg1"/>
                </a:solidFill>
              </a:endParaRPr>
            </a:p>
          </p:txBody>
        </p:sp>
      </p:grpSp>
      <p:sp>
        <p:nvSpPr>
          <p:cNvPr id="53" name="Round Same Side Corner Rectangle 52"/>
          <p:cNvSpPr/>
          <p:nvPr/>
        </p:nvSpPr>
        <p:spPr>
          <a:xfrm>
            <a:off x="3063618" y="2133379"/>
            <a:ext cx="1766616" cy="1459379"/>
          </a:xfrm>
          <a:prstGeom prst="round2SameRect">
            <a:avLst>
              <a:gd name="adj1" fmla="val 8730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accent2">
                  <a:lumMod val="50000"/>
                </a:schemeClr>
              </a:solidFill>
              <a:cs typeface="+mj-cs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871595" y="4821705"/>
            <a:ext cx="2150661" cy="102560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There are many variations</a:t>
            </a:r>
            <a:br>
              <a: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of passages lorem ipsum available, but the majority suffered alteration</a:t>
            </a:r>
            <a:br>
              <a: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some form</a:t>
            </a:r>
            <a:endParaRPr lang="en-US" sz="1335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7" name="Group 54"/>
          <p:cNvGrpSpPr/>
          <p:nvPr/>
        </p:nvGrpSpPr>
        <p:grpSpPr>
          <a:xfrm>
            <a:off x="5214279" y="2133380"/>
            <a:ext cx="1766616" cy="2459917"/>
            <a:chOff x="663207" y="1246790"/>
            <a:chExt cx="1324962" cy="1844938"/>
          </a:xfrm>
          <a:solidFill>
            <a:schemeClr val="accent3">
              <a:lumMod val="75000"/>
            </a:schemeClr>
          </a:solidFill>
        </p:grpSpPr>
        <p:sp>
          <p:nvSpPr>
            <p:cNvPr id="56" name="Rounded Rectangle 55"/>
            <p:cNvSpPr/>
            <p:nvPr/>
          </p:nvSpPr>
          <p:spPr>
            <a:xfrm>
              <a:off x="663207" y="1246790"/>
              <a:ext cx="1324962" cy="1612996"/>
            </a:xfrm>
            <a:prstGeom prst="roundRect">
              <a:avLst>
                <a:gd name="adj" fmla="val 7114"/>
              </a:avLst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57" name="Isosceles Triangle 56"/>
            <p:cNvSpPr/>
            <p:nvPr/>
          </p:nvSpPr>
          <p:spPr>
            <a:xfrm rot="10800000">
              <a:off x="1122392" y="2859785"/>
              <a:ext cx="406592" cy="231943"/>
            </a:xfrm>
            <a:prstGeom prst="triangl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58" name="Text Placeholder 3"/>
            <p:cNvSpPr txBox="1"/>
            <p:nvPr/>
          </p:nvSpPr>
          <p:spPr>
            <a:xfrm>
              <a:off x="708932" y="2428981"/>
              <a:ext cx="1233511" cy="246173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2135" dirty="0">
                  <a:solidFill>
                    <a:schemeClr val="bg1"/>
                  </a:solidFill>
                </a:rPr>
                <a:t>添加文本内容</a:t>
              </a:r>
              <a:endParaRPr lang="en-US" sz="2135" dirty="0">
                <a:solidFill>
                  <a:schemeClr val="bg1"/>
                </a:solidFill>
              </a:endParaRPr>
            </a:p>
          </p:txBody>
        </p:sp>
      </p:grpSp>
      <p:sp>
        <p:nvSpPr>
          <p:cNvPr id="59" name="Round Same Side Corner Rectangle 58"/>
          <p:cNvSpPr/>
          <p:nvPr/>
        </p:nvSpPr>
        <p:spPr>
          <a:xfrm>
            <a:off x="5214279" y="2133379"/>
            <a:ext cx="1766616" cy="1459379"/>
          </a:xfrm>
          <a:prstGeom prst="round2SameRect">
            <a:avLst>
              <a:gd name="adj1" fmla="val 8730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5022257" y="4821705"/>
            <a:ext cx="2150661" cy="102560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There are many variations</a:t>
            </a:r>
            <a:br>
              <a: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of passages lorem ipsum available, but the majority suffered alteration</a:t>
            </a:r>
            <a:br>
              <a: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some form</a:t>
            </a:r>
            <a:endParaRPr lang="en-US" sz="1335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8" name="Group 60"/>
          <p:cNvGrpSpPr/>
          <p:nvPr/>
        </p:nvGrpSpPr>
        <p:grpSpPr>
          <a:xfrm>
            <a:off x="7364940" y="2133380"/>
            <a:ext cx="1766616" cy="2459917"/>
            <a:chOff x="663207" y="1246790"/>
            <a:chExt cx="1324962" cy="1844938"/>
          </a:xfrm>
          <a:solidFill>
            <a:schemeClr val="accent4">
              <a:lumMod val="50000"/>
            </a:schemeClr>
          </a:solidFill>
        </p:grpSpPr>
        <p:sp>
          <p:nvSpPr>
            <p:cNvPr id="62" name="Rounded Rectangle 61"/>
            <p:cNvSpPr/>
            <p:nvPr/>
          </p:nvSpPr>
          <p:spPr>
            <a:xfrm>
              <a:off x="663207" y="1246790"/>
              <a:ext cx="1324962" cy="1612996"/>
            </a:xfrm>
            <a:prstGeom prst="roundRect">
              <a:avLst>
                <a:gd name="adj" fmla="val 7114"/>
              </a:avLst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63" name="Isosceles Triangle 62"/>
            <p:cNvSpPr/>
            <p:nvPr/>
          </p:nvSpPr>
          <p:spPr>
            <a:xfrm rot="10800000">
              <a:off x="1122392" y="2859785"/>
              <a:ext cx="406592" cy="231943"/>
            </a:xfrm>
            <a:prstGeom prst="triangl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64" name="Text Placeholder 3"/>
            <p:cNvSpPr txBox="1"/>
            <p:nvPr/>
          </p:nvSpPr>
          <p:spPr>
            <a:xfrm>
              <a:off x="708934" y="2428981"/>
              <a:ext cx="1233512" cy="246173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2135" dirty="0">
                  <a:solidFill>
                    <a:schemeClr val="bg1"/>
                  </a:solidFill>
                </a:rPr>
                <a:t>添加文本内容</a:t>
              </a:r>
              <a:endParaRPr lang="en-US" sz="2135" dirty="0">
                <a:solidFill>
                  <a:schemeClr val="bg1"/>
                </a:solidFill>
              </a:endParaRPr>
            </a:p>
          </p:txBody>
        </p:sp>
      </p:grpSp>
      <p:sp>
        <p:nvSpPr>
          <p:cNvPr id="65" name="Round Same Side Corner Rectangle 64"/>
          <p:cNvSpPr/>
          <p:nvPr/>
        </p:nvSpPr>
        <p:spPr>
          <a:xfrm>
            <a:off x="7364940" y="2133379"/>
            <a:ext cx="1766616" cy="1459379"/>
          </a:xfrm>
          <a:prstGeom prst="round2SameRect">
            <a:avLst>
              <a:gd name="adj1" fmla="val 8730"/>
              <a:gd name="adj2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7172918" y="4821705"/>
            <a:ext cx="2150661" cy="102560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There are many variations</a:t>
            </a:r>
            <a:br>
              <a: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of passages lorem ipsum available, but the majority suffered alteration</a:t>
            </a:r>
            <a:br>
              <a: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some form</a:t>
            </a:r>
            <a:endParaRPr lang="en-US" sz="1335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9" name="Group 66"/>
          <p:cNvGrpSpPr/>
          <p:nvPr/>
        </p:nvGrpSpPr>
        <p:grpSpPr>
          <a:xfrm>
            <a:off x="9515602" y="2133380"/>
            <a:ext cx="1766616" cy="2459917"/>
            <a:chOff x="663207" y="1246790"/>
            <a:chExt cx="1324962" cy="1844938"/>
          </a:xfrm>
          <a:solidFill>
            <a:schemeClr val="accent5">
              <a:lumMod val="75000"/>
            </a:schemeClr>
          </a:solidFill>
        </p:grpSpPr>
        <p:sp>
          <p:nvSpPr>
            <p:cNvPr id="68" name="Rounded Rectangle 67"/>
            <p:cNvSpPr/>
            <p:nvPr/>
          </p:nvSpPr>
          <p:spPr>
            <a:xfrm>
              <a:off x="663207" y="1246790"/>
              <a:ext cx="1324962" cy="1612996"/>
            </a:xfrm>
            <a:prstGeom prst="roundRect">
              <a:avLst>
                <a:gd name="adj" fmla="val 7114"/>
              </a:avLst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75" name="Isosceles Triangle 74"/>
            <p:cNvSpPr/>
            <p:nvPr/>
          </p:nvSpPr>
          <p:spPr>
            <a:xfrm rot="10800000">
              <a:off x="1122392" y="2859785"/>
              <a:ext cx="406592" cy="231943"/>
            </a:xfrm>
            <a:prstGeom prst="triangl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76" name="Text Placeholder 3"/>
            <p:cNvSpPr txBox="1"/>
            <p:nvPr/>
          </p:nvSpPr>
          <p:spPr>
            <a:xfrm>
              <a:off x="708932" y="2428981"/>
              <a:ext cx="1233512" cy="246173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2135" dirty="0">
                  <a:solidFill>
                    <a:schemeClr val="bg1"/>
                  </a:solidFill>
                </a:rPr>
                <a:t>添加文本内容</a:t>
              </a:r>
              <a:endParaRPr lang="en-US" sz="2135" dirty="0">
                <a:solidFill>
                  <a:schemeClr val="bg1"/>
                </a:solidFill>
              </a:endParaRPr>
            </a:p>
          </p:txBody>
        </p:sp>
      </p:grpSp>
      <p:sp>
        <p:nvSpPr>
          <p:cNvPr id="78" name="Round Same Side Corner Rectangle 77"/>
          <p:cNvSpPr/>
          <p:nvPr/>
        </p:nvSpPr>
        <p:spPr>
          <a:xfrm>
            <a:off x="9515602" y="2133379"/>
            <a:ext cx="1766616" cy="1459379"/>
          </a:xfrm>
          <a:prstGeom prst="round2SameRect">
            <a:avLst>
              <a:gd name="adj1" fmla="val 8730"/>
              <a:gd name="adj2" fmla="val 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9323579" y="4821705"/>
            <a:ext cx="2150661" cy="102560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There are many variations</a:t>
            </a:r>
            <a:br>
              <a: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of passages lorem ipsum available, but the majority suffered alteration</a:t>
            </a:r>
            <a:br>
              <a: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some form</a:t>
            </a:r>
            <a:endParaRPr lang="en-US" sz="1335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0" name="Arc 79"/>
          <p:cNvSpPr/>
          <p:nvPr/>
        </p:nvSpPr>
        <p:spPr>
          <a:xfrm rot="19051047">
            <a:off x="1777848" y="1651900"/>
            <a:ext cx="2181771" cy="2181771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81" name="Arc 80"/>
          <p:cNvSpPr/>
          <p:nvPr/>
        </p:nvSpPr>
        <p:spPr>
          <a:xfrm rot="19051047">
            <a:off x="3827724" y="1651901"/>
            <a:ext cx="2181771" cy="2181771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82" name="Arc 81"/>
          <p:cNvSpPr/>
          <p:nvPr/>
        </p:nvSpPr>
        <p:spPr>
          <a:xfrm rot="19051047">
            <a:off x="5887168" y="1651901"/>
            <a:ext cx="2181771" cy="2181771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83" name="Arc 82"/>
          <p:cNvSpPr/>
          <p:nvPr/>
        </p:nvSpPr>
        <p:spPr>
          <a:xfrm rot="19051047">
            <a:off x="8154695" y="1651901"/>
            <a:ext cx="2181771" cy="2181771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42" name="Freeform 103"/>
          <p:cNvSpPr>
            <a:spLocks noEditPoints="1"/>
          </p:cNvSpPr>
          <p:nvPr/>
        </p:nvSpPr>
        <p:spPr bwMode="auto">
          <a:xfrm>
            <a:off x="1576015" y="2538746"/>
            <a:ext cx="440499" cy="648645"/>
          </a:xfrm>
          <a:custGeom>
            <a:avLst/>
            <a:gdLst/>
            <a:ahLst/>
            <a:cxnLst>
              <a:cxn ang="0">
                <a:pos x="37" y="29"/>
              </a:cxn>
              <a:cxn ang="0">
                <a:pos x="31" y="41"/>
              </a:cxn>
              <a:cxn ang="0">
                <a:pos x="33" y="44"/>
              </a:cxn>
              <a:cxn ang="0">
                <a:pos x="32" y="47"/>
              </a:cxn>
              <a:cxn ang="0">
                <a:pos x="33" y="49"/>
              </a:cxn>
              <a:cxn ang="0">
                <a:pos x="31" y="53"/>
              </a:cxn>
              <a:cxn ang="0">
                <a:pos x="31" y="54"/>
              </a:cxn>
              <a:cxn ang="0">
                <a:pos x="27" y="58"/>
              </a:cxn>
              <a:cxn ang="0">
                <a:pos x="21" y="62"/>
              </a:cxn>
              <a:cxn ang="0">
                <a:pos x="15" y="58"/>
              </a:cxn>
              <a:cxn ang="0">
                <a:pos x="11" y="54"/>
              </a:cxn>
              <a:cxn ang="0">
                <a:pos x="11" y="53"/>
              </a:cxn>
              <a:cxn ang="0">
                <a:pos x="9" y="49"/>
              </a:cxn>
              <a:cxn ang="0">
                <a:pos x="10" y="47"/>
              </a:cxn>
              <a:cxn ang="0">
                <a:pos x="9" y="44"/>
              </a:cxn>
              <a:cxn ang="0">
                <a:pos x="11" y="41"/>
              </a:cxn>
              <a:cxn ang="0">
                <a:pos x="5" y="29"/>
              </a:cxn>
              <a:cxn ang="0">
                <a:pos x="0" y="18"/>
              </a:cxn>
              <a:cxn ang="0">
                <a:pos x="21" y="0"/>
              </a:cxn>
              <a:cxn ang="0">
                <a:pos x="42" y="18"/>
              </a:cxn>
              <a:cxn ang="0">
                <a:pos x="37" y="29"/>
              </a:cxn>
              <a:cxn ang="0">
                <a:pos x="21" y="6"/>
              </a:cxn>
              <a:cxn ang="0">
                <a:pos x="6" y="18"/>
              </a:cxn>
              <a:cxn ang="0">
                <a:pos x="8" y="26"/>
              </a:cxn>
              <a:cxn ang="0">
                <a:pos x="11" y="28"/>
              </a:cxn>
              <a:cxn ang="0">
                <a:pos x="16" y="40"/>
              </a:cxn>
              <a:cxn ang="0">
                <a:pos x="26" y="40"/>
              </a:cxn>
              <a:cxn ang="0">
                <a:pos x="31" y="28"/>
              </a:cxn>
              <a:cxn ang="0">
                <a:pos x="34" y="26"/>
              </a:cxn>
              <a:cxn ang="0">
                <a:pos x="36" y="18"/>
              </a:cxn>
              <a:cxn ang="0">
                <a:pos x="21" y="6"/>
              </a:cxn>
              <a:cxn ang="0">
                <a:pos x="29" y="20"/>
              </a:cxn>
              <a:cxn ang="0">
                <a:pos x="27" y="18"/>
              </a:cxn>
              <a:cxn ang="0">
                <a:pos x="21" y="15"/>
              </a:cxn>
              <a:cxn ang="0">
                <a:pos x="20" y="13"/>
              </a:cxn>
              <a:cxn ang="0">
                <a:pos x="21" y="12"/>
              </a:cxn>
              <a:cxn ang="0">
                <a:pos x="30" y="18"/>
              </a:cxn>
              <a:cxn ang="0">
                <a:pos x="29" y="20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43" name="Freeform 105"/>
          <p:cNvSpPr>
            <a:spLocks noEditPoints="1"/>
          </p:cNvSpPr>
          <p:nvPr/>
        </p:nvSpPr>
        <p:spPr bwMode="auto">
          <a:xfrm>
            <a:off x="3691679" y="2611519"/>
            <a:ext cx="510497" cy="503099"/>
          </a:xfrm>
          <a:custGeom>
            <a:avLst/>
            <a:gdLst/>
            <a:ahLst/>
            <a:cxnLst>
              <a:cxn ang="0">
                <a:pos x="59" y="63"/>
              </a:cxn>
              <a:cxn ang="0">
                <a:pos x="55" y="61"/>
              </a:cxn>
              <a:cxn ang="0">
                <a:pos x="42" y="48"/>
              </a:cxn>
              <a:cxn ang="0">
                <a:pos x="27" y="53"/>
              </a:cxn>
              <a:cxn ang="0">
                <a:pos x="0" y="26"/>
              </a:cxn>
              <a:cxn ang="0">
                <a:pos x="27" y="0"/>
              </a:cxn>
              <a:cxn ang="0">
                <a:pos x="54" y="26"/>
              </a:cxn>
              <a:cxn ang="0">
                <a:pos x="49" y="41"/>
              </a:cxn>
              <a:cxn ang="0">
                <a:pos x="62" y="54"/>
              </a:cxn>
              <a:cxn ang="0">
                <a:pos x="64" y="58"/>
              </a:cxn>
              <a:cxn ang="0">
                <a:pos x="59" y="63"/>
              </a:cxn>
              <a:cxn ang="0">
                <a:pos x="27" y="9"/>
              </a:cxn>
              <a:cxn ang="0">
                <a:pos x="10" y="26"/>
              </a:cxn>
              <a:cxn ang="0">
                <a:pos x="27" y="43"/>
              </a:cxn>
              <a:cxn ang="0">
                <a:pos x="44" y="26"/>
              </a:cxn>
              <a:cxn ang="0">
                <a:pos x="27" y="9"/>
              </a:cxn>
            </a:cxnLst>
            <a:rect l="0" t="0" r="r" b="b"/>
            <a:pathLst>
              <a:path w="64" h="63">
                <a:moveTo>
                  <a:pt x="59" y="63"/>
                </a:moveTo>
                <a:cubicBezTo>
                  <a:pt x="57" y="63"/>
                  <a:pt x="56" y="62"/>
                  <a:pt x="55" y="61"/>
                </a:cubicBezTo>
                <a:cubicBezTo>
                  <a:pt x="42" y="48"/>
                  <a:pt x="42" y="48"/>
                  <a:pt x="42" y="48"/>
                </a:cubicBezTo>
                <a:cubicBezTo>
                  <a:pt x="38" y="51"/>
                  <a:pt x="33" y="53"/>
                  <a:pt x="27" y="53"/>
                </a:cubicBezTo>
                <a:cubicBezTo>
                  <a:pt x="12" y="53"/>
                  <a:pt x="0" y="41"/>
                  <a:pt x="0" y="26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4" y="12"/>
                  <a:pt x="54" y="26"/>
                </a:cubicBezTo>
                <a:cubicBezTo>
                  <a:pt x="54" y="32"/>
                  <a:pt x="52" y="37"/>
                  <a:pt x="49" y="41"/>
                </a:cubicBezTo>
                <a:cubicBezTo>
                  <a:pt x="62" y="54"/>
                  <a:pt x="62" y="54"/>
                  <a:pt x="62" y="54"/>
                </a:cubicBezTo>
                <a:cubicBezTo>
                  <a:pt x="63" y="55"/>
                  <a:pt x="64" y="57"/>
                  <a:pt x="64" y="58"/>
                </a:cubicBezTo>
                <a:cubicBezTo>
                  <a:pt x="64" y="61"/>
                  <a:pt x="61" y="63"/>
                  <a:pt x="59" y="63"/>
                </a:cubicBezTo>
                <a:close/>
                <a:moveTo>
                  <a:pt x="27" y="9"/>
                </a:moveTo>
                <a:cubicBezTo>
                  <a:pt x="18" y="9"/>
                  <a:pt x="10" y="17"/>
                  <a:pt x="10" y="26"/>
                </a:cubicBezTo>
                <a:cubicBezTo>
                  <a:pt x="10" y="36"/>
                  <a:pt x="18" y="43"/>
                  <a:pt x="27" y="43"/>
                </a:cubicBezTo>
                <a:cubicBezTo>
                  <a:pt x="37" y="43"/>
                  <a:pt x="44" y="36"/>
                  <a:pt x="44" y="26"/>
                </a:cubicBezTo>
                <a:cubicBezTo>
                  <a:pt x="44" y="17"/>
                  <a:pt x="37" y="9"/>
                  <a:pt x="27" y="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9" name="Freeform 56"/>
          <p:cNvSpPr>
            <a:spLocks noEditPoints="1"/>
          </p:cNvSpPr>
          <p:nvPr/>
        </p:nvSpPr>
        <p:spPr bwMode="auto">
          <a:xfrm>
            <a:off x="5823847" y="2639911"/>
            <a:ext cx="547480" cy="547480"/>
          </a:xfrm>
          <a:custGeom>
            <a:avLst/>
            <a:gdLst/>
            <a:ahLst/>
            <a:cxnLst>
              <a:cxn ang="0">
                <a:pos x="64" y="42"/>
              </a:cxn>
              <a:cxn ang="0">
                <a:pos x="63" y="44"/>
              </a:cxn>
              <a:cxn ang="0">
                <a:pos x="33" y="64"/>
              </a:cxn>
              <a:cxn ang="0">
                <a:pos x="32" y="64"/>
              </a:cxn>
              <a:cxn ang="0">
                <a:pos x="30" y="64"/>
              </a:cxn>
              <a:cxn ang="0">
                <a:pos x="1" y="44"/>
              </a:cxn>
              <a:cxn ang="0">
                <a:pos x="0" y="42"/>
              </a:cxn>
              <a:cxn ang="0">
                <a:pos x="0" y="23"/>
              </a:cxn>
              <a:cxn ang="0">
                <a:pos x="1" y="20"/>
              </a:cxn>
              <a:cxn ang="0">
                <a:pos x="30" y="1"/>
              </a:cxn>
              <a:cxn ang="0">
                <a:pos x="32" y="0"/>
              </a:cxn>
              <a:cxn ang="0">
                <a:pos x="33" y="1"/>
              </a:cxn>
              <a:cxn ang="0">
                <a:pos x="63" y="20"/>
              </a:cxn>
              <a:cxn ang="0">
                <a:pos x="64" y="23"/>
              </a:cxn>
              <a:cxn ang="0">
                <a:pos x="64" y="42"/>
              </a:cxn>
              <a:cxn ang="0">
                <a:pos x="12" y="32"/>
              </a:cxn>
              <a:cxn ang="0">
                <a:pos x="5" y="28"/>
              </a:cxn>
              <a:cxn ang="0">
                <a:pos x="5" y="37"/>
              </a:cxn>
              <a:cxn ang="0">
                <a:pos x="12" y="32"/>
              </a:cxn>
              <a:cxn ang="0">
                <a:pos x="29" y="21"/>
              </a:cxn>
              <a:cxn ang="0">
                <a:pos x="29" y="8"/>
              </a:cxn>
              <a:cxn ang="0">
                <a:pos x="7" y="23"/>
              </a:cxn>
              <a:cxn ang="0">
                <a:pos x="17" y="29"/>
              </a:cxn>
              <a:cxn ang="0">
                <a:pos x="29" y="21"/>
              </a:cxn>
              <a:cxn ang="0">
                <a:pos x="29" y="56"/>
              </a:cxn>
              <a:cxn ang="0">
                <a:pos x="29" y="44"/>
              </a:cxn>
              <a:cxn ang="0">
                <a:pos x="17" y="36"/>
              </a:cxn>
              <a:cxn ang="0">
                <a:pos x="7" y="42"/>
              </a:cxn>
              <a:cxn ang="0">
                <a:pos x="29" y="56"/>
              </a:cxn>
              <a:cxn ang="0">
                <a:pos x="41" y="32"/>
              </a:cxn>
              <a:cxn ang="0">
                <a:pos x="32" y="26"/>
              </a:cxn>
              <a:cxn ang="0">
                <a:pos x="22" y="32"/>
              </a:cxn>
              <a:cxn ang="0">
                <a:pos x="32" y="39"/>
              </a:cxn>
              <a:cxn ang="0">
                <a:pos x="41" y="32"/>
              </a:cxn>
              <a:cxn ang="0">
                <a:pos x="56" y="23"/>
              </a:cxn>
              <a:cxn ang="0">
                <a:pos x="35" y="8"/>
              </a:cxn>
              <a:cxn ang="0">
                <a:pos x="35" y="21"/>
              </a:cxn>
              <a:cxn ang="0">
                <a:pos x="46" y="29"/>
              </a:cxn>
              <a:cxn ang="0">
                <a:pos x="56" y="23"/>
              </a:cxn>
              <a:cxn ang="0">
                <a:pos x="56" y="42"/>
              </a:cxn>
              <a:cxn ang="0">
                <a:pos x="46" y="36"/>
              </a:cxn>
              <a:cxn ang="0">
                <a:pos x="35" y="44"/>
              </a:cxn>
              <a:cxn ang="0">
                <a:pos x="35" y="56"/>
              </a:cxn>
              <a:cxn ang="0">
                <a:pos x="56" y="42"/>
              </a:cxn>
              <a:cxn ang="0">
                <a:pos x="58" y="37"/>
              </a:cxn>
              <a:cxn ang="0">
                <a:pos x="58" y="28"/>
              </a:cxn>
              <a:cxn ang="0">
                <a:pos x="51" y="32"/>
              </a:cxn>
              <a:cxn ang="0">
                <a:pos x="58" y="37"/>
              </a:cxn>
            </a:cxnLst>
            <a:rect l="0" t="0" r="r" b="b"/>
            <a:pathLst>
              <a:path w="64" h="64">
                <a:moveTo>
                  <a:pt x="64" y="42"/>
                </a:moveTo>
                <a:cubicBezTo>
                  <a:pt x="64" y="43"/>
                  <a:pt x="63" y="44"/>
                  <a:pt x="63" y="44"/>
                </a:cubicBezTo>
                <a:cubicBezTo>
                  <a:pt x="33" y="64"/>
                  <a:pt x="33" y="64"/>
                  <a:pt x="33" y="64"/>
                </a:cubicBezTo>
                <a:cubicBezTo>
                  <a:pt x="33" y="64"/>
                  <a:pt x="32" y="64"/>
                  <a:pt x="32" y="64"/>
                </a:cubicBezTo>
                <a:cubicBezTo>
                  <a:pt x="31" y="64"/>
                  <a:pt x="31" y="64"/>
                  <a:pt x="30" y="64"/>
                </a:cubicBezTo>
                <a:cubicBezTo>
                  <a:pt x="1" y="44"/>
                  <a:pt x="1" y="44"/>
                  <a:pt x="1" y="44"/>
                </a:cubicBezTo>
                <a:cubicBezTo>
                  <a:pt x="0" y="44"/>
                  <a:pt x="0" y="43"/>
                  <a:pt x="0" y="42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2"/>
                  <a:pt x="0" y="21"/>
                  <a:pt x="1" y="20"/>
                </a:cubicBezTo>
                <a:cubicBezTo>
                  <a:pt x="30" y="1"/>
                  <a:pt x="30" y="1"/>
                  <a:pt x="30" y="1"/>
                </a:cubicBezTo>
                <a:cubicBezTo>
                  <a:pt x="31" y="1"/>
                  <a:pt x="31" y="0"/>
                  <a:pt x="32" y="0"/>
                </a:cubicBezTo>
                <a:cubicBezTo>
                  <a:pt x="32" y="0"/>
                  <a:pt x="33" y="1"/>
                  <a:pt x="33" y="1"/>
                </a:cubicBezTo>
                <a:cubicBezTo>
                  <a:pt x="63" y="20"/>
                  <a:pt x="63" y="20"/>
                  <a:pt x="63" y="20"/>
                </a:cubicBezTo>
                <a:cubicBezTo>
                  <a:pt x="63" y="21"/>
                  <a:pt x="64" y="22"/>
                  <a:pt x="64" y="23"/>
                </a:cubicBezTo>
                <a:lnTo>
                  <a:pt x="64" y="42"/>
                </a:lnTo>
                <a:close/>
                <a:moveTo>
                  <a:pt x="12" y="32"/>
                </a:moveTo>
                <a:cubicBezTo>
                  <a:pt x="5" y="28"/>
                  <a:pt x="5" y="28"/>
                  <a:pt x="5" y="28"/>
                </a:cubicBezTo>
                <a:cubicBezTo>
                  <a:pt x="5" y="37"/>
                  <a:pt x="5" y="37"/>
                  <a:pt x="5" y="37"/>
                </a:cubicBezTo>
                <a:lnTo>
                  <a:pt x="12" y="32"/>
                </a:lnTo>
                <a:close/>
                <a:moveTo>
                  <a:pt x="29" y="21"/>
                </a:moveTo>
                <a:cubicBezTo>
                  <a:pt x="29" y="8"/>
                  <a:pt x="29" y="8"/>
                  <a:pt x="29" y="8"/>
                </a:cubicBezTo>
                <a:cubicBezTo>
                  <a:pt x="7" y="23"/>
                  <a:pt x="7" y="23"/>
                  <a:pt x="7" y="23"/>
                </a:cubicBezTo>
                <a:cubicBezTo>
                  <a:pt x="17" y="29"/>
                  <a:pt x="17" y="29"/>
                  <a:pt x="17" y="29"/>
                </a:cubicBezTo>
                <a:lnTo>
                  <a:pt x="29" y="21"/>
                </a:lnTo>
                <a:close/>
                <a:moveTo>
                  <a:pt x="29" y="56"/>
                </a:moveTo>
                <a:cubicBezTo>
                  <a:pt x="29" y="44"/>
                  <a:pt x="29" y="44"/>
                  <a:pt x="29" y="44"/>
                </a:cubicBezTo>
                <a:cubicBezTo>
                  <a:pt x="17" y="36"/>
                  <a:pt x="17" y="36"/>
                  <a:pt x="17" y="36"/>
                </a:cubicBezTo>
                <a:cubicBezTo>
                  <a:pt x="7" y="42"/>
                  <a:pt x="7" y="42"/>
                  <a:pt x="7" y="42"/>
                </a:cubicBezTo>
                <a:lnTo>
                  <a:pt x="29" y="56"/>
                </a:lnTo>
                <a:close/>
                <a:moveTo>
                  <a:pt x="41" y="32"/>
                </a:moveTo>
                <a:cubicBezTo>
                  <a:pt x="32" y="26"/>
                  <a:pt x="32" y="26"/>
                  <a:pt x="32" y="26"/>
                </a:cubicBezTo>
                <a:cubicBezTo>
                  <a:pt x="22" y="32"/>
                  <a:pt x="22" y="32"/>
                  <a:pt x="22" y="32"/>
                </a:cubicBezTo>
                <a:cubicBezTo>
                  <a:pt x="32" y="39"/>
                  <a:pt x="32" y="39"/>
                  <a:pt x="32" y="39"/>
                </a:cubicBezTo>
                <a:lnTo>
                  <a:pt x="41" y="32"/>
                </a:lnTo>
                <a:close/>
                <a:moveTo>
                  <a:pt x="56" y="23"/>
                </a:moveTo>
                <a:cubicBezTo>
                  <a:pt x="35" y="8"/>
                  <a:pt x="35" y="8"/>
                  <a:pt x="35" y="8"/>
                </a:cubicBezTo>
                <a:cubicBezTo>
                  <a:pt x="35" y="21"/>
                  <a:pt x="35" y="21"/>
                  <a:pt x="35" y="21"/>
                </a:cubicBezTo>
                <a:cubicBezTo>
                  <a:pt x="46" y="29"/>
                  <a:pt x="46" y="29"/>
                  <a:pt x="46" y="29"/>
                </a:cubicBezTo>
                <a:lnTo>
                  <a:pt x="56" y="23"/>
                </a:lnTo>
                <a:close/>
                <a:moveTo>
                  <a:pt x="56" y="42"/>
                </a:moveTo>
                <a:cubicBezTo>
                  <a:pt x="46" y="36"/>
                  <a:pt x="46" y="36"/>
                  <a:pt x="46" y="36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56"/>
                  <a:pt x="35" y="56"/>
                  <a:pt x="35" y="56"/>
                </a:cubicBezTo>
                <a:lnTo>
                  <a:pt x="56" y="42"/>
                </a:lnTo>
                <a:close/>
                <a:moveTo>
                  <a:pt x="58" y="37"/>
                </a:moveTo>
                <a:cubicBezTo>
                  <a:pt x="58" y="28"/>
                  <a:pt x="58" y="28"/>
                  <a:pt x="58" y="28"/>
                </a:cubicBezTo>
                <a:cubicBezTo>
                  <a:pt x="51" y="32"/>
                  <a:pt x="51" y="32"/>
                  <a:pt x="51" y="32"/>
                </a:cubicBezTo>
                <a:lnTo>
                  <a:pt x="58" y="3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61" name="Freeform 6"/>
          <p:cNvSpPr>
            <a:spLocks noEditPoints="1"/>
          </p:cNvSpPr>
          <p:nvPr/>
        </p:nvSpPr>
        <p:spPr bwMode="auto">
          <a:xfrm>
            <a:off x="7979268" y="2652563"/>
            <a:ext cx="537960" cy="421012"/>
          </a:xfrm>
          <a:custGeom>
            <a:avLst/>
            <a:gdLst/>
            <a:ahLst/>
            <a:cxnLst>
              <a:cxn ang="0">
                <a:pos x="64" y="48"/>
              </a:cxn>
              <a:cxn ang="0">
                <a:pos x="61" y="50"/>
              </a:cxn>
              <a:cxn ang="0">
                <a:pos x="2" y="50"/>
              </a:cxn>
              <a:cxn ang="0">
                <a:pos x="0" y="48"/>
              </a:cxn>
              <a:cxn ang="0">
                <a:pos x="0" y="43"/>
              </a:cxn>
              <a:cxn ang="0">
                <a:pos x="2" y="41"/>
              </a:cxn>
              <a:cxn ang="0">
                <a:pos x="61" y="41"/>
              </a:cxn>
              <a:cxn ang="0">
                <a:pos x="64" y="43"/>
              </a:cxn>
              <a:cxn ang="0">
                <a:pos x="64" y="48"/>
              </a:cxn>
              <a:cxn ang="0">
                <a:pos x="59" y="20"/>
              </a:cxn>
              <a:cxn ang="0">
                <a:pos x="57" y="23"/>
              </a:cxn>
              <a:cxn ang="0">
                <a:pos x="7" y="23"/>
              </a:cxn>
              <a:cxn ang="0">
                <a:pos x="4" y="20"/>
              </a:cxn>
              <a:cxn ang="0">
                <a:pos x="4" y="16"/>
              </a:cxn>
              <a:cxn ang="0">
                <a:pos x="7" y="13"/>
              </a:cxn>
              <a:cxn ang="0">
                <a:pos x="57" y="13"/>
              </a:cxn>
              <a:cxn ang="0">
                <a:pos x="59" y="16"/>
              </a:cxn>
              <a:cxn ang="0">
                <a:pos x="59" y="20"/>
              </a:cxn>
              <a:cxn ang="0">
                <a:pos x="50" y="34"/>
              </a:cxn>
              <a:cxn ang="0">
                <a:pos x="48" y="36"/>
              </a:cxn>
              <a:cxn ang="0">
                <a:pos x="16" y="36"/>
              </a:cxn>
              <a:cxn ang="0">
                <a:pos x="13" y="34"/>
              </a:cxn>
              <a:cxn ang="0">
                <a:pos x="13" y="29"/>
              </a:cxn>
              <a:cxn ang="0">
                <a:pos x="16" y="27"/>
              </a:cxn>
              <a:cxn ang="0">
                <a:pos x="48" y="27"/>
              </a:cxn>
              <a:cxn ang="0">
                <a:pos x="50" y="29"/>
              </a:cxn>
              <a:cxn ang="0">
                <a:pos x="50" y="34"/>
              </a:cxn>
              <a:cxn ang="0">
                <a:pos x="45" y="7"/>
              </a:cxn>
              <a:cxn ang="0">
                <a:pos x="43" y="9"/>
              </a:cxn>
              <a:cxn ang="0">
                <a:pos x="20" y="9"/>
              </a:cxn>
              <a:cxn ang="0">
                <a:pos x="18" y="7"/>
              </a:cxn>
              <a:cxn ang="0">
                <a:pos x="18" y="2"/>
              </a:cxn>
              <a:cxn ang="0">
                <a:pos x="20" y="0"/>
              </a:cxn>
              <a:cxn ang="0">
                <a:pos x="43" y="0"/>
              </a:cxn>
              <a:cxn ang="0">
                <a:pos x="45" y="2"/>
              </a:cxn>
              <a:cxn ang="0">
                <a:pos x="45" y="7"/>
              </a:cxn>
            </a:cxnLst>
            <a:rect l="0" t="0" r="r" b="b"/>
            <a:pathLst>
              <a:path w="64" h="50">
                <a:moveTo>
                  <a:pt x="64" y="48"/>
                </a:moveTo>
                <a:cubicBezTo>
                  <a:pt x="64" y="49"/>
                  <a:pt x="63" y="50"/>
                  <a:pt x="61" y="50"/>
                </a:cubicBezTo>
                <a:cubicBezTo>
                  <a:pt x="2" y="50"/>
                  <a:pt x="2" y="50"/>
                  <a:pt x="2" y="50"/>
                </a:cubicBezTo>
                <a:cubicBezTo>
                  <a:pt x="1" y="50"/>
                  <a:pt x="0" y="49"/>
                  <a:pt x="0" y="48"/>
                </a:cubicBezTo>
                <a:cubicBezTo>
                  <a:pt x="0" y="43"/>
                  <a:pt x="0" y="43"/>
                  <a:pt x="0" y="43"/>
                </a:cubicBezTo>
                <a:cubicBezTo>
                  <a:pt x="0" y="42"/>
                  <a:pt x="1" y="41"/>
                  <a:pt x="2" y="41"/>
                </a:cubicBezTo>
                <a:cubicBezTo>
                  <a:pt x="61" y="41"/>
                  <a:pt x="61" y="41"/>
                  <a:pt x="61" y="41"/>
                </a:cubicBezTo>
                <a:cubicBezTo>
                  <a:pt x="63" y="41"/>
                  <a:pt x="64" y="42"/>
                  <a:pt x="64" y="43"/>
                </a:cubicBezTo>
                <a:lnTo>
                  <a:pt x="64" y="48"/>
                </a:lnTo>
                <a:close/>
                <a:moveTo>
                  <a:pt x="59" y="20"/>
                </a:moveTo>
                <a:cubicBezTo>
                  <a:pt x="59" y="22"/>
                  <a:pt x="58" y="23"/>
                  <a:pt x="57" y="23"/>
                </a:cubicBezTo>
                <a:cubicBezTo>
                  <a:pt x="7" y="23"/>
                  <a:pt x="7" y="23"/>
                  <a:pt x="7" y="23"/>
                </a:cubicBezTo>
                <a:cubicBezTo>
                  <a:pt x="5" y="23"/>
                  <a:pt x="4" y="22"/>
                  <a:pt x="4" y="20"/>
                </a:cubicBezTo>
                <a:cubicBezTo>
                  <a:pt x="4" y="16"/>
                  <a:pt x="4" y="16"/>
                  <a:pt x="4" y="16"/>
                </a:cubicBezTo>
                <a:cubicBezTo>
                  <a:pt x="4" y="14"/>
                  <a:pt x="5" y="13"/>
                  <a:pt x="7" y="13"/>
                </a:cubicBezTo>
                <a:cubicBezTo>
                  <a:pt x="57" y="13"/>
                  <a:pt x="57" y="13"/>
                  <a:pt x="57" y="13"/>
                </a:cubicBezTo>
                <a:cubicBezTo>
                  <a:pt x="58" y="13"/>
                  <a:pt x="59" y="14"/>
                  <a:pt x="59" y="16"/>
                </a:cubicBezTo>
                <a:lnTo>
                  <a:pt x="59" y="20"/>
                </a:lnTo>
                <a:close/>
                <a:moveTo>
                  <a:pt x="50" y="34"/>
                </a:moveTo>
                <a:cubicBezTo>
                  <a:pt x="50" y="35"/>
                  <a:pt x="49" y="36"/>
                  <a:pt x="48" y="36"/>
                </a:cubicBezTo>
                <a:cubicBezTo>
                  <a:pt x="16" y="36"/>
                  <a:pt x="16" y="36"/>
                  <a:pt x="16" y="36"/>
                </a:cubicBezTo>
                <a:cubicBezTo>
                  <a:pt x="15" y="36"/>
                  <a:pt x="13" y="35"/>
                  <a:pt x="13" y="34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28"/>
                  <a:pt x="15" y="27"/>
                  <a:pt x="16" y="27"/>
                </a:cubicBezTo>
                <a:cubicBezTo>
                  <a:pt x="48" y="27"/>
                  <a:pt x="48" y="27"/>
                  <a:pt x="48" y="27"/>
                </a:cubicBezTo>
                <a:cubicBezTo>
                  <a:pt x="49" y="27"/>
                  <a:pt x="50" y="28"/>
                  <a:pt x="50" y="29"/>
                </a:cubicBezTo>
                <a:lnTo>
                  <a:pt x="50" y="34"/>
                </a:lnTo>
                <a:close/>
                <a:moveTo>
                  <a:pt x="45" y="7"/>
                </a:moveTo>
                <a:cubicBezTo>
                  <a:pt x="45" y="8"/>
                  <a:pt x="44" y="9"/>
                  <a:pt x="43" y="9"/>
                </a:cubicBezTo>
                <a:cubicBezTo>
                  <a:pt x="20" y="9"/>
                  <a:pt x="20" y="9"/>
                  <a:pt x="20" y="9"/>
                </a:cubicBezTo>
                <a:cubicBezTo>
                  <a:pt x="19" y="9"/>
                  <a:pt x="18" y="8"/>
                  <a:pt x="18" y="7"/>
                </a:cubicBezTo>
                <a:cubicBezTo>
                  <a:pt x="18" y="2"/>
                  <a:pt x="18" y="2"/>
                  <a:pt x="18" y="2"/>
                </a:cubicBezTo>
                <a:cubicBezTo>
                  <a:pt x="18" y="1"/>
                  <a:pt x="19" y="0"/>
                  <a:pt x="20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44" y="0"/>
                  <a:pt x="45" y="1"/>
                  <a:pt x="45" y="2"/>
                </a:cubicBezTo>
                <a:lnTo>
                  <a:pt x="45" y="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67" name="Freeform 245"/>
          <p:cNvSpPr/>
          <p:nvPr/>
        </p:nvSpPr>
        <p:spPr bwMode="auto">
          <a:xfrm>
            <a:off x="10091660" y="2555818"/>
            <a:ext cx="614503" cy="614503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48" name="文本框 47"/>
          <p:cNvSpPr txBox="1"/>
          <p:nvPr/>
        </p:nvSpPr>
        <p:spPr>
          <a:xfrm>
            <a:off x="2653993" y="177217"/>
            <a:ext cx="7056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添加您的标题</a:t>
            </a:r>
            <a:endParaRPr lang="zh-CN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</p:spTree>
  </p:cSld>
  <p:clrMapOvr>
    <a:masterClrMapping/>
  </p:clrMapOvr>
  <p:transition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1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000"/>
                            </p:stCondLst>
                            <p:childTnLst>
                              <p:par>
                                <p:cTn id="62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1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000"/>
                            </p:stCondLst>
                            <p:childTnLst>
                              <p:par>
                                <p:cTn id="81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1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500"/>
                            </p:stCondLst>
                            <p:childTnLst>
                              <p:par>
                                <p:cTn id="9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0"/>
                            </p:stCondLst>
                            <p:childTnLst>
                              <p:par>
                                <p:cTn id="10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500"/>
                            </p:stCondLst>
                            <p:childTnLst>
                              <p:par>
                                <p:cTn id="10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6000"/>
                            </p:stCondLst>
                            <p:childTnLst>
                              <p:par>
                                <p:cTn id="10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6500"/>
                            </p:stCondLst>
                            <p:childTnLst>
                              <p:par>
                                <p:cTn id="11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7" grpId="0"/>
      <p:bldP spid="53" grpId="0" animBg="1"/>
      <p:bldP spid="54" grpId="0"/>
      <p:bldP spid="59" grpId="0" animBg="1"/>
      <p:bldP spid="60" grpId="0"/>
      <p:bldP spid="65" grpId="0" animBg="1"/>
      <p:bldP spid="66" grpId="0"/>
      <p:bldP spid="78" grpId="0" animBg="1"/>
      <p:bldP spid="79" grpId="0"/>
      <p:bldP spid="80" grpId="0" animBg="1"/>
      <p:bldP spid="81" grpId="0" animBg="1"/>
      <p:bldP spid="82" grpId="0" animBg="1"/>
      <p:bldP spid="83" grpId="0" animBg="1"/>
      <p:bldP spid="42" grpId="0" animBg="1"/>
      <p:bldP spid="43" grpId="0" animBg="1"/>
      <p:bldP spid="49" grpId="0" animBg="1"/>
      <p:bldP spid="61" grpId="0" animBg="1"/>
      <p:bldP spid="6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Freeform 50"/>
          <p:cNvSpPr/>
          <p:nvPr/>
        </p:nvSpPr>
        <p:spPr>
          <a:xfrm>
            <a:off x="1357653" y="2173337"/>
            <a:ext cx="2095500" cy="1831731"/>
          </a:xfrm>
          <a:custGeom>
            <a:avLst/>
            <a:gdLst>
              <a:gd name="connsiteX0" fmla="*/ 0 w 1571625"/>
              <a:gd name="connsiteY0" fmla="*/ 206070 h 1373798"/>
              <a:gd name="connsiteX1" fmla="*/ 884726 w 1571625"/>
              <a:gd name="connsiteY1" fmla="*/ 206070 h 1373798"/>
              <a:gd name="connsiteX2" fmla="*/ 884726 w 1571625"/>
              <a:gd name="connsiteY2" fmla="*/ 0 h 1373798"/>
              <a:gd name="connsiteX3" fmla="*/ 1571625 w 1571625"/>
              <a:gd name="connsiteY3" fmla="*/ 686899 h 1373798"/>
              <a:gd name="connsiteX4" fmla="*/ 884726 w 1571625"/>
              <a:gd name="connsiteY4" fmla="*/ 1373798 h 1373798"/>
              <a:gd name="connsiteX5" fmla="*/ 884726 w 1571625"/>
              <a:gd name="connsiteY5" fmla="*/ 1167728 h 1373798"/>
              <a:gd name="connsiteX6" fmla="*/ 0 w 1571625"/>
              <a:gd name="connsiteY6" fmla="*/ 1167728 h 1373798"/>
              <a:gd name="connsiteX7" fmla="*/ 0 w 1571625"/>
              <a:gd name="connsiteY7" fmla="*/ 206070 h 1373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71625" h="1373798">
                <a:moveTo>
                  <a:pt x="0" y="206070"/>
                </a:moveTo>
                <a:lnTo>
                  <a:pt x="884726" y="206070"/>
                </a:lnTo>
                <a:lnTo>
                  <a:pt x="884726" y="0"/>
                </a:lnTo>
                <a:lnTo>
                  <a:pt x="1571625" y="686899"/>
                </a:lnTo>
                <a:lnTo>
                  <a:pt x="884726" y="1373798"/>
                </a:lnTo>
                <a:lnTo>
                  <a:pt x="884726" y="1167728"/>
                </a:lnTo>
                <a:lnTo>
                  <a:pt x="0" y="1167728"/>
                </a:lnTo>
                <a:lnTo>
                  <a:pt x="0" y="206070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84836" tIns="290000" rIns="580548" bIns="290000" numCol="1" spcCol="1270" anchor="ctr" anchorCtr="0">
            <a:noAutofit/>
          </a:bodyPr>
          <a:lstStyle/>
          <a:p>
            <a:pPr marL="228600" lvl="1" indent="-228600" defTabSz="106616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sz="6400" dirty="0">
                <a:solidFill>
                  <a:schemeClr val="bg1"/>
                </a:solidFill>
                <a:latin typeface="FontAwesome" pitchFamily="2" charset="0"/>
              </a:rPr>
              <a:t> </a:t>
            </a:r>
            <a:endParaRPr lang="en-US" sz="6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3" name="Freeform 52"/>
          <p:cNvSpPr/>
          <p:nvPr/>
        </p:nvSpPr>
        <p:spPr>
          <a:xfrm>
            <a:off x="4026717" y="2173337"/>
            <a:ext cx="2095500" cy="1831731"/>
          </a:xfrm>
          <a:custGeom>
            <a:avLst/>
            <a:gdLst>
              <a:gd name="connsiteX0" fmla="*/ 0 w 1571625"/>
              <a:gd name="connsiteY0" fmla="*/ 206070 h 1373798"/>
              <a:gd name="connsiteX1" fmla="*/ 884726 w 1571625"/>
              <a:gd name="connsiteY1" fmla="*/ 206070 h 1373798"/>
              <a:gd name="connsiteX2" fmla="*/ 884726 w 1571625"/>
              <a:gd name="connsiteY2" fmla="*/ 0 h 1373798"/>
              <a:gd name="connsiteX3" fmla="*/ 1571625 w 1571625"/>
              <a:gd name="connsiteY3" fmla="*/ 686899 h 1373798"/>
              <a:gd name="connsiteX4" fmla="*/ 884726 w 1571625"/>
              <a:gd name="connsiteY4" fmla="*/ 1373798 h 1373798"/>
              <a:gd name="connsiteX5" fmla="*/ 884726 w 1571625"/>
              <a:gd name="connsiteY5" fmla="*/ 1167728 h 1373798"/>
              <a:gd name="connsiteX6" fmla="*/ 0 w 1571625"/>
              <a:gd name="connsiteY6" fmla="*/ 1167728 h 1373798"/>
              <a:gd name="connsiteX7" fmla="*/ 0 w 1571625"/>
              <a:gd name="connsiteY7" fmla="*/ 206070 h 1373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71625" h="1373798">
                <a:moveTo>
                  <a:pt x="0" y="206070"/>
                </a:moveTo>
                <a:lnTo>
                  <a:pt x="884726" y="206070"/>
                </a:lnTo>
                <a:lnTo>
                  <a:pt x="884726" y="0"/>
                </a:lnTo>
                <a:lnTo>
                  <a:pt x="1571625" y="686899"/>
                </a:lnTo>
                <a:lnTo>
                  <a:pt x="884726" y="1373798"/>
                </a:lnTo>
                <a:lnTo>
                  <a:pt x="884726" y="1167728"/>
                </a:lnTo>
                <a:lnTo>
                  <a:pt x="0" y="1167728"/>
                </a:lnTo>
                <a:lnTo>
                  <a:pt x="0" y="206070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84835" tIns="290000" rIns="580549" bIns="290000" numCol="1" spcCol="1270" anchor="ctr" anchorCtr="0">
            <a:noAutofit/>
          </a:bodyPr>
          <a:lstStyle/>
          <a:p>
            <a:pPr marL="228600" lvl="1" indent="-228600" defTabSz="106616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sz="4800" dirty="0">
                <a:solidFill>
                  <a:schemeClr val="bg1"/>
                </a:solidFill>
                <a:latin typeface="FontAwesome" pitchFamily="2" charset="0"/>
              </a:rPr>
              <a:t> </a:t>
            </a:r>
            <a:endParaRPr lang="en-US" sz="4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5" name="Freeform 54"/>
          <p:cNvSpPr/>
          <p:nvPr/>
        </p:nvSpPr>
        <p:spPr>
          <a:xfrm>
            <a:off x="6668688" y="2173337"/>
            <a:ext cx="2095500" cy="1831731"/>
          </a:xfrm>
          <a:custGeom>
            <a:avLst/>
            <a:gdLst>
              <a:gd name="connsiteX0" fmla="*/ 0 w 1571625"/>
              <a:gd name="connsiteY0" fmla="*/ 206070 h 1373798"/>
              <a:gd name="connsiteX1" fmla="*/ 884726 w 1571625"/>
              <a:gd name="connsiteY1" fmla="*/ 206070 h 1373798"/>
              <a:gd name="connsiteX2" fmla="*/ 884726 w 1571625"/>
              <a:gd name="connsiteY2" fmla="*/ 0 h 1373798"/>
              <a:gd name="connsiteX3" fmla="*/ 1571625 w 1571625"/>
              <a:gd name="connsiteY3" fmla="*/ 686899 h 1373798"/>
              <a:gd name="connsiteX4" fmla="*/ 884726 w 1571625"/>
              <a:gd name="connsiteY4" fmla="*/ 1373798 h 1373798"/>
              <a:gd name="connsiteX5" fmla="*/ 884726 w 1571625"/>
              <a:gd name="connsiteY5" fmla="*/ 1167728 h 1373798"/>
              <a:gd name="connsiteX6" fmla="*/ 0 w 1571625"/>
              <a:gd name="connsiteY6" fmla="*/ 1167728 h 1373798"/>
              <a:gd name="connsiteX7" fmla="*/ 0 w 1571625"/>
              <a:gd name="connsiteY7" fmla="*/ 206070 h 1373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71625" h="1373798">
                <a:moveTo>
                  <a:pt x="0" y="206070"/>
                </a:moveTo>
                <a:lnTo>
                  <a:pt x="884726" y="206070"/>
                </a:lnTo>
                <a:lnTo>
                  <a:pt x="884726" y="0"/>
                </a:lnTo>
                <a:lnTo>
                  <a:pt x="1571625" y="686899"/>
                </a:lnTo>
                <a:lnTo>
                  <a:pt x="884726" y="1373798"/>
                </a:lnTo>
                <a:lnTo>
                  <a:pt x="884726" y="1167728"/>
                </a:lnTo>
                <a:lnTo>
                  <a:pt x="0" y="1167728"/>
                </a:lnTo>
                <a:lnTo>
                  <a:pt x="0" y="206070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84835" tIns="290000" rIns="580549" bIns="290000" numCol="1" spcCol="1270" anchor="ctr" anchorCtr="0">
            <a:noAutofit/>
          </a:bodyPr>
          <a:lstStyle/>
          <a:p>
            <a:pPr marL="228600" lvl="1" indent="-228600" defTabSz="106616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sz="4800" dirty="0">
                <a:solidFill>
                  <a:schemeClr val="bg1"/>
                </a:solidFill>
                <a:latin typeface="FontAwesome" pitchFamily="2" charset="0"/>
              </a:rPr>
              <a:t> </a:t>
            </a:r>
            <a:endParaRPr lang="en-US" sz="48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60" name="Freeform 59"/>
          <p:cNvSpPr/>
          <p:nvPr/>
        </p:nvSpPr>
        <p:spPr>
          <a:xfrm>
            <a:off x="9248140" y="2173337"/>
            <a:ext cx="2095500" cy="1831731"/>
          </a:xfrm>
          <a:custGeom>
            <a:avLst/>
            <a:gdLst>
              <a:gd name="connsiteX0" fmla="*/ 0 w 1571625"/>
              <a:gd name="connsiteY0" fmla="*/ 206070 h 1373798"/>
              <a:gd name="connsiteX1" fmla="*/ 884726 w 1571625"/>
              <a:gd name="connsiteY1" fmla="*/ 206070 h 1373798"/>
              <a:gd name="connsiteX2" fmla="*/ 884726 w 1571625"/>
              <a:gd name="connsiteY2" fmla="*/ 0 h 1373798"/>
              <a:gd name="connsiteX3" fmla="*/ 1571625 w 1571625"/>
              <a:gd name="connsiteY3" fmla="*/ 686899 h 1373798"/>
              <a:gd name="connsiteX4" fmla="*/ 884726 w 1571625"/>
              <a:gd name="connsiteY4" fmla="*/ 1373798 h 1373798"/>
              <a:gd name="connsiteX5" fmla="*/ 884726 w 1571625"/>
              <a:gd name="connsiteY5" fmla="*/ 1167728 h 1373798"/>
              <a:gd name="connsiteX6" fmla="*/ 0 w 1571625"/>
              <a:gd name="connsiteY6" fmla="*/ 1167728 h 1373798"/>
              <a:gd name="connsiteX7" fmla="*/ 0 w 1571625"/>
              <a:gd name="connsiteY7" fmla="*/ 206070 h 1373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71625" h="1373798">
                <a:moveTo>
                  <a:pt x="0" y="206070"/>
                </a:moveTo>
                <a:lnTo>
                  <a:pt x="884726" y="206070"/>
                </a:lnTo>
                <a:lnTo>
                  <a:pt x="884726" y="0"/>
                </a:lnTo>
                <a:lnTo>
                  <a:pt x="1571625" y="686899"/>
                </a:lnTo>
                <a:lnTo>
                  <a:pt x="884726" y="1373798"/>
                </a:lnTo>
                <a:lnTo>
                  <a:pt x="884726" y="1167728"/>
                </a:lnTo>
                <a:lnTo>
                  <a:pt x="0" y="1167728"/>
                </a:lnTo>
                <a:lnTo>
                  <a:pt x="0" y="206070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84835" tIns="290000" rIns="580549" bIns="290000" numCol="1" spcCol="1270" anchor="ctr" anchorCtr="0">
            <a:noAutofit/>
          </a:bodyPr>
          <a:lstStyle/>
          <a:p>
            <a:pPr marL="228600" lvl="1" indent="-228600" defTabSz="106616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sz="4265" dirty="0">
                <a:solidFill>
                  <a:schemeClr val="bg1"/>
                </a:solidFill>
                <a:latin typeface="FontAwesome" pitchFamily="2" charset="0"/>
              </a:rPr>
              <a:t> </a:t>
            </a:r>
            <a:endParaRPr lang="en-US" sz="4265" dirty="0">
              <a:solidFill>
                <a:schemeClr val="accent4">
                  <a:lumMod val="75000"/>
                </a:schemeClr>
              </a:solidFill>
            </a:endParaRPr>
          </a:p>
        </p:txBody>
      </p:sp>
      <p:grpSp>
        <p:nvGrpSpPr>
          <p:cNvPr id="3" name="Group 134"/>
          <p:cNvGrpSpPr>
            <a:grpSpLocks noChangeAspect="1"/>
          </p:cNvGrpSpPr>
          <p:nvPr/>
        </p:nvGrpSpPr>
        <p:grpSpPr>
          <a:xfrm>
            <a:off x="838853" y="2569969"/>
            <a:ext cx="1037599" cy="1038467"/>
            <a:chOff x="3287425" y="1417883"/>
            <a:chExt cx="648499" cy="649042"/>
          </a:xfrm>
        </p:grpSpPr>
        <p:sp>
          <p:nvSpPr>
            <p:cNvPr id="33" name="Oval 32"/>
            <p:cNvSpPr>
              <a:spLocks noChangeAspect="1"/>
            </p:cNvSpPr>
            <p:nvPr/>
          </p:nvSpPr>
          <p:spPr>
            <a:xfrm>
              <a:off x="3287425" y="1417883"/>
              <a:ext cx="648499" cy="649042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4" name="Oval 33"/>
            <p:cNvSpPr>
              <a:spLocks noChangeAspect="1"/>
            </p:cNvSpPr>
            <p:nvPr/>
          </p:nvSpPr>
          <p:spPr>
            <a:xfrm>
              <a:off x="3362252" y="1492773"/>
              <a:ext cx="498845" cy="499263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35" b="1" dirty="0">
                  <a:solidFill>
                    <a:schemeClr val="bg1"/>
                  </a:solidFill>
                </a:rPr>
                <a:t>01</a:t>
              </a:r>
              <a:endParaRPr lang="en-US" sz="2135" b="1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5" name="Group 129"/>
          <p:cNvGrpSpPr>
            <a:grpSpLocks noChangeAspect="1"/>
          </p:cNvGrpSpPr>
          <p:nvPr/>
        </p:nvGrpSpPr>
        <p:grpSpPr>
          <a:xfrm>
            <a:off x="3507917" y="2569969"/>
            <a:ext cx="1037599" cy="1038467"/>
            <a:chOff x="2779491" y="2517212"/>
            <a:chExt cx="648499" cy="649042"/>
          </a:xfrm>
        </p:grpSpPr>
        <p:sp>
          <p:nvSpPr>
            <p:cNvPr id="36" name="Oval 35"/>
            <p:cNvSpPr>
              <a:spLocks noChangeAspect="1"/>
            </p:cNvSpPr>
            <p:nvPr/>
          </p:nvSpPr>
          <p:spPr>
            <a:xfrm>
              <a:off x="2779491" y="2517212"/>
              <a:ext cx="648499" cy="649042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7" name="Oval 36"/>
            <p:cNvSpPr>
              <a:spLocks noChangeAspect="1"/>
            </p:cNvSpPr>
            <p:nvPr/>
          </p:nvSpPr>
          <p:spPr>
            <a:xfrm>
              <a:off x="2854318" y="2592102"/>
              <a:ext cx="498845" cy="499263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35" b="1" dirty="0">
                  <a:solidFill>
                    <a:schemeClr val="bg1"/>
                  </a:solidFill>
                </a:rPr>
                <a:t>02</a:t>
              </a:r>
              <a:endParaRPr lang="en-US" sz="2400" b="1" dirty="0">
                <a:latin typeface="+mj-lt"/>
              </a:endParaRPr>
            </a:p>
          </p:txBody>
        </p:sp>
      </p:grpSp>
      <p:grpSp>
        <p:nvGrpSpPr>
          <p:cNvPr id="6" name="Group 130"/>
          <p:cNvGrpSpPr>
            <a:grpSpLocks noChangeAspect="1"/>
          </p:cNvGrpSpPr>
          <p:nvPr/>
        </p:nvGrpSpPr>
        <p:grpSpPr>
          <a:xfrm>
            <a:off x="6149888" y="2569969"/>
            <a:ext cx="1037599" cy="1038467"/>
            <a:chOff x="3287425" y="3613920"/>
            <a:chExt cx="648499" cy="649042"/>
          </a:xfrm>
        </p:grpSpPr>
        <p:sp>
          <p:nvSpPr>
            <p:cNvPr id="39" name="Oval 38"/>
            <p:cNvSpPr>
              <a:spLocks noChangeAspect="1"/>
            </p:cNvSpPr>
            <p:nvPr/>
          </p:nvSpPr>
          <p:spPr>
            <a:xfrm>
              <a:off x="3287425" y="3613920"/>
              <a:ext cx="648499" cy="649042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40" name="Oval 39"/>
            <p:cNvSpPr>
              <a:spLocks noChangeAspect="1"/>
            </p:cNvSpPr>
            <p:nvPr/>
          </p:nvSpPr>
          <p:spPr>
            <a:xfrm>
              <a:off x="3362252" y="3688810"/>
              <a:ext cx="498845" cy="499263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35" b="1" dirty="0">
                  <a:solidFill>
                    <a:schemeClr val="bg1"/>
                  </a:solidFill>
                </a:rPr>
                <a:t>03</a:t>
              </a:r>
              <a:endParaRPr lang="en-US" sz="2400" b="1" dirty="0">
                <a:latin typeface="+mj-lt"/>
              </a:endParaRPr>
            </a:p>
          </p:txBody>
        </p:sp>
      </p:grpSp>
      <p:grpSp>
        <p:nvGrpSpPr>
          <p:cNvPr id="7" name="Group 133"/>
          <p:cNvGrpSpPr>
            <a:grpSpLocks noChangeAspect="1"/>
          </p:cNvGrpSpPr>
          <p:nvPr/>
        </p:nvGrpSpPr>
        <p:grpSpPr>
          <a:xfrm>
            <a:off x="8819228" y="2569969"/>
            <a:ext cx="1037599" cy="1038467"/>
            <a:chOff x="5249342" y="1406453"/>
            <a:chExt cx="648499" cy="649042"/>
          </a:xfrm>
        </p:grpSpPr>
        <p:sp>
          <p:nvSpPr>
            <p:cNvPr id="43" name="Oval 42"/>
            <p:cNvSpPr>
              <a:spLocks noChangeAspect="1"/>
            </p:cNvSpPr>
            <p:nvPr/>
          </p:nvSpPr>
          <p:spPr>
            <a:xfrm>
              <a:off x="5249342" y="1406453"/>
              <a:ext cx="648499" cy="649042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44" name="Oval 43"/>
            <p:cNvSpPr>
              <a:spLocks noChangeAspect="1"/>
            </p:cNvSpPr>
            <p:nvPr/>
          </p:nvSpPr>
          <p:spPr>
            <a:xfrm>
              <a:off x="5324169" y="1481343"/>
              <a:ext cx="498845" cy="499263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35" b="1" dirty="0">
                  <a:solidFill>
                    <a:schemeClr val="bg1"/>
                  </a:solidFill>
                </a:rPr>
                <a:t>04</a:t>
              </a:r>
              <a:endParaRPr lang="en-US" sz="2400" b="1" dirty="0">
                <a:latin typeface="+mj-lt"/>
              </a:endParaRPr>
            </a:p>
          </p:txBody>
        </p:sp>
      </p:grpSp>
      <p:grpSp>
        <p:nvGrpSpPr>
          <p:cNvPr id="8" name="Group 72"/>
          <p:cNvGrpSpPr/>
          <p:nvPr/>
        </p:nvGrpSpPr>
        <p:grpSpPr>
          <a:xfrm>
            <a:off x="937012" y="4090304"/>
            <a:ext cx="2165011" cy="1084116"/>
            <a:chOff x="5776018" y="1609114"/>
            <a:chExt cx="1623758" cy="813087"/>
          </a:xfrm>
        </p:grpSpPr>
        <p:sp>
          <p:nvSpPr>
            <p:cNvPr id="66" name="Text Placeholder 3"/>
            <p:cNvSpPr txBox="1"/>
            <p:nvPr/>
          </p:nvSpPr>
          <p:spPr>
            <a:xfrm>
              <a:off x="6122626" y="1609114"/>
              <a:ext cx="930543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accent1"/>
                  </a:solidFill>
                </a:rPr>
                <a:t>添加文本内容</a:t>
              </a:r>
              <a:endParaRPr lang="en-US" sz="1600" b="1" dirty="0">
                <a:solidFill>
                  <a:schemeClr val="accent1"/>
                </a:solidFill>
              </a:endParaRPr>
            </a:p>
          </p:txBody>
        </p:sp>
        <p:sp>
          <p:nvSpPr>
            <p:cNvPr id="67" name="Text Placeholder 3"/>
            <p:cNvSpPr txBox="1"/>
            <p:nvPr/>
          </p:nvSpPr>
          <p:spPr>
            <a:xfrm>
              <a:off x="5776018" y="1806840"/>
              <a:ext cx="1623758" cy="61536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 in variations passage of lorem ipsum available but the majority have in slightly</a:t>
              </a:r>
              <a:endPara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9" name="Group 72"/>
          <p:cNvGrpSpPr/>
          <p:nvPr/>
        </p:nvGrpSpPr>
        <p:grpSpPr>
          <a:xfrm>
            <a:off x="3644382" y="4092055"/>
            <a:ext cx="2138472" cy="1080616"/>
            <a:chOff x="5776018" y="1548154"/>
            <a:chExt cx="1603854" cy="810462"/>
          </a:xfrm>
        </p:grpSpPr>
        <p:sp>
          <p:nvSpPr>
            <p:cNvPr id="72" name="Text Placeholder 3"/>
            <p:cNvSpPr txBox="1"/>
            <p:nvPr/>
          </p:nvSpPr>
          <p:spPr>
            <a:xfrm>
              <a:off x="6112675" y="1548154"/>
              <a:ext cx="930543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accent2"/>
                  </a:solidFill>
                </a:rPr>
                <a:t>添加文本内容</a:t>
              </a:r>
              <a:endParaRPr lang="en-US" sz="1600" b="1" dirty="0">
                <a:solidFill>
                  <a:schemeClr val="accent2"/>
                </a:solidFill>
              </a:endParaRPr>
            </a:p>
          </p:txBody>
        </p:sp>
        <p:sp>
          <p:nvSpPr>
            <p:cNvPr id="73" name="Text Placeholder 3"/>
            <p:cNvSpPr txBox="1"/>
            <p:nvPr/>
          </p:nvSpPr>
          <p:spPr>
            <a:xfrm>
              <a:off x="5776018" y="1743255"/>
              <a:ext cx="1603854" cy="61536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 in variations passage of lorem ipsum available but the majority have in slightly</a:t>
              </a:r>
              <a:endPara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0" name="Group 72"/>
          <p:cNvGrpSpPr/>
          <p:nvPr/>
        </p:nvGrpSpPr>
        <p:grpSpPr>
          <a:xfrm>
            <a:off x="6325212" y="4094185"/>
            <a:ext cx="2074464" cy="1076352"/>
            <a:chOff x="5776019" y="1537993"/>
            <a:chExt cx="1555848" cy="807264"/>
          </a:xfrm>
        </p:grpSpPr>
        <p:sp>
          <p:nvSpPr>
            <p:cNvPr id="75" name="Text Placeholder 3"/>
            <p:cNvSpPr txBox="1"/>
            <p:nvPr/>
          </p:nvSpPr>
          <p:spPr>
            <a:xfrm>
              <a:off x="6088672" y="1537993"/>
              <a:ext cx="930544" cy="184666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accent3"/>
                  </a:solidFill>
                </a:rPr>
                <a:t>添加文本内容</a:t>
              </a:r>
              <a:endParaRPr lang="en-US" sz="1600" b="1" dirty="0">
                <a:solidFill>
                  <a:schemeClr val="accent3"/>
                </a:solidFill>
              </a:endParaRPr>
            </a:p>
          </p:txBody>
        </p:sp>
        <p:sp>
          <p:nvSpPr>
            <p:cNvPr id="76" name="Text Placeholder 3"/>
            <p:cNvSpPr txBox="1"/>
            <p:nvPr/>
          </p:nvSpPr>
          <p:spPr>
            <a:xfrm>
              <a:off x="5776019" y="1729896"/>
              <a:ext cx="1555848" cy="61536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 in variations passage of lorem ipsum available but the majority have in slightly</a:t>
              </a:r>
              <a:endPara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1" name="Group 72"/>
          <p:cNvGrpSpPr/>
          <p:nvPr/>
        </p:nvGrpSpPr>
        <p:grpSpPr>
          <a:xfrm>
            <a:off x="8942037" y="4099314"/>
            <a:ext cx="2148157" cy="1066093"/>
            <a:chOff x="5776018" y="1545687"/>
            <a:chExt cx="1611118" cy="799570"/>
          </a:xfrm>
        </p:grpSpPr>
        <p:sp>
          <p:nvSpPr>
            <p:cNvPr id="78" name="Text Placeholder 3"/>
            <p:cNvSpPr txBox="1"/>
            <p:nvPr/>
          </p:nvSpPr>
          <p:spPr>
            <a:xfrm>
              <a:off x="6155981" y="1545687"/>
              <a:ext cx="851195" cy="169325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465" b="1" dirty="0">
                  <a:solidFill>
                    <a:schemeClr val="accent4"/>
                  </a:solidFill>
                </a:rPr>
                <a:t>添加文本内容</a:t>
              </a:r>
              <a:endParaRPr lang="en-US" sz="1465" b="1" dirty="0">
                <a:solidFill>
                  <a:schemeClr val="accent4"/>
                </a:solidFill>
              </a:endParaRPr>
            </a:p>
          </p:txBody>
        </p:sp>
        <p:sp>
          <p:nvSpPr>
            <p:cNvPr id="79" name="Text Placeholder 3"/>
            <p:cNvSpPr txBox="1"/>
            <p:nvPr/>
          </p:nvSpPr>
          <p:spPr>
            <a:xfrm>
              <a:off x="5776018" y="1729896"/>
              <a:ext cx="1611118" cy="61536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 in variations passage of lorem ipsum available but the majority have in slightly</a:t>
              </a:r>
              <a:endPara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41" name="Freeform 187"/>
          <p:cNvSpPr>
            <a:spLocks noEditPoints="1"/>
          </p:cNvSpPr>
          <p:nvPr/>
        </p:nvSpPr>
        <p:spPr bwMode="auto">
          <a:xfrm>
            <a:off x="2107394" y="2877636"/>
            <a:ext cx="708563" cy="457915"/>
          </a:xfrm>
          <a:custGeom>
            <a:avLst/>
            <a:gdLst/>
            <a:ahLst/>
            <a:cxnLst>
              <a:cxn ang="0">
                <a:pos x="68" y="25"/>
              </a:cxn>
              <a:cxn ang="0">
                <a:pos x="34" y="44"/>
              </a:cxn>
              <a:cxn ang="0">
                <a:pos x="1" y="25"/>
              </a:cxn>
              <a:cxn ang="0">
                <a:pos x="0" y="22"/>
              </a:cxn>
              <a:cxn ang="0">
                <a:pos x="1" y="20"/>
              </a:cxn>
              <a:cxn ang="0">
                <a:pos x="34" y="0"/>
              </a:cxn>
              <a:cxn ang="0">
                <a:pos x="68" y="20"/>
              </a:cxn>
              <a:cxn ang="0">
                <a:pos x="68" y="22"/>
              </a:cxn>
              <a:cxn ang="0">
                <a:pos x="68" y="25"/>
              </a:cxn>
              <a:cxn ang="0">
                <a:pos x="49" y="9"/>
              </a:cxn>
              <a:cxn ang="0">
                <a:pos x="51" y="17"/>
              </a:cxn>
              <a:cxn ang="0">
                <a:pos x="34" y="34"/>
              </a:cxn>
              <a:cxn ang="0">
                <a:pos x="17" y="17"/>
              </a:cxn>
              <a:cxn ang="0">
                <a:pos x="20" y="9"/>
              </a:cxn>
              <a:cxn ang="0">
                <a:pos x="5" y="22"/>
              </a:cxn>
              <a:cxn ang="0">
                <a:pos x="34" y="39"/>
              </a:cxn>
              <a:cxn ang="0">
                <a:pos x="64" y="22"/>
              </a:cxn>
              <a:cxn ang="0">
                <a:pos x="49" y="9"/>
              </a:cxn>
              <a:cxn ang="0">
                <a:pos x="34" y="6"/>
              </a:cxn>
              <a:cxn ang="0">
                <a:pos x="23" y="17"/>
              </a:cxn>
              <a:cxn ang="0">
                <a:pos x="25" y="19"/>
              </a:cxn>
              <a:cxn ang="0">
                <a:pos x="27" y="17"/>
              </a:cxn>
              <a:cxn ang="0">
                <a:pos x="34" y="9"/>
              </a:cxn>
              <a:cxn ang="0">
                <a:pos x="36" y="8"/>
              </a:cxn>
              <a:cxn ang="0">
                <a:pos x="34" y="6"/>
              </a:cxn>
            </a:cxnLst>
            <a:rect l="0" t="0" r="r" b="b"/>
            <a:pathLst>
              <a:path w="68" h="44">
                <a:moveTo>
                  <a:pt x="68" y="25"/>
                </a:moveTo>
                <a:cubicBezTo>
                  <a:pt x="61" y="36"/>
                  <a:pt x="48" y="44"/>
                  <a:pt x="34" y="44"/>
                </a:cubicBezTo>
                <a:cubicBezTo>
                  <a:pt x="21" y="44"/>
                  <a:pt x="8" y="36"/>
                  <a:pt x="1" y="25"/>
                </a:cubicBezTo>
                <a:cubicBezTo>
                  <a:pt x="1" y="24"/>
                  <a:pt x="0" y="23"/>
                  <a:pt x="0" y="22"/>
                </a:cubicBezTo>
                <a:cubicBezTo>
                  <a:pt x="0" y="21"/>
                  <a:pt x="1" y="20"/>
                  <a:pt x="1" y="20"/>
                </a:cubicBezTo>
                <a:cubicBezTo>
                  <a:pt x="8" y="8"/>
                  <a:pt x="21" y="0"/>
                  <a:pt x="34" y="0"/>
                </a:cubicBezTo>
                <a:cubicBezTo>
                  <a:pt x="48" y="0"/>
                  <a:pt x="61" y="8"/>
                  <a:pt x="68" y="20"/>
                </a:cubicBezTo>
                <a:cubicBezTo>
                  <a:pt x="68" y="20"/>
                  <a:pt x="68" y="21"/>
                  <a:pt x="68" y="22"/>
                </a:cubicBezTo>
                <a:cubicBezTo>
                  <a:pt x="68" y="23"/>
                  <a:pt x="68" y="24"/>
                  <a:pt x="68" y="25"/>
                </a:cubicBezTo>
                <a:close/>
                <a:moveTo>
                  <a:pt x="49" y="9"/>
                </a:moveTo>
                <a:cubicBezTo>
                  <a:pt x="51" y="11"/>
                  <a:pt x="51" y="14"/>
                  <a:pt x="51" y="17"/>
                </a:cubicBezTo>
                <a:cubicBezTo>
                  <a:pt x="51" y="27"/>
                  <a:pt x="44" y="34"/>
                  <a:pt x="34" y="34"/>
                </a:cubicBezTo>
                <a:cubicBezTo>
                  <a:pt x="25" y="34"/>
                  <a:pt x="17" y="27"/>
                  <a:pt x="17" y="17"/>
                </a:cubicBezTo>
                <a:cubicBezTo>
                  <a:pt x="17" y="14"/>
                  <a:pt x="18" y="11"/>
                  <a:pt x="20" y="9"/>
                </a:cubicBezTo>
                <a:cubicBezTo>
                  <a:pt x="14" y="12"/>
                  <a:pt x="9" y="17"/>
                  <a:pt x="5" y="22"/>
                </a:cubicBezTo>
                <a:cubicBezTo>
                  <a:pt x="12" y="32"/>
                  <a:pt x="22" y="39"/>
                  <a:pt x="34" y="39"/>
                </a:cubicBezTo>
                <a:cubicBezTo>
                  <a:pt x="47" y="39"/>
                  <a:pt x="57" y="32"/>
                  <a:pt x="64" y="22"/>
                </a:cubicBezTo>
                <a:cubicBezTo>
                  <a:pt x="60" y="17"/>
                  <a:pt x="55" y="12"/>
                  <a:pt x="49" y="9"/>
                </a:cubicBezTo>
                <a:close/>
                <a:moveTo>
                  <a:pt x="34" y="6"/>
                </a:moveTo>
                <a:cubicBezTo>
                  <a:pt x="28" y="6"/>
                  <a:pt x="23" y="11"/>
                  <a:pt x="23" y="17"/>
                </a:cubicBezTo>
                <a:cubicBezTo>
                  <a:pt x="23" y="18"/>
                  <a:pt x="24" y="19"/>
                  <a:pt x="25" y="19"/>
                </a:cubicBezTo>
                <a:cubicBezTo>
                  <a:pt x="26" y="19"/>
                  <a:pt x="27" y="18"/>
                  <a:pt x="27" y="17"/>
                </a:cubicBezTo>
                <a:cubicBezTo>
                  <a:pt x="27" y="13"/>
                  <a:pt x="30" y="9"/>
                  <a:pt x="34" y="9"/>
                </a:cubicBezTo>
                <a:cubicBezTo>
                  <a:pt x="35" y="9"/>
                  <a:pt x="36" y="9"/>
                  <a:pt x="36" y="8"/>
                </a:cubicBezTo>
                <a:cubicBezTo>
                  <a:pt x="36" y="7"/>
                  <a:pt x="35" y="6"/>
                  <a:pt x="34" y="6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46" name="Freeform 52"/>
          <p:cNvSpPr>
            <a:spLocks noEditPoints="1"/>
          </p:cNvSpPr>
          <p:nvPr/>
        </p:nvSpPr>
        <p:spPr bwMode="auto">
          <a:xfrm>
            <a:off x="4911231" y="2717192"/>
            <a:ext cx="645757" cy="645757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27" y="8"/>
              </a:cxn>
              <a:cxn ang="0">
                <a:pos x="8" y="27"/>
              </a:cxn>
              <a:cxn ang="0">
                <a:pos x="27" y="47"/>
              </a:cxn>
              <a:cxn ang="0">
                <a:pos x="47" y="27"/>
              </a:cxn>
              <a:cxn ang="0">
                <a:pos x="27" y="8"/>
              </a:cxn>
              <a:cxn ang="0">
                <a:pos x="32" y="31"/>
              </a:cxn>
              <a:cxn ang="0">
                <a:pos x="31" y="32"/>
              </a:cxn>
              <a:cxn ang="0">
                <a:pos x="19" y="32"/>
              </a:cxn>
              <a:cxn ang="0">
                <a:pos x="18" y="31"/>
              </a:cxn>
              <a:cxn ang="0">
                <a:pos x="18" y="28"/>
              </a:cxn>
              <a:cxn ang="0">
                <a:pos x="19" y="27"/>
              </a:cxn>
              <a:cxn ang="0">
                <a:pos x="27" y="27"/>
              </a:cxn>
              <a:cxn ang="0">
                <a:pos x="27" y="15"/>
              </a:cxn>
              <a:cxn ang="0">
                <a:pos x="28" y="14"/>
              </a:cxn>
              <a:cxn ang="0">
                <a:pos x="31" y="14"/>
              </a:cxn>
              <a:cxn ang="0">
                <a:pos x="32" y="15"/>
              </a:cxn>
              <a:cxn ang="0">
                <a:pos x="32" y="31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27" y="8"/>
                </a:moveTo>
                <a:cubicBezTo>
                  <a:pt x="16" y="8"/>
                  <a:pt x="8" y="17"/>
                  <a:pt x="8" y="27"/>
                </a:cubicBezTo>
                <a:cubicBezTo>
                  <a:pt x="8" y="38"/>
                  <a:pt x="16" y="47"/>
                  <a:pt x="27" y="47"/>
                </a:cubicBezTo>
                <a:cubicBezTo>
                  <a:pt x="38" y="47"/>
                  <a:pt x="47" y="38"/>
                  <a:pt x="47" y="27"/>
                </a:cubicBezTo>
                <a:cubicBezTo>
                  <a:pt x="47" y="17"/>
                  <a:pt x="38" y="8"/>
                  <a:pt x="27" y="8"/>
                </a:cubicBezTo>
                <a:close/>
                <a:moveTo>
                  <a:pt x="32" y="31"/>
                </a:moveTo>
                <a:cubicBezTo>
                  <a:pt x="32" y="31"/>
                  <a:pt x="31" y="32"/>
                  <a:pt x="31" y="32"/>
                </a:cubicBezTo>
                <a:cubicBezTo>
                  <a:pt x="19" y="32"/>
                  <a:pt x="19" y="32"/>
                  <a:pt x="19" y="32"/>
                </a:cubicBezTo>
                <a:cubicBezTo>
                  <a:pt x="19" y="32"/>
                  <a:pt x="18" y="31"/>
                  <a:pt x="18" y="31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9" y="27"/>
                  <a:pt x="19" y="27"/>
                </a:cubicBezTo>
                <a:cubicBezTo>
                  <a:pt x="27" y="27"/>
                  <a:pt x="27" y="27"/>
                  <a:pt x="27" y="27"/>
                </a:cubicBezTo>
                <a:cubicBezTo>
                  <a:pt x="27" y="15"/>
                  <a:pt x="27" y="15"/>
                  <a:pt x="27" y="15"/>
                </a:cubicBezTo>
                <a:cubicBezTo>
                  <a:pt x="27" y="14"/>
                  <a:pt x="28" y="14"/>
                  <a:pt x="28" y="14"/>
                </a:cubicBezTo>
                <a:cubicBezTo>
                  <a:pt x="31" y="14"/>
                  <a:pt x="31" y="14"/>
                  <a:pt x="31" y="14"/>
                </a:cubicBezTo>
                <a:cubicBezTo>
                  <a:pt x="31" y="14"/>
                  <a:pt x="32" y="14"/>
                  <a:pt x="32" y="15"/>
                </a:cubicBezTo>
                <a:lnTo>
                  <a:pt x="32" y="31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47" name="Freeform 56"/>
          <p:cNvSpPr>
            <a:spLocks noEditPoints="1"/>
          </p:cNvSpPr>
          <p:nvPr/>
        </p:nvSpPr>
        <p:spPr bwMode="auto">
          <a:xfrm>
            <a:off x="7558500" y="2729893"/>
            <a:ext cx="618359" cy="618359"/>
          </a:xfrm>
          <a:custGeom>
            <a:avLst/>
            <a:gdLst/>
            <a:ahLst/>
            <a:cxnLst>
              <a:cxn ang="0">
                <a:pos x="64" y="42"/>
              </a:cxn>
              <a:cxn ang="0">
                <a:pos x="63" y="44"/>
              </a:cxn>
              <a:cxn ang="0">
                <a:pos x="33" y="64"/>
              </a:cxn>
              <a:cxn ang="0">
                <a:pos x="32" y="64"/>
              </a:cxn>
              <a:cxn ang="0">
                <a:pos x="30" y="64"/>
              </a:cxn>
              <a:cxn ang="0">
                <a:pos x="1" y="44"/>
              </a:cxn>
              <a:cxn ang="0">
                <a:pos x="0" y="42"/>
              </a:cxn>
              <a:cxn ang="0">
                <a:pos x="0" y="23"/>
              </a:cxn>
              <a:cxn ang="0">
                <a:pos x="1" y="20"/>
              </a:cxn>
              <a:cxn ang="0">
                <a:pos x="30" y="1"/>
              </a:cxn>
              <a:cxn ang="0">
                <a:pos x="32" y="0"/>
              </a:cxn>
              <a:cxn ang="0">
                <a:pos x="33" y="1"/>
              </a:cxn>
              <a:cxn ang="0">
                <a:pos x="63" y="20"/>
              </a:cxn>
              <a:cxn ang="0">
                <a:pos x="64" y="23"/>
              </a:cxn>
              <a:cxn ang="0">
                <a:pos x="64" y="42"/>
              </a:cxn>
              <a:cxn ang="0">
                <a:pos x="12" y="32"/>
              </a:cxn>
              <a:cxn ang="0">
                <a:pos x="5" y="28"/>
              </a:cxn>
              <a:cxn ang="0">
                <a:pos x="5" y="37"/>
              </a:cxn>
              <a:cxn ang="0">
                <a:pos x="12" y="32"/>
              </a:cxn>
              <a:cxn ang="0">
                <a:pos x="29" y="21"/>
              </a:cxn>
              <a:cxn ang="0">
                <a:pos x="29" y="8"/>
              </a:cxn>
              <a:cxn ang="0">
                <a:pos x="7" y="23"/>
              </a:cxn>
              <a:cxn ang="0">
                <a:pos x="17" y="29"/>
              </a:cxn>
              <a:cxn ang="0">
                <a:pos x="29" y="21"/>
              </a:cxn>
              <a:cxn ang="0">
                <a:pos x="29" y="56"/>
              </a:cxn>
              <a:cxn ang="0">
                <a:pos x="29" y="44"/>
              </a:cxn>
              <a:cxn ang="0">
                <a:pos x="17" y="36"/>
              </a:cxn>
              <a:cxn ang="0">
                <a:pos x="7" y="42"/>
              </a:cxn>
              <a:cxn ang="0">
                <a:pos x="29" y="56"/>
              </a:cxn>
              <a:cxn ang="0">
                <a:pos x="41" y="32"/>
              </a:cxn>
              <a:cxn ang="0">
                <a:pos x="32" y="26"/>
              </a:cxn>
              <a:cxn ang="0">
                <a:pos x="22" y="32"/>
              </a:cxn>
              <a:cxn ang="0">
                <a:pos x="32" y="39"/>
              </a:cxn>
              <a:cxn ang="0">
                <a:pos x="41" y="32"/>
              </a:cxn>
              <a:cxn ang="0">
                <a:pos x="56" y="23"/>
              </a:cxn>
              <a:cxn ang="0">
                <a:pos x="35" y="8"/>
              </a:cxn>
              <a:cxn ang="0">
                <a:pos x="35" y="21"/>
              </a:cxn>
              <a:cxn ang="0">
                <a:pos x="46" y="29"/>
              </a:cxn>
              <a:cxn ang="0">
                <a:pos x="56" y="23"/>
              </a:cxn>
              <a:cxn ang="0">
                <a:pos x="56" y="42"/>
              </a:cxn>
              <a:cxn ang="0">
                <a:pos x="46" y="36"/>
              </a:cxn>
              <a:cxn ang="0">
                <a:pos x="35" y="44"/>
              </a:cxn>
              <a:cxn ang="0">
                <a:pos x="35" y="56"/>
              </a:cxn>
              <a:cxn ang="0">
                <a:pos x="56" y="42"/>
              </a:cxn>
              <a:cxn ang="0">
                <a:pos x="58" y="37"/>
              </a:cxn>
              <a:cxn ang="0">
                <a:pos x="58" y="28"/>
              </a:cxn>
              <a:cxn ang="0">
                <a:pos x="51" y="32"/>
              </a:cxn>
              <a:cxn ang="0">
                <a:pos x="58" y="37"/>
              </a:cxn>
            </a:cxnLst>
            <a:rect l="0" t="0" r="r" b="b"/>
            <a:pathLst>
              <a:path w="64" h="64">
                <a:moveTo>
                  <a:pt x="64" y="42"/>
                </a:moveTo>
                <a:cubicBezTo>
                  <a:pt x="64" y="43"/>
                  <a:pt x="63" y="44"/>
                  <a:pt x="63" y="44"/>
                </a:cubicBezTo>
                <a:cubicBezTo>
                  <a:pt x="33" y="64"/>
                  <a:pt x="33" y="64"/>
                  <a:pt x="33" y="64"/>
                </a:cubicBezTo>
                <a:cubicBezTo>
                  <a:pt x="33" y="64"/>
                  <a:pt x="32" y="64"/>
                  <a:pt x="32" y="64"/>
                </a:cubicBezTo>
                <a:cubicBezTo>
                  <a:pt x="31" y="64"/>
                  <a:pt x="31" y="64"/>
                  <a:pt x="30" y="64"/>
                </a:cubicBezTo>
                <a:cubicBezTo>
                  <a:pt x="1" y="44"/>
                  <a:pt x="1" y="44"/>
                  <a:pt x="1" y="44"/>
                </a:cubicBezTo>
                <a:cubicBezTo>
                  <a:pt x="0" y="44"/>
                  <a:pt x="0" y="43"/>
                  <a:pt x="0" y="42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2"/>
                  <a:pt x="0" y="21"/>
                  <a:pt x="1" y="20"/>
                </a:cubicBezTo>
                <a:cubicBezTo>
                  <a:pt x="30" y="1"/>
                  <a:pt x="30" y="1"/>
                  <a:pt x="30" y="1"/>
                </a:cubicBezTo>
                <a:cubicBezTo>
                  <a:pt x="31" y="1"/>
                  <a:pt x="31" y="0"/>
                  <a:pt x="32" y="0"/>
                </a:cubicBezTo>
                <a:cubicBezTo>
                  <a:pt x="32" y="0"/>
                  <a:pt x="33" y="1"/>
                  <a:pt x="33" y="1"/>
                </a:cubicBezTo>
                <a:cubicBezTo>
                  <a:pt x="63" y="20"/>
                  <a:pt x="63" y="20"/>
                  <a:pt x="63" y="20"/>
                </a:cubicBezTo>
                <a:cubicBezTo>
                  <a:pt x="63" y="21"/>
                  <a:pt x="64" y="22"/>
                  <a:pt x="64" y="23"/>
                </a:cubicBezTo>
                <a:lnTo>
                  <a:pt x="64" y="42"/>
                </a:lnTo>
                <a:close/>
                <a:moveTo>
                  <a:pt x="12" y="32"/>
                </a:moveTo>
                <a:cubicBezTo>
                  <a:pt x="5" y="28"/>
                  <a:pt x="5" y="28"/>
                  <a:pt x="5" y="28"/>
                </a:cubicBezTo>
                <a:cubicBezTo>
                  <a:pt x="5" y="37"/>
                  <a:pt x="5" y="37"/>
                  <a:pt x="5" y="37"/>
                </a:cubicBezTo>
                <a:lnTo>
                  <a:pt x="12" y="32"/>
                </a:lnTo>
                <a:close/>
                <a:moveTo>
                  <a:pt x="29" y="21"/>
                </a:moveTo>
                <a:cubicBezTo>
                  <a:pt x="29" y="8"/>
                  <a:pt x="29" y="8"/>
                  <a:pt x="29" y="8"/>
                </a:cubicBezTo>
                <a:cubicBezTo>
                  <a:pt x="7" y="23"/>
                  <a:pt x="7" y="23"/>
                  <a:pt x="7" y="23"/>
                </a:cubicBezTo>
                <a:cubicBezTo>
                  <a:pt x="17" y="29"/>
                  <a:pt x="17" y="29"/>
                  <a:pt x="17" y="29"/>
                </a:cubicBezTo>
                <a:lnTo>
                  <a:pt x="29" y="21"/>
                </a:lnTo>
                <a:close/>
                <a:moveTo>
                  <a:pt x="29" y="56"/>
                </a:moveTo>
                <a:cubicBezTo>
                  <a:pt x="29" y="44"/>
                  <a:pt x="29" y="44"/>
                  <a:pt x="29" y="44"/>
                </a:cubicBezTo>
                <a:cubicBezTo>
                  <a:pt x="17" y="36"/>
                  <a:pt x="17" y="36"/>
                  <a:pt x="17" y="36"/>
                </a:cubicBezTo>
                <a:cubicBezTo>
                  <a:pt x="7" y="42"/>
                  <a:pt x="7" y="42"/>
                  <a:pt x="7" y="42"/>
                </a:cubicBezTo>
                <a:lnTo>
                  <a:pt x="29" y="56"/>
                </a:lnTo>
                <a:close/>
                <a:moveTo>
                  <a:pt x="41" y="32"/>
                </a:moveTo>
                <a:cubicBezTo>
                  <a:pt x="32" y="26"/>
                  <a:pt x="32" y="26"/>
                  <a:pt x="32" y="26"/>
                </a:cubicBezTo>
                <a:cubicBezTo>
                  <a:pt x="22" y="32"/>
                  <a:pt x="22" y="32"/>
                  <a:pt x="22" y="32"/>
                </a:cubicBezTo>
                <a:cubicBezTo>
                  <a:pt x="32" y="39"/>
                  <a:pt x="32" y="39"/>
                  <a:pt x="32" y="39"/>
                </a:cubicBezTo>
                <a:lnTo>
                  <a:pt x="41" y="32"/>
                </a:lnTo>
                <a:close/>
                <a:moveTo>
                  <a:pt x="56" y="23"/>
                </a:moveTo>
                <a:cubicBezTo>
                  <a:pt x="35" y="8"/>
                  <a:pt x="35" y="8"/>
                  <a:pt x="35" y="8"/>
                </a:cubicBezTo>
                <a:cubicBezTo>
                  <a:pt x="35" y="21"/>
                  <a:pt x="35" y="21"/>
                  <a:pt x="35" y="21"/>
                </a:cubicBezTo>
                <a:cubicBezTo>
                  <a:pt x="46" y="29"/>
                  <a:pt x="46" y="29"/>
                  <a:pt x="46" y="29"/>
                </a:cubicBezTo>
                <a:lnTo>
                  <a:pt x="56" y="23"/>
                </a:lnTo>
                <a:close/>
                <a:moveTo>
                  <a:pt x="56" y="42"/>
                </a:moveTo>
                <a:cubicBezTo>
                  <a:pt x="46" y="36"/>
                  <a:pt x="46" y="36"/>
                  <a:pt x="46" y="36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56"/>
                  <a:pt x="35" y="56"/>
                  <a:pt x="35" y="56"/>
                </a:cubicBezTo>
                <a:lnTo>
                  <a:pt x="56" y="42"/>
                </a:lnTo>
                <a:close/>
                <a:moveTo>
                  <a:pt x="58" y="37"/>
                </a:moveTo>
                <a:cubicBezTo>
                  <a:pt x="58" y="28"/>
                  <a:pt x="58" y="28"/>
                  <a:pt x="58" y="28"/>
                </a:cubicBezTo>
                <a:cubicBezTo>
                  <a:pt x="51" y="32"/>
                  <a:pt x="51" y="32"/>
                  <a:pt x="51" y="32"/>
                </a:cubicBezTo>
                <a:lnTo>
                  <a:pt x="58" y="3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48" name="Freeform 152"/>
          <p:cNvSpPr>
            <a:spLocks noEditPoints="1"/>
          </p:cNvSpPr>
          <p:nvPr/>
        </p:nvSpPr>
        <p:spPr bwMode="auto">
          <a:xfrm>
            <a:off x="10166037" y="2765042"/>
            <a:ext cx="603601" cy="557809"/>
          </a:xfrm>
          <a:custGeom>
            <a:avLst/>
            <a:gdLst/>
            <a:ahLst/>
            <a:cxnLst>
              <a:cxn ang="0">
                <a:pos x="67" y="20"/>
              </a:cxn>
              <a:cxn ang="0">
                <a:pos x="46" y="36"/>
              </a:cxn>
              <a:cxn ang="0">
                <a:pos x="42" y="40"/>
              </a:cxn>
              <a:cxn ang="0">
                <a:pos x="39" y="47"/>
              </a:cxn>
              <a:cxn ang="0">
                <a:pos x="44" y="52"/>
              </a:cxn>
              <a:cxn ang="0">
                <a:pos x="52" y="58"/>
              </a:cxn>
              <a:cxn ang="0">
                <a:pos x="52" y="61"/>
              </a:cxn>
              <a:cxn ang="0">
                <a:pos x="51" y="62"/>
              </a:cxn>
              <a:cxn ang="0">
                <a:pos x="17" y="62"/>
              </a:cxn>
              <a:cxn ang="0">
                <a:pos x="16" y="61"/>
              </a:cxn>
              <a:cxn ang="0">
                <a:pos x="16" y="58"/>
              </a:cxn>
              <a:cxn ang="0">
                <a:pos x="24" y="52"/>
              </a:cxn>
              <a:cxn ang="0">
                <a:pos x="29" y="47"/>
              </a:cxn>
              <a:cxn ang="0">
                <a:pos x="26" y="40"/>
              </a:cxn>
              <a:cxn ang="0">
                <a:pos x="22" y="36"/>
              </a:cxn>
              <a:cxn ang="0">
                <a:pos x="0" y="20"/>
              </a:cxn>
              <a:cxn ang="0">
                <a:pos x="0" y="15"/>
              </a:cxn>
              <a:cxn ang="0">
                <a:pos x="4" y="11"/>
              </a:cxn>
              <a:cxn ang="0">
                <a:pos x="16" y="11"/>
              </a:cxn>
              <a:cxn ang="0">
                <a:pos x="16" y="7"/>
              </a:cxn>
              <a:cxn ang="0">
                <a:pos x="22" y="0"/>
              </a:cxn>
              <a:cxn ang="0">
                <a:pos x="45" y="0"/>
              </a:cxn>
              <a:cxn ang="0">
                <a:pos x="52" y="7"/>
              </a:cxn>
              <a:cxn ang="0">
                <a:pos x="52" y="11"/>
              </a:cxn>
              <a:cxn ang="0">
                <a:pos x="63" y="11"/>
              </a:cxn>
              <a:cxn ang="0">
                <a:pos x="67" y="15"/>
              </a:cxn>
              <a:cxn ang="0">
                <a:pos x="67" y="20"/>
              </a:cxn>
              <a:cxn ang="0">
                <a:pos x="16" y="16"/>
              </a:cxn>
              <a:cxn ang="0">
                <a:pos x="6" y="16"/>
              </a:cxn>
              <a:cxn ang="0">
                <a:pos x="6" y="20"/>
              </a:cxn>
              <a:cxn ang="0">
                <a:pos x="19" y="31"/>
              </a:cxn>
              <a:cxn ang="0">
                <a:pos x="16" y="16"/>
              </a:cxn>
              <a:cxn ang="0">
                <a:pos x="62" y="16"/>
              </a:cxn>
              <a:cxn ang="0">
                <a:pos x="52" y="16"/>
              </a:cxn>
              <a:cxn ang="0">
                <a:pos x="49" y="31"/>
              </a:cxn>
              <a:cxn ang="0">
                <a:pos x="62" y="20"/>
              </a:cxn>
              <a:cxn ang="0">
                <a:pos x="62" y="16"/>
              </a:cxn>
            </a:cxnLst>
            <a:rect l="0" t="0" r="r" b="b"/>
            <a:pathLst>
              <a:path w="67" h="62">
                <a:moveTo>
                  <a:pt x="67" y="20"/>
                </a:moveTo>
                <a:cubicBezTo>
                  <a:pt x="67" y="27"/>
                  <a:pt x="58" y="36"/>
                  <a:pt x="46" y="36"/>
                </a:cubicBezTo>
                <a:cubicBezTo>
                  <a:pt x="44" y="38"/>
                  <a:pt x="42" y="40"/>
                  <a:pt x="42" y="40"/>
                </a:cubicBezTo>
                <a:cubicBezTo>
                  <a:pt x="40" y="42"/>
                  <a:pt x="39" y="44"/>
                  <a:pt x="39" y="47"/>
                </a:cubicBezTo>
                <a:cubicBezTo>
                  <a:pt x="39" y="49"/>
                  <a:pt x="40" y="52"/>
                  <a:pt x="44" y="52"/>
                </a:cubicBezTo>
                <a:cubicBezTo>
                  <a:pt x="48" y="52"/>
                  <a:pt x="52" y="54"/>
                  <a:pt x="52" y="58"/>
                </a:cubicBezTo>
                <a:cubicBezTo>
                  <a:pt x="52" y="61"/>
                  <a:pt x="52" y="61"/>
                  <a:pt x="52" y="61"/>
                </a:cubicBezTo>
                <a:cubicBezTo>
                  <a:pt x="52" y="62"/>
                  <a:pt x="51" y="62"/>
                  <a:pt x="51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6" y="62"/>
                  <a:pt x="16" y="62"/>
                  <a:pt x="16" y="61"/>
                </a:cubicBezTo>
                <a:cubicBezTo>
                  <a:pt x="16" y="58"/>
                  <a:pt x="16" y="58"/>
                  <a:pt x="16" y="58"/>
                </a:cubicBezTo>
                <a:cubicBezTo>
                  <a:pt x="16" y="54"/>
                  <a:pt x="20" y="52"/>
                  <a:pt x="24" y="52"/>
                </a:cubicBezTo>
                <a:cubicBezTo>
                  <a:pt x="27" y="52"/>
                  <a:pt x="29" y="49"/>
                  <a:pt x="29" y="47"/>
                </a:cubicBezTo>
                <a:cubicBezTo>
                  <a:pt x="29" y="44"/>
                  <a:pt x="28" y="42"/>
                  <a:pt x="26" y="40"/>
                </a:cubicBezTo>
                <a:cubicBezTo>
                  <a:pt x="25" y="40"/>
                  <a:pt x="24" y="38"/>
                  <a:pt x="22" y="36"/>
                </a:cubicBezTo>
                <a:cubicBezTo>
                  <a:pt x="10" y="36"/>
                  <a:pt x="0" y="27"/>
                  <a:pt x="0" y="2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2" y="11"/>
                  <a:pt x="4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3"/>
                  <a:pt x="19" y="0"/>
                  <a:pt x="2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9" y="0"/>
                  <a:pt x="52" y="3"/>
                  <a:pt x="52" y="7"/>
                </a:cubicBezTo>
                <a:cubicBezTo>
                  <a:pt x="52" y="11"/>
                  <a:pt x="52" y="11"/>
                  <a:pt x="52" y="11"/>
                </a:cubicBezTo>
                <a:cubicBezTo>
                  <a:pt x="63" y="11"/>
                  <a:pt x="63" y="11"/>
                  <a:pt x="63" y="11"/>
                </a:cubicBezTo>
                <a:cubicBezTo>
                  <a:pt x="66" y="11"/>
                  <a:pt x="67" y="12"/>
                  <a:pt x="67" y="15"/>
                </a:cubicBezTo>
                <a:lnTo>
                  <a:pt x="67" y="20"/>
                </a:lnTo>
                <a:close/>
                <a:moveTo>
                  <a:pt x="16" y="16"/>
                </a:moveTo>
                <a:cubicBezTo>
                  <a:pt x="6" y="16"/>
                  <a:pt x="6" y="16"/>
                  <a:pt x="6" y="16"/>
                </a:cubicBezTo>
                <a:cubicBezTo>
                  <a:pt x="6" y="20"/>
                  <a:pt x="6" y="20"/>
                  <a:pt x="6" y="20"/>
                </a:cubicBezTo>
                <a:cubicBezTo>
                  <a:pt x="6" y="24"/>
                  <a:pt x="11" y="29"/>
                  <a:pt x="19" y="31"/>
                </a:cubicBezTo>
                <a:cubicBezTo>
                  <a:pt x="17" y="27"/>
                  <a:pt x="16" y="22"/>
                  <a:pt x="16" y="16"/>
                </a:cubicBezTo>
                <a:close/>
                <a:moveTo>
                  <a:pt x="62" y="16"/>
                </a:moveTo>
                <a:cubicBezTo>
                  <a:pt x="52" y="16"/>
                  <a:pt x="52" y="16"/>
                  <a:pt x="52" y="16"/>
                </a:cubicBezTo>
                <a:cubicBezTo>
                  <a:pt x="52" y="22"/>
                  <a:pt x="51" y="27"/>
                  <a:pt x="49" y="31"/>
                </a:cubicBezTo>
                <a:cubicBezTo>
                  <a:pt x="57" y="29"/>
                  <a:pt x="62" y="24"/>
                  <a:pt x="62" y="20"/>
                </a:cubicBezTo>
                <a:lnTo>
                  <a:pt x="62" y="1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38" name="文本框 37"/>
          <p:cNvSpPr txBox="1"/>
          <p:nvPr/>
        </p:nvSpPr>
        <p:spPr>
          <a:xfrm>
            <a:off x="2653993" y="177217"/>
            <a:ext cx="7056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添加您的标题</a:t>
            </a:r>
            <a:endParaRPr lang="zh-CN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</p:spTree>
  </p:cSld>
  <p:clrMapOvr>
    <a:masterClrMapping/>
  </p:clrMapOvr>
  <p:transition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500"/>
                            </p:stCondLst>
                            <p:childTnLst>
                              <p:par>
                                <p:cTn id="8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3" grpId="0" animBg="1"/>
      <p:bldP spid="55" grpId="0" animBg="1"/>
      <p:bldP spid="60" grpId="0" animBg="1"/>
      <p:bldP spid="41" grpId="0" animBg="1"/>
      <p:bldP spid="46" grpId="0" animBg="1"/>
      <p:bldP spid="47" grpId="0" animBg="1"/>
      <p:bldP spid="4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87"/>
          <p:cNvGrpSpPr/>
          <p:nvPr/>
        </p:nvGrpSpPr>
        <p:grpSpPr>
          <a:xfrm rot="5400000">
            <a:off x="311934" y="1661004"/>
            <a:ext cx="4296252" cy="4296248"/>
            <a:chOff x="2965298" y="2181091"/>
            <a:chExt cx="3213404" cy="3213402"/>
          </a:xfrm>
          <a:solidFill>
            <a:schemeClr val="bg2">
              <a:lumMod val="85000"/>
            </a:schemeClr>
          </a:solidFill>
        </p:grpSpPr>
        <p:sp>
          <p:nvSpPr>
            <p:cNvPr id="62" name="Block Arc 61"/>
            <p:cNvSpPr/>
            <p:nvPr/>
          </p:nvSpPr>
          <p:spPr>
            <a:xfrm>
              <a:off x="2965298" y="2181091"/>
              <a:ext cx="3213404" cy="3213402"/>
            </a:xfrm>
            <a:prstGeom prst="blockArc">
              <a:avLst>
                <a:gd name="adj1" fmla="val 10800000"/>
                <a:gd name="adj2" fmla="val 16200004"/>
                <a:gd name="adj3" fmla="val 2113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6" name="Block Arc 65"/>
            <p:cNvSpPr/>
            <p:nvPr/>
          </p:nvSpPr>
          <p:spPr>
            <a:xfrm>
              <a:off x="2965298" y="2181091"/>
              <a:ext cx="3213404" cy="3213402"/>
            </a:xfrm>
            <a:prstGeom prst="blockArc">
              <a:avLst>
                <a:gd name="adj1" fmla="val 16200000"/>
                <a:gd name="adj2" fmla="val 21589317"/>
                <a:gd name="adj3" fmla="val 2281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5" name="Group 43"/>
          <p:cNvGrpSpPr/>
          <p:nvPr/>
        </p:nvGrpSpPr>
        <p:grpSpPr>
          <a:xfrm>
            <a:off x="2408238" y="1345842"/>
            <a:ext cx="844549" cy="844549"/>
            <a:chOff x="2259889" y="3581159"/>
            <a:chExt cx="788112" cy="788112"/>
          </a:xfrm>
        </p:grpSpPr>
        <p:sp>
          <p:nvSpPr>
            <p:cNvPr id="86" name="Oval 85"/>
            <p:cNvSpPr>
              <a:spLocks noChangeAspect="1"/>
            </p:cNvSpPr>
            <p:nvPr/>
          </p:nvSpPr>
          <p:spPr>
            <a:xfrm>
              <a:off x="2259889" y="3581159"/>
              <a:ext cx="788112" cy="788112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1849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600" b="1" dirty="0"/>
            </a:p>
          </p:txBody>
        </p:sp>
        <p:sp>
          <p:nvSpPr>
            <p:cNvPr id="35" name="Freeform 42"/>
            <p:cNvSpPr>
              <a:spLocks noEditPoints="1"/>
            </p:cNvSpPr>
            <p:nvPr/>
          </p:nvSpPr>
          <p:spPr bwMode="auto">
            <a:xfrm>
              <a:off x="2483159" y="3828209"/>
              <a:ext cx="341572" cy="294012"/>
            </a:xfrm>
            <a:custGeom>
              <a:avLst/>
              <a:gdLst/>
              <a:ahLst/>
              <a:cxnLst>
                <a:cxn ang="0">
                  <a:pos x="73" y="47"/>
                </a:cxn>
                <a:cxn ang="0">
                  <a:pos x="67" y="53"/>
                </a:cxn>
                <a:cxn ang="0">
                  <a:pos x="46" y="53"/>
                </a:cxn>
                <a:cxn ang="0">
                  <a:pos x="48" y="60"/>
                </a:cxn>
                <a:cxn ang="0">
                  <a:pos x="46" y="63"/>
                </a:cxn>
                <a:cxn ang="0">
                  <a:pos x="26" y="63"/>
                </a:cxn>
                <a:cxn ang="0">
                  <a:pos x="24" y="60"/>
                </a:cxn>
                <a:cxn ang="0">
                  <a:pos x="26" y="53"/>
                </a:cxn>
                <a:cxn ang="0">
                  <a:pos x="6" y="53"/>
                </a:cxn>
                <a:cxn ang="0">
                  <a:pos x="0" y="47"/>
                </a:cxn>
                <a:cxn ang="0">
                  <a:pos x="0" y="6"/>
                </a:cxn>
                <a:cxn ang="0">
                  <a:pos x="6" y="0"/>
                </a:cxn>
                <a:cxn ang="0">
                  <a:pos x="67" y="0"/>
                </a:cxn>
                <a:cxn ang="0">
                  <a:pos x="73" y="6"/>
                </a:cxn>
                <a:cxn ang="0">
                  <a:pos x="73" y="47"/>
                </a:cxn>
                <a:cxn ang="0">
                  <a:pos x="68" y="6"/>
                </a:cxn>
                <a:cxn ang="0">
                  <a:pos x="67" y="5"/>
                </a:cxn>
                <a:cxn ang="0">
                  <a:pos x="6" y="5"/>
                </a:cxn>
                <a:cxn ang="0">
                  <a:pos x="5" y="6"/>
                </a:cxn>
                <a:cxn ang="0">
                  <a:pos x="5" y="37"/>
                </a:cxn>
                <a:cxn ang="0">
                  <a:pos x="6" y="39"/>
                </a:cxn>
                <a:cxn ang="0">
                  <a:pos x="67" y="39"/>
                </a:cxn>
                <a:cxn ang="0">
                  <a:pos x="68" y="37"/>
                </a:cxn>
                <a:cxn ang="0">
                  <a:pos x="68" y="6"/>
                </a:cxn>
              </a:cxnLst>
              <a:rect l="0" t="0" r="r" b="b"/>
              <a:pathLst>
                <a:path w="73" h="63">
                  <a:moveTo>
                    <a:pt x="73" y="47"/>
                  </a:moveTo>
                  <a:cubicBezTo>
                    <a:pt x="73" y="50"/>
                    <a:pt x="70" y="53"/>
                    <a:pt x="67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6" y="56"/>
                    <a:pt x="48" y="59"/>
                    <a:pt x="48" y="60"/>
                  </a:cubicBezTo>
                  <a:cubicBezTo>
                    <a:pt x="48" y="62"/>
                    <a:pt x="47" y="63"/>
                    <a:pt x="4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5" y="63"/>
                    <a:pt x="24" y="62"/>
                    <a:pt x="24" y="60"/>
                  </a:cubicBezTo>
                  <a:cubicBezTo>
                    <a:pt x="24" y="59"/>
                    <a:pt x="26" y="56"/>
                    <a:pt x="26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2" y="53"/>
                    <a:pt x="0" y="50"/>
                    <a:pt x="0" y="4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0" y="0"/>
                    <a:pt x="73" y="2"/>
                    <a:pt x="73" y="6"/>
                  </a:cubicBezTo>
                  <a:lnTo>
                    <a:pt x="73" y="47"/>
                  </a:lnTo>
                  <a:close/>
                  <a:moveTo>
                    <a:pt x="68" y="6"/>
                  </a:moveTo>
                  <a:cubicBezTo>
                    <a:pt x="68" y="5"/>
                    <a:pt x="67" y="5"/>
                    <a:pt x="6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6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8"/>
                    <a:pt x="5" y="39"/>
                    <a:pt x="6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8" y="38"/>
                    <a:pt x="68" y="37"/>
                  </a:cubicBezTo>
                  <a:lnTo>
                    <a:pt x="68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</p:grpSp>
      <p:grpSp>
        <p:nvGrpSpPr>
          <p:cNvPr id="6" name="Group 39"/>
          <p:cNvGrpSpPr/>
          <p:nvPr/>
        </p:nvGrpSpPr>
        <p:grpSpPr>
          <a:xfrm>
            <a:off x="3627438" y="2108200"/>
            <a:ext cx="844549" cy="844549"/>
            <a:chOff x="2826133" y="2269320"/>
            <a:chExt cx="788112" cy="788112"/>
          </a:xfrm>
        </p:grpSpPr>
        <p:sp>
          <p:nvSpPr>
            <p:cNvPr id="87" name="Oval 86"/>
            <p:cNvSpPr>
              <a:spLocks noChangeAspect="1"/>
            </p:cNvSpPr>
            <p:nvPr/>
          </p:nvSpPr>
          <p:spPr>
            <a:xfrm>
              <a:off x="2826133" y="2269320"/>
              <a:ext cx="788112" cy="788112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accent2">
                  <a:lumMod val="75000"/>
                </a:schemeClr>
              </a:solidFill>
            </a:ln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1849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865" b="1" dirty="0"/>
            </a:p>
          </p:txBody>
        </p:sp>
        <p:sp>
          <p:nvSpPr>
            <p:cNvPr id="36" name="Freeform 178"/>
            <p:cNvSpPr>
              <a:spLocks noEditPoints="1"/>
            </p:cNvSpPr>
            <p:nvPr/>
          </p:nvSpPr>
          <p:spPr bwMode="auto">
            <a:xfrm>
              <a:off x="3049403" y="2534747"/>
              <a:ext cx="341572" cy="257258"/>
            </a:xfrm>
            <a:custGeom>
              <a:avLst/>
              <a:gdLst/>
              <a:ahLst/>
              <a:cxnLst>
                <a:cxn ang="0">
                  <a:pos x="158" y="119"/>
                </a:cxn>
                <a:cxn ang="0">
                  <a:pos x="0" y="119"/>
                </a:cxn>
                <a:cxn ang="0">
                  <a:pos x="0" y="0"/>
                </a:cxn>
                <a:cxn ang="0">
                  <a:pos x="9" y="0"/>
                </a:cxn>
                <a:cxn ang="0">
                  <a:pos x="9" y="108"/>
                </a:cxn>
                <a:cxn ang="0">
                  <a:pos x="158" y="108"/>
                </a:cxn>
                <a:cxn ang="0">
                  <a:pos x="158" y="119"/>
                </a:cxn>
                <a:cxn ang="0">
                  <a:pos x="50" y="99"/>
                </a:cxn>
                <a:cxn ang="0">
                  <a:pos x="29" y="99"/>
                </a:cxn>
                <a:cxn ang="0">
                  <a:pos x="29" y="60"/>
                </a:cxn>
                <a:cxn ang="0">
                  <a:pos x="50" y="60"/>
                </a:cxn>
                <a:cxn ang="0">
                  <a:pos x="50" y="99"/>
                </a:cxn>
                <a:cxn ang="0">
                  <a:pos x="78" y="99"/>
                </a:cxn>
                <a:cxn ang="0">
                  <a:pos x="59" y="99"/>
                </a:cxn>
                <a:cxn ang="0">
                  <a:pos x="59" y="19"/>
                </a:cxn>
                <a:cxn ang="0">
                  <a:pos x="78" y="19"/>
                </a:cxn>
                <a:cxn ang="0">
                  <a:pos x="78" y="99"/>
                </a:cxn>
                <a:cxn ang="0">
                  <a:pos x="109" y="99"/>
                </a:cxn>
                <a:cxn ang="0">
                  <a:pos x="89" y="99"/>
                </a:cxn>
                <a:cxn ang="0">
                  <a:pos x="89" y="39"/>
                </a:cxn>
                <a:cxn ang="0">
                  <a:pos x="109" y="39"/>
                </a:cxn>
                <a:cxn ang="0">
                  <a:pos x="109" y="99"/>
                </a:cxn>
                <a:cxn ang="0">
                  <a:pos x="139" y="99"/>
                </a:cxn>
                <a:cxn ang="0">
                  <a:pos x="119" y="99"/>
                </a:cxn>
                <a:cxn ang="0">
                  <a:pos x="119" y="11"/>
                </a:cxn>
                <a:cxn ang="0">
                  <a:pos x="139" y="11"/>
                </a:cxn>
                <a:cxn ang="0">
                  <a:pos x="139" y="99"/>
                </a:cxn>
              </a:cxnLst>
              <a:rect l="0" t="0" r="r" b="b"/>
              <a:pathLst>
                <a:path w="158" h="119">
                  <a:moveTo>
                    <a:pt x="158" y="119"/>
                  </a:moveTo>
                  <a:lnTo>
                    <a:pt x="0" y="119"/>
                  </a:lnTo>
                  <a:lnTo>
                    <a:pt x="0" y="0"/>
                  </a:lnTo>
                  <a:lnTo>
                    <a:pt x="9" y="0"/>
                  </a:lnTo>
                  <a:lnTo>
                    <a:pt x="9" y="108"/>
                  </a:lnTo>
                  <a:lnTo>
                    <a:pt x="158" y="108"/>
                  </a:lnTo>
                  <a:lnTo>
                    <a:pt x="158" y="119"/>
                  </a:lnTo>
                  <a:close/>
                  <a:moveTo>
                    <a:pt x="50" y="99"/>
                  </a:moveTo>
                  <a:lnTo>
                    <a:pt x="29" y="99"/>
                  </a:lnTo>
                  <a:lnTo>
                    <a:pt x="29" y="60"/>
                  </a:lnTo>
                  <a:lnTo>
                    <a:pt x="50" y="60"/>
                  </a:lnTo>
                  <a:lnTo>
                    <a:pt x="50" y="99"/>
                  </a:lnTo>
                  <a:close/>
                  <a:moveTo>
                    <a:pt x="78" y="99"/>
                  </a:moveTo>
                  <a:lnTo>
                    <a:pt x="59" y="99"/>
                  </a:lnTo>
                  <a:lnTo>
                    <a:pt x="59" y="19"/>
                  </a:lnTo>
                  <a:lnTo>
                    <a:pt x="78" y="19"/>
                  </a:lnTo>
                  <a:lnTo>
                    <a:pt x="78" y="99"/>
                  </a:lnTo>
                  <a:close/>
                  <a:moveTo>
                    <a:pt x="109" y="99"/>
                  </a:moveTo>
                  <a:lnTo>
                    <a:pt x="89" y="99"/>
                  </a:lnTo>
                  <a:lnTo>
                    <a:pt x="89" y="39"/>
                  </a:lnTo>
                  <a:lnTo>
                    <a:pt x="109" y="39"/>
                  </a:lnTo>
                  <a:lnTo>
                    <a:pt x="109" y="99"/>
                  </a:lnTo>
                  <a:close/>
                  <a:moveTo>
                    <a:pt x="139" y="99"/>
                  </a:moveTo>
                  <a:lnTo>
                    <a:pt x="119" y="99"/>
                  </a:lnTo>
                  <a:lnTo>
                    <a:pt x="119" y="11"/>
                  </a:lnTo>
                  <a:lnTo>
                    <a:pt x="139" y="11"/>
                  </a:lnTo>
                  <a:lnTo>
                    <a:pt x="139" y="9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</p:grpSp>
      <p:grpSp>
        <p:nvGrpSpPr>
          <p:cNvPr id="7" name="Group 40"/>
          <p:cNvGrpSpPr/>
          <p:nvPr/>
        </p:nvGrpSpPr>
        <p:grpSpPr>
          <a:xfrm>
            <a:off x="4135438" y="3386854"/>
            <a:ext cx="844549" cy="844549"/>
            <a:chOff x="4164510" y="1766213"/>
            <a:chExt cx="788112" cy="788112"/>
          </a:xfrm>
        </p:grpSpPr>
        <p:sp>
          <p:nvSpPr>
            <p:cNvPr id="83" name="Oval 82"/>
            <p:cNvSpPr>
              <a:spLocks noChangeAspect="1"/>
            </p:cNvSpPr>
            <p:nvPr/>
          </p:nvSpPr>
          <p:spPr>
            <a:xfrm>
              <a:off x="4164510" y="1766213"/>
              <a:ext cx="788112" cy="788112"/>
            </a:xfrm>
            <a:prstGeom prst="ellipse">
              <a:avLst/>
            </a:prstGeom>
            <a:solidFill>
              <a:schemeClr val="accent3"/>
            </a:solidFill>
            <a:ln w="28575">
              <a:solidFill>
                <a:schemeClr val="accent3">
                  <a:lumMod val="75000"/>
                </a:schemeClr>
              </a:solidFill>
            </a:ln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1849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865" b="1" dirty="0"/>
            </a:p>
          </p:txBody>
        </p:sp>
        <p:sp>
          <p:nvSpPr>
            <p:cNvPr id="37" name="Freeform 52"/>
            <p:cNvSpPr>
              <a:spLocks noEditPoints="1"/>
            </p:cNvSpPr>
            <p:nvPr/>
          </p:nvSpPr>
          <p:spPr bwMode="auto">
            <a:xfrm>
              <a:off x="4401833" y="1991647"/>
              <a:ext cx="313466" cy="337244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</p:grpSp>
      <p:grpSp>
        <p:nvGrpSpPr>
          <p:cNvPr id="8" name="Group 41"/>
          <p:cNvGrpSpPr/>
          <p:nvPr/>
        </p:nvGrpSpPr>
        <p:grpSpPr>
          <a:xfrm>
            <a:off x="3627438" y="4718051"/>
            <a:ext cx="844549" cy="844549"/>
            <a:chOff x="5494150" y="2269320"/>
            <a:chExt cx="788112" cy="788112"/>
          </a:xfrm>
        </p:grpSpPr>
        <p:sp>
          <p:nvSpPr>
            <p:cNvPr id="84" name="Oval 83"/>
            <p:cNvSpPr>
              <a:spLocks noChangeAspect="1"/>
            </p:cNvSpPr>
            <p:nvPr/>
          </p:nvSpPr>
          <p:spPr>
            <a:xfrm>
              <a:off x="5494150" y="2269320"/>
              <a:ext cx="788112" cy="788112"/>
            </a:xfrm>
            <a:prstGeom prst="ellipse">
              <a:avLst/>
            </a:prstGeom>
            <a:solidFill>
              <a:schemeClr val="accent4"/>
            </a:solidFill>
            <a:ln w="28575"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1849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865" b="1" dirty="0"/>
            </a:p>
          </p:txBody>
        </p:sp>
        <p:sp>
          <p:nvSpPr>
            <p:cNvPr id="38" name="Freeform 86"/>
            <p:cNvSpPr>
              <a:spLocks noEditPoints="1"/>
            </p:cNvSpPr>
            <p:nvPr/>
          </p:nvSpPr>
          <p:spPr bwMode="auto">
            <a:xfrm>
              <a:off x="5771250" y="2466594"/>
              <a:ext cx="233912" cy="393564"/>
            </a:xfrm>
            <a:custGeom>
              <a:avLst/>
              <a:gdLst/>
              <a:ahLst/>
              <a:cxnLst>
                <a:cxn ang="0">
                  <a:pos x="29" y="44"/>
                </a:cxn>
                <a:cxn ang="0">
                  <a:pos x="24" y="49"/>
                </a:cxn>
                <a:cxn ang="0">
                  <a:pos x="5" y="49"/>
                </a:cxn>
                <a:cxn ang="0">
                  <a:pos x="0" y="44"/>
                </a:cxn>
                <a:cxn ang="0">
                  <a:pos x="0" y="5"/>
                </a:cxn>
                <a:cxn ang="0">
                  <a:pos x="5" y="0"/>
                </a:cxn>
                <a:cxn ang="0">
                  <a:pos x="24" y="0"/>
                </a:cxn>
                <a:cxn ang="0">
                  <a:pos x="29" y="5"/>
                </a:cxn>
                <a:cxn ang="0">
                  <a:pos x="29" y="44"/>
                </a:cxn>
                <a:cxn ang="0">
                  <a:pos x="25" y="11"/>
                </a:cxn>
                <a:cxn ang="0">
                  <a:pos x="24" y="10"/>
                </a:cxn>
                <a:cxn ang="0">
                  <a:pos x="5" y="10"/>
                </a:cxn>
                <a:cxn ang="0">
                  <a:pos x="3" y="11"/>
                </a:cxn>
                <a:cxn ang="0">
                  <a:pos x="3" y="38"/>
                </a:cxn>
                <a:cxn ang="0">
                  <a:pos x="5" y="39"/>
                </a:cxn>
                <a:cxn ang="0">
                  <a:pos x="24" y="39"/>
                </a:cxn>
                <a:cxn ang="0">
                  <a:pos x="25" y="38"/>
                </a:cxn>
                <a:cxn ang="0">
                  <a:pos x="25" y="11"/>
                </a:cxn>
                <a:cxn ang="0">
                  <a:pos x="17" y="5"/>
                </a:cxn>
                <a:cxn ang="0">
                  <a:pos x="11" y="5"/>
                </a:cxn>
                <a:cxn ang="0">
                  <a:pos x="11" y="6"/>
                </a:cxn>
                <a:cxn ang="0">
                  <a:pos x="11" y="6"/>
                </a:cxn>
                <a:cxn ang="0">
                  <a:pos x="17" y="6"/>
                </a:cxn>
                <a:cxn ang="0">
                  <a:pos x="18" y="6"/>
                </a:cxn>
                <a:cxn ang="0">
                  <a:pos x="17" y="5"/>
                </a:cxn>
                <a:cxn ang="0">
                  <a:pos x="14" y="41"/>
                </a:cxn>
                <a:cxn ang="0">
                  <a:pos x="11" y="44"/>
                </a:cxn>
                <a:cxn ang="0">
                  <a:pos x="14" y="47"/>
                </a:cxn>
                <a:cxn ang="0">
                  <a:pos x="17" y="44"/>
                </a:cxn>
                <a:cxn ang="0">
                  <a:pos x="14" y="41"/>
                </a:cxn>
              </a:cxnLst>
              <a:rect l="0" t="0" r="r" b="b"/>
              <a:pathLst>
                <a:path w="29" h="49">
                  <a:moveTo>
                    <a:pt x="29" y="44"/>
                  </a:moveTo>
                  <a:cubicBezTo>
                    <a:pt x="29" y="47"/>
                    <a:pt x="27" y="49"/>
                    <a:pt x="24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2" y="49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3"/>
                    <a:pt x="29" y="5"/>
                  </a:cubicBezTo>
                  <a:lnTo>
                    <a:pt x="29" y="44"/>
                  </a:lnTo>
                  <a:close/>
                  <a:moveTo>
                    <a:pt x="25" y="11"/>
                  </a:moveTo>
                  <a:cubicBezTo>
                    <a:pt x="25" y="11"/>
                    <a:pt x="25" y="10"/>
                    <a:pt x="2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3" y="11"/>
                    <a:pt x="3" y="11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4" y="39"/>
                    <a:pt x="5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39"/>
                    <a:pt x="25" y="39"/>
                    <a:pt x="25" y="38"/>
                  </a:cubicBezTo>
                  <a:lnTo>
                    <a:pt x="25" y="11"/>
                  </a:lnTo>
                  <a:close/>
                  <a:moveTo>
                    <a:pt x="17" y="5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5"/>
                    <a:pt x="17" y="5"/>
                  </a:cubicBezTo>
                  <a:close/>
                  <a:moveTo>
                    <a:pt x="14" y="41"/>
                  </a:moveTo>
                  <a:cubicBezTo>
                    <a:pt x="13" y="41"/>
                    <a:pt x="11" y="42"/>
                    <a:pt x="11" y="44"/>
                  </a:cubicBezTo>
                  <a:cubicBezTo>
                    <a:pt x="11" y="46"/>
                    <a:pt x="13" y="47"/>
                    <a:pt x="14" y="47"/>
                  </a:cubicBezTo>
                  <a:cubicBezTo>
                    <a:pt x="16" y="47"/>
                    <a:pt x="17" y="46"/>
                    <a:pt x="17" y="44"/>
                  </a:cubicBezTo>
                  <a:cubicBezTo>
                    <a:pt x="17" y="42"/>
                    <a:pt x="16" y="41"/>
                    <a:pt x="14" y="4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</p:grpSp>
      <p:grpSp>
        <p:nvGrpSpPr>
          <p:cNvPr id="9" name="Group 42"/>
          <p:cNvGrpSpPr/>
          <p:nvPr/>
        </p:nvGrpSpPr>
        <p:grpSpPr>
          <a:xfrm>
            <a:off x="2408238" y="5456660"/>
            <a:ext cx="844549" cy="844549"/>
            <a:chOff x="6096000" y="3581159"/>
            <a:chExt cx="788112" cy="788112"/>
          </a:xfrm>
        </p:grpSpPr>
        <p:sp>
          <p:nvSpPr>
            <p:cNvPr id="85" name="Oval 84"/>
            <p:cNvSpPr>
              <a:spLocks noChangeAspect="1"/>
            </p:cNvSpPr>
            <p:nvPr/>
          </p:nvSpPr>
          <p:spPr>
            <a:xfrm>
              <a:off x="6096000" y="3581159"/>
              <a:ext cx="788112" cy="788112"/>
            </a:xfrm>
            <a:prstGeom prst="ellipse">
              <a:avLst/>
            </a:prstGeom>
            <a:solidFill>
              <a:schemeClr val="accent5"/>
            </a:solidFill>
            <a:ln w="28575">
              <a:solidFill>
                <a:schemeClr val="accent5">
                  <a:lumMod val="75000"/>
                </a:schemeClr>
              </a:solidFill>
            </a:ln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1849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865" b="1" dirty="0"/>
            </a:p>
          </p:txBody>
        </p:sp>
        <p:sp>
          <p:nvSpPr>
            <p:cNvPr id="39" name="Freeform 83"/>
            <p:cNvSpPr>
              <a:spLocks noEditPoints="1"/>
            </p:cNvSpPr>
            <p:nvPr/>
          </p:nvSpPr>
          <p:spPr bwMode="auto">
            <a:xfrm>
              <a:off x="6371225" y="3796968"/>
              <a:ext cx="237662" cy="356494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</p:grpSp>
      <p:grpSp>
        <p:nvGrpSpPr>
          <p:cNvPr id="10" name="Group 60"/>
          <p:cNvGrpSpPr/>
          <p:nvPr/>
        </p:nvGrpSpPr>
        <p:grpSpPr>
          <a:xfrm>
            <a:off x="1159149" y="2517329"/>
            <a:ext cx="2583589" cy="2583596"/>
            <a:chOff x="639571" y="1887996"/>
            <a:chExt cx="1937692" cy="1937697"/>
          </a:xfrm>
        </p:grpSpPr>
        <p:sp>
          <p:nvSpPr>
            <p:cNvPr id="89" name="Oval 88"/>
            <p:cNvSpPr/>
            <p:nvPr/>
          </p:nvSpPr>
          <p:spPr>
            <a:xfrm rot="5400000">
              <a:off x="639568" y="1887999"/>
              <a:ext cx="1937697" cy="193769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1693" tIns="301693" rIns="301693" bIns="301693" numCol="1" spcCol="1270" anchor="b" anchorCtr="0">
              <a:noAutofit/>
            </a:bodyPr>
            <a:lstStyle/>
            <a:p>
              <a:pPr algn="ctr" defTabSz="17183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7200" dirty="0"/>
            </a:p>
          </p:txBody>
        </p:sp>
        <p:grpSp>
          <p:nvGrpSpPr>
            <p:cNvPr id="11" name="Group 53"/>
            <p:cNvGrpSpPr/>
            <p:nvPr/>
          </p:nvGrpSpPr>
          <p:grpSpPr>
            <a:xfrm>
              <a:off x="1351776" y="2435692"/>
              <a:ext cx="513281" cy="842306"/>
              <a:chOff x="1974850" y="4173538"/>
              <a:chExt cx="309563" cy="508000"/>
            </a:xfrm>
            <a:solidFill>
              <a:schemeClr val="bg1"/>
            </a:solidFill>
          </p:grpSpPr>
          <p:sp>
            <p:nvSpPr>
              <p:cNvPr id="57" name="Freeform 14"/>
              <p:cNvSpPr>
                <a:spLocks noEditPoints="1"/>
              </p:cNvSpPr>
              <p:nvPr/>
            </p:nvSpPr>
            <p:spPr bwMode="auto">
              <a:xfrm>
                <a:off x="1974850" y="4173538"/>
                <a:ext cx="293688" cy="407988"/>
              </a:xfrm>
              <a:custGeom>
                <a:avLst/>
                <a:gdLst/>
                <a:ahLst/>
                <a:cxnLst>
                  <a:cxn ang="0">
                    <a:pos x="123" y="191"/>
                  </a:cxn>
                  <a:cxn ang="0">
                    <a:pos x="120" y="170"/>
                  </a:cxn>
                  <a:cxn ang="0">
                    <a:pos x="134" y="124"/>
                  </a:cxn>
                  <a:cxn ang="0">
                    <a:pos x="139" y="90"/>
                  </a:cxn>
                  <a:cxn ang="0">
                    <a:pos x="131" y="56"/>
                  </a:cxn>
                  <a:cxn ang="0">
                    <a:pos x="85" y="19"/>
                  </a:cxn>
                  <a:cxn ang="0">
                    <a:pos x="70" y="0"/>
                  </a:cxn>
                  <a:cxn ang="0">
                    <a:pos x="69" y="19"/>
                  </a:cxn>
                  <a:cxn ang="0">
                    <a:pos x="56" y="23"/>
                  </a:cxn>
                  <a:cxn ang="0">
                    <a:pos x="59" y="30"/>
                  </a:cxn>
                  <a:cxn ang="0">
                    <a:pos x="40" y="38"/>
                  </a:cxn>
                  <a:cxn ang="0">
                    <a:pos x="37" y="44"/>
                  </a:cxn>
                  <a:cxn ang="0">
                    <a:pos x="2" y="75"/>
                  </a:cxn>
                  <a:cxn ang="0">
                    <a:pos x="2" y="80"/>
                  </a:cxn>
                  <a:cxn ang="0">
                    <a:pos x="1" y="87"/>
                  </a:cxn>
                  <a:cxn ang="0">
                    <a:pos x="1" y="94"/>
                  </a:cxn>
                  <a:cxn ang="0">
                    <a:pos x="8" y="101"/>
                  </a:cxn>
                  <a:cxn ang="0">
                    <a:pos x="12" y="102"/>
                  </a:cxn>
                  <a:cxn ang="0">
                    <a:pos x="21" y="105"/>
                  </a:cxn>
                  <a:cxn ang="0">
                    <a:pos x="37" y="96"/>
                  </a:cxn>
                  <a:cxn ang="0">
                    <a:pos x="49" y="92"/>
                  </a:cxn>
                  <a:cxn ang="0">
                    <a:pos x="79" y="95"/>
                  </a:cxn>
                  <a:cxn ang="0">
                    <a:pos x="43" y="138"/>
                  </a:cxn>
                  <a:cxn ang="0">
                    <a:pos x="37" y="191"/>
                  </a:cxn>
                  <a:cxn ang="0">
                    <a:pos x="123" y="191"/>
                  </a:cxn>
                  <a:cxn ang="0">
                    <a:pos x="123" y="191"/>
                  </a:cxn>
                  <a:cxn ang="0">
                    <a:pos x="123" y="191"/>
                  </a:cxn>
                </a:cxnLst>
                <a:rect l="0" t="0" r="r" b="b"/>
                <a:pathLst>
                  <a:path w="139" h="191">
                    <a:moveTo>
                      <a:pt x="123" y="191"/>
                    </a:moveTo>
                    <a:cubicBezTo>
                      <a:pt x="119" y="186"/>
                      <a:pt x="120" y="170"/>
                      <a:pt x="120" y="170"/>
                    </a:cubicBezTo>
                    <a:cubicBezTo>
                      <a:pt x="120" y="170"/>
                      <a:pt x="129" y="132"/>
                      <a:pt x="134" y="124"/>
                    </a:cubicBezTo>
                    <a:cubicBezTo>
                      <a:pt x="139" y="115"/>
                      <a:pt x="139" y="90"/>
                      <a:pt x="139" y="90"/>
                    </a:cubicBezTo>
                    <a:cubicBezTo>
                      <a:pt x="139" y="90"/>
                      <a:pt x="138" y="75"/>
                      <a:pt x="131" y="56"/>
                    </a:cubicBezTo>
                    <a:cubicBezTo>
                      <a:pt x="124" y="37"/>
                      <a:pt x="101" y="22"/>
                      <a:pt x="85" y="19"/>
                    </a:cubicBezTo>
                    <a:cubicBezTo>
                      <a:pt x="84" y="10"/>
                      <a:pt x="70" y="0"/>
                      <a:pt x="70" y="0"/>
                    </a:cubicBezTo>
                    <a:cubicBezTo>
                      <a:pt x="70" y="0"/>
                      <a:pt x="72" y="19"/>
                      <a:pt x="69" y="19"/>
                    </a:cubicBezTo>
                    <a:cubicBezTo>
                      <a:pt x="67" y="19"/>
                      <a:pt x="56" y="23"/>
                      <a:pt x="56" y="23"/>
                    </a:cubicBezTo>
                    <a:cubicBezTo>
                      <a:pt x="59" y="30"/>
                      <a:pt x="59" y="30"/>
                      <a:pt x="59" y="30"/>
                    </a:cubicBezTo>
                    <a:cubicBezTo>
                      <a:pt x="45" y="34"/>
                      <a:pt x="40" y="38"/>
                      <a:pt x="40" y="38"/>
                    </a:cubicBezTo>
                    <a:cubicBezTo>
                      <a:pt x="40" y="38"/>
                      <a:pt x="39" y="39"/>
                      <a:pt x="37" y="44"/>
                    </a:cubicBezTo>
                    <a:cubicBezTo>
                      <a:pt x="34" y="49"/>
                      <a:pt x="4" y="74"/>
                      <a:pt x="2" y="75"/>
                    </a:cubicBezTo>
                    <a:cubicBezTo>
                      <a:pt x="1" y="77"/>
                      <a:pt x="2" y="80"/>
                      <a:pt x="2" y="80"/>
                    </a:cubicBezTo>
                    <a:cubicBezTo>
                      <a:pt x="2" y="80"/>
                      <a:pt x="1" y="86"/>
                      <a:pt x="1" y="87"/>
                    </a:cubicBezTo>
                    <a:cubicBezTo>
                      <a:pt x="1" y="87"/>
                      <a:pt x="0" y="92"/>
                      <a:pt x="1" y="94"/>
                    </a:cubicBezTo>
                    <a:cubicBezTo>
                      <a:pt x="3" y="96"/>
                      <a:pt x="4" y="99"/>
                      <a:pt x="8" y="101"/>
                    </a:cubicBezTo>
                    <a:cubicBezTo>
                      <a:pt x="11" y="104"/>
                      <a:pt x="12" y="102"/>
                      <a:pt x="12" y="102"/>
                    </a:cubicBezTo>
                    <a:cubicBezTo>
                      <a:pt x="12" y="102"/>
                      <a:pt x="12" y="103"/>
                      <a:pt x="21" y="105"/>
                    </a:cubicBezTo>
                    <a:cubicBezTo>
                      <a:pt x="33" y="105"/>
                      <a:pt x="37" y="96"/>
                      <a:pt x="37" y="96"/>
                    </a:cubicBezTo>
                    <a:cubicBezTo>
                      <a:pt x="37" y="96"/>
                      <a:pt x="40" y="91"/>
                      <a:pt x="49" y="92"/>
                    </a:cubicBezTo>
                    <a:cubicBezTo>
                      <a:pt x="67" y="102"/>
                      <a:pt x="79" y="95"/>
                      <a:pt x="79" y="95"/>
                    </a:cubicBezTo>
                    <a:cubicBezTo>
                      <a:pt x="79" y="95"/>
                      <a:pt x="64" y="107"/>
                      <a:pt x="43" y="138"/>
                    </a:cubicBezTo>
                    <a:cubicBezTo>
                      <a:pt x="21" y="170"/>
                      <a:pt x="37" y="191"/>
                      <a:pt x="37" y="191"/>
                    </a:cubicBezTo>
                    <a:lnTo>
                      <a:pt x="123" y="191"/>
                    </a:lnTo>
                    <a:close/>
                    <a:moveTo>
                      <a:pt x="123" y="191"/>
                    </a:moveTo>
                    <a:cubicBezTo>
                      <a:pt x="123" y="191"/>
                      <a:pt x="123" y="191"/>
                      <a:pt x="123" y="191"/>
                    </a:cubicBezTo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60" name="Freeform 15"/>
              <p:cNvSpPr>
                <a:spLocks noEditPoints="1"/>
              </p:cNvSpPr>
              <p:nvPr/>
            </p:nvSpPr>
            <p:spPr bwMode="auto">
              <a:xfrm>
                <a:off x="2006600" y="4587875"/>
                <a:ext cx="277813" cy="93663"/>
              </a:xfrm>
              <a:custGeom>
                <a:avLst/>
                <a:gdLst/>
                <a:ahLst/>
                <a:cxnLst>
                  <a:cxn ang="0">
                    <a:pos x="131" y="39"/>
                  </a:cxn>
                  <a:cxn ang="0">
                    <a:pos x="126" y="44"/>
                  </a:cxn>
                  <a:cxn ang="0">
                    <a:pos x="4" y="44"/>
                  </a:cxn>
                  <a:cxn ang="0">
                    <a:pos x="0" y="39"/>
                  </a:cxn>
                  <a:cxn ang="0">
                    <a:pos x="0" y="5"/>
                  </a:cxn>
                  <a:cxn ang="0">
                    <a:pos x="4" y="0"/>
                  </a:cxn>
                  <a:cxn ang="0">
                    <a:pos x="126" y="0"/>
                  </a:cxn>
                  <a:cxn ang="0">
                    <a:pos x="131" y="5"/>
                  </a:cxn>
                  <a:cxn ang="0">
                    <a:pos x="131" y="39"/>
                  </a:cxn>
                  <a:cxn ang="0">
                    <a:pos x="131" y="39"/>
                  </a:cxn>
                  <a:cxn ang="0">
                    <a:pos x="131" y="39"/>
                  </a:cxn>
                </a:cxnLst>
                <a:rect l="0" t="0" r="r" b="b"/>
                <a:pathLst>
                  <a:path w="131" h="44">
                    <a:moveTo>
                      <a:pt x="131" y="39"/>
                    </a:moveTo>
                    <a:cubicBezTo>
                      <a:pt x="131" y="42"/>
                      <a:pt x="129" y="44"/>
                      <a:pt x="126" y="44"/>
                    </a:cubicBezTo>
                    <a:cubicBezTo>
                      <a:pt x="4" y="44"/>
                      <a:pt x="4" y="44"/>
                      <a:pt x="4" y="44"/>
                    </a:cubicBezTo>
                    <a:cubicBezTo>
                      <a:pt x="2" y="44"/>
                      <a:pt x="0" y="42"/>
                      <a:pt x="0" y="3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26" y="0"/>
                      <a:pt x="126" y="0"/>
                      <a:pt x="126" y="0"/>
                    </a:cubicBezTo>
                    <a:cubicBezTo>
                      <a:pt x="129" y="0"/>
                      <a:pt x="131" y="2"/>
                      <a:pt x="131" y="5"/>
                    </a:cubicBezTo>
                    <a:lnTo>
                      <a:pt x="131" y="39"/>
                    </a:lnTo>
                    <a:close/>
                    <a:moveTo>
                      <a:pt x="131" y="39"/>
                    </a:moveTo>
                    <a:cubicBezTo>
                      <a:pt x="131" y="39"/>
                      <a:pt x="131" y="39"/>
                      <a:pt x="131" y="39"/>
                    </a:cubicBezTo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</p:grpSp>
      </p:grpSp>
      <p:sp>
        <p:nvSpPr>
          <p:cNvPr id="76" name="Freeform 45"/>
          <p:cNvSpPr>
            <a:spLocks noEditPoints="1"/>
          </p:cNvSpPr>
          <p:nvPr/>
        </p:nvSpPr>
        <p:spPr bwMode="auto">
          <a:xfrm>
            <a:off x="10508963" y="1766352"/>
            <a:ext cx="414624" cy="41462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77" name="Freeform 45"/>
          <p:cNvSpPr>
            <a:spLocks noEditPoints="1"/>
          </p:cNvSpPr>
          <p:nvPr/>
        </p:nvSpPr>
        <p:spPr bwMode="auto">
          <a:xfrm>
            <a:off x="10508963" y="2743221"/>
            <a:ext cx="414624" cy="41462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78" name="Freeform 45"/>
          <p:cNvSpPr>
            <a:spLocks noEditPoints="1"/>
          </p:cNvSpPr>
          <p:nvPr/>
        </p:nvSpPr>
        <p:spPr bwMode="auto">
          <a:xfrm>
            <a:off x="10508963" y="3720091"/>
            <a:ext cx="414624" cy="41462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79" name="Freeform 45"/>
          <p:cNvSpPr>
            <a:spLocks noEditPoints="1"/>
          </p:cNvSpPr>
          <p:nvPr/>
        </p:nvSpPr>
        <p:spPr bwMode="auto">
          <a:xfrm>
            <a:off x="10508963" y="4696960"/>
            <a:ext cx="414624" cy="41462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80" name="Freeform 45"/>
          <p:cNvSpPr>
            <a:spLocks noEditPoints="1"/>
          </p:cNvSpPr>
          <p:nvPr/>
        </p:nvSpPr>
        <p:spPr bwMode="auto">
          <a:xfrm>
            <a:off x="10508963" y="5673827"/>
            <a:ext cx="414624" cy="41462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grpSp>
        <p:nvGrpSpPr>
          <p:cNvPr id="12" name="Group 80"/>
          <p:cNvGrpSpPr/>
          <p:nvPr/>
        </p:nvGrpSpPr>
        <p:grpSpPr>
          <a:xfrm>
            <a:off x="5589588" y="1498603"/>
            <a:ext cx="4776655" cy="850358"/>
            <a:chOff x="-450666" y="1923739"/>
            <a:chExt cx="3582491" cy="637768"/>
          </a:xfrm>
        </p:grpSpPr>
        <p:sp>
          <p:nvSpPr>
            <p:cNvPr id="82" name="Footer Text"/>
            <p:cNvSpPr txBox="1"/>
            <p:nvPr/>
          </p:nvSpPr>
          <p:spPr>
            <a:xfrm>
              <a:off x="-450666" y="2099986"/>
              <a:ext cx="3582491" cy="4615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 of the a passages lorem ipsum available, but the majority have suffered  of the alteration in some form  The humour randomized words</a:t>
              </a:r>
              <a:endPara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2201282" y="1923739"/>
              <a:ext cx="930543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1"/>
                  </a:solidFill>
                </a:rPr>
                <a:t>添加文本内容</a:t>
              </a:r>
              <a:endParaRPr lang="en-US" sz="16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13" name="Group 89"/>
          <p:cNvGrpSpPr/>
          <p:nvPr/>
        </p:nvGrpSpPr>
        <p:grpSpPr>
          <a:xfrm>
            <a:off x="5589588" y="2477092"/>
            <a:ext cx="4776655" cy="850358"/>
            <a:chOff x="-450666" y="1923739"/>
            <a:chExt cx="3582491" cy="637768"/>
          </a:xfrm>
        </p:grpSpPr>
        <p:sp>
          <p:nvSpPr>
            <p:cNvPr id="91" name="Footer Text"/>
            <p:cNvSpPr txBox="1"/>
            <p:nvPr/>
          </p:nvSpPr>
          <p:spPr>
            <a:xfrm>
              <a:off x="-450666" y="2099986"/>
              <a:ext cx="3582491" cy="4615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 of the a passages lorem ipsum available, but the majority have suffered  of the alteration in some form  The humour randomized words</a:t>
              </a:r>
              <a:endPara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2201282" y="1923739"/>
              <a:ext cx="930543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2"/>
                  </a:solidFill>
                </a:rPr>
                <a:t>添加文本内容</a:t>
              </a:r>
              <a:endParaRPr lang="en-US" sz="1600" b="1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14" name="Group 92"/>
          <p:cNvGrpSpPr/>
          <p:nvPr/>
        </p:nvGrpSpPr>
        <p:grpSpPr>
          <a:xfrm>
            <a:off x="5589588" y="3455582"/>
            <a:ext cx="4776655" cy="850358"/>
            <a:chOff x="-450666" y="1923739"/>
            <a:chExt cx="3582491" cy="637768"/>
          </a:xfrm>
        </p:grpSpPr>
        <p:sp>
          <p:nvSpPr>
            <p:cNvPr id="94" name="Footer Text"/>
            <p:cNvSpPr txBox="1"/>
            <p:nvPr/>
          </p:nvSpPr>
          <p:spPr>
            <a:xfrm>
              <a:off x="-450666" y="2099986"/>
              <a:ext cx="3582491" cy="4615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 of the a passages lorem ipsum available, but the majority have suffered  of the alteration in some form  The humour randomized words</a:t>
              </a:r>
              <a:endPara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2201282" y="1923739"/>
              <a:ext cx="930543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3"/>
                  </a:solidFill>
                </a:rPr>
                <a:t>添加文本内容</a:t>
              </a:r>
              <a:endParaRPr lang="en-US" sz="1600" b="1" dirty="0">
                <a:solidFill>
                  <a:schemeClr val="accent3"/>
                </a:solidFill>
              </a:endParaRPr>
            </a:p>
          </p:txBody>
        </p:sp>
      </p:grpSp>
      <p:grpSp>
        <p:nvGrpSpPr>
          <p:cNvPr id="15" name="Group 95"/>
          <p:cNvGrpSpPr/>
          <p:nvPr/>
        </p:nvGrpSpPr>
        <p:grpSpPr>
          <a:xfrm>
            <a:off x="5589588" y="4434070"/>
            <a:ext cx="4776655" cy="850358"/>
            <a:chOff x="-450666" y="1923739"/>
            <a:chExt cx="3582491" cy="637768"/>
          </a:xfrm>
        </p:grpSpPr>
        <p:sp>
          <p:nvSpPr>
            <p:cNvPr id="97" name="Footer Text"/>
            <p:cNvSpPr txBox="1"/>
            <p:nvPr/>
          </p:nvSpPr>
          <p:spPr>
            <a:xfrm>
              <a:off x="-450666" y="2099986"/>
              <a:ext cx="3582491" cy="4615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 of the a passages lorem ipsum available, but the majority have suffered  of the alteration in some form  The humour randomized words</a:t>
              </a:r>
              <a:endPara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2201282" y="1923739"/>
              <a:ext cx="930543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4"/>
                  </a:solidFill>
                </a:rPr>
                <a:t>添加文本内容</a:t>
              </a:r>
              <a:endParaRPr lang="en-US" sz="1600" b="1" dirty="0">
                <a:solidFill>
                  <a:schemeClr val="accent4"/>
                </a:solidFill>
              </a:endParaRPr>
            </a:p>
          </p:txBody>
        </p:sp>
      </p:grpSp>
      <p:grpSp>
        <p:nvGrpSpPr>
          <p:cNvPr id="16" name="Group 98"/>
          <p:cNvGrpSpPr/>
          <p:nvPr/>
        </p:nvGrpSpPr>
        <p:grpSpPr>
          <a:xfrm>
            <a:off x="5589588" y="5409154"/>
            <a:ext cx="4776655" cy="850358"/>
            <a:chOff x="-450666" y="1923739"/>
            <a:chExt cx="3582491" cy="637768"/>
          </a:xfrm>
        </p:grpSpPr>
        <p:sp>
          <p:nvSpPr>
            <p:cNvPr id="100" name="Footer Text"/>
            <p:cNvSpPr txBox="1"/>
            <p:nvPr/>
          </p:nvSpPr>
          <p:spPr>
            <a:xfrm>
              <a:off x="-450666" y="2099986"/>
              <a:ext cx="3582491" cy="4615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 of the a passages lorem ipsum available, but the majority have suffered  of the alteration in some form  The humour randomized words</a:t>
              </a:r>
              <a:endPara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2201282" y="1923739"/>
              <a:ext cx="930543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5"/>
                  </a:solidFill>
                </a:rPr>
                <a:t>添加文本内容</a:t>
              </a:r>
              <a:endParaRPr lang="en-US" sz="1600" b="1" dirty="0">
                <a:solidFill>
                  <a:schemeClr val="accent5"/>
                </a:solidFill>
              </a:endParaRPr>
            </a:p>
          </p:txBody>
        </p:sp>
      </p:grpSp>
      <p:sp>
        <p:nvSpPr>
          <p:cNvPr id="48" name="文本框 47"/>
          <p:cNvSpPr txBox="1"/>
          <p:nvPr/>
        </p:nvSpPr>
        <p:spPr>
          <a:xfrm>
            <a:off x="2653993" y="177217"/>
            <a:ext cx="7056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添加您的标题</a:t>
            </a:r>
            <a:endParaRPr lang="zh-CN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</p:spTree>
  </p:cSld>
  <p:clrMapOvr>
    <a:masterClrMapping/>
  </p:clrMapOvr>
  <p:transition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50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  <p:bldP spid="77" grpId="0" animBg="1"/>
      <p:bldP spid="78" grpId="0" animBg="1"/>
      <p:bldP spid="79" grpId="0" animBg="1"/>
      <p:bldP spid="8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Freeform 67"/>
          <p:cNvSpPr/>
          <p:nvPr/>
        </p:nvSpPr>
        <p:spPr>
          <a:xfrm>
            <a:off x="1028171" y="1851730"/>
            <a:ext cx="1133136" cy="1618764"/>
          </a:xfrm>
          <a:custGeom>
            <a:avLst/>
            <a:gdLst>
              <a:gd name="connsiteX0" fmla="*/ 0 w 1214072"/>
              <a:gd name="connsiteY0" fmla="*/ 0 h 849850"/>
              <a:gd name="connsiteX1" fmla="*/ 789147 w 1214072"/>
              <a:gd name="connsiteY1" fmla="*/ 0 h 849850"/>
              <a:gd name="connsiteX2" fmla="*/ 1214072 w 1214072"/>
              <a:gd name="connsiteY2" fmla="*/ 424925 h 849850"/>
              <a:gd name="connsiteX3" fmla="*/ 789147 w 1214072"/>
              <a:gd name="connsiteY3" fmla="*/ 849850 h 849850"/>
              <a:gd name="connsiteX4" fmla="*/ 0 w 1214072"/>
              <a:gd name="connsiteY4" fmla="*/ 849850 h 849850"/>
              <a:gd name="connsiteX5" fmla="*/ 424925 w 1214072"/>
              <a:gd name="connsiteY5" fmla="*/ 424925 h 849850"/>
              <a:gd name="connsiteX6" fmla="*/ 0 w 1214072"/>
              <a:gd name="connsiteY6" fmla="*/ 0 h 84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4072" h="849850">
                <a:moveTo>
                  <a:pt x="1214071" y="0"/>
                </a:moveTo>
                <a:lnTo>
                  <a:pt x="1214071" y="552403"/>
                </a:lnTo>
                <a:lnTo>
                  <a:pt x="607036" y="849850"/>
                </a:lnTo>
                <a:lnTo>
                  <a:pt x="1" y="552403"/>
                </a:lnTo>
                <a:lnTo>
                  <a:pt x="1" y="0"/>
                </a:lnTo>
                <a:lnTo>
                  <a:pt x="607036" y="297447"/>
                </a:lnTo>
                <a:lnTo>
                  <a:pt x="121407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475" tIns="731520" rIns="19475" bIns="586040" numCol="1" spcCol="1270" anchor="ctr" anchorCtr="0">
            <a:noAutofit/>
          </a:bodyPr>
          <a:lstStyle/>
          <a:p>
            <a:pPr algn="ctr" defTabSz="13627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065" b="1" dirty="0"/>
              <a:t>01</a:t>
            </a:r>
            <a:endParaRPr lang="en-US" sz="3065" b="1" dirty="0"/>
          </a:p>
        </p:txBody>
      </p:sp>
      <p:sp>
        <p:nvSpPr>
          <p:cNvPr id="69" name="Freeform 68"/>
          <p:cNvSpPr/>
          <p:nvPr/>
        </p:nvSpPr>
        <p:spPr>
          <a:xfrm>
            <a:off x="2161302" y="1851733"/>
            <a:ext cx="3225084" cy="1052196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8620" tIns="69991" rIns="69991" bIns="69992" numCol="1" spcCol="1270" anchor="ctr" anchorCtr="0">
            <a:noAutofit/>
          </a:bodyPr>
          <a:lstStyle/>
          <a:p>
            <a:pPr marL="304800" lvl="1" indent="-304800" defTabSz="130365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en-US" sz="2935" dirty="0"/>
          </a:p>
          <a:p>
            <a:pPr marL="304800" lvl="1" indent="-304800" defTabSz="130365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en-US" sz="2935" dirty="0"/>
          </a:p>
        </p:txBody>
      </p:sp>
      <p:sp>
        <p:nvSpPr>
          <p:cNvPr id="70" name="Freeform 69"/>
          <p:cNvSpPr/>
          <p:nvPr/>
        </p:nvSpPr>
        <p:spPr>
          <a:xfrm>
            <a:off x="1028171" y="3203003"/>
            <a:ext cx="1133136" cy="1618763"/>
          </a:xfrm>
          <a:custGeom>
            <a:avLst/>
            <a:gdLst>
              <a:gd name="connsiteX0" fmla="*/ 0 w 1214072"/>
              <a:gd name="connsiteY0" fmla="*/ 0 h 849850"/>
              <a:gd name="connsiteX1" fmla="*/ 789147 w 1214072"/>
              <a:gd name="connsiteY1" fmla="*/ 0 h 849850"/>
              <a:gd name="connsiteX2" fmla="*/ 1214072 w 1214072"/>
              <a:gd name="connsiteY2" fmla="*/ 424925 h 849850"/>
              <a:gd name="connsiteX3" fmla="*/ 789147 w 1214072"/>
              <a:gd name="connsiteY3" fmla="*/ 849850 h 849850"/>
              <a:gd name="connsiteX4" fmla="*/ 0 w 1214072"/>
              <a:gd name="connsiteY4" fmla="*/ 849850 h 849850"/>
              <a:gd name="connsiteX5" fmla="*/ 424925 w 1214072"/>
              <a:gd name="connsiteY5" fmla="*/ 424925 h 849850"/>
              <a:gd name="connsiteX6" fmla="*/ 0 w 1214072"/>
              <a:gd name="connsiteY6" fmla="*/ 0 h 84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4072" h="849850">
                <a:moveTo>
                  <a:pt x="1214071" y="0"/>
                </a:moveTo>
                <a:lnTo>
                  <a:pt x="1214071" y="552403"/>
                </a:lnTo>
                <a:lnTo>
                  <a:pt x="607036" y="849850"/>
                </a:lnTo>
                <a:lnTo>
                  <a:pt x="1" y="552403"/>
                </a:lnTo>
                <a:lnTo>
                  <a:pt x="1" y="0"/>
                </a:lnTo>
                <a:lnTo>
                  <a:pt x="607036" y="297447"/>
                </a:lnTo>
                <a:lnTo>
                  <a:pt x="1214071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475" tIns="731520" rIns="19475" bIns="586040" numCol="1" spcCol="1270" anchor="ctr" anchorCtr="0">
            <a:noAutofit/>
          </a:bodyPr>
          <a:lstStyle/>
          <a:p>
            <a:pPr algn="ctr" defTabSz="13627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065" b="1" dirty="0"/>
              <a:t>02</a:t>
            </a:r>
            <a:endParaRPr lang="en-US" sz="3065" b="1" dirty="0"/>
          </a:p>
        </p:txBody>
      </p:sp>
      <p:sp>
        <p:nvSpPr>
          <p:cNvPr id="71" name="Freeform 70"/>
          <p:cNvSpPr/>
          <p:nvPr/>
        </p:nvSpPr>
        <p:spPr>
          <a:xfrm>
            <a:off x="2161302" y="3203003"/>
            <a:ext cx="3225084" cy="1052196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8620" tIns="69992" rIns="69991" bIns="69991" numCol="1" spcCol="1270" anchor="ctr" anchorCtr="0">
            <a:noAutofit/>
          </a:bodyPr>
          <a:lstStyle/>
          <a:p>
            <a:pPr marL="304800" lvl="1" indent="-304800" defTabSz="130365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en-US" sz="2935" dirty="0"/>
          </a:p>
          <a:p>
            <a:pPr marL="304800" lvl="1" indent="-304800" defTabSz="130365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en-US" sz="2935" dirty="0"/>
          </a:p>
        </p:txBody>
      </p:sp>
      <p:sp>
        <p:nvSpPr>
          <p:cNvPr id="72" name="Freeform 71"/>
          <p:cNvSpPr/>
          <p:nvPr/>
        </p:nvSpPr>
        <p:spPr>
          <a:xfrm>
            <a:off x="1028171" y="4554275"/>
            <a:ext cx="1133136" cy="1618763"/>
          </a:xfrm>
          <a:custGeom>
            <a:avLst/>
            <a:gdLst>
              <a:gd name="connsiteX0" fmla="*/ 0 w 1214072"/>
              <a:gd name="connsiteY0" fmla="*/ 0 h 849850"/>
              <a:gd name="connsiteX1" fmla="*/ 789147 w 1214072"/>
              <a:gd name="connsiteY1" fmla="*/ 0 h 849850"/>
              <a:gd name="connsiteX2" fmla="*/ 1214072 w 1214072"/>
              <a:gd name="connsiteY2" fmla="*/ 424925 h 849850"/>
              <a:gd name="connsiteX3" fmla="*/ 789147 w 1214072"/>
              <a:gd name="connsiteY3" fmla="*/ 849850 h 849850"/>
              <a:gd name="connsiteX4" fmla="*/ 0 w 1214072"/>
              <a:gd name="connsiteY4" fmla="*/ 849850 h 849850"/>
              <a:gd name="connsiteX5" fmla="*/ 424925 w 1214072"/>
              <a:gd name="connsiteY5" fmla="*/ 424925 h 849850"/>
              <a:gd name="connsiteX6" fmla="*/ 0 w 1214072"/>
              <a:gd name="connsiteY6" fmla="*/ 0 h 84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4072" h="849850">
                <a:moveTo>
                  <a:pt x="1214071" y="0"/>
                </a:moveTo>
                <a:lnTo>
                  <a:pt x="1214071" y="552403"/>
                </a:lnTo>
                <a:lnTo>
                  <a:pt x="607036" y="849850"/>
                </a:lnTo>
                <a:lnTo>
                  <a:pt x="1" y="552403"/>
                </a:lnTo>
                <a:lnTo>
                  <a:pt x="1" y="0"/>
                </a:lnTo>
                <a:lnTo>
                  <a:pt x="607036" y="297447"/>
                </a:lnTo>
                <a:lnTo>
                  <a:pt x="121407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475" tIns="731520" rIns="19475" bIns="586040" numCol="1" spcCol="1270" anchor="ctr" anchorCtr="0">
            <a:noAutofit/>
          </a:bodyPr>
          <a:lstStyle/>
          <a:p>
            <a:pPr algn="ctr" defTabSz="13627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065" b="1" dirty="0"/>
              <a:t>03</a:t>
            </a:r>
            <a:endParaRPr lang="en-US" sz="3065" b="1" dirty="0"/>
          </a:p>
        </p:txBody>
      </p:sp>
      <p:sp>
        <p:nvSpPr>
          <p:cNvPr id="73" name="Freeform 72"/>
          <p:cNvSpPr/>
          <p:nvPr/>
        </p:nvSpPr>
        <p:spPr>
          <a:xfrm>
            <a:off x="2161302" y="4554274"/>
            <a:ext cx="3225084" cy="1052196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8620" tIns="69992" rIns="69991" bIns="69991" numCol="1" spcCol="1270" anchor="ctr" anchorCtr="0">
            <a:noAutofit/>
          </a:bodyPr>
          <a:lstStyle/>
          <a:p>
            <a:pPr marL="304800" lvl="1" indent="-304800" defTabSz="130365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en-US" sz="2935" dirty="0"/>
          </a:p>
          <a:p>
            <a:pPr marL="304800" lvl="1" indent="-304800" defTabSz="130365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en-US" sz="2935" dirty="0"/>
          </a:p>
        </p:txBody>
      </p:sp>
      <p:sp>
        <p:nvSpPr>
          <p:cNvPr id="45" name="Freeform 44"/>
          <p:cNvSpPr/>
          <p:nvPr/>
        </p:nvSpPr>
        <p:spPr>
          <a:xfrm flipH="1">
            <a:off x="10033867" y="1851730"/>
            <a:ext cx="1133136" cy="1618764"/>
          </a:xfrm>
          <a:custGeom>
            <a:avLst/>
            <a:gdLst>
              <a:gd name="connsiteX0" fmla="*/ 0 w 1214072"/>
              <a:gd name="connsiteY0" fmla="*/ 0 h 849850"/>
              <a:gd name="connsiteX1" fmla="*/ 789147 w 1214072"/>
              <a:gd name="connsiteY1" fmla="*/ 0 h 849850"/>
              <a:gd name="connsiteX2" fmla="*/ 1214072 w 1214072"/>
              <a:gd name="connsiteY2" fmla="*/ 424925 h 849850"/>
              <a:gd name="connsiteX3" fmla="*/ 789147 w 1214072"/>
              <a:gd name="connsiteY3" fmla="*/ 849850 h 849850"/>
              <a:gd name="connsiteX4" fmla="*/ 0 w 1214072"/>
              <a:gd name="connsiteY4" fmla="*/ 849850 h 849850"/>
              <a:gd name="connsiteX5" fmla="*/ 424925 w 1214072"/>
              <a:gd name="connsiteY5" fmla="*/ 424925 h 849850"/>
              <a:gd name="connsiteX6" fmla="*/ 0 w 1214072"/>
              <a:gd name="connsiteY6" fmla="*/ 0 h 84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4072" h="849850">
                <a:moveTo>
                  <a:pt x="1214071" y="0"/>
                </a:moveTo>
                <a:lnTo>
                  <a:pt x="1214071" y="552403"/>
                </a:lnTo>
                <a:lnTo>
                  <a:pt x="607036" y="849850"/>
                </a:lnTo>
                <a:lnTo>
                  <a:pt x="1" y="552403"/>
                </a:lnTo>
                <a:lnTo>
                  <a:pt x="1" y="0"/>
                </a:lnTo>
                <a:lnTo>
                  <a:pt x="607036" y="297447"/>
                </a:lnTo>
                <a:lnTo>
                  <a:pt x="1214071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475" tIns="731520" rIns="19475" bIns="586040" numCol="1" spcCol="1270" anchor="ctr" anchorCtr="0">
            <a:noAutofit/>
          </a:bodyPr>
          <a:lstStyle/>
          <a:p>
            <a:pPr algn="ctr" defTabSz="13627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065" b="1" dirty="0"/>
              <a:t>04</a:t>
            </a:r>
            <a:endParaRPr lang="en-US" sz="3065" b="1" dirty="0"/>
          </a:p>
        </p:txBody>
      </p:sp>
      <p:sp>
        <p:nvSpPr>
          <p:cNvPr id="46" name="Freeform 45"/>
          <p:cNvSpPr/>
          <p:nvPr/>
        </p:nvSpPr>
        <p:spPr>
          <a:xfrm flipH="1">
            <a:off x="6808788" y="1851733"/>
            <a:ext cx="3225084" cy="1052196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8620" tIns="69991" rIns="69991" bIns="69992" numCol="1" spcCol="1270" anchor="ctr" anchorCtr="0">
            <a:noAutofit/>
          </a:bodyPr>
          <a:lstStyle/>
          <a:p>
            <a:pPr marL="304800" lvl="1" indent="-304800" defTabSz="130365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en-US" sz="2935" dirty="0">
              <a:solidFill>
                <a:schemeClr val="tx2"/>
              </a:solidFill>
            </a:endParaRPr>
          </a:p>
          <a:p>
            <a:pPr marL="304800" lvl="1" indent="-304800" defTabSz="130365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en-US" sz="2935" dirty="0">
              <a:solidFill>
                <a:schemeClr val="tx2"/>
              </a:solidFill>
            </a:endParaRPr>
          </a:p>
        </p:txBody>
      </p:sp>
      <p:sp>
        <p:nvSpPr>
          <p:cNvPr id="48" name="Freeform 47"/>
          <p:cNvSpPr/>
          <p:nvPr/>
        </p:nvSpPr>
        <p:spPr>
          <a:xfrm flipH="1">
            <a:off x="10033867" y="3203003"/>
            <a:ext cx="1133136" cy="1618763"/>
          </a:xfrm>
          <a:custGeom>
            <a:avLst/>
            <a:gdLst>
              <a:gd name="connsiteX0" fmla="*/ 0 w 1214072"/>
              <a:gd name="connsiteY0" fmla="*/ 0 h 849850"/>
              <a:gd name="connsiteX1" fmla="*/ 789147 w 1214072"/>
              <a:gd name="connsiteY1" fmla="*/ 0 h 849850"/>
              <a:gd name="connsiteX2" fmla="*/ 1214072 w 1214072"/>
              <a:gd name="connsiteY2" fmla="*/ 424925 h 849850"/>
              <a:gd name="connsiteX3" fmla="*/ 789147 w 1214072"/>
              <a:gd name="connsiteY3" fmla="*/ 849850 h 849850"/>
              <a:gd name="connsiteX4" fmla="*/ 0 w 1214072"/>
              <a:gd name="connsiteY4" fmla="*/ 849850 h 849850"/>
              <a:gd name="connsiteX5" fmla="*/ 424925 w 1214072"/>
              <a:gd name="connsiteY5" fmla="*/ 424925 h 849850"/>
              <a:gd name="connsiteX6" fmla="*/ 0 w 1214072"/>
              <a:gd name="connsiteY6" fmla="*/ 0 h 84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4072" h="849850">
                <a:moveTo>
                  <a:pt x="1214071" y="0"/>
                </a:moveTo>
                <a:lnTo>
                  <a:pt x="1214071" y="552403"/>
                </a:lnTo>
                <a:lnTo>
                  <a:pt x="607036" y="849850"/>
                </a:lnTo>
                <a:lnTo>
                  <a:pt x="1" y="552403"/>
                </a:lnTo>
                <a:lnTo>
                  <a:pt x="1" y="0"/>
                </a:lnTo>
                <a:lnTo>
                  <a:pt x="607036" y="297447"/>
                </a:lnTo>
                <a:lnTo>
                  <a:pt x="1214071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475" tIns="731520" rIns="19475" bIns="586040" numCol="1" spcCol="1270" anchor="ctr" anchorCtr="0">
            <a:noAutofit/>
          </a:bodyPr>
          <a:lstStyle/>
          <a:p>
            <a:pPr algn="ctr" defTabSz="13627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065" b="1" dirty="0"/>
              <a:t>05</a:t>
            </a:r>
            <a:endParaRPr lang="en-US" sz="3065" b="1" dirty="0"/>
          </a:p>
        </p:txBody>
      </p:sp>
      <p:sp>
        <p:nvSpPr>
          <p:cNvPr id="63" name="Freeform 62"/>
          <p:cNvSpPr/>
          <p:nvPr/>
        </p:nvSpPr>
        <p:spPr>
          <a:xfrm flipH="1">
            <a:off x="6808788" y="3203003"/>
            <a:ext cx="3225084" cy="1052196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8620" tIns="69992" rIns="69991" bIns="69991" numCol="1" spcCol="1270" anchor="ctr" anchorCtr="0">
            <a:noAutofit/>
          </a:bodyPr>
          <a:lstStyle/>
          <a:p>
            <a:pPr marL="304800" lvl="1" indent="-304800" defTabSz="130365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en-US" sz="2935" dirty="0">
              <a:solidFill>
                <a:schemeClr val="tx2"/>
              </a:solidFill>
            </a:endParaRPr>
          </a:p>
          <a:p>
            <a:pPr marL="304800" lvl="1" indent="-304800" defTabSz="130365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en-US" sz="2935" dirty="0">
              <a:solidFill>
                <a:schemeClr val="tx2"/>
              </a:solidFill>
            </a:endParaRPr>
          </a:p>
        </p:txBody>
      </p:sp>
      <p:sp>
        <p:nvSpPr>
          <p:cNvPr id="64" name="Freeform 63"/>
          <p:cNvSpPr/>
          <p:nvPr/>
        </p:nvSpPr>
        <p:spPr>
          <a:xfrm flipH="1">
            <a:off x="10033867" y="4554275"/>
            <a:ext cx="1133136" cy="1618763"/>
          </a:xfrm>
          <a:custGeom>
            <a:avLst/>
            <a:gdLst>
              <a:gd name="connsiteX0" fmla="*/ 0 w 1214072"/>
              <a:gd name="connsiteY0" fmla="*/ 0 h 849850"/>
              <a:gd name="connsiteX1" fmla="*/ 789147 w 1214072"/>
              <a:gd name="connsiteY1" fmla="*/ 0 h 849850"/>
              <a:gd name="connsiteX2" fmla="*/ 1214072 w 1214072"/>
              <a:gd name="connsiteY2" fmla="*/ 424925 h 849850"/>
              <a:gd name="connsiteX3" fmla="*/ 789147 w 1214072"/>
              <a:gd name="connsiteY3" fmla="*/ 849850 h 849850"/>
              <a:gd name="connsiteX4" fmla="*/ 0 w 1214072"/>
              <a:gd name="connsiteY4" fmla="*/ 849850 h 849850"/>
              <a:gd name="connsiteX5" fmla="*/ 424925 w 1214072"/>
              <a:gd name="connsiteY5" fmla="*/ 424925 h 849850"/>
              <a:gd name="connsiteX6" fmla="*/ 0 w 1214072"/>
              <a:gd name="connsiteY6" fmla="*/ 0 h 84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4072" h="849850">
                <a:moveTo>
                  <a:pt x="1214071" y="0"/>
                </a:moveTo>
                <a:lnTo>
                  <a:pt x="1214071" y="552403"/>
                </a:lnTo>
                <a:lnTo>
                  <a:pt x="607036" y="849850"/>
                </a:lnTo>
                <a:lnTo>
                  <a:pt x="1" y="552403"/>
                </a:lnTo>
                <a:lnTo>
                  <a:pt x="1" y="0"/>
                </a:lnTo>
                <a:lnTo>
                  <a:pt x="607036" y="297447"/>
                </a:lnTo>
                <a:lnTo>
                  <a:pt x="1214071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475" tIns="731520" rIns="19475" bIns="586040" numCol="1" spcCol="1270" anchor="ctr" anchorCtr="0">
            <a:noAutofit/>
          </a:bodyPr>
          <a:lstStyle/>
          <a:p>
            <a:pPr algn="ctr" defTabSz="13627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065" b="1" dirty="0"/>
              <a:t>06</a:t>
            </a:r>
            <a:endParaRPr lang="en-US" sz="3065" b="1" dirty="0"/>
          </a:p>
        </p:txBody>
      </p:sp>
      <p:sp>
        <p:nvSpPr>
          <p:cNvPr id="65" name="Freeform 64"/>
          <p:cNvSpPr/>
          <p:nvPr/>
        </p:nvSpPr>
        <p:spPr>
          <a:xfrm flipH="1">
            <a:off x="6808788" y="4554274"/>
            <a:ext cx="3225084" cy="1052196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8620" tIns="69992" rIns="69991" bIns="69991" numCol="1" spcCol="1270" anchor="ctr" anchorCtr="0">
            <a:noAutofit/>
          </a:bodyPr>
          <a:lstStyle/>
          <a:p>
            <a:pPr marL="304800" lvl="1" indent="-304800" defTabSz="130365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en-US" sz="2935" dirty="0">
              <a:solidFill>
                <a:schemeClr val="tx2"/>
              </a:solidFill>
            </a:endParaRPr>
          </a:p>
          <a:p>
            <a:pPr marL="304800" lvl="1" indent="-304800" defTabSz="130365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en-US" sz="2935" dirty="0">
              <a:solidFill>
                <a:schemeClr val="tx2"/>
              </a:solidFill>
            </a:endParaRPr>
          </a:p>
        </p:txBody>
      </p:sp>
      <p:sp>
        <p:nvSpPr>
          <p:cNvPr id="62" name="Left-Right Arrow 61"/>
          <p:cNvSpPr/>
          <p:nvPr/>
        </p:nvSpPr>
        <p:spPr>
          <a:xfrm>
            <a:off x="5641463" y="2186657"/>
            <a:ext cx="965915" cy="382344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66" name="Left-Right Arrow 65"/>
          <p:cNvSpPr/>
          <p:nvPr/>
        </p:nvSpPr>
        <p:spPr>
          <a:xfrm>
            <a:off x="5641463" y="3537928"/>
            <a:ext cx="965915" cy="382344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67" name="Left-Right Arrow 66"/>
          <p:cNvSpPr/>
          <p:nvPr/>
        </p:nvSpPr>
        <p:spPr>
          <a:xfrm>
            <a:off x="5641463" y="4889199"/>
            <a:ext cx="965915" cy="382344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74" name="Text Placeholder 3"/>
          <p:cNvSpPr txBox="1"/>
          <p:nvPr/>
        </p:nvSpPr>
        <p:spPr>
          <a:xfrm>
            <a:off x="2841187" y="1908078"/>
            <a:ext cx="2240401" cy="923523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zh-CN" altLang="en-US" b="1" dirty="0">
                <a:solidFill>
                  <a:schemeClr val="tx2"/>
                </a:solidFill>
                <a:cs typeface="+mj-cs"/>
              </a:rPr>
              <a:t>添加文本内容</a:t>
            </a:r>
            <a:br>
              <a:rPr lang="en-US" sz="1465" dirty="0">
                <a:solidFill>
                  <a:schemeClr val="tx2"/>
                </a:solidFill>
                <a:cs typeface="+mj-cs"/>
              </a:rPr>
            </a:br>
            <a:r>
              <a:rPr lang="en-US" sz="1465" dirty="0">
                <a:solidFill>
                  <a:schemeClr val="tx2"/>
                </a:solidFill>
                <a:cs typeface="+mj-cs"/>
              </a:rPr>
              <a:t>There are many variations of passages but the majority have alteration in.</a:t>
            </a:r>
            <a:endParaRPr lang="en-US" sz="1465" dirty="0">
              <a:solidFill>
                <a:schemeClr val="tx2"/>
              </a:solidFill>
              <a:cs typeface="+mj-cs"/>
            </a:endParaRPr>
          </a:p>
        </p:txBody>
      </p:sp>
      <p:sp>
        <p:nvSpPr>
          <p:cNvPr id="75" name="Freeform 45"/>
          <p:cNvSpPr>
            <a:spLocks noEditPoints="1"/>
          </p:cNvSpPr>
          <p:nvPr/>
        </p:nvSpPr>
        <p:spPr bwMode="auto">
          <a:xfrm>
            <a:off x="2312988" y="2204419"/>
            <a:ext cx="414624" cy="41462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78" name="Text Placeholder 3"/>
          <p:cNvSpPr txBox="1"/>
          <p:nvPr/>
        </p:nvSpPr>
        <p:spPr>
          <a:xfrm>
            <a:off x="2841187" y="3254972"/>
            <a:ext cx="2240401" cy="923523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zh-CN" altLang="en-US" b="1" dirty="0">
                <a:solidFill>
                  <a:schemeClr val="tx2"/>
                </a:solidFill>
                <a:cs typeface="+mj-cs"/>
              </a:rPr>
              <a:t>添加文本内容</a:t>
            </a:r>
            <a:br>
              <a:rPr lang="en-US" sz="1465" dirty="0">
                <a:solidFill>
                  <a:schemeClr val="tx2"/>
                </a:solidFill>
                <a:cs typeface="+mj-cs"/>
              </a:rPr>
            </a:br>
            <a:r>
              <a:rPr lang="en-US" sz="1465" dirty="0">
                <a:solidFill>
                  <a:schemeClr val="tx2"/>
                </a:solidFill>
                <a:cs typeface="+mj-cs"/>
              </a:rPr>
              <a:t>There are many variations of passages but the majority have alteration in.</a:t>
            </a:r>
            <a:endParaRPr lang="en-US" sz="1465" dirty="0">
              <a:solidFill>
                <a:schemeClr val="tx2"/>
              </a:solidFill>
              <a:cs typeface="+mj-cs"/>
            </a:endParaRPr>
          </a:p>
        </p:txBody>
      </p:sp>
      <p:sp>
        <p:nvSpPr>
          <p:cNvPr id="79" name="Freeform 45"/>
          <p:cNvSpPr>
            <a:spLocks noEditPoints="1"/>
          </p:cNvSpPr>
          <p:nvPr/>
        </p:nvSpPr>
        <p:spPr bwMode="auto">
          <a:xfrm>
            <a:off x="2312988" y="3551312"/>
            <a:ext cx="414624" cy="41462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80" name="Text Placeholder 3"/>
          <p:cNvSpPr txBox="1"/>
          <p:nvPr/>
        </p:nvSpPr>
        <p:spPr>
          <a:xfrm>
            <a:off x="2841187" y="4617774"/>
            <a:ext cx="2240401" cy="923523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zh-CN" altLang="en-US" b="1" dirty="0">
                <a:solidFill>
                  <a:schemeClr val="tx2"/>
                </a:solidFill>
                <a:cs typeface="+mj-cs"/>
              </a:rPr>
              <a:t>添加文本内容</a:t>
            </a:r>
            <a:br>
              <a:rPr lang="en-US" sz="1465" dirty="0">
                <a:solidFill>
                  <a:schemeClr val="tx2"/>
                </a:solidFill>
                <a:cs typeface="+mj-cs"/>
              </a:rPr>
            </a:br>
            <a:r>
              <a:rPr lang="en-US" sz="1465" dirty="0">
                <a:solidFill>
                  <a:schemeClr val="tx2"/>
                </a:solidFill>
                <a:cs typeface="+mj-cs"/>
              </a:rPr>
              <a:t>There are many variations of passages but the majority have alteration in.</a:t>
            </a:r>
            <a:endParaRPr lang="en-US" sz="1465" dirty="0">
              <a:solidFill>
                <a:schemeClr val="tx2"/>
              </a:solidFill>
              <a:cs typeface="+mj-cs"/>
            </a:endParaRPr>
          </a:p>
        </p:txBody>
      </p:sp>
      <p:sp>
        <p:nvSpPr>
          <p:cNvPr id="81" name="Freeform 45"/>
          <p:cNvSpPr>
            <a:spLocks noEditPoints="1"/>
          </p:cNvSpPr>
          <p:nvPr/>
        </p:nvSpPr>
        <p:spPr bwMode="auto">
          <a:xfrm>
            <a:off x="2312988" y="4914115"/>
            <a:ext cx="414624" cy="41462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84" name="Freeform 45"/>
          <p:cNvSpPr>
            <a:spLocks noEditPoints="1"/>
          </p:cNvSpPr>
          <p:nvPr/>
        </p:nvSpPr>
        <p:spPr bwMode="auto">
          <a:xfrm>
            <a:off x="9442163" y="2204419"/>
            <a:ext cx="414624" cy="41462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87" name="Text Placeholder 3"/>
          <p:cNvSpPr txBox="1"/>
          <p:nvPr/>
        </p:nvSpPr>
        <p:spPr>
          <a:xfrm>
            <a:off x="7108387" y="1908078"/>
            <a:ext cx="2240401" cy="968663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18565">
              <a:spcBef>
                <a:spcPct val="20000"/>
              </a:spcBef>
              <a:defRPr/>
            </a:pPr>
            <a:r>
              <a:rPr lang="zh-CN" altLang="en-US" b="1" dirty="0">
                <a:solidFill>
                  <a:schemeClr val="tx2"/>
                </a:solidFill>
                <a:cs typeface="+mj-cs"/>
              </a:rPr>
              <a:t>添加文本</a:t>
            </a:r>
            <a:r>
              <a:rPr lang="zh-CN" altLang="en-US" b="1" dirty="0" smtClean="0">
                <a:solidFill>
                  <a:schemeClr val="tx2"/>
                </a:solidFill>
                <a:cs typeface="+mj-cs"/>
              </a:rPr>
              <a:t>内容</a:t>
            </a:r>
            <a:endParaRPr lang="en-US" altLang="zh-CN" b="1" dirty="0" smtClean="0">
              <a:solidFill>
                <a:schemeClr val="tx2"/>
              </a:solidFill>
              <a:cs typeface="+mj-cs"/>
            </a:endParaRPr>
          </a:p>
          <a:p>
            <a:pPr algn="r" defTabSz="1218565">
              <a:spcBef>
                <a:spcPct val="20000"/>
              </a:spcBef>
              <a:defRPr/>
            </a:pPr>
            <a:r>
              <a:rPr lang="en-US" sz="1465" dirty="0" smtClean="0">
                <a:solidFill>
                  <a:schemeClr val="tx2"/>
                </a:solidFill>
                <a:cs typeface="+mj-cs"/>
              </a:rPr>
              <a:t>There </a:t>
            </a:r>
            <a:r>
              <a:rPr lang="en-US" sz="1465" dirty="0">
                <a:solidFill>
                  <a:schemeClr val="tx2"/>
                </a:solidFill>
                <a:cs typeface="+mj-cs"/>
              </a:rPr>
              <a:t>are many variations of passages but the majority have alteration in.</a:t>
            </a:r>
            <a:endParaRPr lang="en-US" sz="1465" dirty="0">
              <a:solidFill>
                <a:schemeClr val="tx2"/>
              </a:solidFill>
              <a:cs typeface="+mj-cs"/>
            </a:endParaRPr>
          </a:p>
        </p:txBody>
      </p:sp>
      <p:sp>
        <p:nvSpPr>
          <p:cNvPr id="90" name="Freeform 45"/>
          <p:cNvSpPr>
            <a:spLocks noEditPoints="1"/>
          </p:cNvSpPr>
          <p:nvPr/>
        </p:nvSpPr>
        <p:spPr bwMode="auto">
          <a:xfrm>
            <a:off x="9442163" y="3551312"/>
            <a:ext cx="414624" cy="41462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91" name="Text Placeholder 3"/>
          <p:cNvSpPr txBox="1"/>
          <p:nvPr/>
        </p:nvSpPr>
        <p:spPr>
          <a:xfrm>
            <a:off x="7108387" y="3254972"/>
            <a:ext cx="2240401" cy="923523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18565">
              <a:spcBef>
                <a:spcPct val="20000"/>
              </a:spcBef>
              <a:defRPr/>
            </a:pPr>
            <a:r>
              <a:rPr lang="zh-CN" altLang="en-US" b="1" dirty="0">
                <a:solidFill>
                  <a:schemeClr val="tx2"/>
                </a:solidFill>
                <a:cs typeface="+mj-cs"/>
              </a:rPr>
              <a:t>添加文本内容</a:t>
            </a:r>
            <a:br>
              <a:rPr lang="en-US" sz="1465" dirty="0">
                <a:solidFill>
                  <a:schemeClr val="tx2"/>
                </a:solidFill>
                <a:cs typeface="+mj-cs"/>
              </a:rPr>
            </a:br>
            <a:r>
              <a:rPr lang="en-US" sz="1465" dirty="0">
                <a:solidFill>
                  <a:schemeClr val="tx2"/>
                </a:solidFill>
                <a:cs typeface="+mj-cs"/>
              </a:rPr>
              <a:t>There are many variations of passages but the majority have alteration in.</a:t>
            </a:r>
            <a:endParaRPr lang="en-US" sz="1465" dirty="0">
              <a:solidFill>
                <a:schemeClr val="tx2"/>
              </a:solidFill>
              <a:cs typeface="+mj-cs"/>
            </a:endParaRPr>
          </a:p>
        </p:txBody>
      </p:sp>
      <p:sp>
        <p:nvSpPr>
          <p:cNvPr id="92" name="Freeform 45"/>
          <p:cNvSpPr>
            <a:spLocks noEditPoints="1"/>
          </p:cNvSpPr>
          <p:nvPr/>
        </p:nvSpPr>
        <p:spPr bwMode="auto">
          <a:xfrm>
            <a:off x="9442163" y="4926263"/>
            <a:ext cx="414624" cy="41462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6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93" name="Text Placeholder 3"/>
          <p:cNvSpPr txBox="1"/>
          <p:nvPr/>
        </p:nvSpPr>
        <p:spPr>
          <a:xfrm>
            <a:off x="7108387" y="4629922"/>
            <a:ext cx="2240401" cy="968663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18565">
              <a:spcBef>
                <a:spcPct val="20000"/>
              </a:spcBef>
              <a:defRPr/>
            </a:pPr>
            <a:r>
              <a:rPr lang="zh-CN" altLang="en-US" b="1" dirty="0">
                <a:solidFill>
                  <a:schemeClr val="tx2"/>
                </a:solidFill>
                <a:cs typeface="+mj-cs"/>
              </a:rPr>
              <a:t>添加文本</a:t>
            </a:r>
            <a:r>
              <a:rPr lang="zh-CN" altLang="en-US" b="1" dirty="0" smtClean="0">
                <a:solidFill>
                  <a:schemeClr val="tx2"/>
                </a:solidFill>
                <a:cs typeface="+mj-cs"/>
              </a:rPr>
              <a:t>内容</a:t>
            </a:r>
            <a:endParaRPr lang="en-US" altLang="zh-CN" b="1" dirty="0" smtClean="0">
              <a:solidFill>
                <a:schemeClr val="tx2"/>
              </a:solidFill>
              <a:cs typeface="+mj-cs"/>
            </a:endParaRPr>
          </a:p>
          <a:p>
            <a:pPr algn="r" defTabSz="1218565">
              <a:spcBef>
                <a:spcPct val="20000"/>
              </a:spcBef>
              <a:defRPr/>
            </a:pPr>
            <a:r>
              <a:rPr lang="en-US" sz="1465" dirty="0" smtClean="0">
                <a:solidFill>
                  <a:schemeClr val="tx2"/>
                </a:solidFill>
                <a:cs typeface="+mj-cs"/>
              </a:rPr>
              <a:t>There </a:t>
            </a:r>
            <a:r>
              <a:rPr lang="en-US" sz="1465" dirty="0">
                <a:solidFill>
                  <a:schemeClr val="tx2"/>
                </a:solidFill>
                <a:cs typeface="+mj-cs"/>
              </a:rPr>
              <a:t>are many variations of passages but the majority have alteration in.</a:t>
            </a:r>
            <a:endParaRPr lang="en-US" sz="1465" dirty="0">
              <a:solidFill>
                <a:schemeClr val="tx2"/>
              </a:solidFill>
              <a:cs typeface="+mj-cs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2653993" y="177217"/>
            <a:ext cx="7056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添加您的标题</a:t>
            </a:r>
            <a:endParaRPr lang="zh-CN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</p:spTree>
  </p:cSld>
  <p:clrMapOvr>
    <a:masterClrMapping/>
  </p:clrMapOvr>
  <p:transition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000"/>
                            </p:stCondLst>
                            <p:childTnLst>
                              <p:par>
                                <p:cTn id="89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5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2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45" grpId="0" animBg="1"/>
      <p:bldP spid="46" grpId="0" animBg="1"/>
      <p:bldP spid="48" grpId="0" animBg="1"/>
      <p:bldP spid="63" grpId="0" animBg="1"/>
      <p:bldP spid="64" grpId="0" animBg="1"/>
      <p:bldP spid="65" grpId="0" animBg="1"/>
      <p:bldP spid="62" grpId="0" animBg="1"/>
      <p:bldP spid="66" grpId="0" animBg="1"/>
      <p:bldP spid="67" grpId="0" animBg="1"/>
      <p:bldP spid="74" grpId="0"/>
      <p:bldP spid="75" grpId="0" animBg="1"/>
      <p:bldP spid="78" grpId="0"/>
      <p:bldP spid="79" grpId="0" animBg="1"/>
      <p:bldP spid="80" grpId="0"/>
      <p:bldP spid="81" grpId="0" animBg="1"/>
      <p:bldP spid="84" grpId="0" animBg="1"/>
      <p:bldP spid="87" grpId="0"/>
      <p:bldP spid="90" grpId="0" animBg="1"/>
      <p:bldP spid="91" grpId="0"/>
      <p:bldP spid="92" grpId="0" animBg="1"/>
      <p:bldP spid="9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/>
          <p:cNvSpPr/>
          <p:nvPr/>
        </p:nvSpPr>
        <p:spPr>
          <a:xfrm>
            <a:off x="4725730" y="1648122"/>
            <a:ext cx="2743720" cy="2743719"/>
          </a:xfrm>
          <a:prstGeom prst="ellipse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</p:sp>
      <p:sp>
        <p:nvSpPr>
          <p:cNvPr id="14" name="Oval 13"/>
          <p:cNvSpPr/>
          <p:nvPr/>
        </p:nvSpPr>
        <p:spPr>
          <a:xfrm>
            <a:off x="5715754" y="3362947"/>
            <a:ext cx="2743720" cy="2743719"/>
          </a:xfrm>
          <a:prstGeom prst="ellipse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</p:sp>
      <p:sp>
        <p:nvSpPr>
          <p:cNvPr id="12" name="Oval 11"/>
          <p:cNvSpPr/>
          <p:nvPr/>
        </p:nvSpPr>
        <p:spPr>
          <a:xfrm>
            <a:off x="3735703" y="3362947"/>
            <a:ext cx="2743720" cy="2743719"/>
          </a:xfrm>
          <a:prstGeom prst="ellipse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</p:sp>
      <p:sp>
        <p:nvSpPr>
          <p:cNvPr id="19" name="Freeform 92"/>
          <p:cNvSpPr>
            <a:spLocks noEditPoints="1"/>
          </p:cNvSpPr>
          <p:nvPr/>
        </p:nvSpPr>
        <p:spPr bwMode="auto">
          <a:xfrm>
            <a:off x="5710544" y="2663988"/>
            <a:ext cx="774091" cy="582281"/>
          </a:xfrm>
          <a:custGeom>
            <a:avLst/>
            <a:gdLst/>
            <a:ahLst/>
            <a:cxnLst>
              <a:cxn ang="0">
                <a:pos x="101" y="2"/>
              </a:cxn>
              <a:cxn ang="0">
                <a:pos x="27" y="0"/>
              </a:cxn>
              <a:cxn ang="0">
                <a:pos x="2" y="22"/>
              </a:cxn>
              <a:cxn ang="0">
                <a:pos x="2" y="32"/>
              </a:cxn>
              <a:cxn ang="0">
                <a:pos x="61" y="92"/>
              </a:cxn>
              <a:cxn ang="0">
                <a:pos x="121" y="32"/>
              </a:cxn>
              <a:cxn ang="0">
                <a:pos x="120" y="22"/>
              </a:cxn>
              <a:cxn ang="0">
                <a:pos x="86" y="14"/>
              </a:cxn>
              <a:cxn ang="0">
                <a:pos x="93" y="8"/>
              </a:cxn>
              <a:cxn ang="0">
                <a:pos x="76" y="27"/>
              </a:cxn>
              <a:cxn ang="0">
                <a:pos x="93" y="27"/>
              </a:cxn>
              <a:cxn ang="0">
                <a:pos x="73" y="25"/>
              </a:cxn>
              <a:cxn ang="0">
                <a:pos x="75" y="9"/>
              </a:cxn>
              <a:cxn ang="0">
                <a:pos x="70" y="27"/>
              </a:cxn>
              <a:cxn ang="0">
                <a:pos x="61" y="20"/>
              </a:cxn>
              <a:cxn ang="0">
                <a:pos x="70" y="8"/>
              </a:cxn>
              <a:cxn ang="0">
                <a:pos x="53" y="8"/>
              </a:cxn>
              <a:cxn ang="0">
                <a:pos x="58" y="17"/>
              </a:cxn>
              <a:cxn ang="0">
                <a:pos x="40" y="16"/>
              </a:cxn>
              <a:cxn ang="0">
                <a:pos x="58" y="17"/>
              </a:cxn>
              <a:cxn ang="0">
                <a:pos x="30" y="27"/>
              </a:cxn>
              <a:cxn ang="0">
                <a:pos x="47" y="27"/>
              </a:cxn>
              <a:cxn ang="0">
                <a:pos x="37" y="14"/>
              </a:cxn>
              <a:cxn ang="0">
                <a:pos x="43" y="8"/>
              </a:cxn>
              <a:cxn ang="0">
                <a:pos x="34" y="17"/>
              </a:cxn>
              <a:cxn ang="0">
                <a:pos x="8" y="27"/>
              </a:cxn>
              <a:cxn ang="0">
                <a:pos x="11" y="31"/>
              </a:cxn>
              <a:cxn ang="0">
                <a:pos x="49" y="71"/>
              </a:cxn>
              <a:cxn ang="0">
                <a:pos x="29" y="31"/>
              </a:cxn>
              <a:cxn ang="0">
                <a:pos x="57" y="78"/>
              </a:cxn>
              <a:cxn ang="0">
                <a:pos x="52" y="31"/>
              </a:cxn>
              <a:cxn ang="0">
                <a:pos x="61" y="79"/>
              </a:cxn>
              <a:cxn ang="0">
                <a:pos x="65" y="78"/>
              </a:cxn>
              <a:cxn ang="0">
                <a:pos x="94" y="31"/>
              </a:cxn>
              <a:cxn ang="0">
                <a:pos x="74" y="71"/>
              </a:cxn>
              <a:cxn ang="0">
                <a:pos x="112" y="31"/>
              </a:cxn>
              <a:cxn ang="0">
                <a:pos x="99" y="27"/>
              </a:cxn>
              <a:cxn ang="0">
                <a:pos x="97" y="9"/>
              </a:cxn>
              <a:cxn ang="0">
                <a:pos x="99" y="27"/>
              </a:cxn>
              <a:cxn ang="0">
                <a:pos x="99" y="27"/>
              </a:cxn>
            </a:cxnLst>
            <a:rect l="0" t="0" r="r" b="b"/>
            <a:pathLst>
              <a:path w="123" h="92">
                <a:moveTo>
                  <a:pt x="120" y="22"/>
                </a:moveTo>
                <a:cubicBezTo>
                  <a:pt x="101" y="2"/>
                  <a:pt x="101" y="2"/>
                  <a:pt x="101" y="2"/>
                </a:cubicBezTo>
                <a:cubicBezTo>
                  <a:pt x="100" y="1"/>
                  <a:pt x="98" y="0"/>
                  <a:pt x="96" y="0"/>
                </a:cubicBezTo>
                <a:cubicBezTo>
                  <a:pt x="27" y="0"/>
                  <a:pt x="27" y="0"/>
                  <a:pt x="27" y="0"/>
                </a:cubicBezTo>
                <a:cubicBezTo>
                  <a:pt x="25" y="0"/>
                  <a:pt x="23" y="1"/>
                  <a:pt x="22" y="2"/>
                </a:cubicBezTo>
                <a:cubicBezTo>
                  <a:pt x="2" y="22"/>
                  <a:pt x="2" y="22"/>
                  <a:pt x="2" y="22"/>
                </a:cubicBezTo>
                <a:cubicBezTo>
                  <a:pt x="1" y="23"/>
                  <a:pt x="0" y="25"/>
                  <a:pt x="0" y="27"/>
                </a:cubicBezTo>
                <a:cubicBezTo>
                  <a:pt x="0" y="29"/>
                  <a:pt x="1" y="31"/>
                  <a:pt x="2" y="32"/>
                </a:cubicBezTo>
                <a:cubicBezTo>
                  <a:pt x="56" y="90"/>
                  <a:pt x="56" y="90"/>
                  <a:pt x="56" y="90"/>
                </a:cubicBezTo>
                <a:cubicBezTo>
                  <a:pt x="57" y="91"/>
                  <a:pt x="59" y="92"/>
                  <a:pt x="61" y="92"/>
                </a:cubicBezTo>
                <a:cubicBezTo>
                  <a:pt x="64" y="92"/>
                  <a:pt x="66" y="91"/>
                  <a:pt x="67" y="90"/>
                </a:cubicBezTo>
                <a:cubicBezTo>
                  <a:pt x="121" y="32"/>
                  <a:pt x="121" y="32"/>
                  <a:pt x="121" y="32"/>
                </a:cubicBezTo>
                <a:cubicBezTo>
                  <a:pt x="122" y="31"/>
                  <a:pt x="123" y="29"/>
                  <a:pt x="123" y="27"/>
                </a:cubicBezTo>
                <a:cubicBezTo>
                  <a:pt x="123" y="25"/>
                  <a:pt x="122" y="23"/>
                  <a:pt x="120" y="22"/>
                </a:cubicBezTo>
                <a:close/>
                <a:moveTo>
                  <a:pt x="93" y="8"/>
                </a:moveTo>
                <a:cubicBezTo>
                  <a:pt x="86" y="14"/>
                  <a:pt x="86" y="14"/>
                  <a:pt x="86" y="14"/>
                </a:cubicBezTo>
                <a:cubicBezTo>
                  <a:pt x="79" y="8"/>
                  <a:pt x="79" y="8"/>
                  <a:pt x="79" y="8"/>
                </a:cubicBezTo>
                <a:lnTo>
                  <a:pt x="93" y="8"/>
                </a:lnTo>
                <a:close/>
                <a:moveTo>
                  <a:pt x="93" y="27"/>
                </a:moveTo>
                <a:cubicBezTo>
                  <a:pt x="76" y="27"/>
                  <a:pt x="76" y="27"/>
                  <a:pt x="76" y="27"/>
                </a:cubicBezTo>
                <a:cubicBezTo>
                  <a:pt x="85" y="19"/>
                  <a:pt x="85" y="19"/>
                  <a:pt x="85" y="19"/>
                </a:cubicBezTo>
                <a:lnTo>
                  <a:pt x="93" y="27"/>
                </a:lnTo>
                <a:close/>
                <a:moveTo>
                  <a:pt x="83" y="16"/>
                </a:moveTo>
                <a:cubicBezTo>
                  <a:pt x="73" y="25"/>
                  <a:pt x="73" y="25"/>
                  <a:pt x="73" y="25"/>
                </a:cubicBezTo>
                <a:cubicBezTo>
                  <a:pt x="64" y="17"/>
                  <a:pt x="64" y="17"/>
                  <a:pt x="64" y="17"/>
                </a:cubicBezTo>
                <a:cubicBezTo>
                  <a:pt x="75" y="9"/>
                  <a:pt x="75" y="9"/>
                  <a:pt x="75" y="9"/>
                </a:cubicBezTo>
                <a:lnTo>
                  <a:pt x="83" y="16"/>
                </a:lnTo>
                <a:close/>
                <a:moveTo>
                  <a:pt x="70" y="27"/>
                </a:moveTo>
                <a:cubicBezTo>
                  <a:pt x="53" y="27"/>
                  <a:pt x="53" y="27"/>
                  <a:pt x="53" y="27"/>
                </a:cubicBezTo>
                <a:cubicBezTo>
                  <a:pt x="61" y="20"/>
                  <a:pt x="61" y="20"/>
                  <a:pt x="61" y="20"/>
                </a:cubicBezTo>
                <a:lnTo>
                  <a:pt x="70" y="27"/>
                </a:lnTo>
                <a:close/>
                <a:moveTo>
                  <a:pt x="70" y="8"/>
                </a:moveTo>
                <a:cubicBezTo>
                  <a:pt x="61" y="15"/>
                  <a:pt x="61" y="15"/>
                  <a:pt x="61" y="15"/>
                </a:cubicBezTo>
                <a:cubicBezTo>
                  <a:pt x="53" y="8"/>
                  <a:pt x="53" y="8"/>
                  <a:pt x="53" y="8"/>
                </a:cubicBezTo>
                <a:lnTo>
                  <a:pt x="70" y="8"/>
                </a:lnTo>
                <a:close/>
                <a:moveTo>
                  <a:pt x="58" y="17"/>
                </a:moveTo>
                <a:cubicBezTo>
                  <a:pt x="50" y="25"/>
                  <a:pt x="50" y="25"/>
                  <a:pt x="50" y="25"/>
                </a:cubicBezTo>
                <a:cubicBezTo>
                  <a:pt x="40" y="16"/>
                  <a:pt x="40" y="16"/>
                  <a:pt x="40" y="16"/>
                </a:cubicBezTo>
                <a:cubicBezTo>
                  <a:pt x="48" y="9"/>
                  <a:pt x="48" y="9"/>
                  <a:pt x="48" y="9"/>
                </a:cubicBezTo>
                <a:lnTo>
                  <a:pt x="58" y="17"/>
                </a:lnTo>
                <a:close/>
                <a:moveTo>
                  <a:pt x="47" y="27"/>
                </a:moveTo>
                <a:cubicBezTo>
                  <a:pt x="30" y="27"/>
                  <a:pt x="30" y="27"/>
                  <a:pt x="30" y="27"/>
                </a:cubicBezTo>
                <a:cubicBezTo>
                  <a:pt x="37" y="19"/>
                  <a:pt x="37" y="19"/>
                  <a:pt x="37" y="19"/>
                </a:cubicBezTo>
                <a:lnTo>
                  <a:pt x="47" y="27"/>
                </a:lnTo>
                <a:close/>
                <a:moveTo>
                  <a:pt x="43" y="8"/>
                </a:moveTo>
                <a:cubicBezTo>
                  <a:pt x="37" y="14"/>
                  <a:pt x="37" y="14"/>
                  <a:pt x="37" y="14"/>
                </a:cubicBezTo>
                <a:cubicBezTo>
                  <a:pt x="30" y="8"/>
                  <a:pt x="30" y="8"/>
                  <a:pt x="30" y="8"/>
                </a:cubicBezTo>
                <a:lnTo>
                  <a:pt x="43" y="8"/>
                </a:lnTo>
                <a:close/>
                <a:moveTo>
                  <a:pt x="26" y="9"/>
                </a:moveTo>
                <a:cubicBezTo>
                  <a:pt x="34" y="17"/>
                  <a:pt x="34" y="17"/>
                  <a:pt x="34" y="17"/>
                </a:cubicBezTo>
                <a:cubicBezTo>
                  <a:pt x="24" y="27"/>
                  <a:pt x="24" y="27"/>
                  <a:pt x="24" y="27"/>
                </a:cubicBezTo>
                <a:cubicBezTo>
                  <a:pt x="8" y="27"/>
                  <a:pt x="8" y="27"/>
                  <a:pt x="8" y="27"/>
                </a:cubicBezTo>
                <a:lnTo>
                  <a:pt x="26" y="9"/>
                </a:lnTo>
                <a:close/>
                <a:moveTo>
                  <a:pt x="11" y="31"/>
                </a:moveTo>
                <a:cubicBezTo>
                  <a:pt x="25" y="31"/>
                  <a:pt x="25" y="31"/>
                  <a:pt x="25" y="31"/>
                </a:cubicBezTo>
                <a:cubicBezTo>
                  <a:pt x="49" y="71"/>
                  <a:pt x="49" y="71"/>
                  <a:pt x="49" y="71"/>
                </a:cubicBezTo>
                <a:lnTo>
                  <a:pt x="11" y="31"/>
                </a:lnTo>
                <a:close/>
                <a:moveTo>
                  <a:pt x="29" y="31"/>
                </a:moveTo>
                <a:cubicBezTo>
                  <a:pt x="48" y="31"/>
                  <a:pt x="48" y="31"/>
                  <a:pt x="48" y="31"/>
                </a:cubicBezTo>
                <a:cubicBezTo>
                  <a:pt x="57" y="78"/>
                  <a:pt x="57" y="78"/>
                  <a:pt x="57" y="78"/>
                </a:cubicBezTo>
                <a:lnTo>
                  <a:pt x="29" y="31"/>
                </a:lnTo>
                <a:close/>
                <a:moveTo>
                  <a:pt x="52" y="31"/>
                </a:moveTo>
                <a:cubicBezTo>
                  <a:pt x="71" y="31"/>
                  <a:pt x="71" y="31"/>
                  <a:pt x="71" y="31"/>
                </a:cubicBezTo>
                <a:cubicBezTo>
                  <a:pt x="61" y="79"/>
                  <a:pt x="61" y="79"/>
                  <a:pt x="61" y="79"/>
                </a:cubicBezTo>
                <a:lnTo>
                  <a:pt x="52" y="31"/>
                </a:lnTo>
                <a:close/>
                <a:moveTo>
                  <a:pt x="65" y="78"/>
                </a:moveTo>
                <a:cubicBezTo>
                  <a:pt x="75" y="31"/>
                  <a:pt x="75" y="31"/>
                  <a:pt x="75" y="31"/>
                </a:cubicBezTo>
                <a:cubicBezTo>
                  <a:pt x="94" y="31"/>
                  <a:pt x="94" y="31"/>
                  <a:pt x="94" y="31"/>
                </a:cubicBezTo>
                <a:lnTo>
                  <a:pt x="65" y="78"/>
                </a:lnTo>
                <a:close/>
                <a:moveTo>
                  <a:pt x="74" y="71"/>
                </a:moveTo>
                <a:cubicBezTo>
                  <a:pt x="98" y="31"/>
                  <a:pt x="98" y="31"/>
                  <a:pt x="98" y="31"/>
                </a:cubicBezTo>
                <a:cubicBezTo>
                  <a:pt x="112" y="31"/>
                  <a:pt x="112" y="31"/>
                  <a:pt x="112" y="31"/>
                </a:cubicBezTo>
                <a:lnTo>
                  <a:pt x="74" y="71"/>
                </a:lnTo>
                <a:close/>
                <a:moveTo>
                  <a:pt x="99" y="27"/>
                </a:moveTo>
                <a:cubicBezTo>
                  <a:pt x="88" y="17"/>
                  <a:pt x="88" y="17"/>
                  <a:pt x="88" y="17"/>
                </a:cubicBezTo>
                <a:cubicBezTo>
                  <a:pt x="97" y="9"/>
                  <a:pt x="97" y="9"/>
                  <a:pt x="97" y="9"/>
                </a:cubicBezTo>
                <a:cubicBezTo>
                  <a:pt x="115" y="27"/>
                  <a:pt x="115" y="27"/>
                  <a:pt x="115" y="27"/>
                </a:cubicBezTo>
                <a:lnTo>
                  <a:pt x="99" y="27"/>
                </a:lnTo>
                <a:close/>
                <a:moveTo>
                  <a:pt x="99" y="27"/>
                </a:moveTo>
                <a:cubicBezTo>
                  <a:pt x="99" y="27"/>
                  <a:pt x="99" y="27"/>
                  <a:pt x="99" y="27"/>
                </a:cubicBezTo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grpSp>
        <p:nvGrpSpPr>
          <p:cNvPr id="2" name="Group 19"/>
          <p:cNvGrpSpPr/>
          <p:nvPr/>
        </p:nvGrpSpPr>
        <p:grpSpPr>
          <a:xfrm>
            <a:off x="4703294" y="4388413"/>
            <a:ext cx="801492" cy="753539"/>
            <a:chOff x="2266950" y="2713038"/>
            <a:chExt cx="371475" cy="349250"/>
          </a:xfrm>
          <a:solidFill>
            <a:schemeClr val="bg1"/>
          </a:solidFill>
        </p:grpSpPr>
        <p:sp>
          <p:nvSpPr>
            <p:cNvPr id="21" name="Freeform 122"/>
            <p:cNvSpPr>
              <a:spLocks noEditPoints="1"/>
            </p:cNvSpPr>
            <p:nvPr/>
          </p:nvSpPr>
          <p:spPr bwMode="auto">
            <a:xfrm>
              <a:off x="2447925" y="2903538"/>
              <a:ext cx="44450" cy="44450"/>
            </a:xfrm>
            <a:custGeom>
              <a:avLst/>
              <a:gdLst/>
              <a:ahLst/>
              <a:cxnLst>
                <a:cxn ang="0">
                  <a:pos x="15" y="7"/>
                </a:cxn>
                <a:cxn ang="0">
                  <a:pos x="7" y="15"/>
                </a:cxn>
                <a:cxn ang="0">
                  <a:pos x="0" y="7"/>
                </a:cxn>
                <a:cxn ang="0">
                  <a:pos x="7" y="0"/>
                </a:cxn>
                <a:cxn ang="0">
                  <a:pos x="15" y="7"/>
                </a:cxn>
                <a:cxn ang="0">
                  <a:pos x="15" y="7"/>
                </a:cxn>
                <a:cxn ang="0">
                  <a:pos x="15" y="7"/>
                </a:cxn>
              </a:cxnLst>
              <a:rect l="0" t="0" r="r" b="b"/>
              <a:pathLst>
                <a:path w="15" h="15">
                  <a:moveTo>
                    <a:pt x="15" y="7"/>
                  </a:moveTo>
                  <a:cubicBezTo>
                    <a:pt x="15" y="12"/>
                    <a:pt x="11" y="15"/>
                    <a:pt x="7" y="15"/>
                  </a:cubicBezTo>
                  <a:cubicBezTo>
                    <a:pt x="3" y="15"/>
                    <a:pt x="0" y="12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1" y="0"/>
                    <a:pt x="15" y="3"/>
                    <a:pt x="15" y="7"/>
                  </a:cubicBezTo>
                  <a:close/>
                  <a:moveTo>
                    <a:pt x="15" y="7"/>
                  </a:moveTo>
                  <a:cubicBezTo>
                    <a:pt x="15" y="7"/>
                    <a:pt x="15" y="7"/>
                    <a:pt x="15" y="7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  <p:sp>
          <p:nvSpPr>
            <p:cNvPr id="22" name="Freeform 123"/>
            <p:cNvSpPr>
              <a:spLocks noEditPoints="1"/>
            </p:cNvSpPr>
            <p:nvPr/>
          </p:nvSpPr>
          <p:spPr bwMode="auto">
            <a:xfrm>
              <a:off x="2266950" y="2713038"/>
              <a:ext cx="371475" cy="349250"/>
            </a:xfrm>
            <a:custGeom>
              <a:avLst/>
              <a:gdLst/>
              <a:ahLst/>
              <a:cxnLst>
                <a:cxn ang="0">
                  <a:pos x="111" y="46"/>
                </a:cxn>
                <a:cxn ang="0">
                  <a:pos x="100" y="0"/>
                </a:cxn>
                <a:cxn ang="0">
                  <a:pos x="0" y="21"/>
                </a:cxn>
                <a:cxn ang="0">
                  <a:pos x="21" y="119"/>
                </a:cxn>
                <a:cxn ang="0">
                  <a:pos x="111" y="97"/>
                </a:cxn>
                <a:cxn ang="0">
                  <a:pos x="111" y="46"/>
                </a:cxn>
                <a:cxn ang="0">
                  <a:pos x="100" y="7"/>
                </a:cxn>
                <a:cxn ang="0">
                  <a:pos x="104" y="35"/>
                </a:cxn>
                <a:cxn ang="0">
                  <a:pos x="100" y="15"/>
                </a:cxn>
                <a:cxn ang="0">
                  <a:pos x="16" y="11"/>
                </a:cxn>
                <a:cxn ang="0">
                  <a:pos x="12" y="30"/>
                </a:cxn>
                <a:cxn ang="0">
                  <a:pos x="21" y="7"/>
                </a:cxn>
                <a:cxn ang="0">
                  <a:pos x="16" y="19"/>
                </a:cxn>
                <a:cxn ang="0">
                  <a:pos x="96" y="15"/>
                </a:cxn>
                <a:cxn ang="0">
                  <a:pos x="96" y="23"/>
                </a:cxn>
                <a:cxn ang="0">
                  <a:pos x="16" y="26"/>
                </a:cxn>
                <a:cxn ang="0">
                  <a:pos x="96" y="23"/>
                </a:cxn>
                <a:cxn ang="0">
                  <a:pos x="96" y="34"/>
                </a:cxn>
                <a:cxn ang="0">
                  <a:pos x="16" y="33"/>
                </a:cxn>
                <a:cxn ang="0">
                  <a:pos x="96" y="30"/>
                </a:cxn>
                <a:cxn ang="0">
                  <a:pos x="90" y="111"/>
                </a:cxn>
                <a:cxn ang="0">
                  <a:pos x="8" y="97"/>
                </a:cxn>
                <a:cxn ang="0">
                  <a:pos x="21" y="42"/>
                </a:cxn>
                <a:cxn ang="0">
                  <a:pos x="104" y="46"/>
                </a:cxn>
                <a:cxn ang="0">
                  <a:pos x="69" y="53"/>
                </a:cxn>
                <a:cxn ang="0">
                  <a:pos x="69" y="92"/>
                </a:cxn>
                <a:cxn ang="0">
                  <a:pos x="104" y="97"/>
                </a:cxn>
                <a:cxn ang="0">
                  <a:pos x="69" y="84"/>
                </a:cxn>
                <a:cxn ang="0">
                  <a:pos x="69" y="61"/>
                </a:cxn>
                <a:cxn ang="0">
                  <a:pos x="110" y="58"/>
                </a:cxn>
                <a:cxn ang="0">
                  <a:pos x="111" y="56"/>
                </a:cxn>
                <a:cxn ang="0">
                  <a:pos x="109" y="84"/>
                </a:cxn>
                <a:cxn ang="0">
                  <a:pos x="109" y="84"/>
                </a:cxn>
              </a:cxnLst>
              <a:rect l="0" t="0" r="r" b="b"/>
              <a:pathLst>
                <a:path w="127" h="119">
                  <a:moveTo>
                    <a:pt x="111" y="46"/>
                  </a:moveTo>
                  <a:cubicBezTo>
                    <a:pt x="111" y="46"/>
                    <a:pt x="111" y="46"/>
                    <a:pt x="111" y="46"/>
                  </a:cubicBezTo>
                  <a:cubicBezTo>
                    <a:pt x="111" y="11"/>
                    <a:pt x="111" y="11"/>
                    <a:pt x="111" y="11"/>
                  </a:cubicBezTo>
                  <a:cubicBezTo>
                    <a:pt x="111" y="5"/>
                    <a:pt x="106" y="0"/>
                    <a:pt x="100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0" y="0"/>
                    <a:pt x="0" y="9"/>
                    <a:pt x="0" y="21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9"/>
                    <a:pt x="10" y="119"/>
                    <a:pt x="21" y="119"/>
                  </a:cubicBezTo>
                  <a:cubicBezTo>
                    <a:pt x="90" y="119"/>
                    <a:pt x="90" y="119"/>
                    <a:pt x="90" y="119"/>
                  </a:cubicBezTo>
                  <a:cubicBezTo>
                    <a:pt x="102" y="119"/>
                    <a:pt x="111" y="109"/>
                    <a:pt x="111" y="97"/>
                  </a:cubicBezTo>
                  <a:cubicBezTo>
                    <a:pt x="111" y="92"/>
                    <a:pt x="111" y="92"/>
                    <a:pt x="111" y="92"/>
                  </a:cubicBezTo>
                  <a:cubicBezTo>
                    <a:pt x="127" y="80"/>
                    <a:pt x="127" y="57"/>
                    <a:pt x="111" y="46"/>
                  </a:cubicBezTo>
                  <a:close/>
                  <a:moveTo>
                    <a:pt x="21" y="7"/>
                  </a:moveTo>
                  <a:cubicBezTo>
                    <a:pt x="100" y="7"/>
                    <a:pt x="100" y="7"/>
                    <a:pt x="100" y="7"/>
                  </a:cubicBezTo>
                  <a:cubicBezTo>
                    <a:pt x="102" y="7"/>
                    <a:pt x="104" y="9"/>
                    <a:pt x="104" y="11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3" y="34"/>
                    <a:pt x="101" y="34"/>
                    <a:pt x="100" y="34"/>
                  </a:cubicBezTo>
                  <a:cubicBezTo>
                    <a:pt x="100" y="15"/>
                    <a:pt x="100" y="15"/>
                    <a:pt x="100" y="15"/>
                  </a:cubicBezTo>
                  <a:cubicBezTo>
                    <a:pt x="100" y="13"/>
                    <a:pt x="98" y="11"/>
                    <a:pt x="9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3" y="11"/>
                    <a:pt x="12" y="13"/>
                    <a:pt x="12" y="15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9" y="28"/>
                    <a:pt x="8" y="24"/>
                    <a:pt x="8" y="21"/>
                  </a:cubicBezTo>
                  <a:cubicBezTo>
                    <a:pt x="8" y="13"/>
                    <a:pt x="14" y="7"/>
                    <a:pt x="21" y="7"/>
                  </a:cubicBezTo>
                  <a:close/>
                  <a:moveTo>
                    <a:pt x="96" y="19"/>
                  </a:moveTo>
                  <a:cubicBezTo>
                    <a:pt x="16" y="19"/>
                    <a:pt x="16" y="19"/>
                    <a:pt x="16" y="19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96" y="15"/>
                    <a:pt x="96" y="15"/>
                    <a:pt x="96" y="15"/>
                  </a:cubicBezTo>
                  <a:lnTo>
                    <a:pt x="96" y="19"/>
                  </a:lnTo>
                  <a:close/>
                  <a:moveTo>
                    <a:pt x="96" y="23"/>
                  </a:moveTo>
                  <a:cubicBezTo>
                    <a:pt x="96" y="26"/>
                    <a:pt x="96" y="26"/>
                    <a:pt x="9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3"/>
                    <a:pt x="16" y="23"/>
                    <a:pt x="16" y="23"/>
                  </a:cubicBezTo>
                  <a:lnTo>
                    <a:pt x="96" y="23"/>
                  </a:lnTo>
                  <a:close/>
                  <a:moveTo>
                    <a:pt x="96" y="30"/>
                  </a:moveTo>
                  <a:cubicBezTo>
                    <a:pt x="96" y="34"/>
                    <a:pt x="96" y="34"/>
                    <a:pt x="96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19" y="34"/>
                    <a:pt x="17" y="34"/>
                    <a:pt x="16" y="33"/>
                  </a:cubicBezTo>
                  <a:cubicBezTo>
                    <a:pt x="16" y="30"/>
                    <a:pt x="16" y="30"/>
                    <a:pt x="16" y="30"/>
                  </a:cubicBezTo>
                  <a:lnTo>
                    <a:pt x="96" y="30"/>
                  </a:lnTo>
                  <a:close/>
                  <a:moveTo>
                    <a:pt x="104" y="97"/>
                  </a:moveTo>
                  <a:cubicBezTo>
                    <a:pt x="104" y="105"/>
                    <a:pt x="98" y="111"/>
                    <a:pt x="90" y="111"/>
                  </a:cubicBezTo>
                  <a:cubicBezTo>
                    <a:pt x="21" y="111"/>
                    <a:pt x="21" y="111"/>
                    <a:pt x="21" y="111"/>
                  </a:cubicBezTo>
                  <a:cubicBezTo>
                    <a:pt x="14" y="111"/>
                    <a:pt x="8" y="105"/>
                    <a:pt x="8" y="9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11" y="40"/>
                    <a:pt x="16" y="42"/>
                    <a:pt x="21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2" y="42"/>
                    <a:pt x="104" y="44"/>
                    <a:pt x="104" y="46"/>
                  </a:cubicBezTo>
                  <a:cubicBezTo>
                    <a:pt x="104" y="53"/>
                    <a:pt x="104" y="53"/>
                    <a:pt x="104" y="53"/>
                  </a:cubicBezTo>
                  <a:cubicBezTo>
                    <a:pt x="69" y="53"/>
                    <a:pt x="69" y="53"/>
                    <a:pt x="69" y="53"/>
                  </a:cubicBezTo>
                  <a:cubicBezTo>
                    <a:pt x="59" y="53"/>
                    <a:pt x="50" y="62"/>
                    <a:pt x="50" y="72"/>
                  </a:cubicBezTo>
                  <a:cubicBezTo>
                    <a:pt x="50" y="83"/>
                    <a:pt x="59" y="92"/>
                    <a:pt x="69" y="92"/>
                  </a:cubicBezTo>
                  <a:cubicBezTo>
                    <a:pt x="104" y="92"/>
                    <a:pt x="104" y="92"/>
                    <a:pt x="104" y="92"/>
                  </a:cubicBezTo>
                  <a:lnTo>
                    <a:pt x="104" y="97"/>
                  </a:lnTo>
                  <a:close/>
                  <a:moveTo>
                    <a:pt x="109" y="84"/>
                  </a:moveTo>
                  <a:cubicBezTo>
                    <a:pt x="69" y="84"/>
                    <a:pt x="69" y="84"/>
                    <a:pt x="69" y="84"/>
                  </a:cubicBezTo>
                  <a:cubicBezTo>
                    <a:pt x="63" y="84"/>
                    <a:pt x="58" y="79"/>
                    <a:pt x="58" y="72"/>
                  </a:cubicBezTo>
                  <a:cubicBezTo>
                    <a:pt x="58" y="66"/>
                    <a:pt x="63" y="61"/>
                    <a:pt x="69" y="61"/>
                  </a:cubicBezTo>
                  <a:cubicBezTo>
                    <a:pt x="104" y="61"/>
                    <a:pt x="104" y="61"/>
                    <a:pt x="104" y="61"/>
                  </a:cubicBezTo>
                  <a:cubicBezTo>
                    <a:pt x="106" y="61"/>
                    <a:pt x="108" y="60"/>
                    <a:pt x="110" y="58"/>
                  </a:cubicBezTo>
                  <a:cubicBezTo>
                    <a:pt x="110" y="57"/>
                    <a:pt x="111" y="57"/>
                    <a:pt x="111" y="56"/>
                  </a:cubicBezTo>
                  <a:cubicBezTo>
                    <a:pt x="111" y="56"/>
                    <a:pt x="111" y="56"/>
                    <a:pt x="111" y="56"/>
                  </a:cubicBezTo>
                  <a:cubicBezTo>
                    <a:pt x="114" y="59"/>
                    <a:pt x="115" y="64"/>
                    <a:pt x="115" y="69"/>
                  </a:cubicBezTo>
                  <a:cubicBezTo>
                    <a:pt x="115" y="75"/>
                    <a:pt x="113" y="80"/>
                    <a:pt x="109" y="84"/>
                  </a:cubicBezTo>
                  <a:close/>
                  <a:moveTo>
                    <a:pt x="109" y="84"/>
                  </a:moveTo>
                  <a:cubicBezTo>
                    <a:pt x="109" y="84"/>
                    <a:pt x="109" y="84"/>
                    <a:pt x="109" y="8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</p:grpSp>
      <p:grpSp>
        <p:nvGrpSpPr>
          <p:cNvPr id="3" name="Group 22"/>
          <p:cNvGrpSpPr/>
          <p:nvPr/>
        </p:nvGrpSpPr>
        <p:grpSpPr>
          <a:xfrm>
            <a:off x="6760212" y="4404811"/>
            <a:ext cx="774092" cy="650784"/>
            <a:chOff x="4856163" y="2736851"/>
            <a:chExt cx="358775" cy="301625"/>
          </a:xfrm>
          <a:solidFill>
            <a:schemeClr val="bg1"/>
          </a:solidFill>
        </p:grpSpPr>
        <p:sp>
          <p:nvSpPr>
            <p:cNvPr id="24" name="Freeform 128"/>
            <p:cNvSpPr>
              <a:spLocks noEditPoints="1"/>
            </p:cNvSpPr>
            <p:nvPr/>
          </p:nvSpPr>
          <p:spPr bwMode="auto">
            <a:xfrm>
              <a:off x="4946650" y="2814638"/>
              <a:ext cx="177800" cy="179388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0" y="30"/>
                </a:cxn>
                <a:cxn ang="0">
                  <a:pos x="31" y="61"/>
                </a:cxn>
                <a:cxn ang="0">
                  <a:pos x="61" y="30"/>
                </a:cxn>
                <a:cxn ang="0">
                  <a:pos x="31" y="0"/>
                </a:cxn>
                <a:cxn ang="0">
                  <a:pos x="48" y="45"/>
                </a:cxn>
                <a:cxn ang="0">
                  <a:pos x="16" y="48"/>
                </a:cxn>
                <a:cxn ang="0">
                  <a:pos x="13" y="15"/>
                </a:cxn>
                <a:cxn ang="0">
                  <a:pos x="46" y="13"/>
                </a:cxn>
                <a:cxn ang="0">
                  <a:pos x="48" y="45"/>
                </a:cxn>
                <a:cxn ang="0">
                  <a:pos x="48" y="45"/>
                </a:cxn>
                <a:cxn ang="0">
                  <a:pos x="48" y="45"/>
                </a:cxn>
              </a:cxnLst>
              <a:rect l="0" t="0" r="r" b="b"/>
              <a:pathLst>
                <a:path w="61" h="61">
                  <a:moveTo>
                    <a:pt x="31" y="0"/>
                  </a:moveTo>
                  <a:cubicBezTo>
                    <a:pt x="14" y="0"/>
                    <a:pt x="0" y="13"/>
                    <a:pt x="0" y="30"/>
                  </a:cubicBezTo>
                  <a:cubicBezTo>
                    <a:pt x="0" y="47"/>
                    <a:pt x="14" y="61"/>
                    <a:pt x="31" y="61"/>
                  </a:cubicBezTo>
                  <a:cubicBezTo>
                    <a:pt x="48" y="61"/>
                    <a:pt x="61" y="47"/>
                    <a:pt x="61" y="30"/>
                  </a:cubicBezTo>
                  <a:cubicBezTo>
                    <a:pt x="61" y="13"/>
                    <a:pt x="48" y="0"/>
                    <a:pt x="31" y="0"/>
                  </a:cubicBezTo>
                  <a:close/>
                  <a:moveTo>
                    <a:pt x="48" y="45"/>
                  </a:moveTo>
                  <a:cubicBezTo>
                    <a:pt x="40" y="55"/>
                    <a:pt x="25" y="56"/>
                    <a:pt x="16" y="48"/>
                  </a:cubicBezTo>
                  <a:cubicBezTo>
                    <a:pt x="6" y="39"/>
                    <a:pt x="5" y="25"/>
                    <a:pt x="13" y="15"/>
                  </a:cubicBezTo>
                  <a:cubicBezTo>
                    <a:pt x="22" y="6"/>
                    <a:pt x="36" y="5"/>
                    <a:pt x="46" y="13"/>
                  </a:cubicBezTo>
                  <a:cubicBezTo>
                    <a:pt x="55" y="21"/>
                    <a:pt x="57" y="36"/>
                    <a:pt x="48" y="45"/>
                  </a:cubicBezTo>
                  <a:close/>
                  <a:moveTo>
                    <a:pt x="48" y="45"/>
                  </a:moveTo>
                  <a:cubicBezTo>
                    <a:pt x="48" y="45"/>
                    <a:pt x="48" y="45"/>
                    <a:pt x="48" y="45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  <p:sp>
          <p:nvSpPr>
            <p:cNvPr id="25" name="Freeform 129"/>
            <p:cNvSpPr>
              <a:spLocks noEditPoints="1"/>
            </p:cNvSpPr>
            <p:nvPr/>
          </p:nvSpPr>
          <p:spPr bwMode="auto">
            <a:xfrm>
              <a:off x="4989513" y="2859088"/>
              <a:ext cx="53975" cy="50800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0" y="15"/>
                </a:cxn>
                <a:cxn ang="0">
                  <a:pos x="2" y="17"/>
                </a:cxn>
                <a:cxn ang="0">
                  <a:pos x="4" y="15"/>
                </a:cxn>
                <a:cxn ang="0">
                  <a:pos x="16" y="4"/>
                </a:cxn>
                <a:cxn ang="0">
                  <a:pos x="18" y="2"/>
                </a:cxn>
                <a:cxn ang="0">
                  <a:pos x="16" y="0"/>
                </a:cxn>
                <a:cxn ang="0">
                  <a:pos x="16" y="0"/>
                </a:cxn>
                <a:cxn ang="0">
                  <a:pos x="16" y="0"/>
                </a:cxn>
              </a:cxnLst>
              <a:rect l="0" t="0" r="r" b="b"/>
              <a:pathLst>
                <a:path w="18" h="17">
                  <a:moveTo>
                    <a:pt x="16" y="0"/>
                  </a:moveTo>
                  <a:cubicBezTo>
                    <a:pt x="7" y="0"/>
                    <a:pt x="0" y="7"/>
                    <a:pt x="0" y="15"/>
                  </a:cubicBezTo>
                  <a:cubicBezTo>
                    <a:pt x="0" y="16"/>
                    <a:pt x="1" y="17"/>
                    <a:pt x="2" y="17"/>
                  </a:cubicBezTo>
                  <a:cubicBezTo>
                    <a:pt x="3" y="17"/>
                    <a:pt x="4" y="16"/>
                    <a:pt x="4" y="15"/>
                  </a:cubicBezTo>
                  <a:cubicBezTo>
                    <a:pt x="4" y="9"/>
                    <a:pt x="9" y="4"/>
                    <a:pt x="16" y="4"/>
                  </a:cubicBezTo>
                  <a:cubicBezTo>
                    <a:pt x="17" y="4"/>
                    <a:pt x="18" y="3"/>
                    <a:pt x="18" y="2"/>
                  </a:cubicBezTo>
                  <a:cubicBezTo>
                    <a:pt x="18" y="1"/>
                    <a:pt x="17" y="0"/>
                    <a:pt x="16" y="0"/>
                  </a:cubicBezTo>
                  <a:close/>
                  <a:moveTo>
                    <a:pt x="16" y="0"/>
                  </a:moveTo>
                  <a:cubicBezTo>
                    <a:pt x="16" y="0"/>
                    <a:pt x="16" y="0"/>
                    <a:pt x="16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  <p:sp>
          <p:nvSpPr>
            <p:cNvPr id="26" name="Freeform 130"/>
            <p:cNvSpPr>
              <a:spLocks noEditPoints="1"/>
            </p:cNvSpPr>
            <p:nvPr/>
          </p:nvSpPr>
          <p:spPr bwMode="auto">
            <a:xfrm>
              <a:off x="4856163" y="2736851"/>
              <a:ext cx="358775" cy="301625"/>
            </a:xfrm>
            <a:custGeom>
              <a:avLst/>
              <a:gdLst/>
              <a:ahLst/>
              <a:cxnLst>
                <a:cxn ang="0">
                  <a:pos x="114" y="23"/>
                </a:cxn>
                <a:cxn ang="0">
                  <a:pos x="97" y="20"/>
                </a:cxn>
                <a:cxn ang="0">
                  <a:pos x="92" y="7"/>
                </a:cxn>
                <a:cxn ang="0">
                  <a:pos x="81" y="0"/>
                </a:cxn>
                <a:cxn ang="0">
                  <a:pos x="43" y="0"/>
                </a:cxn>
                <a:cxn ang="0">
                  <a:pos x="32" y="7"/>
                </a:cxn>
                <a:cxn ang="0">
                  <a:pos x="27" y="20"/>
                </a:cxn>
                <a:cxn ang="0">
                  <a:pos x="10" y="23"/>
                </a:cxn>
                <a:cxn ang="0">
                  <a:pos x="0" y="34"/>
                </a:cxn>
                <a:cxn ang="0">
                  <a:pos x="0" y="92"/>
                </a:cxn>
                <a:cxn ang="0">
                  <a:pos x="12" y="103"/>
                </a:cxn>
                <a:cxn ang="0">
                  <a:pos x="112" y="103"/>
                </a:cxn>
                <a:cxn ang="0">
                  <a:pos x="123" y="92"/>
                </a:cxn>
                <a:cxn ang="0">
                  <a:pos x="123" y="34"/>
                </a:cxn>
                <a:cxn ang="0">
                  <a:pos x="114" y="23"/>
                </a:cxn>
                <a:cxn ang="0">
                  <a:pos x="115" y="92"/>
                </a:cxn>
                <a:cxn ang="0">
                  <a:pos x="112" y="96"/>
                </a:cxn>
                <a:cxn ang="0">
                  <a:pos x="12" y="96"/>
                </a:cxn>
                <a:cxn ang="0">
                  <a:pos x="8" y="92"/>
                </a:cxn>
                <a:cxn ang="0">
                  <a:pos x="8" y="34"/>
                </a:cxn>
                <a:cxn ang="0">
                  <a:pos x="11" y="30"/>
                </a:cxn>
                <a:cxn ang="0">
                  <a:pos x="32" y="27"/>
                </a:cxn>
                <a:cxn ang="0">
                  <a:pos x="39" y="10"/>
                </a:cxn>
                <a:cxn ang="0">
                  <a:pos x="43" y="7"/>
                </a:cxn>
                <a:cxn ang="0">
                  <a:pos x="81" y="7"/>
                </a:cxn>
                <a:cxn ang="0">
                  <a:pos x="85" y="10"/>
                </a:cxn>
                <a:cxn ang="0">
                  <a:pos x="91" y="27"/>
                </a:cxn>
                <a:cxn ang="0">
                  <a:pos x="112" y="30"/>
                </a:cxn>
                <a:cxn ang="0">
                  <a:pos x="115" y="34"/>
                </a:cxn>
                <a:cxn ang="0">
                  <a:pos x="115" y="92"/>
                </a:cxn>
                <a:cxn ang="0">
                  <a:pos x="115" y="92"/>
                </a:cxn>
                <a:cxn ang="0">
                  <a:pos x="115" y="92"/>
                </a:cxn>
              </a:cxnLst>
              <a:rect l="0" t="0" r="r" b="b"/>
              <a:pathLst>
                <a:path w="123" h="103">
                  <a:moveTo>
                    <a:pt x="114" y="23"/>
                  </a:moveTo>
                  <a:cubicBezTo>
                    <a:pt x="97" y="20"/>
                    <a:pt x="97" y="20"/>
                    <a:pt x="97" y="20"/>
                  </a:cubicBezTo>
                  <a:cubicBezTo>
                    <a:pt x="92" y="7"/>
                    <a:pt x="92" y="7"/>
                    <a:pt x="92" y="7"/>
                  </a:cubicBezTo>
                  <a:cubicBezTo>
                    <a:pt x="90" y="3"/>
                    <a:pt x="86" y="0"/>
                    <a:pt x="81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8" y="0"/>
                    <a:pt x="34" y="3"/>
                    <a:pt x="32" y="7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4" y="24"/>
                    <a:pt x="0" y="29"/>
                    <a:pt x="0" y="34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8"/>
                    <a:pt x="6" y="103"/>
                    <a:pt x="12" y="103"/>
                  </a:cubicBezTo>
                  <a:cubicBezTo>
                    <a:pt x="112" y="103"/>
                    <a:pt x="112" y="103"/>
                    <a:pt x="112" y="103"/>
                  </a:cubicBezTo>
                  <a:cubicBezTo>
                    <a:pt x="118" y="103"/>
                    <a:pt x="123" y="98"/>
                    <a:pt x="123" y="92"/>
                  </a:cubicBezTo>
                  <a:cubicBezTo>
                    <a:pt x="123" y="34"/>
                    <a:pt x="123" y="34"/>
                    <a:pt x="123" y="34"/>
                  </a:cubicBezTo>
                  <a:cubicBezTo>
                    <a:pt x="123" y="29"/>
                    <a:pt x="119" y="24"/>
                    <a:pt x="114" y="23"/>
                  </a:cubicBezTo>
                  <a:close/>
                  <a:moveTo>
                    <a:pt x="115" y="92"/>
                  </a:moveTo>
                  <a:cubicBezTo>
                    <a:pt x="115" y="94"/>
                    <a:pt x="114" y="96"/>
                    <a:pt x="112" y="96"/>
                  </a:cubicBezTo>
                  <a:cubicBezTo>
                    <a:pt x="12" y="96"/>
                    <a:pt x="12" y="96"/>
                    <a:pt x="12" y="96"/>
                  </a:cubicBezTo>
                  <a:cubicBezTo>
                    <a:pt x="10" y="96"/>
                    <a:pt x="8" y="94"/>
                    <a:pt x="8" y="92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2"/>
                    <a:pt x="9" y="31"/>
                    <a:pt x="11" y="30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40" y="8"/>
                    <a:pt x="41" y="7"/>
                    <a:pt x="43" y="7"/>
                  </a:cubicBezTo>
                  <a:cubicBezTo>
                    <a:pt x="81" y="7"/>
                    <a:pt x="81" y="7"/>
                    <a:pt x="81" y="7"/>
                  </a:cubicBezTo>
                  <a:cubicBezTo>
                    <a:pt x="83" y="7"/>
                    <a:pt x="84" y="8"/>
                    <a:pt x="85" y="10"/>
                  </a:cubicBezTo>
                  <a:cubicBezTo>
                    <a:pt x="91" y="27"/>
                    <a:pt x="91" y="27"/>
                    <a:pt x="91" y="27"/>
                  </a:cubicBezTo>
                  <a:cubicBezTo>
                    <a:pt x="112" y="30"/>
                    <a:pt x="112" y="30"/>
                    <a:pt x="112" y="30"/>
                  </a:cubicBezTo>
                  <a:cubicBezTo>
                    <a:pt x="114" y="31"/>
                    <a:pt x="115" y="32"/>
                    <a:pt x="115" y="34"/>
                  </a:cubicBezTo>
                  <a:lnTo>
                    <a:pt x="115" y="92"/>
                  </a:lnTo>
                  <a:close/>
                  <a:moveTo>
                    <a:pt x="115" y="92"/>
                  </a:moveTo>
                  <a:cubicBezTo>
                    <a:pt x="115" y="92"/>
                    <a:pt x="115" y="92"/>
                    <a:pt x="115" y="92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</p:grpSp>
      <p:sp>
        <p:nvSpPr>
          <p:cNvPr id="27" name="Left-Right Arrow 26"/>
          <p:cNvSpPr/>
          <p:nvPr/>
        </p:nvSpPr>
        <p:spPr>
          <a:xfrm rot="18715401">
            <a:off x="5218819" y="3662279"/>
            <a:ext cx="648259" cy="394141"/>
          </a:xfrm>
          <a:prstGeom prst="leftRightArrow">
            <a:avLst>
              <a:gd name="adj1" fmla="val 37655"/>
              <a:gd name="adj2" fmla="val 4734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8" name="Left-Right Arrow 27"/>
          <p:cNvSpPr/>
          <p:nvPr/>
        </p:nvSpPr>
        <p:spPr>
          <a:xfrm rot="2884599" flipV="1">
            <a:off x="6295754" y="3662279"/>
            <a:ext cx="648259" cy="394141"/>
          </a:xfrm>
          <a:prstGeom prst="leftRightArrow">
            <a:avLst>
              <a:gd name="adj1" fmla="val 37655"/>
              <a:gd name="adj2" fmla="val 4734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9" name="Left-Right Arrow 28"/>
          <p:cNvSpPr/>
          <p:nvPr/>
        </p:nvSpPr>
        <p:spPr>
          <a:xfrm>
            <a:off x="5774838" y="4552579"/>
            <a:ext cx="648259" cy="394141"/>
          </a:xfrm>
          <a:prstGeom prst="leftRightArrow">
            <a:avLst>
              <a:gd name="adj1" fmla="val 37655"/>
              <a:gd name="adj2" fmla="val 4734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grpSp>
        <p:nvGrpSpPr>
          <p:cNvPr id="4" name="Group 32"/>
          <p:cNvGrpSpPr/>
          <p:nvPr/>
        </p:nvGrpSpPr>
        <p:grpSpPr>
          <a:xfrm>
            <a:off x="873335" y="4221285"/>
            <a:ext cx="2918755" cy="1113579"/>
            <a:chOff x="741363" y="1319760"/>
            <a:chExt cx="2189066" cy="835184"/>
          </a:xfrm>
        </p:grpSpPr>
        <p:sp>
          <p:nvSpPr>
            <p:cNvPr id="31" name="Text Placeholder 3"/>
            <p:cNvSpPr txBox="1"/>
            <p:nvPr/>
          </p:nvSpPr>
          <p:spPr>
            <a:xfrm>
              <a:off x="741363" y="1319760"/>
              <a:ext cx="1082027" cy="215492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865" b="1" dirty="0">
                  <a:solidFill>
                    <a:schemeClr val="accent2"/>
                  </a:solidFill>
                </a:rPr>
                <a:t>添加文本内容</a:t>
              </a:r>
              <a:endParaRPr lang="en-US" sz="1865" b="1" dirty="0">
                <a:solidFill>
                  <a:schemeClr val="accent2"/>
                </a:solidFill>
              </a:endParaRPr>
            </a:p>
          </p:txBody>
        </p:sp>
        <p:sp>
          <p:nvSpPr>
            <p:cNvPr id="32" name="Text Placeholder 3"/>
            <p:cNvSpPr txBox="1"/>
            <p:nvPr/>
          </p:nvSpPr>
          <p:spPr>
            <a:xfrm>
              <a:off x="741363" y="1539583"/>
              <a:ext cx="2189066" cy="615361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/>
              <a:r>
                <a:rPr lang="en-US" sz="1335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There are many variations of passages of Lorem Ipsum available, but the majority have suffered alteration in some injected humour slightly</a:t>
              </a:r>
              <a:endParaRPr lang="en-US" sz="1335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" name="Group 33"/>
          <p:cNvGrpSpPr/>
          <p:nvPr/>
        </p:nvGrpSpPr>
        <p:grpSpPr>
          <a:xfrm>
            <a:off x="1423987" y="1714071"/>
            <a:ext cx="2918755" cy="1093026"/>
            <a:chOff x="741363" y="1335174"/>
            <a:chExt cx="2189066" cy="819770"/>
          </a:xfrm>
        </p:grpSpPr>
        <p:sp>
          <p:nvSpPr>
            <p:cNvPr id="34" name="Text Placeholder 3"/>
            <p:cNvSpPr txBox="1"/>
            <p:nvPr/>
          </p:nvSpPr>
          <p:spPr>
            <a:xfrm>
              <a:off x="1367355" y="1335174"/>
              <a:ext cx="937084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accent1"/>
                  </a:solidFill>
                </a:rPr>
                <a:t>添加文本内容</a:t>
              </a:r>
              <a:endParaRPr lang="en-US" sz="1600" b="1" dirty="0">
                <a:solidFill>
                  <a:schemeClr val="accent1"/>
                </a:solidFill>
              </a:endParaRPr>
            </a:p>
          </p:txBody>
        </p:sp>
        <p:sp>
          <p:nvSpPr>
            <p:cNvPr id="35" name="Text Placeholder 3"/>
            <p:cNvSpPr txBox="1"/>
            <p:nvPr/>
          </p:nvSpPr>
          <p:spPr>
            <a:xfrm>
              <a:off x="741363" y="1539583"/>
              <a:ext cx="2189066" cy="615361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en-US" sz="1335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There are many variations of passages of Lorem Ipsum available, but the majority have suffered alteration in some injected humour slightly</a:t>
              </a:r>
              <a:endParaRPr lang="en-US" sz="1335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" name="Group 37"/>
          <p:cNvGrpSpPr/>
          <p:nvPr/>
        </p:nvGrpSpPr>
        <p:grpSpPr>
          <a:xfrm>
            <a:off x="8459474" y="4273825"/>
            <a:ext cx="2918755" cy="1093026"/>
            <a:chOff x="741363" y="1335174"/>
            <a:chExt cx="2189066" cy="819770"/>
          </a:xfrm>
        </p:grpSpPr>
        <p:sp>
          <p:nvSpPr>
            <p:cNvPr id="38" name="Text Placeholder 3"/>
            <p:cNvSpPr txBox="1"/>
            <p:nvPr/>
          </p:nvSpPr>
          <p:spPr>
            <a:xfrm>
              <a:off x="1999886" y="1335174"/>
              <a:ext cx="930543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accent3"/>
                  </a:solidFill>
                </a:rPr>
                <a:t>添加文本内容</a:t>
              </a:r>
              <a:endParaRPr lang="en-US" sz="1600" b="1" dirty="0">
                <a:solidFill>
                  <a:schemeClr val="accent3"/>
                </a:solidFill>
              </a:endParaRPr>
            </a:p>
          </p:txBody>
        </p:sp>
        <p:sp>
          <p:nvSpPr>
            <p:cNvPr id="39" name="Text Placeholder 3"/>
            <p:cNvSpPr txBox="1"/>
            <p:nvPr/>
          </p:nvSpPr>
          <p:spPr>
            <a:xfrm>
              <a:off x="741363" y="1539583"/>
              <a:ext cx="2189066" cy="615361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/>
              <a:r>
                <a:rPr lang="en-US" sz="1335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There are many variations of passages of Lorem Ipsum available, but the majority have suffered alteration in some injected humour slightly</a:t>
              </a:r>
              <a:endParaRPr lang="en-US" sz="1335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2653993" y="177217"/>
            <a:ext cx="7056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添加您的标题</a:t>
            </a:r>
            <a:endParaRPr lang="zh-CN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</p:spTree>
  </p:cSld>
  <p:clrMapOvr>
    <a:masterClrMapping/>
  </p:clrMapOvr>
  <p:transition spd="med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7" grpId="0" animBg="1"/>
      <p:bldP spid="28" grpId="0" animBg="1"/>
      <p:bldP spid="2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6"/>
          <p:cNvGrpSpPr/>
          <p:nvPr/>
        </p:nvGrpSpPr>
        <p:grpSpPr>
          <a:xfrm>
            <a:off x="8416416" y="2982132"/>
            <a:ext cx="2596968" cy="862876"/>
            <a:chOff x="5603652" y="1698220"/>
            <a:chExt cx="1947726" cy="647157"/>
          </a:xfrm>
        </p:grpSpPr>
        <p:sp>
          <p:nvSpPr>
            <p:cNvPr id="37" name="Text Placeholder 3"/>
            <p:cNvSpPr txBox="1"/>
            <p:nvPr/>
          </p:nvSpPr>
          <p:spPr>
            <a:xfrm>
              <a:off x="5603652" y="1698220"/>
              <a:ext cx="930543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accent3"/>
                  </a:solidFill>
                </a:rPr>
                <a:t>添加文本内容</a:t>
              </a:r>
              <a:endParaRPr lang="en-US" sz="1600" b="1" dirty="0">
                <a:solidFill>
                  <a:schemeClr val="accent3"/>
                </a:solidFill>
              </a:endParaRPr>
            </a:p>
          </p:txBody>
        </p:sp>
        <p:sp>
          <p:nvSpPr>
            <p:cNvPr id="38" name="Text Placeholder 3"/>
            <p:cNvSpPr txBox="1"/>
            <p:nvPr/>
          </p:nvSpPr>
          <p:spPr>
            <a:xfrm>
              <a:off x="5603652" y="1883856"/>
              <a:ext cx="1947726" cy="461521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 of passages of lorem ipsum available but the majority have even slightly</a:t>
              </a:r>
              <a:endPara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3" name="Group 72"/>
          <p:cNvGrpSpPr/>
          <p:nvPr/>
        </p:nvGrpSpPr>
        <p:grpSpPr>
          <a:xfrm>
            <a:off x="1734004" y="4842488"/>
            <a:ext cx="2596968" cy="890661"/>
            <a:chOff x="5603652" y="1677381"/>
            <a:chExt cx="1947726" cy="667996"/>
          </a:xfrm>
        </p:grpSpPr>
        <p:sp>
          <p:nvSpPr>
            <p:cNvPr id="43" name="Text Placeholder 3"/>
            <p:cNvSpPr txBox="1"/>
            <p:nvPr/>
          </p:nvSpPr>
          <p:spPr>
            <a:xfrm>
              <a:off x="6620835" y="1677381"/>
              <a:ext cx="930543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accent5"/>
                  </a:solidFill>
                </a:rPr>
                <a:t>添加文本内容</a:t>
              </a:r>
              <a:endParaRPr lang="en-US" sz="1600" b="1" dirty="0">
                <a:solidFill>
                  <a:schemeClr val="accent5"/>
                </a:solidFill>
              </a:endParaRPr>
            </a:p>
          </p:txBody>
        </p:sp>
        <p:sp>
          <p:nvSpPr>
            <p:cNvPr id="44" name="Text Placeholder 3"/>
            <p:cNvSpPr txBox="1"/>
            <p:nvPr/>
          </p:nvSpPr>
          <p:spPr>
            <a:xfrm>
              <a:off x="5603652" y="1883856"/>
              <a:ext cx="1947726" cy="461521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 of passages of lorem ipsum available but the majority have even slightly</a:t>
              </a:r>
              <a:endPara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4" name="Group 75"/>
          <p:cNvGrpSpPr/>
          <p:nvPr/>
        </p:nvGrpSpPr>
        <p:grpSpPr>
          <a:xfrm>
            <a:off x="1181790" y="2969548"/>
            <a:ext cx="2596968" cy="888046"/>
            <a:chOff x="5603652" y="1679342"/>
            <a:chExt cx="1947726" cy="666034"/>
          </a:xfrm>
        </p:grpSpPr>
        <p:sp>
          <p:nvSpPr>
            <p:cNvPr id="46" name="Text Placeholder 3"/>
            <p:cNvSpPr txBox="1"/>
            <p:nvPr/>
          </p:nvSpPr>
          <p:spPr>
            <a:xfrm>
              <a:off x="6620835" y="1679342"/>
              <a:ext cx="930543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accent1"/>
                  </a:solidFill>
                </a:rPr>
                <a:t>添加文本内容</a:t>
              </a:r>
              <a:endParaRPr lang="en-US" sz="1600" b="1" dirty="0">
                <a:solidFill>
                  <a:schemeClr val="accent1"/>
                </a:solidFill>
              </a:endParaRPr>
            </a:p>
          </p:txBody>
        </p:sp>
        <p:sp>
          <p:nvSpPr>
            <p:cNvPr id="47" name="Text Placeholder 3"/>
            <p:cNvSpPr txBox="1"/>
            <p:nvPr/>
          </p:nvSpPr>
          <p:spPr>
            <a:xfrm>
              <a:off x="5603652" y="1883856"/>
              <a:ext cx="1947726" cy="46152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 of passages of lorem ipsum available but the majority have even slightly</a:t>
              </a:r>
              <a:endPara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5" name="Group 72"/>
          <p:cNvGrpSpPr/>
          <p:nvPr/>
        </p:nvGrpSpPr>
        <p:grpSpPr>
          <a:xfrm>
            <a:off x="2717976" y="1723815"/>
            <a:ext cx="2596968" cy="841495"/>
            <a:chOff x="5603652" y="1714256"/>
            <a:chExt cx="1947726" cy="631121"/>
          </a:xfrm>
        </p:grpSpPr>
        <p:sp>
          <p:nvSpPr>
            <p:cNvPr id="49" name="Text Placeholder 3"/>
            <p:cNvSpPr txBox="1"/>
            <p:nvPr/>
          </p:nvSpPr>
          <p:spPr>
            <a:xfrm>
              <a:off x="6620835" y="1714256"/>
              <a:ext cx="930543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accent2"/>
                  </a:solidFill>
                </a:rPr>
                <a:t>添加文本内容</a:t>
              </a:r>
              <a:endParaRPr lang="en-US" sz="1600" b="1" dirty="0">
                <a:solidFill>
                  <a:schemeClr val="accent2"/>
                </a:solidFill>
              </a:endParaRPr>
            </a:p>
          </p:txBody>
        </p:sp>
        <p:sp>
          <p:nvSpPr>
            <p:cNvPr id="50" name="Text Placeholder 3"/>
            <p:cNvSpPr txBox="1"/>
            <p:nvPr/>
          </p:nvSpPr>
          <p:spPr>
            <a:xfrm>
              <a:off x="5603652" y="1883856"/>
              <a:ext cx="1947726" cy="461521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 of passages of lorem ipsum available but the majority have even slightly</a:t>
              </a:r>
              <a:endPara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6" name="Group 69"/>
          <p:cNvGrpSpPr/>
          <p:nvPr/>
        </p:nvGrpSpPr>
        <p:grpSpPr>
          <a:xfrm>
            <a:off x="7864202" y="4854538"/>
            <a:ext cx="2596968" cy="866560"/>
            <a:chOff x="5603652" y="1695457"/>
            <a:chExt cx="1947726" cy="649920"/>
          </a:xfrm>
        </p:grpSpPr>
        <p:sp>
          <p:nvSpPr>
            <p:cNvPr id="52" name="Text Placeholder 3"/>
            <p:cNvSpPr txBox="1"/>
            <p:nvPr/>
          </p:nvSpPr>
          <p:spPr>
            <a:xfrm>
              <a:off x="5603652" y="1695457"/>
              <a:ext cx="930543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accent4"/>
                  </a:solidFill>
                </a:rPr>
                <a:t>添加文本内容</a:t>
              </a:r>
              <a:endParaRPr lang="en-US" sz="1600" b="1" dirty="0">
                <a:solidFill>
                  <a:schemeClr val="accent4"/>
                </a:solidFill>
              </a:endParaRPr>
            </a:p>
          </p:txBody>
        </p:sp>
        <p:sp>
          <p:nvSpPr>
            <p:cNvPr id="53" name="Text Placeholder 3"/>
            <p:cNvSpPr txBox="1"/>
            <p:nvPr/>
          </p:nvSpPr>
          <p:spPr>
            <a:xfrm>
              <a:off x="5603652" y="1883856"/>
              <a:ext cx="1947726" cy="461521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 of passages of lorem ipsum available but the majority have even slightly</a:t>
              </a:r>
              <a:endParaRPr lang="en-US" sz="133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57" name="Freeform 56"/>
          <p:cNvSpPr/>
          <p:nvPr/>
        </p:nvSpPr>
        <p:spPr>
          <a:xfrm>
            <a:off x="5471788" y="1740014"/>
            <a:ext cx="1251601" cy="1251601"/>
          </a:xfrm>
          <a:custGeom>
            <a:avLst/>
            <a:gdLst>
              <a:gd name="connsiteX0" fmla="*/ 0 w 938701"/>
              <a:gd name="connsiteY0" fmla="*/ 469351 h 938701"/>
              <a:gd name="connsiteX1" fmla="*/ 137470 w 938701"/>
              <a:gd name="connsiteY1" fmla="*/ 137470 h 938701"/>
              <a:gd name="connsiteX2" fmla="*/ 469352 w 938701"/>
              <a:gd name="connsiteY2" fmla="*/ 1 h 938701"/>
              <a:gd name="connsiteX3" fmla="*/ 801233 w 938701"/>
              <a:gd name="connsiteY3" fmla="*/ 137471 h 938701"/>
              <a:gd name="connsiteX4" fmla="*/ 938702 w 938701"/>
              <a:gd name="connsiteY4" fmla="*/ 469353 h 938701"/>
              <a:gd name="connsiteX5" fmla="*/ 801232 w 938701"/>
              <a:gd name="connsiteY5" fmla="*/ 801234 h 938701"/>
              <a:gd name="connsiteX6" fmla="*/ 469351 w 938701"/>
              <a:gd name="connsiteY6" fmla="*/ 938704 h 938701"/>
              <a:gd name="connsiteX7" fmla="*/ 137470 w 938701"/>
              <a:gd name="connsiteY7" fmla="*/ 801234 h 938701"/>
              <a:gd name="connsiteX8" fmla="*/ 1 w 938701"/>
              <a:gd name="connsiteY8" fmla="*/ 469352 h 938701"/>
              <a:gd name="connsiteX9" fmla="*/ 0 w 938701"/>
              <a:gd name="connsiteY9" fmla="*/ 469351 h 938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8701" h="938701">
                <a:moveTo>
                  <a:pt x="0" y="469351"/>
                </a:moveTo>
                <a:cubicBezTo>
                  <a:pt x="0" y="344871"/>
                  <a:pt x="49450" y="225490"/>
                  <a:pt x="137470" y="137470"/>
                </a:cubicBezTo>
                <a:cubicBezTo>
                  <a:pt x="225491" y="49450"/>
                  <a:pt x="344872" y="1"/>
                  <a:pt x="469352" y="1"/>
                </a:cubicBezTo>
                <a:cubicBezTo>
                  <a:pt x="593832" y="1"/>
                  <a:pt x="713213" y="49451"/>
                  <a:pt x="801233" y="137471"/>
                </a:cubicBezTo>
                <a:cubicBezTo>
                  <a:pt x="889253" y="225492"/>
                  <a:pt x="938702" y="344873"/>
                  <a:pt x="938702" y="469353"/>
                </a:cubicBezTo>
                <a:cubicBezTo>
                  <a:pt x="938702" y="593833"/>
                  <a:pt x="889253" y="713214"/>
                  <a:pt x="801232" y="801234"/>
                </a:cubicBezTo>
                <a:cubicBezTo>
                  <a:pt x="713212" y="889254"/>
                  <a:pt x="593830" y="938704"/>
                  <a:pt x="469351" y="938704"/>
                </a:cubicBezTo>
                <a:cubicBezTo>
                  <a:pt x="344871" y="938704"/>
                  <a:pt x="225490" y="889254"/>
                  <a:pt x="137470" y="801234"/>
                </a:cubicBezTo>
                <a:cubicBezTo>
                  <a:pt x="49450" y="713214"/>
                  <a:pt x="0" y="593832"/>
                  <a:pt x="1" y="469352"/>
                </a:cubicBezTo>
                <a:lnTo>
                  <a:pt x="0" y="46935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7160" tIns="217159" rIns="217160" bIns="217159" numCol="1" spcCol="1270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665" dirty="0"/>
          </a:p>
        </p:txBody>
      </p:sp>
      <p:sp>
        <p:nvSpPr>
          <p:cNvPr id="58" name="Freeform 57"/>
          <p:cNvSpPr/>
          <p:nvPr/>
        </p:nvSpPr>
        <p:spPr>
          <a:xfrm rot="2160000">
            <a:off x="6684099" y="2702005"/>
            <a:ext cx="333829" cy="422415"/>
          </a:xfrm>
          <a:custGeom>
            <a:avLst/>
            <a:gdLst>
              <a:gd name="connsiteX0" fmla="*/ 0 w 250372"/>
              <a:gd name="connsiteY0" fmla="*/ 63362 h 316811"/>
              <a:gd name="connsiteX1" fmla="*/ 125186 w 250372"/>
              <a:gd name="connsiteY1" fmla="*/ 63362 h 316811"/>
              <a:gd name="connsiteX2" fmla="*/ 125186 w 250372"/>
              <a:gd name="connsiteY2" fmla="*/ 0 h 316811"/>
              <a:gd name="connsiteX3" fmla="*/ 250372 w 250372"/>
              <a:gd name="connsiteY3" fmla="*/ 158406 h 316811"/>
              <a:gd name="connsiteX4" fmla="*/ 125186 w 250372"/>
              <a:gd name="connsiteY4" fmla="*/ 316811 h 316811"/>
              <a:gd name="connsiteX5" fmla="*/ 125186 w 250372"/>
              <a:gd name="connsiteY5" fmla="*/ 253449 h 316811"/>
              <a:gd name="connsiteX6" fmla="*/ 0 w 250372"/>
              <a:gd name="connsiteY6" fmla="*/ 253449 h 316811"/>
              <a:gd name="connsiteX7" fmla="*/ 0 w 250372"/>
              <a:gd name="connsiteY7" fmla="*/ 63362 h 316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0372" h="316811">
                <a:moveTo>
                  <a:pt x="0" y="63362"/>
                </a:moveTo>
                <a:lnTo>
                  <a:pt x="125186" y="63362"/>
                </a:lnTo>
                <a:lnTo>
                  <a:pt x="125186" y="0"/>
                </a:lnTo>
                <a:lnTo>
                  <a:pt x="250372" y="158406"/>
                </a:lnTo>
                <a:lnTo>
                  <a:pt x="125186" y="316811"/>
                </a:lnTo>
                <a:lnTo>
                  <a:pt x="125186" y="253449"/>
                </a:lnTo>
                <a:lnTo>
                  <a:pt x="0" y="253449"/>
                </a:lnTo>
                <a:lnTo>
                  <a:pt x="0" y="63362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84481" rIns="100148" bIns="84483" numCol="1" spcCol="1270" anchor="ctr" anchorCtr="0">
            <a:noAutofit/>
          </a:bodyPr>
          <a:lstStyle/>
          <a:p>
            <a:pPr algn="ctr" defTabSz="8293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865" dirty="0"/>
          </a:p>
        </p:txBody>
      </p:sp>
      <p:sp>
        <p:nvSpPr>
          <p:cNvPr id="59" name="Freeform 58"/>
          <p:cNvSpPr/>
          <p:nvPr/>
        </p:nvSpPr>
        <p:spPr>
          <a:xfrm>
            <a:off x="6993928" y="2845914"/>
            <a:ext cx="1251601" cy="1251601"/>
          </a:xfrm>
          <a:custGeom>
            <a:avLst/>
            <a:gdLst>
              <a:gd name="connsiteX0" fmla="*/ 0 w 938701"/>
              <a:gd name="connsiteY0" fmla="*/ 469351 h 938701"/>
              <a:gd name="connsiteX1" fmla="*/ 137470 w 938701"/>
              <a:gd name="connsiteY1" fmla="*/ 137470 h 938701"/>
              <a:gd name="connsiteX2" fmla="*/ 469352 w 938701"/>
              <a:gd name="connsiteY2" fmla="*/ 1 h 938701"/>
              <a:gd name="connsiteX3" fmla="*/ 801233 w 938701"/>
              <a:gd name="connsiteY3" fmla="*/ 137471 h 938701"/>
              <a:gd name="connsiteX4" fmla="*/ 938702 w 938701"/>
              <a:gd name="connsiteY4" fmla="*/ 469353 h 938701"/>
              <a:gd name="connsiteX5" fmla="*/ 801232 w 938701"/>
              <a:gd name="connsiteY5" fmla="*/ 801234 h 938701"/>
              <a:gd name="connsiteX6" fmla="*/ 469351 w 938701"/>
              <a:gd name="connsiteY6" fmla="*/ 938704 h 938701"/>
              <a:gd name="connsiteX7" fmla="*/ 137470 w 938701"/>
              <a:gd name="connsiteY7" fmla="*/ 801234 h 938701"/>
              <a:gd name="connsiteX8" fmla="*/ 1 w 938701"/>
              <a:gd name="connsiteY8" fmla="*/ 469352 h 938701"/>
              <a:gd name="connsiteX9" fmla="*/ 0 w 938701"/>
              <a:gd name="connsiteY9" fmla="*/ 469351 h 938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8701" h="938701">
                <a:moveTo>
                  <a:pt x="0" y="469351"/>
                </a:moveTo>
                <a:cubicBezTo>
                  <a:pt x="0" y="344871"/>
                  <a:pt x="49450" y="225490"/>
                  <a:pt x="137470" y="137470"/>
                </a:cubicBezTo>
                <a:cubicBezTo>
                  <a:pt x="225491" y="49450"/>
                  <a:pt x="344872" y="1"/>
                  <a:pt x="469352" y="1"/>
                </a:cubicBezTo>
                <a:cubicBezTo>
                  <a:pt x="593832" y="1"/>
                  <a:pt x="713213" y="49451"/>
                  <a:pt x="801233" y="137471"/>
                </a:cubicBezTo>
                <a:cubicBezTo>
                  <a:pt x="889253" y="225492"/>
                  <a:pt x="938702" y="344873"/>
                  <a:pt x="938702" y="469353"/>
                </a:cubicBezTo>
                <a:cubicBezTo>
                  <a:pt x="938702" y="593833"/>
                  <a:pt x="889253" y="713214"/>
                  <a:pt x="801232" y="801234"/>
                </a:cubicBezTo>
                <a:cubicBezTo>
                  <a:pt x="713212" y="889254"/>
                  <a:pt x="593830" y="938704"/>
                  <a:pt x="469351" y="938704"/>
                </a:cubicBezTo>
                <a:cubicBezTo>
                  <a:pt x="344871" y="938704"/>
                  <a:pt x="225490" y="889254"/>
                  <a:pt x="137470" y="801234"/>
                </a:cubicBezTo>
                <a:cubicBezTo>
                  <a:pt x="49450" y="713214"/>
                  <a:pt x="0" y="593832"/>
                  <a:pt x="1" y="469352"/>
                </a:cubicBezTo>
                <a:lnTo>
                  <a:pt x="0" y="46935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7160" tIns="217159" rIns="217160" bIns="217159" numCol="1" spcCol="1270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665" dirty="0"/>
          </a:p>
        </p:txBody>
      </p:sp>
      <p:sp>
        <p:nvSpPr>
          <p:cNvPr id="60" name="Freeform 59"/>
          <p:cNvSpPr/>
          <p:nvPr/>
        </p:nvSpPr>
        <p:spPr>
          <a:xfrm rot="17280000">
            <a:off x="7165030" y="4146214"/>
            <a:ext cx="333831" cy="422415"/>
          </a:xfrm>
          <a:custGeom>
            <a:avLst/>
            <a:gdLst>
              <a:gd name="connsiteX0" fmla="*/ 0 w 250372"/>
              <a:gd name="connsiteY0" fmla="*/ 63362 h 316811"/>
              <a:gd name="connsiteX1" fmla="*/ 125186 w 250372"/>
              <a:gd name="connsiteY1" fmla="*/ 63362 h 316811"/>
              <a:gd name="connsiteX2" fmla="*/ 125186 w 250372"/>
              <a:gd name="connsiteY2" fmla="*/ 0 h 316811"/>
              <a:gd name="connsiteX3" fmla="*/ 250372 w 250372"/>
              <a:gd name="connsiteY3" fmla="*/ 158406 h 316811"/>
              <a:gd name="connsiteX4" fmla="*/ 125186 w 250372"/>
              <a:gd name="connsiteY4" fmla="*/ 316811 h 316811"/>
              <a:gd name="connsiteX5" fmla="*/ 125186 w 250372"/>
              <a:gd name="connsiteY5" fmla="*/ 253449 h 316811"/>
              <a:gd name="connsiteX6" fmla="*/ 0 w 250372"/>
              <a:gd name="connsiteY6" fmla="*/ 253449 h 316811"/>
              <a:gd name="connsiteX7" fmla="*/ 0 w 250372"/>
              <a:gd name="connsiteY7" fmla="*/ 63362 h 316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0372" h="316811">
                <a:moveTo>
                  <a:pt x="250372" y="253449"/>
                </a:moveTo>
                <a:lnTo>
                  <a:pt x="125186" y="253449"/>
                </a:lnTo>
                <a:lnTo>
                  <a:pt x="125186" y="316811"/>
                </a:lnTo>
                <a:lnTo>
                  <a:pt x="0" y="158405"/>
                </a:lnTo>
                <a:lnTo>
                  <a:pt x="125186" y="0"/>
                </a:lnTo>
                <a:lnTo>
                  <a:pt x="125186" y="63362"/>
                </a:lnTo>
                <a:lnTo>
                  <a:pt x="250372" y="63362"/>
                </a:lnTo>
                <a:lnTo>
                  <a:pt x="250372" y="253449"/>
                </a:lnTo>
                <a:close/>
              </a:path>
            </a:pathLst>
          </a:custGeom>
          <a:solidFill>
            <a:schemeClr val="accent3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0148" tIns="84481" rIns="1" bIns="84483" numCol="1" spcCol="1270" anchor="ctr" anchorCtr="0">
            <a:noAutofit/>
          </a:bodyPr>
          <a:lstStyle/>
          <a:p>
            <a:pPr algn="ctr" defTabSz="8293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865" dirty="0"/>
          </a:p>
        </p:txBody>
      </p:sp>
      <p:sp>
        <p:nvSpPr>
          <p:cNvPr id="61" name="Freeform 60"/>
          <p:cNvSpPr/>
          <p:nvPr/>
        </p:nvSpPr>
        <p:spPr>
          <a:xfrm>
            <a:off x="6412523" y="4635298"/>
            <a:ext cx="1251601" cy="1251601"/>
          </a:xfrm>
          <a:custGeom>
            <a:avLst/>
            <a:gdLst>
              <a:gd name="connsiteX0" fmla="*/ 0 w 938701"/>
              <a:gd name="connsiteY0" fmla="*/ 469351 h 938701"/>
              <a:gd name="connsiteX1" fmla="*/ 137470 w 938701"/>
              <a:gd name="connsiteY1" fmla="*/ 137470 h 938701"/>
              <a:gd name="connsiteX2" fmla="*/ 469352 w 938701"/>
              <a:gd name="connsiteY2" fmla="*/ 1 h 938701"/>
              <a:gd name="connsiteX3" fmla="*/ 801233 w 938701"/>
              <a:gd name="connsiteY3" fmla="*/ 137471 h 938701"/>
              <a:gd name="connsiteX4" fmla="*/ 938702 w 938701"/>
              <a:gd name="connsiteY4" fmla="*/ 469353 h 938701"/>
              <a:gd name="connsiteX5" fmla="*/ 801232 w 938701"/>
              <a:gd name="connsiteY5" fmla="*/ 801234 h 938701"/>
              <a:gd name="connsiteX6" fmla="*/ 469351 w 938701"/>
              <a:gd name="connsiteY6" fmla="*/ 938704 h 938701"/>
              <a:gd name="connsiteX7" fmla="*/ 137470 w 938701"/>
              <a:gd name="connsiteY7" fmla="*/ 801234 h 938701"/>
              <a:gd name="connsiteX8" fmla="*/ 1 w 938701"/>
              <a:gd name="connsiteY8" fmla="*/ 469352 h 938701"/>
              <a:gd name="connsiteX9" fmla="*/ 0 w 938701"/>
              <a:gd name="connsiteY9" fmla="*/ 469351 h 938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8701" h="938701">
                <a:moveTo>
                  <a:pt x="0" y="469351"/>
                </a:moveTo>
                <a:cubicBezTo>
                  <a:pt x="0" y="344871"/>
                  <a:pt x="49450" y="225490"/>
                  <a:pt x="137470" y="137470"/>
                </a:cubicBezTo>
                <a:cubicBezTo>
                  <a:pt x="225491" y="49450"/>
                  <a:pt x="344872" y="1"/>
                  <a:pt x="469352" y="1"/>
                </a:cubicBezTo>
                <a:cubicBezTo>
                  <a:pt x="593832" y="1"/>
                  <a:pt x="713213" y="49451"/>
                  <a:pt x="801233" y="137471"/>
                </a:cubicBezTo>
                <a:cubicBezTo>
                  <a:pt x="889253" y="225492"/>
                  <a:pt x="938702" y="344873"/>
                  <a:pt x="938702" y="469353"/>
                </a:cubicBezTo>
                <a:cubicBezTo>
                  <a:pt x="938702" y="593833"/>
                  <a:pt x="889253" y="713214"/>
                  <a:pt x="801232" y="801234"/>
                </a:cubicBezTo>
                <a:cubicBezTo>
                  <a:pt x="713212" y="889254"/>
                  <a:pt x="593830" y="938704"/>
                  <a:pt x="469351" y="938704"/>
                </a:cubicBezTo>
                <a:cubicBezTo>
                  <a:pt x="344871" y="938704"/>
                  <a:pt x="225490" y="889254"/>
                  <a:pt x="137470" y="801234"/>
                </a:cubicBezTo>
                <a:cubicBezTo>
                  <a:pt x="49450" y="713214"/>
                  <a:pt x="0" y="593832"/>
                  <a:pt x="1" y="469352"/>
                </a:cubicBezTo>
                <a:lnTo>
                  <a:pt x="0" y="46935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7160" tIns="217159" rIns="217160" bIns="217159" numCol="1" spcCol="1270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665" dirty="0"/>
          </a:p>
        </p:txBody>
      </p:sp>
      <p:sp>
        <p:nvSpPr>
          <p:cNvPr id="62" name="Freeform 61"/>
          <p:cNvSpPr/>
          <p:nvPr/>
        </p:nvSpPr>
        <p:spPr>
          <a:xfrm>
            <a:off x="5940121" y="5049889"/>
            <a:ext cx="333831" cy="422416"/>
          </a:xfrm>
          <a:custGeom>
            <a:avLst/>
            <a:gdLst>
              <a:gd name="connsiteX0" fmla="*/ 0 w 250372"/>
              <a:gd name="connsiteY0" fmla="*/ 63362 h 316811"/>
              <a:gd name="connsiteX1" fmla="*/ 125186 w 250372"/>
              <a:gd name="connsiteY1" fmla="*/ 63362 h 316811"/>
              <a:gd name="connsiteX2" fmla="*/ 125186 w 250372"/>
              <a:gd name="connsiteY2" fmla="*/ 0 h 316811"/>
              <a:gd name="connsiteX3" fmla="*/ 250372 w 250372"/>
              <a:gd name="connsiteY3" fmla="*/ 158406 h 316811"/>
              <a:gd name="connsiteX4" fmla="*/ 125186 w 250372"/>
              <a:gd name="connsiteY4" fmla="*/ 316811 h 316811"/>
              <a:gd name="connsiteX5" fmla="*/ 125186 w 250372"/>
              <a:gd name="connsiteY5" fmla="*/ 253449 h 316811"/>
              <a:gd name="connsiteX6" fmla="*/ 0 w 250372"/>
              <a:gd name="connsiteY6" fmla="*/ 253449 h 316811"/>
              <a:gd name="connsiteX7" fmla="*/ 0 w 250372"/>
              <a:gd name="connsiteY7" fmla="*/ 63362 h 316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0372" h="316811">
                <a:moveTo>
                  <a:pt x="250372" y="253449"/>
                </a:moveTo>
                <a:lnTo>
                  <a:pt x="125186" y="253449"/>
                </a:lnTo>
                <a:lnTo>
                  <a:pt x="125186" y="316811"/>
                </a:lnTo>
                <a:lnTo>
                  <a:pt x="0" y="158405"/>
                </a:lnTo>
                <a:lnTo>
                  <a:pt x="125186" y="0"/>
                </a:lnTo>
                <a:lnTo>
                  <a:pt x="125186" y="63362"/>
                </a:lnTo>
                <a:lnTo>
                  <a:pt x="250372" y="63362"/>
                </a:lnTo>
                <a:lnTo>
                  <a:pt x="250372" y="253449"/>
                </a:lnTo>
                <a:close/>
              </a:path>
            </a:pathLst>
          </a:custGeom>
          <a:solidFill>
            <a:schemeClr val="accent4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0149" tIns="84484" rIns="1" bIns="84483" numCol="1" spcCol="1270" anchor="ctr" anchorCtr="0">
            <a:noAutofit/>
          </a:bodyPr>
          <a:lstStyle/>
          <a:p>
            <a:pPr algn="ctr" defTabSz="8293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865" dirty="0"/>
          </a:p>
        </p:txBody>
      </p:sp>
      <p:sp>
        <p:nvSpPr>
          <p:cNvPr id="63" name="Freeform 62"/>
          <p:cNvSpPr/>
          <p:nvPr/>
        </p:nvSpPr>
        <p:spPr>
          <a:xfrm>
            <a:off x="4531053" y="4635298"/>
            <a:ext cx="1251601" cy="1251601"/>
          </a:xfrm>
          <a:custGeom>
            <a:avLst/>
            <a:gdLst>
              <a:gd name="connsiteX0" fmla="*/ 0 w 938701"/>
              <a:gd name="connsiteY0" fmla="*/ 469351 h 938701"/>
              <a:gd name="connsiteX1" fmla="*/ 137470 w 938701"/>
              <a:gd name="connsiteY1" fmla="*/ 137470 h 938701"/>
              <a:gd name="connsiteX2" fmla="*/ 469352 w 938701"/>
              <a:gd name="connsiteY2" fmla="*/ 1 h 938701"/>
              <a:gd name="connsiteX3" fmla="*/ 801233 w 938701"/>
              <a:gd name="connsiteY3" fmla="*/ 137471 h 938701"/>
              <a:gd name="connsiteX4" fmla="*/ 938702 w 938701"/>
              <a:gd name="connsiteY4" fmla="*/ 469353 h 938701"/>
              <a:gd name="connsiteX5" fmla="*/ 801232 w 938701"/>
              <a:gd name="connsiteY5" fmla="*/ 801234 h 938701"/>
              <a:gd name="connsiteX6" fmla="*/ 469351 w 938701"/>
              <a:gd name="connsiteY6" fmla="*/ 938704 h 938701"/>
              <a:gd name="connsiteX7" fmla="*/ 137470 w 938701"/>
              <a:gd name="connsiteY7" fmla="*/ 801234 h 938701"/>
              <a:gd name="connsiteX8" fmla="*/ 1 w 938701"/>
              <a:gd name="connsiteY8" fmla="*/ 469352 h 938701"/>
              <a:gd name="connsiteX9" fmla="*/ 0 w 938701"/>
              <a:gd name="connsiteY9" fmla="*/ 469351 h 938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8701" h="938701">
                <a:moveTo>
                  <a:pt x="0" y="469351"/>
                </a:moveTo>
                <a:cubicBezTo>
                  <a:pt x="0" y="344871"/>
                  <a:pt x="49450" y="225490"/>
                  <a:pt x="137470" y="137470"/>
                </a:cubicBezTo>
                <a:cubicBezTo>
                  <a:pt x="225491" y="49450"/>
                  <a:pt x="344872" y="1"/>
                  <a:pt x="469352" y="1"/>
                </a:cubicBezTo>
                <a:cubicBezTo>
                  <a:pt x="593832" y="1"/>
                  <a:pt x="713213" y="49451"/>
                  <a:pt x="801233" y="137471"/>
                </a:cubicBezTo>
                <a:cubicBezTo>
                  <a:pt x="889253" y="225492"/>
                  <a:pt x="938702" y="344873"/>
                  <a:pt x="938702" y="469353"/>
                </a:cubicBezTo>
                <a:cubicBezTo>
                  <a:pt x="938702" y="593833"/>
                  <a:pt x="889253" y="713214"/>
                  <a:pt x="801232" y="801234"/>
                </a:cubicBezTo>
                <a:cubicBezTo>
                  <a:pt x="713212" y="889254"/>
                  <a:pt x="593830" y="938704"/>
                  <a:pt x="469351" y="938704"/>
                </a:cubicBezTo>
                <a:cubicBezTo>
                  <a:pt x="344871" y="938704"/>
                  <a:pt x="225490" y="889254"/>
                  <a:pt x="137470" y="801234"/>
                </a:cubicBezTo>
                <a:cubicBezTo>
                  <a:pt x="49450" y="713214"/>
                  <a:pt x="0" y="593832"/>
                  <a:pt x="1" y="469352"/>
                </a:cubicBezTo>
                <a:lnTo>
                  <a:pt x="0" y="46935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7160" tIns="217159" rIns="217160" bIns="217159" numCol="1" spcCol="1270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665" dirty="0"/>
          </a:p>
        </p:txBody>
      </p:sp>
      <p:sp>
        <p:nvSpPr>
          <p:cNvPr id="64" name="Freeform 63"/>
          <p:cNvSpPr/>
          <p:nvPr/>
        </p:nvSpPr>
        <p:spPr>
          <a:xfrm rot="4320000">
            <a:off x="4702156" y="4164185"/>
            <a:ext cx="333831" cy="422415"/>
          </a:xfrm>
          <a:custGeom>
            <a:avLst/>
            <a:gdLst>
              <a:gd name="connsiteX0" fmla="*/ 0 w 250372"/>
              <a:gd name="connsiteY0" fmla="*/ 63362 h 316811"/>
              <a:gd name="connsiteX1" fmla="*/ 125186 w 250372"/>
              <a:gd name="connsiteY1" fmla="*/ 63362 h 316811"/>
              <a:gd name="connsiteX2" fmla="*/ 125186 w 250372"/>
              <a:gd name="connsiteY2" fmla="*/ 0 h 316811"/>
              <a:gd name="connsiteX3" fmla="*/ 250372 w 250372"/>
              <a:gd name="connsiteY3" fmla="*/ 158406 h 316811"/>
              <a:gd name="connsiteX4" fmla="*/ 125186 w 250372"/>
              <a:gd name="connsiteY4" fmla="*/ 316811 h 316811"/>
              <a:gd name="connsiteX5" fmla="*/ 125186 w 250372"/>
              <a:gd name="connsiteY5" fmla="*/ 253449 h 316811"/>
              <a:gd name="connsiteX6" fmla="*/ 0 w 250372"/>
              <a:gd name="connsiteY6" fmla="*/ 253449 h 316811"/>
              <a:gd name="connsiteX7" fmla="*/ 0 w 250372"/>
              <a:gd name="connsiteY7" fmla="*/ 63362 h 316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0372" h="316811">
                <a:moveTo>
                  <a:pt x="250372" y="253449"/>
                </a:moveTo>
                <a:lnTo>
                  <a:pt x="125186" y="253449"/>
                </a:lnTo>
                <a:lnTo>
                  <a:pt x="125186" y="316811"/>
                </a:lnTo>
                <a:lnTo>
                  <a:pt x="0" y="158405"/>
                </a:lnTo>
                <a:lnTo>
                  <a:pt x="125186" y="0"/>
                </a:lnTo>
                <a:lnTo>
                  <a:pt x="125186" y="63362"/>
                </a:lnTo>
                <a:lnTo>
                  <a:pt x="250372" y="63362"/>
                </a:lnTo>
                <a:lnTo>
                  <a:pt x="250372" y="253449"/>
                </a:lnTo>
                <a:close/>
              </a:path>
            </a:pathLst>
          </a:custGeom>
          <a:solidFill>
            <a:schemeClr val="accent5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0149" tIns="84483" rIns="0" bIns="84481" numCol="1" spcCol="1270" anchor="ctr" anchorCtr="0">
            <a:noAutofit/>
          </a:bodyPr>
          <a:lstStyle/>
          <a:p>
            <a:pPr algn="ctr" defTabSz="8293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865" dirty="0"/>
          </a:p>
        </p:txBody>
      </p:sp>
      <p:sp>
        <p:nvSpPr>
          <p:cNvPr id="65" name="Freeform 64"/>
          <p:cNvSpPr/>
          <p:nvPr/>
        </p:nvSpPr>
        <p:spPr>
          <a:xfrm>
            <a:off x="3949647" y="2845914"/>
            <a:ext cx="1251601" cy="1251601"/>
          </a:xfrm>
          <a:custGeom>
            <a:avLst/>
            <a:gdLst>
              <a:gd name="connsiteX0" fmla="*/ 0 w 938701"/>
              <a:gd name="connsiteY0" fmla="*/ 469351 h 938701"/>
              <a:gd name="connsiteX1" fmla="*/ 137470 w 938701"/>
              <a:gd name="connsiteY1" fmla="*/ 137470 h 938701"/>
              <a:gd name="connsiteX2" fmla="*/ 469352 w 938701"/>
              <a:gd name="connsiteY2" fmla="*/ 1 h 938701"/>
              <a:gd name="connsiteX3" fmla="*/ 801233 w 938701"/>
              <a:gd name="connsiteY3" fmla="*/ 137471 h 938701"/>
              <a:gd name="connsiteX4" fmla="*/ 938702 w 938701"/>
              <a:gd name="connsiteY4" fmla="*/ 469353 h 938701"/>
              <a:gd name="connsiteX5" fmla="*/ 801232 w 938701"/>
              <a:gd name="connsiteY5" fmla="*/ 801234 h 938701"/>
              <a:gd name="connsiteX6" fmla="*/ 469351 w 938701"/>
              <a:gd name="connsiteY6" fmla="*/ 938704 h 938701"/>
              <a:gd name="connsiteX7" fmla="*/ 137470 w 938701"/>
              <a:gd name="connsiteY7" fmla="*/ 801234 h 938701"/>
              <a:gd name="connsiteX8" fmla="*/ 1 w 938701"/>
              <a:gd name="connsiteY8" fmla="*/ 469352 h 938701"/>
              <a:gd name="connsiteX9" fmla="*/ 0 w 938701"/>
              <a:gd name="connsiteY9" fmla="*/ 469351 h 938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8701" h="938701">
                <a:moveTo>
                  <a:pt x="0" y="469351"/>
                </a:moveTo>
                <a:cubicBezTo>
                  <a:pt x="0" y="344871"/>
                  <a:pt x="49450" y="225490"/>
                  <a:pt x="137470" y="137470"/>
                </a:cubicBezTo>
                <a:cubicBezTo>
                  <a:pt x="225491" y="49450"/>
                  <a:pt x="344872" y="1"/>
                  <a:pt x="469352" y="1"/>
                </a:cubicBezTo>
                <a:cubicBezTo>
                  <a:pt x="593832" y="1"/>
                  <a:pt x="713213" y="49451"/>
                  <a:pt x="801233" y="137471"/>
                </a:cubicBezTo>
                <a:cubicBezTo>
                  <a:pt x="889253" y="225492"/>
                  <a:pt x="938702" y="344873"/>
                  <a:pt x="938702" y="469353"/>
                </a:cubicBezTo>
                <a:cubicBezTo>
                  <a:pt x="938702" y="593833"/>
                  <a:pt x="889253" y="713214"/>
                  <a:pt x="801232" y="801234"/>
                </a:cubicBezTo>
                <a:cubicBezTo>
                  <a:pt x="713212" y="889254"/>
                  <a:pt x="593830" y="938704"/>
                  <a:pt x="469351" y="938704"/>
                </a:cubicBezTo>
                <a:cubicBezTo>
                  <a:pt x="344871" y="938704"/>
                  <a:pt x="225490" y="889254"/>
                  <a:pt x="137470" y="801234"/>
                </a:cubicBezTo>
                <a:cubicBezTo>
                  <a:pt x="49450" y="713214"/>
                  <a:pt x="0" y="593832"/>
                  <a:pt x="1" y="469352"/>
                </a:cubicBezTo>
                <a:lnTo>
                  <a:pt x="0" y="46935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7160" tIns="217159" rIns="217160" bIns="217159" numCol="1" spcCol="1270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665" dirty="0"/>
          </a:p>
        </p:txBody>
      </p:sp>
      <p:sp>
        <p:nvSpPr>
          <p:cNvPr id="66" name="Freeform 65"/>
          <p:cNvSpPr/>
          <p:nvPr/>
        </p:nvSpPr>
        <p:spPr>
          <a:xfrm rot="19440000">
            <a:off x="5161959" y="2713111"/>
            <a:ext cx="333829" cy="422415"/>
          </a:xfrm>
          <a:custGeom>
            <a:avLst/>
            <a:gdLst>
              <a:gd name="connsiteX0" fmla="*/ 0 w 250372"/>
              <a:gd name="connsiteY0" fmla="*/ 63362 h 316811"/>
              <a:gd name="connsiteX1" fmla="*/ 125186 w 250372"/>
              <a:gd name="connsiteY1" fmla="*/ 63362 h 316811"/>
              <a:gd name="connsiteX2" fmla="*/ 125186 w 250372"/>
              <a:gd name="connsiteY2" fmla="*/ 0 h 316811"/>
              <a:gd name="connsiteX3" fmla="*/ 250372 w 250372"/>
              <a:gd name="connsiteY3" fmla="*/ 158406 h 316811"/>
              <a:gd name="connsiteX4" fmla="*/ 125186 w 250372"/>
              <a:gd name="connsiteY4" fmla="*/ 316811 h 316811"/>
              <a:gd name="connsiteX5" fmla="*/ 125186 w 250372"/>
              <a:gd name="connsiteY5" fmla="*/ 253449 h 316811"/>
              <a:gd name="connsiteX6" fmla="*/ 0 w 250372"/>
              <a:gd name="connsiteY6" fmla="*/ 253449 h 316811"/>
              <a:gd name="connsiteX7" fmla="*/ 0 w 250372"/>
              <a:gd name="connsiteY7" fmla="*/ 63362 h 316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0372" h="316811">
                <a:moveTo>
                  <a:pt x="0" y="63362"/>
                </a:moveTo>
                <a:lnTo>
                  <a:pt x="125186" y="63362"/>
                </a:lnTo>
                <a:lnTo>
                  <a:pt x="125186" y="0"/>
                </a:lnTo>
                <a:lnTo>
                  <a:pt x="250372" y="158406"/>
                </a:lnTo>
                <a:lnTo>
                  <a:pt x="125186" y="316811"/>
                </a:lnTo>
                <a:lnTo>
                  <a:pt x="125186" y="253449"/>
                </a:lnTo>
                <a:lnTo>
                  <a:pt x="0" y="253449"/>
                </a:lnTo>
                <a:lnTo>
                  <a:pt x="0" y="63362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-1" tIns="84483" rIns="100149" bIns="84481" numCol="1" spcCol="1270" anchor="ctr" anchorCtr="0">
            <a:noAutofit/>
          </a:bodyPr>
          <a:lstStyle/>
          <a:p>
            <a:pPr algn="ctr" defTabSz="8293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865" dirty="0"/>
          </a:p>
        </p:txBody>
      </p:sp>
      <p:sp>
        <p:nvSpPr>
          <p:cNvPr id="67" name="Freeform 62"/>
          <p:cNvSpPr>
            <a:spLocks noEditPoints="1"/>
          </p:cNvSpPr>
          <p:nvPr/>
        </p:nvSpPr>
        <p:spPr bwMode="auto">
          <a:xfrm>
            <a:off x="5877310" y="2143775"/>
            <a:ext cx="440556" cy="444079"/>
          </a:xfrm>
          <a:custGeom>
            <a:avLst/>
            <a:gdLst/>
            <a:ahLst/>
            <a:cxnLst>
              <a:cxn ang="0">
                <a:pos x="58" y="33"/>
              </a:cxn>
              <a:cxn ang="0">
                <a:pos x="57" y="34"/>
              </a:cxn>
              <a:cxn ang="0">
                <a:pos x="50" y="35"/>
              </a:cxn>
              <a:cxn ang="0">
                <a:pos x="49" y="39"/>
              </a:cxn>
              <a:cxn ang="0">
                <a:pos x="53" y="44"/>
              </a:cxn>
              <a:cxn ang="0">
                <a:pos x="53" y="45"/>
              </a:cxn>
              <a:cxn ang="0">
                <a:pos x="53" y="46"/>
              </a:cxn>
              <a:cxn ang="0">
                <a:pos x="45" y="53"/>
              </a:cxn>
              <a:cxn ang="0">
                <a:pos x="44" y="52"/>
              </a:cxn>
              <a:cxn ang="0">
                <a:pos x="39" y="48"/>
              </a:cxn>
              <a:cxn ang="0">
                <a:pos x="36" y="50"/>
              </a:cxn>
              <a:cxn ang="0">
                <a:pos x="34" y="57"/>
              </a:cxn>
              <a:cxn ang="0">
                <a:pos x="33" y="58"/>
              </a:cxn>
              <a:cxn ang="0">
                <a:pos x="25" y="58"/>
              </a:cxn>
              <a:cxn ang="0">
                <a:pos x="23" y="57"/>
              </a:cxn>
              <a:cxn ang="0">
                <a:pos x="22" y="50"/>
              </a:cxn>
              <a:cxn ang="0">
                <a:pos x="19" y="48"/>
              </a:cxn>
              <a:cxn ang="0">
                <a:pos x="14" y="52"/>
              </a:cxn>
              <a:cxn ang="0">
                <a:pos x="13" y="53"/>
              </a:cxn>
              <a:cxn ang="0">
                <a:pos x="12" y="52"/>
              </a:cxn>
              <a:cxn ang="0">
                <a:pos x="5" y="46"/>
              </a:cxn>
              <a:cxn ang="0">
                <a:pos x="5" y="45"/>
              </a:cxn>
              <a:cxn ang="0">
                <a:pos x="5" y="44"/>
              </a:cxn>
              <a:cxn ang="0">
                <a:pos x="9" y="39"/>
              </a:cxn>
              <a:cxn ang="0">
                <a:pos x="8" y="35"/>
              </a:cxn>
              <a:cxn ang="0">
                <a:pos x="1" y="34"/>
              </a:cxn>
              <a:cxn ang="0">
                <a:pos x="0" y="33"/>
              </a:cxn>
              <a:cxn ang="0">
                <a:pos x="0" y="24"/>
              </a:cxn>
              <a:cxn ang="0">
                <a:pos x="1" y="23"/>
              </a:cxn>
              <a:cxn ang="0">
                <a:pos x="8" y="22"/>
              </a:cxn>
              <a:cxn ang="0">
                <a:pos x="9" y="18"/>
              </a:cxn>
              <a:cxn ang="0">
                <a:pos x="5" y="13"/>
              </a:cxn>
              <a:cxn ang="0">
                <a:pos x="5" y="12"/>
              </a:cxn>
              <a:cxn ang="0">
                <a:pos x="5" y="11"/>
              </a:cxn>
              <a:cxn ang="0">
                <a:pos x="13" y="5"/>
              </a:cxn>
              <a:cxn ang="0">
                <a:pos x="14" y="5"/>
              </a:cxn>
              <a:cxn ang="0">
                <a:pos x="19" y="9"/>
              </a:cxn>
              <a:cxn ang="0">
                <a:pos x="22" y="8"/>
              </a:cxn>
              <a:cxn ang="0">
                <a:pos x="23" y="1"/>
              </a:cxn>
              <a:cxn ang="0">
                <a:pos x="25" y="0"/>
              </a:cxn>
              <a:cxn ang="0">
                <a:pos x="33" y="0"/>
              </a:cxn>
              <a:cxn ang="0">
                <a:pos x="34" y="1"/>
              </a:cxn>
              <a:cxn ang="0">
                <a:pos x="36" y="8"/>
              </a:cxn>
              <a:cxn ang="0">
                <a:pos x="39" y="9"/>
              </a:cxn>
              <a:cxn ang="0">
                <a:pos x="44" y="5"/>
              </a:cxn>
              <a:cxn ang="0">
                <a:pos x="45" y="5"/>
              </a:cxn>
              <a:cxn ang="0">
                <a:pos x="46" y="5"/>
              </a:cxn>
              <a:cxn ang="0">
                <a:pos x="52" y="12"/>
              </a:cxn>
              <a:cxn ang="0">
                <a:pos x="53" y="12"/>
              </a:cxn>
              <a:cxn ang="0">
                <a:pos x="52" y="13"/>
              </a:cxn>
              <a:cxn ang="0">
                <a:pos x="48" y="18"/>
              </a:cxn>
              <a:cxn ang="0">
                <a:pos x="50" y="22"/>
              </a:cxn>
              <a:cxn ang="0">
                <a:pos x="57" y="23"/>
              </a:cxn>
              <a:cxn ang="0">
                <a:pos x="58" y="25"/>
              </a:cxn>
              <a:cxn ang="0">
                <a:pos x="58" y="33"/>
              </a:cxn>
              <a:cxn ang="0">
                <a:pos x="29" y="19"/>
              </a:cxn>
              <a:cxn ang="0">
                <a:pos x="19" y="29"/>
              </a:cxn>
              <a:cxn ang="0">
                <a:pos x="29" y="38"/>
              </a:cxn>
              <a:cxn ang="0">
                <a:pos x="39" y="29"/>
              </a:cxn>
              <a:cxn ang="0">
                <a:pos x="29" y="19"/>
              </a:cxn>
            </a:cxnLst>
            <a:rect l="0" t="0" r="r" b="b"/>
            <a:pathLst>
              <a:path w="58" h="58">
                <a:moveTo>
                  <a:pt x="58" y="33"/>
                </a:moveTo>
                <a:cubicBezTo>
                  <a:pt x="58" y="34"/>
                  <a:pt x="58" y="34"/>
                  <a:pt x="57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7"/>
                  <a:pt x="49" y="38"/>
                  <a:pt x="49" y="39"/>
                </a:cubicBezTo>
                <a:cubicBezTo>
                  <a:pt x="50" y="41"/>
                  <a:pt x="51" y="42"/>
                  <a:pt x="53" y="44"/>
                </a:cubicBezTo>
                <a:cubicBezTo>
                  <a:pt x="53" y="44"/>
                  <a:pt x="53" y="45"/>
                  <a:pt x="53" y="45"/>
                </a:cubicBezTo>
                <a:cubicBezTo>
                  <a:pt x="53" y="45"/>
                  <a:pt x="53" y="46"/>
                  <a:pt x="53" y="46"/>
                </a:cubicBezTo>
                <a:cubicBezTo>
                  <a:pt x="52" y="47"/>
                  <a:pt x="47" y="53"/>
                  <a:pt x="45" y="53"/>
                </a:cubicBezTo>
                <a:cubicBezTo>
                  <a:pt x="45" y="53"/>
                  <a:pt x="45" y="53"/>
                  <a:pt x="44" y="52"/>
                </a:cubicBezTo>
                <a:cubicBezTo>
                  <a:pt x="39" y="48"/>
                  <a:pt x="39" y="48"/>
                  <a:pt x="39" y="48"/>
                </a:cubicBezTo>
                <a:cubicBezTo>
                  <a:pt x="38" y="49"/>
                  <a:pt x="37" y="49"/>
                  <a:pt x="36" y="50"/>
                </a:cubicBezTo>
                <a:cubicBezTo>
                  <a:pt x="35" y="52"/>
                  <a:pt x="35" y="55"/>
                  <a:pt x="34" y="57"/>
                </a:cubicBezTo>
                <a:cubicBezTo>
                  <a:pt x="34" y="57"/>
                  <a:pt x="34" y="58"/>
                  <a:pt x="33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4" y="58"/>
                  <a:pt x="23" y="57"/>
                  <a:pt x="23" y="57"/>
                </a:cubicBezTo>
                <a:cubicBezTo>
                  <a:pt x="22" y="50"/>
                  <a:pt x="22" y="50"/>
                  <a:pt x="22" y="50"/>
                </a:cubicBezTo>
                <a:cubicBezTo>
                  <a:pt x="21" y="49"/>
                  <a:pt x="20" y="49"/>
                  <a:pt x="19" y="48"/>
                </a:cubicBezTo>
                <a:cubicBezTo>
                  <a:pt x="14" y="52"/>
                  <a:pt x="14" y="52"/>
                  <a:pt x="14" y="52"/>
                </a:cubicBezTo>
                <a:cubicBezTo>
                  <a:pt x="13" y="53"/>
                  <a:pt x="13" y="53"/>
                  <a:pt x="13" y="53"/>
                </a:cubicBezTo>
                <a:cubicBezTo>
                  <a:pt x="12" y="53"/>
                  <a:pt x="12" y="53"/>
                  <a:pt x="12" y="52"/>
                </a:cubicBezTo>
                <a:cubicBezTo>
                  <a:pt x="10" y="50"/>
                  <a:pt x="7" y="48"/>
                  <a:pt x="5" y="46"/>
                </a:cubicBezTo>
                <a:cubicBezTo>
                  <a:pt x="5" y="46"/>
                  <a:pt x="5" y="45"/>
                  <a:pt x="5" y="45"/>
                </a:cubicBezTo>
                <a:cubicBezTo>
                  <a:pt x="5" y="45"/>
                  <a:pt x="5" y="44"/>
                  <a:pt x="5" y="44"/>
                </a:cubicBezTo>
                <a:cubicBezTo>
                  <a:pt x="7" y="42"/>
                  <a:pt x="8" y="41"/>
                  <a:pt x="9" y="39"/>
                </a:cubicBezTo>
                <a:cubicBezTo>
                  <a:pt x="9" y="38"/>
                  <a:pt x="8" y="37"/>
                  <a:pt x="8" y="35"/>
                </a:cubicBezTo>
                <a:cubicBezTo>
                  <a:pt x="1" y="34"/>
                  <a:pt x="1" y="34"/>
                  <a:pt x="1" y="34"/>
                </a:cubicBezTo>
                <a:cubicBezTo>
                  <a:pt x="0" y="34"/>
                  <a:pt x="0" y="33"/>
                  <a:pt x="0" y="33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1" y="23"/>
                </a:cubicBezTo>
                <a:cubicBezTo>
                  <a:pt x="8" y="22"/>
                  <a:pt x="8" y="22"/>
                  <a:pt x="8" y="22"/>
                </a:cubicBezTo>
                <a:cubicBezTo>
                  <a:pt x="8" y="21"/>
                  <a:pt x="9" y="20"/>
                  <a:pt x="9" y="18"/>
                </a:cubicBezTo>
                <a:cubicBezTo>
                  <a:pt x="8" y="17"/>
                  <a:pt x="7" y="15"/>
                  <a:pt x="5" y="13"/>
                </a:cubicBezTo>
                <a:cubicBezTo>
                  <a:pt x="5" y="13"/>
                  <a:pt x="5" y="13"/>
                  <a:pt x="5" y="12"/>
                </a:cubicBezTo>
                <a:cubicBezTo>
                  <a:pt x="5" y="12"/>
                  <a:pt x="5" y="12"/>
                  <a:pt x="5" y="11"/>
                </a:cubicBezTo>
                <a:cubicBezTo>
                  <a:pt x="6" y="10"/>
                  <a:pt x="11" y="5"/>
                  <a:pt x="13" y="5"/>
                </a:cubicBezTo>
                <a:cubicBezTo>
                  <a:pt x="13" y="5"/>
                  <a:pt x="13" y="5"/>
                  <a:pt x="14" y="5"/>
                </a:cubicBezTo>
                <a:cubicBezTo>
                  <a:pt x="19" y="9"/>
                  <a:pt x="19" y="9"/>
                  <a:pt x="19" y="9"/>
                </a:cubicBezTo>
                <a:cubicBezTo>
                  <a:pt x="20" y="9"/>
                  <a:pt x="21" y="8"/>
                  <a:pt x="22" y="8"/>
                </a:cubicBezTo>
                <a:cubicBezTo>
                  <a:pt x="22" y="5"/>
                  <a:pt x="23" y="3"/>
                  <a:pt x="23" y="1"/>
                </a:cubicBezTo>
                <a:cubicBezTo>
                  <a:pt x="23" y="0"/>
                  <a:pt x="24" y="0"/>
                  <a:pt x="25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4" y="0"/>
                  <a:pt x="34" y="0"/>
                  <a:pt x="34" y="1"/>
                </a:cubicBezTo>
                <a:cubicBezTo>
                  <a:pt x="36" y="8"/>
                  <a:pt x="36" y="8"/>
                  <a:pt x="36" y="8"/>
                </a:cubicBezTo>
                <a:cubicBezTo>
                  <a:pt x="37" y="8"/>
                  <a:pt x="38" y="9"/>
                  <a:pt x="39" y="9"/>
                </a:cubicBezTo>
                <a:cubicBezTo>
                  <a:pt x="44" y="5"/>
                  <a:pt x="44" y="5"/>
                  <a:pt x="44" y="5"/>
                </a:cubicBezTo>
                <a:cubicBezTo>
                  <a:pt x="45" y="5"/>
                  <a:pt x="45" y="5"/>
                  <a:pt x="45" y="5"/>
                </a:cubicBezTo>
                <a:cubicBezTo>
                  <a:pt x="46" y="5"/>
                  <a:pt x="46" y="5"/>
                  <a:pt x="46" y="5"/>
                </a:cubicBezTo>
                <a:cubicBezTo>
                  <a:pt x="48" y="7"/>
                  <a:pt x="51" y="9"/>
                  <a:pt x="52" y="12"/>
                </a:cubicBezTo>
                <a:cubicBezTo>
                  <a:pt x="53" y="12"/>
                  <a:pt x="53" y="12"/>
                  <a:pt x="53" y="12"/>
                </a:cubicBezTo>
                <a:cubicBezTo>
                  <a:pt x="53" y="13"/>
                  <a:pt x="53" y="13"/>
                  <a:pt x="52" y="13"/>
                </a:cubicBezTo>
                <a:cubicBezTo>
                  <a:pt x="51" y="15"/>
                  <a:pt x="50" y="17"/>
                  <a:pt x="48" y="18"/>
                </a:cubicBezTo>
                <a:cubicBezTo>
                  <a:pt x="49" y="20"/>
                  <a:pt x="50" y="21"/>
                  <a:pt x="50" y="22"/>
                </a:cubicBezTo>
                <a:cubicBezTo>
                  <a:pt x="57" y="23"/>
                  <a:pt x="57" y="23"/>
                  <a:pt x="57" y="23"/>
                </a:cubicBezTo>
                <a:cubicBezTo>
                  <a:pt x="58" y="23"/>
                  <a:pt x="58" y="24"/>
                  <a:pt x="58" y="25"/>
                </a:cubicBezTo>
                <a:lnTo>
                  <a:pt x="58" y="33"/>
                </a:lnTo>
                <a:close/>
                <a:moveTo>
                  <a:pt x="29" y="19"/>
                </a:moveTo>
                <a:cubicBezTo>
                  <a:pt x="24" y="19"/>
                  <a:pt x="19" y="23"/>
                  <a:pt x="19" y="29"/>
                </a:cubicBezTo>
                <a:cubicBezTo>
                  <a:pt x="19" y="34"/>
                  <a:pt x="24" y="38"/>
                  <a:pt x="29" y="38"/>
                </a:cubicBezTo>
                <a:cubicBezTo>
                  <a:pt x="34" y="38"/>
                  <a:pt x="39" y="34"/>
                  <a:pt x="39" y="29"/>
                </a:cubicBezTo>
                <a:cubicBezTo>
                  <a:pt x="39" y="23"/>
                  <a:pt x="34" y="19"/>
                  <a:pt x="29" y="1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68" name="Freeform 66"/>
          <p:cNvSpPr>
            <a:spLocks noEditPoints="1"/>
          </p:cNvSpPr>
          <p:nvPr/>
        </p:nvSpPr>
        <p:spPr bwMode="auto">
          <a:xfrm>
            <a:off x="4293915" y="3253346"/>
            <a:ext cx="563065" cy="436737"/>
          </a:xfrm>
          <a:custGeom>
            <a:avLst/>
            <a:gdLst/>
            <a:ahLst/>
            <a:cxnLst>
              <a:cxn ang="0">
                <a:pos x="29" y="41"/>
              </a:cxn>
              <a:cxn ang="0">
                <a:pos x="22" y="40"/>
              </a:cxn>
              <a:cxn ang="0">
                <a:pos x="11" y="45"/>
              </a:cxn>
              <a:cxn ang="0">
                <a:pos x="7" y="46"/>
              </a:cxn>
              <a:cxn ang="0">
                <a:pos x="7" y="46"/>
              </a:cxn>
              <a:cxn ang="0">
                <a:pos x="6" y="45"/>
              </a:cxn>
              <a:cxn ang="0">
                <a:pos x="6" y="43"/>
              </a:cxn>
              <a:cxn ang="0">
                <a:pos x="11" y="36"/>
              </a:cxn>
              <a:cxn ang="0">
                <a:pos x="0" y="20"/>
              </a:cxn>
              <a:cxn ang="0">
                <a:pos x="29" y="0"/>
              </a:cxn>
              <a:cxn ang="0">
                <a:pos x="57" y="20"/>
              </a:cxn>
              <a:cxn ang="0">
                <a:pos x="29" y="41"/>
              </a:cxn>
              <a:cxn ang="0">
                <a:pos x="62" y="47"/>
              </a:cxn>
              <a:cxn ang="0">
                <a:pos x="66" y="53"/>
              </a:cxn>
              <a:cxn ang="0">
                <a:pos x="67" y="55"/>
              </a:cxn>
              <a:cxn ang="0">
                <a:pos x="66" y="56"/>
              </a:cxn>
              <a:cxn ang="0">
                <a:pos x="62" y="55"/>
              </a:cxn>
              <a:cxn ang="0">
                <a:pos x="51" y="50"/>
              </a:cxn>
              <a:cxn ang="0">
                <a:pos x="44" y="51"/>
              </a:cxn>
              <a:cxn ang="0">
                <a:pos x="25" y="46"/>
              </a:cxn>
              <a:cxn ang="0">
                <a:pos x="29" y="46"/>
              </a:cxn>
              <a:cxn ang="0">
                <a:pos x="52" y="39"/>
              </a:cxn>
              <a:cxn ang="0">
                <a:pos x="62" y="20"/>
              </a:cxn>
              <a:cxn ang="0">
                <a:pos x="61" y="14"/>
              </a:cxn>
              <a:cxn ang="0">
                <a:pos x="72" y="30"/>
              </a:cxn>
              <a:cxn ang="0">
                <a:pos x="62" y="47"/>
              </a:cxn>
            </a:cxnLst>
            <a:rect l="0" t="0" r="r" b="b"/>
            <a:pathLst>
              <a:path w="72" h="56">
                <a:moveTo>
                  <a:pt x="29" y="41"/>
                </a:moveTo>
                <a:cubicBezTo>
                  <a:pt x="26" y="41"/>
                  <a:pt x="24" y="40"/>
                  <a:pt x="22" y="40"/>
                </a:cubicBezTo>
                <a:cubicBezTo>
                  <a:pt x="18" y="42"/>
                  <a:pt x="15" y="44"/>
                  <a:pt x="11" y="45"/>
                </a:cubicBezTo>
                <a:cubicBezTo>
                  <a:pt x="9" y="45"/>
                  <a:pt x="8" y="46"/>
                  <a:pt x="7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6" y="46"/>
                  <a:pt x="6" y="45"/>
                  <a:pt x="6" y="45"/>
                </a:cubicBezTo>
                <a:cubicBezTo>
                  <a:pt x="5" y="44"/>
                  <a:pt x="6" y="43"/>
                  <a:pt x="6" y="43"/>
                </a:cubicBezTo>
                <a:cubicBezTo>
                  <a:pt x="8" y="41"/>
                  <a:pt x="10" y="40"/>
                  <a:pt x="11" y="36"/>
                </a:cubicBezTo>
                <a:cubicBezTo>
                  <a:pt x="5" y="32"/>
                  <a:pt x="0" y="27"/>
                  <a:pt x="0" y="20"/>
                </a:cubicBezTo>
                <a:cubicBezTo>
                  <a:pt x="0" y="9"/>
                  <a:pt x="13" y="0"/>
                  <a:pt x="29" y="0"/>
                </a:cubicBezTo>
                <a:cubicBezTo>
                  <a:pt x="44" y="0"/>
                  <a:pt x="57" y="9"/>
                  <a:pt x="57" y="20"/>
                </a:cubicBezTo>
                <a:cubicBezTo>
                  <a:pt x="57" y="32"/>
                  <a:pt x="44" y="41"/>
                  <a:pt x="29" y="41"/>
                </a:cubicBezTo>
                <a:close/>
                <a:moveTo>
                  <a:pt x="62" y="47"/>
                </a:moveTo>
                <a:cubicBezTo>
                  <a:pt x="63" y="50"/>
                  <a:pt x="65" y="51"/>
                  <a:pt x="66" y="53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6"/>
                  <a:pt x="67" y="56"/>
                  <a:pt x="66" y="56"/>
                </a:cubicBezTo>
                <a:cubicBezTo>
                  <a:pt x="65" y="56"/>
                  <a:pt x="63" y="56"/>
                  <a:pt x="62" y="55"/>
                </a:cubicBezTo>
                <a:cubicBezTo>
                  <a:pt x="58" y="54"/>
                  <a:pt x="55" y="53"/>
                  <a:pt x="51" y="50"/>
                </a:cubicBezTo>
                <a:cubicBezTo>
                  <a:pt x="49" y="51"/>
                  <a:pt x="47" y="51"/>
                  <a:pt x="44" y="51"/>
                </a:cubicBezTo>
                <a:cubicBezTo>
                  <a:pt x="37" y="51"/>
                  <a:pt x="30" y="49"/>
                  <a:pt x="25" y="46"/>
                </a:cubicBezTo>
                <a:cubicBezTo>
                  <a:pt x="26" y="46"/>
                  <a:pt x="28" y="46"/>
                  <a:pt x="29" y="46"/>
                </a:cubicBezTo>
                <a:cubicBezTo>
                  <a:pt x="37" y="46"/>
                  <a:pt x="46" y="43"/>
                  <a:pt x="52" y="39"/>
                </a:cubicBezTo>
                <a:cubicBezTo>
                  <a:pt x="58" y="34"/>
                  <a:pt x="62" y="27"/>
                  <a:pt x="62" y="20"/>
                </a:cubicBezTo>
                <a:cubicBezTo>
                  <a:pt x="62" y="18"/>
                  <a:pt x="62" y="16"/>
                  <a:pt x="61" y="14"/>
                </a:cubicBezTo>
                <a:cubicBezTo>
                  <a:pt x="68" y="18"/>
                  <a:pt x="72" y="24"/>
                  <a:pt x="72" y="30"/>
                </a:cubicBezTo>
                <a:cubicBezTo>
                  <a:pt x="72" y="37"/>
                  <a:pt x="68" y="43"/>
                  <a:pt x="62" y="4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69" name="Freeform 6"/>
          <p:cNvSpPr>
            <a:spLocks noEditPoints="1"/>
          </p:cNvSpPr>
          <p:nvPr/>
        </p:nvSpPr>
        <p:spPr bwMode="auto">
          <a:xfrm>
            <a:off x="4913158" y="5070381"/>
            <a:ext cx="487391" cy="381436"/>
          </a:xfrm>
          <a:custGeom>
            <a:avLst/>
            <a:gdLst/>
            <a:ahLst/>
            <a:cxnLst>
              <a:cxn ang="0">
                <a:pos x="64" y="48"/>
              </a:cxn>
              <a:cxn ang="0">
                <a:pos x="61" y="50"/>
              </a:cxn>
              <a:cxn ang="0">
                <a:pos x="2" y="50"/>
              </a:cxn>
              <a:cxn ang="0">
                <a:pos x="0" y="48"/>
              </a:cxn>
              <a:cxn ang="0">
                <a:pos x="0" y="43"/>
              </a:cxn>
              <a:cxn ang="0">
                <a:pos x="2" y="41"/>
              </a:cxn>
              <a:cxn ang="0">
                <a:pos x="61" y="41"/>
              </a:cxn>
              <a:cxn ang="0">
                <a:pos x="64" y="43"/>
              </a:cxn>
              <a:cxn ang="0">
                <a:pos x="64" y="48"/>
              </a:cxn>
              <a:cxn ang="0">
                <a:pos x="59" y="20"/>
              </a:cxn>
              <a:cxn ang="0">
                <a:pos x="57" y="23"/>
              </a:cxn>
              <a:cxn ang="0">
                <a:pos x="7" y="23"/>
              </a:cxn>
              <a:cxn ang="0">
                <a:pos x="4" y="20"/>
              </a:cxn>
              <a:cxn ang="0">
                <a:pos x="4" y="16"/>
              </a:cxn>
              <a:cxn ang="0">
                <a:pos x="7" y="13"/>
              </a:cxn>
              <a:cxn ang="0">
                <a:pos x="57" y="13"/>
              </a:cxn>
              <a:cxn ang="0">
                <a:pos x="59" y="16"/>
              </a:cxn>
              <a:cxn ang="0">
                <a:pos x="59" y="20"/>
              </a:cxn>
              <a:cxn ang="0">
                <a:pos x="50" y="34"/>
              </a:cxn>
              <a:cxn ang="0">
                <a:pos x="48" y="36"/>
              </a:cxn>
              <a:cxn ang="0">
                <a:pos x="16" y="36"/>
              </a:cxn>
              <a:cxn ang="0">
                <a:pos x="13" y="34"/>
              </a:cxn>
              <a:cxn ang="0">
                <a:pos x="13" y="29"/>
              </a:cxn>
              <a:cxn ang="0">
                <a:pos x="16" y="27"/>
              </a:cxn>
              <a:cxn ang="0">
                <a:pos x="48" y="27"/>
              </a:cxn>
              <a:cxn ang="0">
                <a:pos x="50" y="29"/>
              </a:cxn>
              <a:cxn ang="0">
                <a:pos x="50" y="34"/>
              </a:cxn>
              <a:cxn ang="0">
                <a:pos x="45" y="7"/>
              </a:cxn>
              <a:cxn ang="0">
                <a:pos x="43" y="9"/>
              </a:cxn>
              <a:cxn ang="0">
                <a:pos x="20" y="9"/>
              </a:cxn>
              <a:cxn ang="0">
                <a:pos x="18" y="7"/>
              </a:cxn>
              <a:cxn ang="0">
                <a:pos x="18" y="2"/>
              </a:cxn>
              <a:cxn ang="0">
                <a:pos x="20" y="0"/>
              </a:cxn>
              <a:cxn ang="0">
                <a:pos x="43" y="0"/>
              </a:cxn>
              <a:cxn ang="0">
                <a:pos x="45" y="2"/>
              </a:cxn>
              <a:cxn ang="0">
                <a:pos x="45" y="7"/>
              </a:cxn>
            </a:cxnLst>
            <a:rect l="0" t="0" r="r" b="b"/>
            <a:pathLst>
              <a:path w="64" h="50">
                <a:moveTo>
                  <a:pt x="64" y="48"/>
                </a:moveTo>
                <a:cubicBezTo>
                  <a:pt x="64" y="49"/>
                  <a:pt x="63" y="50"/>
                  <a:pt x="61" y="50"/>
                </a:cubicBezTo>
                <a:cubicBezTo>
                  <a:pt x="2" y="50"/>
                  <a:pt x="2" y="50"/>
                  <a:pt x="2" y="50"/>
                </a:cubicBezTo>
                <a:cubicBezTo>
                  <a:pt x="1" y="50"/>
                  <a:pt x="0" y="49"/>
                  <a:pt x="0" y="48"/>
                </a:cubicBezTo>
                <a:cubicBezTo>
                  <a:pt x="0" y="43"/>
                  <a:pt x="0" y="43"/>
                  <a:pt x="0" y="43"/>
                </a:cubicBezTo>
                <a:cubicBezTo>
                  <a:pt x="0" y="42"/>
                  <a:pt x="1" y="41"/>
                  <a:pt x="2" y="41"/>
                </a:cubicBezTo>
                <a:cubicBezTo>
                  <a:pt x="61" y="41"/>
                  <a:pt x="61" y="41"/>
                  <a:pt x="61" y="41"/>
                </a:cubicBezTo>
                <a:cubicBezTo>
                  <a:pt x="63" y="41"/>
                  <a:pt x="64" y="42"/>
                  <a:pt x="64" y="43"/>
                </a:cubicBezTo>
                <a:lnTo>
                  <a:pt x="64" y="48"/>
                </a:lnTo>
                <a:close/>
                <a:moveTo>
                  <a:pt x="59" y="20"/>
                </a:moveTo>
                <a:cubicBezTo>
                  <a:pt x="59" y="22"/>
                  <a:pt x="58" y="23"/>
                  <a:pt x="57" y="23"/>
                </a:cubicBezTo>
                <a:cubicBezTo>
                  <a:pt x="7" y="23"/>
                  <a:pt x="7" y="23"/>
                  <a:pt x="7" y="23"/>
                </a:cubicBezTo>
                <a:cubicBezTo>
                  <a:pt x="5" y="23"/>
                  <a:pt x="4" y="22"/>
                  <a:pt x="4" y="20"/>
                </a:cubicBezTo>
                <a:cubicBezTo>
                  <a:pt x="4" y="16"/>
                  <a:pt x="4" y="16"/>
                  <a:pt x="4" y="16"/>
                </a:cubicBezTo>
                <a:cubicBezTo>
                  <a:pt x="4" y="14"/>
                  <a:pt x="5" y="13"/>
                  <a:pt x="7" y="13"/>
                </a:cubicBezTo>
                <a:cubicBezTo>
                  <a:pt x="57" y="13"/>
                  <a:pt x="57" y="13"/>
                  <a:pt x="57" y="13"/>
                </a:cubicBezTo>
                <a:cubicBezTo>
                  <a:pt x="58" y="13"/>
                  <a:pt x="59" y="14"/>
                  <a:pt x="59" y="16"/>
                </a:cubicBezTo>
                <a:lnTo>
                  <a:pt x="59" y="20"/>
                </a:lnTo>
                <a:close/>
                <a:moveTo>
                  <a:pt x="50" y="34"/>
                </a:moveTo>
                <a:cubicBezTo>
                  <a:pt x="50" y="35"/>
                  <a:pt x="49" y="36"/>
                  <a:pt x="48" y="36"/>
                </a:cubicBezTo>
                <a:cubicBezTo>
                  <a:pt x="16" y="36"/>
                  <a:pt x="16" y="36"/>
                  <a:pt x="16" y="36"/>
                </a:cubicBezTo>
                <a:cubicBezTo>
                  <a:pt x="15" y="36"/>
                  <a:pt x="13" y="35"/>
                  <a:pt x="13" y="34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28"/>
                  <a:pt x="15" y="27"/>
                  <a:pt x="16" y="27"/>
                </a:cubicBezTo>
                <a:cubicBezTo>
                  <a:pt x="48" y="27"/>
                  <a:pt x="48" y="27"/>
                  <a:pt x="48" y="27"/>
                </a:cubicBezTo>
                <a:cubicBezTo>
                  <a:pt x="49" y="27"/>
                  <a:pt x="50" y="28"/>
                  <a:pt x="50" y="29"/>
                </a:cubicBezTo>
                <a:lnTo>
                  <a:pt x="50" y="34"/>
                </a:lnTo>
                <a:close/>
                <a:moveTo>
                  <a:pt x="45" y="7"/>
                </a:moveTo>
                <a:cubicBezTo>
                  <a:pt x="45" y="8"/>
                  <a:pt x="44" y="9"/>
                  <a:pt x="43" y="9"/>
                </a:cubicBezTo>
                <a:cubicBezTo>
                  <a:pt x="20" y="9"/>
                  <a:pt x="20" y="9"/>
                  <a:pt x="20" y="9"/>
                </a:cubicBezTo>
                <a:cubicBezTo>
                  <a:pt x="19" y="9"/>
                  <a:pt x="18" y="8"/>
                  <a:pt x="18" y="7"/>
                </a:cubicBezTo>
                <a:cubicBezTo>
                  <a:pt x="18" y="2"/>
                  <a:pt x="18" y="2"/>
                  <a:pt x="18" y="2"/>
                </a:cubicBezTo>
                <a:cubicBezTo>
                  <a:pt x="18" y="1"/>
                  <a:pt x="19" y="0"/>
                  <a:pt x="20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44" y="0"/>
                  <a:pt x="45" y="1"/>
                  <a:pt x="45" y="2"/>
                </a:cubicBezTo>
                <a:lnTo>
                  <a:pt x="45" y="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70" name="Freeform 57"/>
          <p:cNvSpPr>
            <a:spLocks noEditPoints="1"/>
          </p:cNvSpPr>
          <p:nvPr/>
        </p:nvSpPr>
        <p:spPr bwMode="auto">
          <a:xfrm>
            <a:off x="7430446" y="3303911"/>
            <a:ext cx="378563" cy="335605"/>
          </a:xfrm>
          <a:custGeom>
            <a:avLst/>
            <a:gdLst/>
            <a:ahLst/>
            <a:cxnLst>
              <a:cxn ang="0">
                <a:pos x="7" y="9"/>
              </a:cxn>
              <a:cxn ang="0">
                <a:pos x="7" y="57"/>
              </a:cxn>
              <a:cxn ang="0">
                <a:pos x="6" y="58"/>
              </a:cxn>
              <a:cxn ang="0">
                <a:pos x="4" y="58"/>
              </a:cxn>
              <a:cxn ang="0">
                <a:pos x="2" y="57"/>
              </a:cxn>
              <a:cxn ang="0">
                <a:pos x="2" y="9"/>
              </a:cxn>
              <a:cxn ang="0">
                <a:pos x="0" y="4"/>
              </a:cxn>
              <a:cxn ang="0">
                <a:pos x="5" y="0"/>
              </a:cxn>
              <a:cxn ang="0">
                <a:pos x="10" y="4"/>
              </a:cxn>
              <a:cxn ang="0">
                <a:pos x="7" y="9"/>
              </a:cxn>
              <a:cxn ang="0">
                <a:pos x="65" y="36"/>
              </a:cxn>
              <a:cxn ang="0">
                <a:pos x="63" y="38"/>
              </a:cxn>
              <a:cxn ang="0">
                <a:pos x="49" y="43"/>
              </a:cxn>
              <a:cxn ang="0">
                <a:pos x="31" y="37"/>
              </a:cxn>
              <a:cxn ang="0">
                <a:pos x="13" y="43"/>
              </a:cxn>
              <a:cxn ang="0">
                <a:pos x="12" y="43"/>
              </a:cxn>
              <a:cxn ang="0">
                <a:pos x="10" y="41"/>
              </a:cxn>
              <a:cxn ang="0">
                <a:pos x="10" y="13"/>
              </a:cxn>
              <a:cxn ang="0">
                <a:pos x="11" y="11"/>
              </a:cxn>
              <a:cxn ang="0">
                <a:pos x="14" y="9"/>
              </a:cxn>
              <a:cxn ang="0">
                <a:pos x="30" y="4"/>
              </a:cxn>
              <a:cxn ang="0">
                <a:pos x="46" y="9"/>
              </a:cxn>
              <a:cxn ang="0">
                <a:pos x="49" y="10"/>
              </a:cxn>
              <a:cxn ang="0">
                <a:pos x="63" y="4"/>
              </a:cxn>
              <a:cxn ang="0">
                <a:pos x="65" y="7"/>
              </a:cxn>
              <a:cxn ang="0">
                <a:pos x="65" y="36"/>
              </a:cxn>
            </a:cxnLst>
            <a:rect l="0" t="0" r="r" b="b"/>
            <a:pathLst>
              <a:path w="65" h="58">
                <a:moveTo>
                  <a:pt x="7" y="9"/>
                </a:moveTo>
                <a:cubicBezTo>
                  <a:pt x="7" y="57"/>
                  <a:pt x="7" y="57"/>
                  <a:pt x="7" y="57"/>
                </a:cubicBezTo>
                <a:cubicBezTo>
                  <a:pt x="7" y="57"/>
                  <a:pt x="7" y="58"/>
                  <a:pt x="6" y="58"/>
                </a:cubicBezTo>
                <a:cubicBezTo>
                  <a:pt x="4" y="58"/>
                  <a:pt x="4" y="58"/>
                  <a:pt x="4" y="58"/>
                </a:cubicBezTo>
                <a:cubicBezTo>
                  <a:pt x="3" y="58"/>
                  <a:pt x="2" y="57"/>
                  <a:pt x="2" y="57"/>
                </a:cubicBezTo>
                <a:cubicBezTo>
                  <a:pt x="2" y="9"/>
                  <a:pt x="2" y="9"/>
                  <a:pt x="2" y="9"/>
                </a:cubicBezTo>
                <a:cubicBezTo>
                  <a:pt x="1" y="8"/>
                  <a:pt x="0" y="6"/>
                  <a:pt x="0" y="4"/>
                </a:cubicBezTo>
                <a:cubicBezTo>
                  <a:pt x="0" y="2"/>
                  <a:pt x="2" y="0"/>
                  <a:pt x="5" y="0"/>
                </a:cubicBezTo>
                <a:cubicBezTo>
                  <a:pt x="7" y="0"/>
                  <a:pt x="10" y="2"/>
                  <a:pt x="10" y="4"/>
                </a:cubicBezTo>
                <a:cubicBezTo>
                  <a:pt x="10" y="6"/>
                  <a:pt x="9" y="8"/>
                  <a:pt x="7" y="9"/>
                </a:cubicBezTo>
                <a:close/>
                <a:moveTo>
                  <a:pt x="65" y="36"/>
                </a:moveTo>
                <a:cubicBezTo>
                  <a:pt x="65" y="37"/>
                  <a:pt x="65" y="38"/>
                  <a:pt x="63" y="38"/>
                </a:cubicBezTo>
                <a:cubicBezTo>
                  <a:pt x="59" y="41"/>
                  <a:pt x="54" y="43"/>
                  <a:pt x="49" y="43"/>
                </a:cubicBezTo>
                <a:cubicBezTo>
                  <a:pt x="43" y="43"/>
                  <a:pt x="39" y="37"/>
                  <a:pt x="31" y="37"/>
                </a:cubicBezTo>
                <a:cubicBezTo>
                  <a:pt x="25" y="37"/>
                  <a:pt x="19" y="40"/>
                  <a:pt x="13" y="43"/>
                </a:cubicBezTo>
                <a:cubicBezTo>
                  <a:pt x="13" y="43"/>
                  <a:pt x="12" y="43"/>
                  <a:pt x="12" y="43"/>
                </a:cubicBezTo>
                <a:cubicBezTo>
                  <a:pt x="11" y="43"/>
                  <a:pt x="10" y="42"/>
                  <a:pt x="10" y="41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2"/>
                  <a:pt x="10" y="11"/>
                  <a:pt x="11" y="11"/>
                </a:cubicBezTo>
                <a:cubicBezTo>
                  <a:pt x="12" y="10"/>
                  <a:pt x="13" y="9"/>
                  <a:pt x="14" y="9"/>
                </a:cubicBezTo>
                <a:cubicBezTo>
                  <a:pt x="19" y="7"/>
                  <a:pt x="24" y="4"/>
                  <a:pt x="30" y="4"/>
                </a:cubicBezTo>
                <a:cubicBezTo>
                  <a:pt x="36" y="4"/>
                  <a:pt x="40" y="6"/>
                  <a:pt x="46" y="9"/>
                </a:cubicBezTo>
                <a:cubicBezTo>
                  <a:pt x="47" y="9"/>
                  <a:pt x="48" y="10"/>
                  <a:pt x="49" y="10"/>
                </a:cubicBezTo>
                <a:cubicBezTo>
                  <a:pt x="55" y="10"/>
                  <a:pt x="61" y="4"/>
                  <a:pt x="63" y="4"/>
                </a:cubicBezTo>
                <a:cubicBezTo>
                  <a:pt x="64" y="4"/>
                  <a:pt x="65" y="6"/>
                  <a:pt x="65" y="7"/>
                </a:cubicBezTo>
                <a:lnTo>
                  <a:pt x="65" y="3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71" name="Freeform 131"/>
          <p:cNvSpPr/>
          <p:nvPr/>
        </p:nvSpPr>
        <p:spPr bwMode="auto">
          <a:xfrm>
            <a:off x="6824096" y="5043624"/>
            <a:ext cx="428455" cy="434947"/>
          </a:xfrm>
          <a:custGeom>
            <a:avLst/>
            <a:gdLst/>
            <a:ahLst/>
            <a:cxnLst>
              <a:cxn ang="0">
                <a:pos x="61" y="49"/>
              </a:cxn>
              <a:cxn ang="0">
                <a:pos x="49" y="62"/>
              </a:cxn>
              <a:cxn ang="0">
                <a:pos x="36" y="49"/>
              </a:cxn>
              <a:cxn ang="0">
                <a:pos x="36" y="48"/>
              </a:cxn>
              <a:cxn ang="0">
                <a:pos x="21" y="41"/>
              </a:cxn>
              <a:cxn ang="0">
                <a:pos x="13" y="44"/>
              </a:cxn>
              <a:cxn ang="0">
                <a:pos x="0" y="31"/>
              </a:cxn>
              <a:cxn ang="0">
                <a:pos x="13" y="18"/>
              </a:cxn>
              <a:cxn ang="0">
                <a:pos x="21" y="22"/>
              </a:cxn>
              <a:cxn ang="0">
                <a:pos x="36" y="15"/>
              </a:cxn>
              <a:cxn ang="0">
                <a:pos x="36" y="13"/>
              </a:cxn>
              <a:cxn ang="0">
                <a:pos x="49" y="0"/>
              </a:cxn>
              <a:cxn ang="0">
                <a:pos x="61" y="13"/>
              </a:cxn>
              <a:cxn ang="0">
                <a:pos x="49" y="26"/>
              </a:cxn>
              <a:cxn ang="0">
                <a:pos x="40" y="23"/>
              </a:cxn>
              <a:cxn ang="0">
                <a:pos x="25" y="30"/>
              </a:cxn>
              <a:cxn ang="0">
                <a:pos x="25" y="31"/>
              </a:cxn>
              <a:cxn ang="0">
                <a:pos x="25" y="33"/>
              </a:cxn>
              <a:cxn ang="0">
                <a:pos x="40" y="40"/>
              </a:cxn>
              <a:cxn ang="0">
                <a:pos x="49" y="36"/>
              </a:cxn>
              <a:cxn ang="0">
                <a:pos x="61" y="49"/>
              </a:cxn>
            </a:cxnLst>
            <a:rect l="0" t="0" r="r" b="b"/>
            <a:pathLst>
              <a:path w="61" h="62">
                <a:moveTo>
                  <a:pt x="61" y="49"/>
                </a:moveTo>
                <a:cubicBezTo>
                  <a:pt x="61" y="56"/>
                  <a:pt x="56" y="62"/>
                  <a:pt x="49" y="62"/>
                </a:cubicBezTo>
                <a:cubicBezTo>
                  <a:pt x="41" y="62"/>
                  <a:pt x="36" y="56"/>
                  <a:pt x="36" y="49"/>
                </a:cubicBezTo>
                <a:cubicBezTo>
                  <a:pt x="36" y="49"/>
                  <a:pt x="36" y="48"/>
                  <a:pt x="36" y="48"/>
                </a:cubicBezTo>
                <a:cubicBezTo>
                  <a:pt x="21" y="41"/>
                  <a:pt x="21" y="41"/>
                  <a:pt x="21" y="41"/>
                </a:cubicBezTo>
                <a:cubicBezTo>
                  <a:pt x="19" y="43"/>
                  <a:pt x="16" y="44"/>
                  <a:pt x="13" y="44"/>
                </a:cubicBezTo>
                <a:cubicBezTo>
                  <a:pt x="6" y="44"/>
                  <a:pt x="0" y="38"/>
                  <a:pt x="0" y="31"/>
                </a:cubicBezTo>
                <a:cubicBezTo>
                  <a:pt x="0" y="24"/>
                  <a:pt x="6" y="18"/>
                  <a:pt x="13" y="18"/>
                </a:cubicBezTo>
                <a:cubicBezTo>
                  <a:pt x="16" y="18"/>
                  <a:pt x="19" y="20"/>
                  <a:pt x="21" y="22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4"/>
                  <a:pt x="36" y="14"/>
                  <a:pt x="36" y="13"/>
                </a:cubicBezTo>
                <a:cubicBezTo>
                  <a:pt x="36" y="6"/>
                  <a:pt x="41" y="0"/>
                  <a:pt x="49" y="0"/>
                </a:cubicBezTo>
                <a:cubicBezTo>
                  <a:pt x="56" y="0"/>
                  <a:pt x="61" y="6"/>
                  <a:pt x="61" y="13"/>
                </a:cubicBezTo>
                <a:cubicBezTo>
                  <a:pt x="61" y="20"/>
                  <a:pt x="56" y="26"/>
                  <a:pt x="49" y="26"/>
                </a:cubicBezTo>
                <a:cubicBezTo>
                  <a:pt x="45" y="26"/>
                  <a:pt x="42" y="25"/>
                  <a:pt x="40" y="23"/>
                </a:cubicBezTo>
                <a:cubicBezTo>
                  <a:pt x="25" y="30"/>
                  <a:pt x="25" y="30"/>
                  <a:pt x="25" y="30"/>
                </a:cubicBezTo>
                <a:cubicBezTo>
                  <a:pt x="25" y="30"/>
                  <a:pt x="25" y="31"/>
                  <a:pt x="25" y="31"/>
                </a:cubicBezTo>
                <a:cubicBezTo>
                  <a:pt x="25" y="32"/>
                  <a:pt x="25" y="32"/>
                  <a:pt x="25" y="33"/>
                </a:cubicBezTo>
                <a:cubicBezTo>
                  <a:pt x="40" y="40"/>
                  <a:pt x="40" y="40"/>
                  <a:pt x="40" y="40"/>
                </a:cubicBezTo>
                <a:cubicBezTo>
                  <a:pt x="42" y="38"/>
                  <a:pt x="45" y="36"/>
                  <a:pt x="49" y="36"/>
                </a:cubicBezTo>
                <a:cubicBezTo>
                  <a:pt x="56" y="36"/>
                  <a:pt x="61" y="42"/>
                  <a:pt x="61" y="4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35" name="文本框 34"/>
          <p:cNvSpPr txBox="1"/>
          <p:nvPr/>
        </p:nvSpPr>
        <p:spPr>
          <a:xfrm>
            <a:off x="2653993" y="177217"/>
            <a:ext cx="7056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添加您的标题</a:t>
            </a:r>
            <a:endParaRPr lang="zh-CN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</p:spTree>
  </p:cSld>
  <p:clrMapOvr>
    <a:masterClrMapping/>
  </p:clrMapOvr>
  <p:transition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5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60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65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7000"/>
                            </p:stCondLst>
                            <p:childTnLst>
                              <p:par>
                                <p:cTn id="1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59"/>
          <p:cNvGrpSpPr/>
          <p:nvPr/>
        </p:nvGrpSpPr>
        <p:grpSpPr>
          <a:xfrm>
            <a:off x="7114744" y="5408045"/>
            <a:ext cx="2479836" cy="945767"/>
            <a:chOff x="7154104" y="3206176"/>
            <a:chExt cx="1859877" cy="709325"/>
          </a:xfrm>
        </p:grpSpPr>
        <p:sp>
          <p:nvSpPr>
            <p:cNvPr id="26" name="TextBox 25"/>
            <p:cNvSpPr txBox="1"/>
            <p:nvPr/>
          </p:nvSpPr>
          <p:spPr>
            <a:xfrm>
              <a:off x="7154105" y="3453980"/>
              <a:ext cx="1859876" cy="4615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 passages of lorem ipsum available  majority have alteration.</a:t>
              </a:r>
              <a:endParaRPr lang="en-US" sz="1335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7154104" y="3206176"/>
              <a:ext cx="1082027" cy="215492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zh-CN" altLang="en-US" sz="1865" b="1" dirty="0">
                  <a:solidFill>
                    <a:schemeClr val="accent3"/>
                  </a:solidFill>
                </a:rPr>
                <a:t>添加文本内容</a:t>
              </a:r>
              <a:endParaRPr lang="en-US" sz="1865" b="1" dirty="0">
                <a:solidFill>
                  <a:schemeClr val="accent3"/>
                </a:solidFill>
              </a:endParaRPr>
            </a:p>
          </p:txBody>
        </p:sp>
      </p:grpSp>
      <p:grpSp>
        <p:nvGrpSpPr>
          <p:cNvPr id="5" name="Group 64"/>
          <p:cNvGrpSpPr/>
          <p:nvPr/>
        </p:nvGrpSpPr>
        <p:grpSpPr>
          <a:xfrm>
            <a:off x="7135068" y="2942634"/>
            <a:ext cx="1942363" cy="2035313"/>
            <a:chOff x="5350111" y="2144684"/>
            <a:chExt cx="1456772" cy="1526485"/>
          </a:xfrm>
        </p:grpSpPr>
        <p:sp>
          <p:nvSpPr>
            <p:cNvPr id="60" name="Oval 59"/>
            <p:cNvSpPr>
              <a:spLocks noChangeAspect="1"/>
            </p:cNvSpPr>
            <p:nvPr/>
          </p:nvSpPr>
          <p:spPr>
            <a:xfrm>
              <a:off x="5355187" y="2219473"/>
              <a:ext cx="1451696" cy="145169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8" name="Oval 27"/>
            <p:cNvSpPr>
              <a:spLocks noChangeAspect="1"/>
            </p:cNvSpPr>
            <p:nvPr/>
          </p:nvSpPr>
          <p:spPr>
            <a:xfrm>
              <a:off x="5350111" y="2144684"/>
              <a:ext cx="1451696" cy="145169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65" b="1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6" name="Group 61"/>
          <p:cNvGrpSpPr/>
          <p:nvPr/>
        </p:nvGrpSpPr>
        <p:grpSpPr>
          <a:xfrm>
            <a:off x="2990168" y="2942634"/>
            <a:ext cx="1935595" cy="2021767"/>
            <a:chOff x="2241436" y="2144684"/>
            <a:chExt cx="1451696" cy="1516325"/>
          </a:xfrm>
        </p:grpSpPr>
        <p:sp>
          <p:nvSpPr>
            <p:cNvPr id="58" name="Oval 57"/>
            <p:cNvSpPr>
              <a:spLocks noChangeAspect="1"/>
            </p:cNvSpPr>
            <p:nvPr/>
          </p:nvSpPr>
          <p:spPr>
            <a:xfrm>
              <a:off x="2241436" y="2209313"/>
              <a:ext cx="1451696" cy="1451696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9" name="Oval 28"/>
            <p:cNvSpPr>
              <a:spLocks noChangeAspect="1"/>
            </p:cNvSpPr>
            <p:nvPr/>
          </p:nvSpPr>
          <p:spPr>
            <a:xfrm>
              <a:off x="2241436" y="2144684"/>
              <a:ext cx="1451696" cy="145169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7" name="Group 62"/>
          <p:cNvGrpSpPr/>
          <p:nvPr/>
        </p:nvGrpSpPr>
        <p:grpSpPr>
          <a:xfrm>
            <a:off x="4788482" y="1782814"/>
            <a:ext cx="1935595" cy="2009743"/>
            <a:chOff x="3590171" y="1274819"/>
            <a:chExt cx="1451696" cy="1507307"/>
          </a:xfrm>
        </p:grpSpPr>
        <p:sp>
          <p:nvSpPr>
            <p:cNvPr id="61" name="Oval 60"/>
            <p:cNvSpPr>
              <a:spLocks noChangeAspect="1"/>
            </p:cNvSpPr>
            <p:nvPr/>
          </p:nvSpPr>
          <p:spPr>
            <a:xfrm>
              <a:off x="3590171" y="1330430"/>
              <a:ext cx="1451696" cy="1451696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0" name="Oval 29"/>
            <p:cNvSpPr>
              <a:spLocks noChangeAspect="1"/>
            </p:cNvSpPr>
            <p:nvPr/>
          </p:nvSpPr>
          <p:spPr>
            <a:xfrm>
              <a:off x="3590171" y="1274819"/>
              <a:ext cx="1451696" cy="145169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65" b="1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8" name="Group 63"/>
          <p:cNvGrpSpPr/>
          <p:nvPr/>
        </p:nvGrpSpPr>
        <p:grpSpPr>
          <a:xfrm>
            <a:off x="5253660" y="3779857"/>
            <a:ext cx="1935595" cy="2013676"/>
            <a:chOff x="3939055" y="2772601"/>
            <a:chExt cx="1451696" cy="1510257"/>
          </a:xfrm>
        </p:grpSpPr>
        <p:sp>
          <p:nvSpPr>
            <p:cNvPr id="59" name="Oval 58"/>
            <p:cNvSpPr>
              <a:spLocks noChangeAspect="1"/>
            </p:cNvSpPr>
            <p:nvPr/>
          </p:nvSpPr>
          <p:spPr>
            <a:xfrm>
              <a:off x="3939055" y="2831162"/>
              <a:ext cx="1451696" cy="1451696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1" name="Oval 30"/>
            <p:cNvSpPr>
              <a:spLocks noChangeAspect="1"/>
            </p:cNvSpPr>
            <p:nvPr/>
          </p:nvSpPr>
          <p:spPr>
            <a:xfrm>
              <a:off x="3939055" y="2772601"/>
              <a:ext cx="1451696" cy="145169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65" b="1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9" name="Group 57"/>
          <p:cNvGrpSpPr/>
          <p:nvPr/>
        </p:nvGrpSpPr>
        <p:grpSpPr>
          <a:xfrm>
            <a:off x="2311294" y="1417863"/>
            <a:ext cx="2450095" cy="945766"/>
            <a:chOff x="142114" y="3168889"/>
            <a:chExt cx="1837571" cy="709324"/>
          </a:xfrm>
        </p:grpSpPr>
        <p:sp>
          <p:nvSpPr>
            <p:cNvPr id="34" name="TextBox 33"/>
            <p:cNvSpPr txBox="1"/>
            <p:nvPr/>
          </p:nvSpPr>
          <p:spPr>
            <a:xfrm>
              <a:off x="142114" y="3416692"/>
              <a:ext cx="1837571" cy="4615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 passages of lorem ipsum  majority have suffered alteration </a:t>
              </a:r>
              <a:endParaRPr lang="en-US" sz="1335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897658" y="3168889"/>
              <a:ext cx="1082027" cy="215492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zh-CN" altLang="en-US" sz="1865" b="1" dirty="0">
                  <a:solidFill>
                    <a:schemeClr val="accent2"/>
                  </a:solidFill>
                </a:rPr>
                <a:t>添加文本内容</a:t>
              </a:r>
              <a:endParaRPr lang="en-US" sz="1865" b="1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10" name="Group 58"/>
          <p:cNvGrpSpPr/>
          <p:nvPr/>
        </p:nvGrpSpPr>
        <p:grpSpPr>
          <a:xfrm>
            <a:off x="9169961" y="3437453"/>
            <a:ext cx="2444420" cy="945766"/>
            <a:chOff x="7174424" y="1352592"/>
            <a:chExt cx="1833315" cy="709324"/>
          </a:xfrm>
        </p:grpSpPr>
        <p:sp>
          <p:nvSpPr>
            <p:cNvPr id="37" name="TextBox 36"/>
            <p:cNvSpPr txBox="1"/>
            <p:nvPr/>
          </p:nvSpPr>
          <p:spPr>
            <a:xfrm>
              <a:off x="7174424" y="1600395"/>
              <a:ext cx="1833315" cy="4615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 passages of lorem ipsum available  majority have alteration.</a:t>
              </a:r>
              <a:endParaRPr lang="en-US" sz="1335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7174424" y="1352592"/>
              <a:ext cx="1082027" cy="215492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zh-CN" altLang="en-US" sz="1865" b="1" dirty="0">
                  <a:solidFill>
                    <a:schemeClr val="accent4"/>
                  </a:solidFill>
                </a:rPr>
                <a:t>添加文本内容</a:t>
              </a:r>
              <a:endParaRPr lang="en-US" sz="1865" b="1" dirty="0">
                <a:solidFill>
                  <a:schemeClr val="accent4"/>
                </a:solidFill>
              </a:endParaRPr>
            </a:p>
          </p:txBody>
        </p:sp>
      </p:grpSp>
      <p:grpSp>
        <p:nvGrpSpPr>
          <p:cNvPr id="11" name="Group 56"/>
          <p:cNvGrpSpPr/>
          <p:nvPr/>
        </p:nvGrpSpPr>
        <p:grpSpPr>
          <a:xfrm>
            <a:off x="404621" y="3437453"/>
            <a:ext cx="2459780" cy="945766"/>
            <a:chOff x="134850" y="1363501"/>
            <a:chExt cx="1844835" cy="709324"/>
          </a:xfrm>
        </p:grpSpPr>
        <p:sp>
          <p:nvSpPr>
            <p:cNvPr id="42" name="TextBox 41"/>
            <p:cNvSpPr txBox="1"/>
            <p:nvPr/>
          </p:nvSpPr>
          <p:spPr>
            <a:xfrm>
              <a:off x="134850" y="1611304"/>
              <a:ext cx="1844835" cy="4615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 passages of lorem ipsum majority have suffered alteration </a:t>
              </a:r>
              <a:endParaRPr lang="en-US" sz="1335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897658" y="1363501"/>
              <a:ext cx="1082027" cy="215492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zh-CN" altLang="en-US" sz="1865" b="1" dirty="0">
                  <a:solidFill>
                    <a:schemeClr val="accent1"/>
                  </a:solidFill>
                </a:rPr>
                <a:t>添加文本内容</a:t>
              </a:r>
              <a:endParaRPr lang="en-US" sz="1865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47" name="Arc 46"/>
          <p:cNvSpPr/>
          <p:nvPr/>
        </p:nvSpPr>
        <p:spPr>
          <a:xfrm rot="18536433">
            <a:off x="2828758" y="2646575"/>
            <a:ext cx="2181771" cy="2181771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48" name="Arc 47"/>
          <p:cNvSpPr/>
          <p:nvPr/>
        </p:nvSpPr>
        <p:spPr>
          <a:xfrm rot="2537090">
            <a:off x="4857332" y="1697965"/>
            <a:ext cx="2181771" cy="2181771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49" name="Arc 48"/>
          <p:cNvSpPr/>
          <p:nvPr/>
        </p:nvSpPr>
        <p:spPr>
          <a:xfrm rot="16951463" flipH="1">
            <a:off x="4981938" y="3823811"/>
            <a:ext cx="2181771" cy="2181771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50" name="Arc 49"/>
          <p:cNvSpPr/>
          <p:nvPr/>
        </p:nvSpPr>
        <p:spPr>
          <a:xfrm rot="12440065" flipH="1">
            <a:off x="7038200" y="3091001"/>
            <a:ext cx="2181771" cy="2181771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33" name="Freeform 66"/>
          <p:cNvSpPr>
            <a:spLocks noEditPoints="1"/>
          </p:cNvSpPr>
          <p:nvPr/>
        </p:nvSpPr>
        <p:spPr bwMode="auto">
          <a:xfrm>
            <a:off x="3577716" y="3653261"/>
            <a:ext cx="760499" cy="589876"/>
          </a:xfrm>
          <a:custGeom>
            <a:avLst/>
            <a:gdLst/>
            <a:ahLst/>
            <a:cxnLst>
              <a:cxn ang="0">
                <a:pos x="29" y="41"/>
              </a:cxn>
              <a:cxn ang="0">
                <a:pos x="22" y="40"/>
              </a:cxn>
              <a:cxn ang="0">
                <a:pos x="11" y="45"/>
              </a:cxn>
              <a:cxn ang="0">
                <a:pos x="7" y="46"/>
              </a:cxn>
              <a:cxn ang="0">
                <a:pos x="7" y="46"/>
              </a:cxn>
              <a:cxn ang="0">
                <a:pos x="6" y="45"/>
              </a:cxn>
              <a:cxn ang="0">
                <a:pos x="6" y="43"/>
              </a:cxn>
              <a:cxn ang="0">
                <a:pos x="11" y="36"/>
              </a:cxn>
              <a:cxn ang="0">
                <a:pos x="0" y="20"/>
              </a:cxn>
              <a:cxn ang="0">
                <a:pos x="29" y="0"/>
              </a:cxn>
              <a:cxn ang="0">
                <a:pos x="57" y="20"/>
              </a:cxn>
              <a:cxn ang="0">
                <a:pos x="29" y="41"/>
              </a:cxn>
              <a:cxn ang="0">
                <a:pos x="62" y="47"/>
              </a:cxn>
              <a:cxn ang="0">
                <a:pos x="66" y="53"/>
              </a:cxn>
              <a:cxn ang="0">
                <a:pos x="67" y="55"/>
              </a:cxn>
              <a:cxn ang="0">
                <a:pos x="66" y="56"/>
              </a:cxn>
              <a:cxn ang="0">
                <a:pos x="62" y="55"/>
              </a:cxn>
              <a:cxn ang="0">
                <a:pos x="51" y="50"/>
              </a:cxn>
              <a:cxn ang="0">
                <a:pos x="44" y="51"/>
              </a:cxn>
              <a:cxn ang="0">
                <a:pos x="25" y="46"/>
              </a:cxn>
              <a:cxn ang="0">
                <a:pos x="29" y="46"/>
              </a:cxn>
              <a:cxn ang="0">
                <a:pos x="52" y="39"/>
              </a:cxn>
              <a:cxn ang="0">
                <a:pos x="62" y="20"/>
              </a:cxn>
              <a:cxn ang="0">
                <a:pos x="61" y="14"/>
              </a:cxn>
              <a:cxn ang="0">
                <a:pos x="72" y="30"/>
              </a:cxn>
              <a:cxn ang="0">
                <a:pos x="62" y="47"/>
              </a:cxn>
            </a:cxnLst>
            <a:rect l="0" t="0" r="r" b="b"/>
            <a:pathLst>
              <a:path w="72" h="56">
                <a:moveTo>
                  <a:pt x="29" y="41"/>
                </a:moveTo>
                <a:cubicBezTo>
                  <a:pt x="26" y="41"/>
                  <a:pt x="24" y="40"/>
                  <a:pt x="22" y="40"/>
                </a:cubicBezTo>
                <a:cubicBezTo>
                  <a:pt x="18" y="42"/>
                  <a:pt x="15" y="44"/>
                  <a:pt x="11" y="45"/>
                </a:cubicBezTo>
                <a:cubicBezTo>
                  <a:pt x="9" y="45"/>
                  <a:pt x="8" y="46"/>
                  <a:pt x="7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6" y="46"/>
                  <a:pt x="6" y="45"/>
                  <a:pt x="6" y="45"/>
                </a:cubicBezTo>
                <a:cubicBezTo>
                  <a:pt x="5" y="44"/>
                  <a:pt x="6" y="43"/>
                  <a:pt x="6" y="43"/>
                </a:cubicBezTo>
                <a:cubicBezTo>
                  <a:pt x="8" y="41"/>
                  <a:pt x="10" y="40"/>
                  <a:pt x="11" y="36"/>
                </a:cubicBezTo>
                <a:cubicBezTo>
                  <a:pt x="5" y="32"/>
                  <a:pt x="0" y="27"/>
                  <a:pt x="0" y="20"/>
                </a:cubicBezTo>
                <a:cubicBezTo>
                  <a:pt x="0" y="9"/>
                  <a:pt x="13" y="0"/>
                  <a:pt x="29" y="0"/>
                </a:cubicBezTo>
                <a:cubicBezTo>
                  <a:pt x="44" y="0"/>
                  <a:pt x="57" y="9"/>
                  <a:pt x="57" y="20"/>
                </a:cubicBezTo>
                <a:cubicBezTo>
                  <a:pt x="57" y="32"/>
                  <a:pt x="44" y="41"/>
                  <a:pt x="29" y="41"/>
                </a:cubicBezTo>
                <a:close/>
                <a:moveTo>
                  <a:pt x="62" y="47"/>
                </a:moveTo>
                <a:cubicBezTo>
                  <a:pt x="63" y="50"/>
                  <a:pt x="65" y="51"/>
                  <a:pt x="66" y="53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6"/>
                  <a:pt x="67" y="56"/>
                  <a:pt x="66" y="56"/>
                </a:cubicBezTo>
                <a:cubicBezTo>
                  <a:pt x="65" y="56"/>
                  <a:pt x="63" y="56"/>
                  <a:pt x="62" y="55"/>
                </a:cubicBezTo>
                <a:cubicBezTo>
                  <a:pt x="58" y="54"/>
                  <a:pt x="55" y="53"/>
                  <a:pt x="51" y="50"/>
                </a:cubicBezTo>
                <a:cubicBezTo>
                  <a:pt x="49" y="51"/>
                  <a:pt x="47" y="51"/>
                  <a:pt x="44" y="51"/>
                </a:cubicBezTo>
                <a:cubicBezTo>
                  <a:pt x="37" y="51"/>
                  <a:pt x="30" y="49"/>
                  <a:pt x="25" y="46"/>
                </a:cubicBezTo>
                <a:cubicBezTo>
                  <a:pt x="26" y="46"/>
                  <a:pt x="28" y="46"/>
                  <a:pt x="29" y="46"/>
                </a:cubicBezTo>
                <a:cubicBezTo>
                  <a:pt x="37" y="46"/>
                  <a:pt x="46" y="43"/>
                  <a:pt x="52" y="39"/>
                </a:cubicBezTo>
                <a:cubicBezTo>
                  <a:pt x="58" y="34"/>
                  <a:pt x="62" y="27"/>
                  <a:pt x="62" y="20"/>
                </a:cubicBezTo>
                <a:cubicBezTo>
                  <a:pt x="62" y="18"/>
                  <a:pt x="62" y="16"/>
                  <a:pt x="61" y="14"/>
                </a:cubicBezTo>
                <a:cubicBezTo>
                  <a:pt x="68" y="18"/>
                  <a:pt x="72" y="24"/>
                  <a:pt x="72" y="30"/>
                </a:cubicBezTo>
                <a:cubicBezTo>
                  <a:pt x="72" y="37"/>
                  <a:pt x="68" y="43"/>
                  <a:pt x="62" y="4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41" name="Freeform 52"/>
          <p:cNvSpPr>
            <a:spLocks noEditPoints="1"/>
          </p:cNvSpPr>
          <p:nvPr/>
        </p:nvSpPr>
        <p:spPr bwMode="auto">
          <a:xfrm>
            <a:off x="5451767" y="2387128"/>
            <a:ext cx="609024" cy="655224"/>
          </a:xfrm>
          <a:custGeom>
            <a:avLst/>
            <a:gdLst/>
            <a:ahLst/>
            <a:cxnLst>
              <a:cxn ang="0">
                <a:pos x="67" y="67"/>
              </a:cxn>
              <a:cxn ang="0">
                <a:pos x="61" y="72"/>
              </a:cxn>
              <a:cxn ang="0">
                <a:pos x="5" y="72"/>
              </a:cxn>
              <a:cxn ang="0">
                <a:pos x="0" y="67"/>
              </a:cxn>
              <a:cxn ang="0">
                <a:pos x="0" y="16"/>
              </a:cxn>
              <a:cxn ang="0">
                <a:pos x="5" y="11"/>
              </a:cxn>
              <a:cxn ang="0">
                <a:pos x="10" y="11"/>
              </a:cxn>
              <a:cxn ang="0">
                <a:pos x="10" y="7"/>
              </a:cxn>
              <a:cxn ang="0">
                <a:pos x="16" y="0"/>
              </a:cxn>
              <a:cxn ang="0">
                <a:pos x="19" y="0"/>
              </a:cxn>
              <a:cxn ang="0">
                <a:pos x="25" y="7"/>
              </a:cxn>
              <a:cxn ang="0">
                <a:pos x="25" y="11"/>
              </a:cxn>
              <a:cxn ang="0">
                <a:pos x="41" y="11"/>
              </a:cxn>
              <a:cxn ang="0">
                <a:pos x="41" y="7"/>
              </a:cxn>
              <a:cxn ang="0">
                <a:pos x="47" y="0"/>
              </a:cxn>
              <a:cxn ang="0">
                <a:pos x="50" y="0"/>
              </a:cxn>
              <a:cxn ang="0">
                <a:pos x="56" y="7"/>
              </a:cxn>
              <a:cxn ang="0">
                <a:pos x="56" y="11"/>
              </a:cxn>
              <a:cxn ang="0">
                <a:pos x="61" y="11"/>
              </a:cxn>
              <a:cxn ang="0">
                <a:pos x="67" y="16"/>
              </a:cxn>
              <a:cxn ang="0">
                <a:pos x="67" y="67"/>
              </a:cxn>
              <a:cxn ang="0">
                <a:pos x="61" y="67"/>
              </a:cxn>
              <a:cxn ang="0">
                <a:pos x="61" y="26"/>
              </a:cxn>
              <a:cxn ang="0">
                <a:pos x="5" y="26"/>
              </a:cxn>
              <a:cxn ang="0">
                <a:pos x="5" y="67"/>
              </a:cxn>
              <a:cxn ang="0">
                <a:pos x="61" y="67"/>
              </a:cxn>
              <a:cxn ang="0">
                <a:pos x="20" y="7"/>
              </a:cxn>
              <a:cxn ang="0">
                <a:pos x="19" y="5"/>
              </a:cxn>
              <a:cxn ang="0">
                <a:pos x="16" y="5"/>
              </a:cxn>
              <a:cxn ang="0">
                <a:pos x="15" y="7"/>
              </a:cxn>
              <a:cxn ang="0">
                <a:pos x="15" y="18"/>
              </a:cxn>
              <a:cxn ang="0">
                <a:pos x="16" y="20"/>
              </a:cxn>
              <a:cxn ang="0">
                <a:pos x="19" y="20"/>
              </a:cxn>
              <a:cxn ang="0">
                <a:pos x="20" y="18"/>
              </a:cxn>
              <a:cxn ang="0">
                <a:pos x="20" y="7"/>
              </a:cxn>
              <a:cxn ang="0">
                <a:pos x="51" y="7"/>
              </a:cxn>
              <a:cxn ang="0">
                <a:pos x="50" y="5"/>
              </a:cxn>
              <a:cxn ang="0">
                <a:pos x="47" y="5"/>
              </a:cxn>
              <a:cxn ang="0">
                <a:pos x="46" y="7"/>
              </a:cxn>
              <a:cxn ang="0">
                <a:pos x="46" y="18"/>
              </a:cxn>
              <a:cxn ang="0">
                <a:pos x="47" y="20"/>
              </a:cxn>
              <a:cxn ang="0">
                <a:pos x="50" y="20"/>
              </a:cxn>
              <a:cxn ang="0">
                <a:pos x="51" y="18"/>
              </a:cxn>
              <a:cxn ang="0">
                <a:pos x="51" y="7"/>
              </a:cxn>
            </a:cxnLst>
            <a:rect l="0" t="0" r="r" b="b"/>
            <a:pathLst>
              <a:path w="67" h="72">
                <a:moveTo>
                  <a:pt x="67" y="67"/>
                </a:moveTo>
                <a:cubicBezTo>
                  <a:pt x="67" y="70"/>
                  <a:pt x="64" y="72"/>
                  <a:pt x="61" y="72"/>
                </a:cubicBezTo>
                <a:cubicBezTo>
                  <a:pt x="5" y="72"/>
                  <a:pt x="5" y="72"/>
                  <a:pt x="5" y="72"/>
                </a:cubicBezTo>
                <a:cubicBezTo>
                  <a:pt x="2" y="72"/>
                  <a:pt x="0" y="70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1"/>
                  <a:pt x="5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3"/>
                  <a:pt x="13" y="0"/>
                  <a:pt x="16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23" y="0"/>
                  <a:pt x="25" y="3"/>
                  <a:pt x="25" y="7"/>
                </a:cubicBezTo>
                <a:cubicBezTo>
                  <a:pt x="25" y="11"/>
                  <a:pt x="25" y="11"/>
                  <a:pt x="25" y="1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3"/>
                  <a:pt x="44" y="0"/>
                  <a:pt x="47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3" y="0"/>
                  <a:pt x="56" y="3"/>
                  <a:pt x="56" y="7"/>
                </a:cubicBezTo>
                <a:cubicBezTo>
                  <a:pt x="56" y="11"/>
                  <a:pt x="56" y="11"/>
                  <a:pt x="56" y="11"/>
                </a:cubicBezTo>
                <a:cubicBezTo>
                  <a:pt x="61" y="11"/>
                  <a:pt x="61" y="11"/>
                  <a:pt x="61" y="11"/>
                </a:cubicBezTo>
                <a:cubicBezTo>
                  <a:pt x="64" y="11"/>
                  <a:pt x="67" y="13"/>
                  <a:pt x="67" y="16"/>
                </a:cubicBezTo>
                <a:lnTo>
                  <a:pt x="67" y="67"/>
                </a:lnTo>
                <a:close/>
                <a:moveTo>
                  <a:pt x="61" y="67"/>
                </a:moveTo>
                <a:cubicBezTo>
                  <a:pt x="61" y="26"/>
                  <a:pt x="61" y="26"/>
                  <a:pt x="61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67"/>
                  <a:pt x="5" y="67"/>
                  <a:pt x="5" y="67"/>
                </a:cubicBezTo>
                <a:lnTo>
                  <a:pt x="61" y="67"/>
                </a:lnTo>
                <a:close/>
                <a:moveTo>
                  <a:pt x="20" y="7"/>
                </a:moveTo>
                <a:cubicBezTo>
                  <a:pt x="20" y="6"/>
                  <a:pt x="20" y="5"/>
                  <a:pt x="19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6"/>
                  <a:pt x="15" y="7"/>
                </a:cubicBezTo>
                <a:cubicBezTo>
                  <a:pt x="15" y="18"/>
                  <a:pt x="15" y="18"/>
                  <a:pt x="15" y="18"/>
                </a:cubicBezTo>
                <a:cubicBezTo>
                  <a:pt x="15" y="19"/>
                  <a:pt x="16" y="20"/>
                  <a:pt x="16" y="20"/>
                </a:cubicBezTo>
                <a:cubicBezTo>
                  <a:pt x="19" y="20"/>
                  <a:pt x="19" y="20"/>
                  <a:pt x="19" y="20"/>
                </a:cubicBezTo>
                <a:cubicBezTo>
                  <a:pt x="20" y="20"/>
                  <a:pt x="20" y="19"/>
                  <a:pt x="20" y="18"/>
                </a:cubicBezTo>
                <a:lnTo>
                  <a:pt x="20" y="7"/>
                </a:lnTo>
                <a:close/>
                <a:moveTo>
                  <a:pt x="51" y="7"/>
                </a:moveTo>
                <a:cubicBezTo>
                  <a:pt x="51" y="6"/>
                  <a:pt x="51" y="5"/>
                  <a:pt x="50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5"/>
                  <a:pt x="46" y="6"/>
                  <a:pt x="46" y="7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19"/>
                  <a:pt x="47" y="20"/>
                  <a:pt x="47" y="20"/>
                </a:cubicBezTo>
                <a:cubicBezTo>
                  <a:pt x="50" y="20"/>
                  <a:pt x="50" y="20"/>
                  <a:pt x="50" y="20"/>
                </a:cubicBezTo>
                <a:cubicBezTo>
                  <a:pt x="51" y="20"/>
                  <a:pt x="51" y="19"/>
                  <a:pt x="51" y="18"/>
                </a:cubicBezTo>
                <a:lnTo>
                  <a:pt x="51" y="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44" name="Freeform 131"/>
          <p:cNvSpPr/>
          <p:nvPr/>
        </p:nvSpPr>
        <p:spPr bwMode="auto">
          <a:xfrm>
            <a:off x="5939684" y="4500651"/>
            <a:ext cx="563547" cy="572085"/>
          </a:xfrm>
          <a:custGeom>
            <a:avLst/>
            <a:gdLst/>
            <a:ahLst/>
            <a:cxnLst>
              <a:cxn ang="0">
                <a:pos x="61" y="49"/>
              </a:cxn>
              <a:cxn ang="0">
                <a:pos x="49" y="62"/>
              </a:cxn>
              <a:cxn ang="0">
                <a:pos x="36" y="49"/>
              </a:cxn>
              <a:cxn ang="0">
                <a:pos x="36" y="48"/>
              </a:cxn>
              <a:cxn ang="0">
                <a:pos x="21" y="41"/>
              </a:cxn>
              <a:cxn ang="0">
                <a:pos x="13" y="44"/>
              </a:cxn>
              <a:cxn ang="0">
                <a:pos x="0" y="31"/>
              </a:cxn>
              <a:cxn ang="0">
                <a:pos x="13" y="18"/>
              </a:cxn>
              <a:cxn ang="0">
                <a:pos x="21" y="22"/>
              </a:cxn>
              <a:cxn ang="0">
                <a:pos x="36" y="15"/>
              </a:cxn>
              <a:cxn ang="0">
                <a:pos x="36" y="13"/>
              </a:cxn>
              <a:cxn ang="0">
                <a:pos x="49" y="0"/>
              </a:cxn>
              <a:cxn ang="0">
                <a:pos x="61" y="13"/>
              </a:cxn>
              <a:cxn ang="0">
                <a:pos x="49" y="26"/>
              </a:cxn>
              <a:cxn ang="0">
                <a:pos x="40" y="23"/>
              </a:cxn>
              <a:cxn ang="0">
                <a:pos x="25" y="30"/>
              </a:cxn>
              <a:cxn ang="0">
                <a:pos x="25" y="31"/>
              </a:cxn>
              <a:cxn ang="0">
                <a:pos x="25" y="33"/>
              </a:cxn>
              <a:cxn ang="0">
                <a:pos x="40" y="40"/>
              </a:cxn>
              <a:cxn ang="0">
                <a:pos x="49" y="36"/>
              </a:cxn>
              <a:cxn ang="0">
                <a:pos x="61" y="49"/>
              </a:cxn>
            </a:cxnLst>
            <a:rect l="0" t="0" r="r" b="b"/>
            <a:pathLst>
              <a:path w="61" h="62">
                <a:moveTo>
                  <a:pt x="61" y="49"/>
                </a:moveTo>
                <a:cubicBezTo>
                  <a:pt x="61" y="56"/>
                  <a:pt x="56" y="62"/>
                  <a:pt x="49" y="62"/>
                </a:cubicBezTo>
                <a:cubicBezTo>
                  <a:pt x="41" y="62"/>
                  <a:pt x="36" y="56"/>
                  <a:pt x="36" y="49"/>
                </a:cubicBezTo>
                <a:cubicBezTo>
                  <a:pt x="36" y="49"/>
                  <a:pt x="36" y="48"/>
                  <a:pt x="36" y="48"/>
                </a:cubicBezTo>
                <a:cubicBezTo>
                  <a:pt x="21" y="41"/>
                  <a:pt x="21" y="41"/>
                  <a:pt x="21" y="41"/>
                </a:cubicBezTo>
                <a:cubicBezTo>
                  <a:pt x="19" y="43"/>
                  <a:pt x="16" y="44"/>
                  <a:pt x="13" y="44"/>
                </a:cubicBezTo>
                <a:cubicBezTo>
                  <a:pt x="6" y="44"/>
                  <a:pt x="0" y="38"/>
                  <a:pt x="0" y="31"/>
                </a:cubicBezTo>
                <a:cubicBezTo>
                  <a:pt x="0" y="24"/>
                  <a:pt x="6" y="18"/>
                  <a:pt x="13" y="18"/>
                </a:cubicBezTo>
                <a:cubicBezTo>
                  <a:pt x="16" y="18"/>
                  <a:pt x="19" y="20"/>
                  <a:pt x="21" y="22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4"/>
                  <a:pt x="36" y="14"/>
                  <a:pt x="36" y="13"/>
                </a:cubicBezTo>
                <a:cubicBezTo>
                  <a:pt x="36" y="6"/>
                  <a:pt x="41" y="0"/>
                  <a:pt x="49" y="0"/>
                </a:cubicBezTo>
                <a:cubicBezTo>
                  <a:pt x="56" y="0"/>
                  <a:pt x="61" y="6"/>
                  <a:pt x="61" y="13"/>
                </a:cubicBezTo>
                <a:cubicBezTo>
                  <a:pt x="61" y="20"/>
                  <a:pt x="56" y="26"/>
                  <a:pt x="49" y="26"/>
                </a:cubicBezTo>
                <a:cubicBezTo>
                  <a:pt x="45" y="26"/>
                  <a:pt x="42" y="25"/>
                  <a:pt x="40" y="23"/>
                </a:cubicBezTo>
                <a:cubicBezTo>
                  <a:pt x="25" y="30"/>
                  <a:pt x="25" y="30"/>
                  <a:pt x="25" y="30"/>
                </a:cubicBezTo>
                <a:cubicBezTo>
                  <a:pt x="25" y="30"/>
                  <a:pt x="25" y="31"/>
                  <a:pt x="25" y="31"/>
                </a:cubicBezTo>
                <a:cubicBezTo>
                  <a:pt x="25" y="32"/>
                  <a:pt x="25" y="32"/>
                  <a:pt x="25" y="33"/>
                </a:cubicBezTo>
                <a:cubicBezTo>
                  <a:pt x="40" y="40"/>
                  <a:pt x="40" y="40"/>
                  <a:pt x="40" y="40"/>
                </a:cubicBezTo>
                <a:cubicBezTo>
                  <a:pt x="42" y="38"/>
                  <a:pt x="45" y="36"/>
                  <a:pt x="49" y="36"/>
                </a:cubicBezTo>
                <a:cubicBezTo>
                  <a:pt x="56" y="36"/>
                  <a:pt x="61" y="42"/>
                  <a:pt x="61" y="4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45" name="Freeform 57"/>
          <p:cNvSpPr>
            <a:spLocks noEditPoints="1"/>
          </p:cNvSpPr>
          <p:nvPr/>
        </p:nvSpPr>
        <p:spPr bwMode="auto">
          <a:xfrm>
            <a:off x="7800878" y="3588864"/>
            <a:ext cx="610744" cy="602203"/>
          </a:xfrm>
          <a:custGeom>
            <a:avLst/>
            <a:gdLst/>
            <a:ahLst/>
            <a:cxnLst>
              <a:cxn ang="0">
                <a:pos x="62" y="56"/>
              </a:cxn>
              <a:cxn ang="0">
                <a:pos x="56" y="62"/>
              </a:cxn>
              <a:cxn ang="0">
                <a:pos x="48" y="65"/>
              </a:cxn>
              <a:cxn ang="0">
                <a:pos x="40" y="62"/>
              </a:cxn>
              <a:cxn ang="0">
                <a:pos x="32" y="54"/>
              </a:cxn>
              <a:cxn ang="0">
                <a:pos x="28" y="46"/>
              </a:cxn>
              <a:cxn ang="0">
                <a:pos x="32" y="37"/>
              </a:cxn>
              <a:cxn ang="0">
                <a:pos x="28" y="34"/>
              </a:cxn>
              <a:cxn ang="0">
                <a:pos x="20" y="37"/>
              </a:cxn>
              <a:cxn ang="0">
                <a:pos x="12" y="34"/>
              </a:cxn>
              <a:cxn ang="0">
                <a:pos x="3" y="25"/>
              </a:cxn>
              <a:cxn ang="0">
                <a:pos x="0" y="17"/>
              </a:cxn>
              <a:cxn ang="0">
                <a:pos x="4" y="9"/>
              </a:cxn>
              <a:cxn ang="0">
                <a:pos x="9" y="3"/>
              </a:cxn>
              <a:cxn ang="0">
                <a:pos x="18" y="0"/>
              </a:cxn>
              <a:cxn ang="0">
                <a:pos x="26" y="3"/>
              </a:cxn>
              <a:cxn ang="0">
                <a:pos x="34" y="12"/>
              </a:cxn>
              <a:cxn ang="0">
                <a:pos x="37" y="20"/>
              </a:cxn>
              <a:cxn ang="0">
                <a:pos x="34" y="28"/>
              </a:cxn>
              <a:cxn ang="0">
                <a:pos x="37" y="32"/>
              </a:cxn>
              <a:cxn ang="0">
                <a:pos x="46" y="28"/>
              </a:cxn>
              <a:cxn ang="0">
                <a:pos x="54" y="32"/>
              </a:cxn>
              <a:cxn ang="0">
                <a:pos x="62" y="40"/>
              </a:cxn>
              <a:cxn ang="0">
                <a:pos x="66" y="48"/>
              </a:cxn>
              <a:cxn ang="0">
                <a:pos x="62" y="56"/>
              </a:cxn>
              <a:cxn ang="0">
                <a:pos x="29" y="17"/>
              </a:cxn>
              <a:cxn ang="0">
                <a:pos x="20" y="9"/>
              </a:cxn>
              <a:cxn ang="0">
                <a:pos x="18" y="8"/>
              </a:cxn>
              <a:cxn ang="0">
                <a:pos x="15" y="9"/>
              </a:cxn>
              <a:cxn ang="0">
                <a:pos x="9" y="15"/>
              </a:cxn>
              <a:cxn ang="0">
                <a:pos x="8" y="17"/>
              </a:cxn>
              <a:cxn ang="0">
                <a:pos x="9" y="20"/>
              </a:cxn>
              <a:cxn ang="0">
                <a:pos x="17" y="28"/>
              </a:cxn>
              <a:cxn ang="0">
                <a:pos x="20" y="29"/>
              </a:cxn>
              <a:cxn ang="0">
                <a:pos x="23" y="28"/>
              </a:cxn>
              <a:cxn ang="0">
                <a:pos x="20" y="24"/>
              </a:cxn>
              <a:cxn ang="0">
                <a:pos x="24" y="20"/>
              </a:cxn>
              <a:cxn ang="0">
                <a:pos x="28" y="23"/>
              </a:cxn>
              <a:cxn ang="0">
                <a:pos x="30" y="20"/>
              </a:cxn>
              <a:cxn ang="0">
                <a:pos x="29" y="17"/>
              </a:cxn>
              <a:cxn ang="0">
                <a:pos x="57" y="45"/>
              </a:cxn>
              <a:cxn ang="0">
                <a:pos x="48" y="37"/>
              </a:cxn>
              <a:cxn ang="0">
                <a:pos x="46" y="36"/>
              </a:cxn>
              <a:cxn ang="0">
                <a:pos x="43" y="37"/>
              </a:cxn>
              <a:cxn ang="0">
                <a:pos x="46" y="42"/>
              </a:cxn>
              <a:cxn ang="0">
                <a:pos x="42" y="46"/>
              </a:cxn>
              <a:cxn ang="0">
                <a:pos x="37" y="43"/>
              </a:cxn>
              <a:cxn ang="0">
                <a:pos x="36" y="46"/>
              </a:cxn>
              <a:cxn ang="0">
                <a:pos x="37" y="48"/>
              </a:cxn>
              <a:cxn ang="0">
                <a:pos x="45" y="57"/>
              </a:cxn>
              <a:cxn ang="0">
                <a:pos x="48" y="58"/>
              </a:cxn>
              <a:cxn ang="0">
                <a:pos x="51" y="57"/>
              </a:cxn>
              <a:cxn ang="0">
                <a:pos x="57" y="51"/>
              </a:cxn>
              <a:cxn ang="0">
                <a:pos x="58" y="48"/>
              </a:cxn>
              <a:cxn ang="0">
                <a:pos x="57" y="45"/>
              </a:cxn>
            </a:cxnLst>
            <a:rect l="0" t="0" r="r" b="b"/>
            <a:pathLst>
              <a:path w="66" h="65">
                <a:moveTo>
                  <a:pt x="62" y="56"/>
                </a:moveTo>
                <a:cubicBezTo>
                  <a:pt x="56" y="62"/>
                  <a:pt x="56" y="62"/>
                  <a:pt x="56" y="62"/>
                </a:cubicBezTo>
                <a:cubicBezTo>
                  <a:pt x="54" y="64"/>
                  <a:pt x="51" y="65"/>
                  <a:pt x="48" y="65"/>
                </a:cubicBezTo>
                <a:cubicBezTo>
                  <a:pt x="45" y="65"/>
                  <a:pt x="42" y="64"/>
                  <a:pt x="40" y="62"/>
                </a:cubicBezTo>
                <a:cubicBezTo>
                  <a:pt x="32" y="54"/>
                  <a:pt x="32" y="54"/>
                  <a:pt x="32" y="54"/>
                </a:cubicBezTo>
                <a:cubicBezTo>
                  <a:pt x="30" y="52"/>
                  <a:pt x="28" y="49"/>
                  <a:pt x="28" y="46"/>
                </a:cubicBezTo>
                <a:cubicBezTo>
                  <a:pt x="28" y="42"/>
                  <a:pt x="30" y="39"/>
                  <a:pt x="32" y="37"/>
                </a:cubicBezTo>
                <a:cubicBezTo>
                  <a:pt x="28" y="34"/>
                  <a:pt x="28" y="34"/>
                  <a:pt x="28" y="34"/>
                </a:cubicBezTo>
                <a:cubicBezTo>
                  <a:pt x="26" y="36"/>
                  <a:pt x="23" y="37"/>
                  <a:pt x="20" y="37"/>
                </a:cubicBezTo>
                <a:cubicBezTo>
                  <a:pt x="17" y="37"/>
                  <a:pt x="14" y="36"/>
                  <a:pt x="12" y="34"/>
                </a:cubicBezTo>
                <a:cubicBezTo>
                  <a:pt x="3" y="25"/>
                  <a:pt x="3" y="25"/>
                  <a:pt x="3" y="25"/>
                </a:cubicBezTo>
                <a:cubicBezTo>
                  <a:pt x="1" y="23"/>
                  <a:pt x="0" y="20"/>
                  <a:pt x="0" y="17"/>
                </a:cubicBezTo>
                <a:cubicBezTo>
                  <a:pt x="0" y="14"/>
                  <a:pt x="1" y="11"/>
                  <a:pt x="4" y="9"/>
                </a:cubicBezTo>
                <a:cubicBezTo>
                  <a:pt x="9" y="3"/>
                  <a:pt x="9" y="3"/>
                  <a:pt x="9" y="3"/>
                </a:cubicBezTo>
                <a:cubicBezTo>
                  <a:pt x="12" y="1"/>
                  <a:pt x="15" y="0"/>
                  <a:pt x="18" y="0"/>
                </a:cubicBezTo>
                <a:cubicBezTo>
                  <a:pt x="21" y="0"/>
                  <a:pt x="24" y="1"/>
                  <a:pt x="26" y="3"/>
                </a:cubicBezTo>
                <a:cubicBezTo>
                  <a:pt x="34" y="12"/>
                  <a:pt x="34" y="12"/>
                  <a:pt x="34" y="12"/>
                </a:cubicBezTo>
                <a:cubicBezTo>
                  <a:pt x="36" y="14"/>
                  <a:pt x="37" y="17"/>
                  <a:pt x="37" y="20"/>
                </a:cubicBezTo>
                <a:cubicBezTo>
                  <a:pt x="37" y="23"/>
                  <a:pt x="36" y="26"/>
                  <a:pt x="34" y="28"/>
                </a:cubicBezTo>
                <a:cubicBezTo>
                  <a:pt x="37" y="32"/>
                  <a:pt x="37" y="32"/>
                  <a:pt x="37" y="32"/>
                </a:cubicBezTo>
                <a:cubicBezTo>
                  <a:pt x="40" y="30"/>
                  <a:pt x="43" y="28"/>
                  <a:pt x="46" y="28"/>
                </a:cubicBezTo>
                <a:cubicBezTo>
                  <a:pt x="49" y="28"/>
                  <a:pt x="52" y="29"/>
                  <a:pt x="54" y="32"/>
                </a:cubicBezTo>
                <a:cubicBezTo>
                  <a:pt x="62" y="40"/>
                  <a:pt x="62" y="40"/>
                  <a:pt x="62" y="40"/>
                </a:cubicBezTo>
                <a:cubicBezTo>
                  <a:pt x="64" y="42"/>
                  <a:pt x="66" y="45"/>
                  <a:pt x="66" y="48"/>
                </a:cubicBezTo>
                <a:cubicBezTo>
                  <a:pt x="66" y="51"/>
                  <a:pt x="64" y="54"/>
                  <a:pt x="62" y="56"/>
                </a:cubicBezTo>
                <a:close/>
                <a:moveTo>
                  <a:pt x="29" y="17"/>
                </a:moveTo>
                <a:cubicBezTo>
                  <a:pt x="20" y="9"/>
                  <a:pt x="20" y="9"/>
                  <a:pt x="20" y="9"/>
                </a:cubicBezTo>
                <a:cubicBezTo>
                  <a:pt x="20" y="8"/>
                  <a:pt x="19" y="8"/>
                  <a:pt x="18" y="8"/>
                </a:cubicBezTo>
                <a:cubicBezTo>
                  <a:pt x="17" y="8"/>
                  <a:pt x="16" y="8"/>
                  <a:pt x="15" y="9"/>
                </a:cubicBezTo>
                <a:cubicBezTo>
                  <a:pt x="9" y="15"/>
                  <a:pt x="9" y="15"/>
                  <a:pt x="9" y="15"/>
                </a:cubicBezTo>
                <a:cubicBezTo>
                  <a:pt x="8" y="15"/>
                  <a:pt x="8" y="16"/>
                  <a:pt x="8" y="17"/>
                </a:cubicBezTo>
                <a:cubicBezTo>
                  <a:pt x="8" y="18"/>
                  <a:pt x="8" y="19"/>
                  <a:pt x="9" y="20"/>
                </a:cubicBezTo>
                <a:cubicBezTo>
                  <a:pt x="17" y="28"/>
                  <a:pt x="17" y="28"/>
                  <a:pt x="17" y="28"/>
                </a:cubicBezTo>
                <a:cubicBezTo>
                  <a:pt x="18" y="29"/>
                  <a:pt x="19" y="29"/>
                  <a:pt x="20" y="29"/>
                </a:cubicBezTo>
                <a:cubicBezTo>
                  <a:pt x="21" y="29"/>
                  <a:pt x="22" y="29"/>
                  <a:pt x="23" y="28"/>
                </a:cubicBezTo>
                <a:cubicBezTo>
                  <a:pt x="22" y="27"/>
                  <a:pt x="20" y="26"/>
                  <a:pt x="20" y="24"/>
                </a:cubicBezTo>
                <a:cubicBezTo>
                  <a:pt x="20" y="22"/>
                  <a:pt x="22" y="20"/>
                  <a:pt x="24" y="20"/>
                </a:cubicBezTo>
                <a:cubicBezTo>
                  <a:pt x="26" y="20"/>
                  <a:pt x="27" y="21"/>
                  <a:pt x="28" y="23"/>
                </a:cubicBezTo>
                <a:cubicBezTo>
                  <a:pt x="29" y="22"/>
                  <a:pt x="30" y="21"/>
                  <a:pt x="30" y="20"/>
                </a:cubicBezTo>
                <a:cubicBezTo>
                  <a:pt x="30" y="19"/>
                  <a:pt x="29" y="18"/>
                  <a:pt x="29" y="17"/>
                </a:cubicBezTo>
                <a:close/>
                <a:moveTo>
                  <a:pt x="57" y="45"/>
                </a:moveTo>
                <a:cubicBezTo>
                  <a:pt x="48" y="37"/>
                  <a:pt x="48" y="37"/>
                  <a:pt x="48" y="37"/>
                </a:cubicBezTo>
                <a:cubicBezTo>
                  <a:pt x="48" y="36"/>
                  <a:pt x="47" y="36"/>
                  <a:pt x="46" y="36"/>
                </a:cubicBezTo>
                <a:cubicBezTo>
                  <a:pt x="45" y="36"/>
                  <a:pt x="44" y="36"/>
                  <a:pt x="43" y="37"/>
                </a:cubicBezTo>
                <a:cubicBezTo>
                  <a:pt x="44" y="39"/>
                  <a:pt x="46" y="40"/>
                  <a:pt x="46" y="42"/>
                </a:cubicBezTo>
                <a:cubicBezTo>
                  <a:pt x="46" y="44"/>
                  <a:pt x="44" y="46"/>
                  <a:pt x="42" y="46"/>
                </a:cubicBezTo>
                <a:cubicBezTo>
                  <a:pt x="40" y="46"/>
                  <a:pt x="39" y="44"/>
                  <a:pt x="37" y="43"/>
                </a:cubicBezTo>
                <a:cubicBezTo>
                  <a:pt x="37" y="43"/>
                  <a:pt x="36" y="44"/>
                  <a:pt x="36" y="46"/>
                </a:cubicBezTo>
                <a:cubicBezTo>
                  <a:pt x="36" y="47"/>
                  <a:pt x="36" y="48"/>
                  <a:pt x="37" y="48"/>
                </a:cubicBezTo>
                <a:cubicBezTo>
                  <a:pt x="45" y="57"/>
                  <a:pt x="45" y="57"/>
                  <a:pt x="45" y="57"/>
                </a:cubicBezTo>
                <a:cubicBezTo>
                  <a:pt x="46" y="57"/>
                  <a:pt x="47" y="58"/>
                  <a:pt x="48" y="58"/>
                </a:cubicBezTo>
                <a:cubicBezTo>
                  <a:pt x="49" y="58"/>
                  <a:pt x="50" y="57"/>
                  <a:pt x="51" y="57"/>
                </a:cubicBezTo>
                <a:cubicBezTo>
                  <a:pt x="57" y="51"/>
                  <a:pt x="57" y="51"/>
                  <a:pt x="57" y="51"/>
                </a:cubicBezTo>
                <a:cubicBezTo>
                  <a:pt x="58" y="50"/>
                  <a:pt x="58" y="49"/>
                  <a:pt x="58" y="48"/>
                </a:cubicBezTo>
                <a:cubicBezTo>
                  <a:pt x="58" y="47"/>
                  <a:pt x="58" y="46"/>
                  <a:pt x="57" y="4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40" name="文本框 39"/>
          <p:cNvSpPr txBox="1"/>
          <p:nvPr/>
        </p:nvSpPr>
        <p:spPr>
          <a:xfrm>
            <a:off x="2653993" y="177217"/>
            <a:ext cx="7056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添加您的标题</a:t>
            </a:r>
            <a:endParaRPr lang="zh-CN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</p:spTree>
  </p:cSld>
  <p:clrMapOvr>
    <a:masterClrMapping/>
  </p:clrMapOvr>
  <p:transition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500"/>
                            </p:stCondLst>
                            <p:childTnLst>
                              <p:par>
                                <p:cTn id="7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  <p:bldP spid="49" grpId="0" animBg="1"/>
      <p:bldP spid="50" grpId="0" animBg="1"/>
      <p:bldP spid="33" grpId="0" animBg="1"/>
      <p:bldP spid="41" grpId="0" animBg="1"/>
      <p:bldP spid="44" grpId="0" animBg="1"/>
      <p:bldP spid="4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reeform 30"/>
          <p:cNvSpPr/>
          <p:nvPr/>
        </p:nvSpPr>
        <p:spPr>
          <a:xfrm>
            <a:off x="643663" y="2050216"/>
            <a:ext cx="1976728" cy="1362781"/>
          </a:xfrm>
          <a:custGeom>
            <a:avLst/>
            <a:gdLst>
              <a:gd name="connsiteX0" fmla="*/ 0 w 1378565"/>
              <a:gd name="connsiteY0" fmla="*/ 95040 h 950400"/>
              <a:gd name="connsiteX1" fmla="*/ 27837 w 1378565"/>
              <a:gd name="connsiteY1" fmla="*/ 27837 h 950400"/>
              <a:gd name="connsiteX2" fmla="*/ 95040 w 1378565"/>
              <a:gd name="connsiteY2" fmla="*/ 1 h 950400"/>
              <a:gd name="connsiteX3" fmla="*/ 1283525 w 1378565"/>
              <a:gd name="connsiteY3" fmla="*/ 0 h 950400"/>
              <a:gd name="connsiteX4" fmla="*/ 1350728 w 1378565"/>
              <a:gd name="connsiteY4" fmla="*/ 27837 h 950400"/>
              <a:gd name="connsiteX5" fmla="*/ 1378564 w 1378565"/>
              <a:gd name="connsiteY5" fmla="*/ 95040 h 950400"/>
              <a:gd name="connsiteX6" fmla="*/ 1378565 w 1378565"/>
              <a:gd name="connsiteY6" fmla="*/ 855360 h 950400"/>
              <a:gd name="connsiteX7" fmla="*/ 1350728 w 1378565"/>
              <a:gd name="connsiteY7" fmla="*/ 922563 h 950400"/>
              <a:gd name="connsiteX8" fmla="*/ 1283525 w 1378565"/>
              <a:gd name="connsiteY8" fmla="*/ 950400 h 950400"/>
              <a:gd name="connsiteX9" fmla="*/ 95040 w 1378565"/>
              <a:gd name="connsiteY9" fmla="*/ 950400 h 950400"/>
              <a:gd name="connsiteX10" fmla="*/ 27837 w 1378565"/>
              <a:gd name="connsiteY10" fmla="*/ 922563 h 950400"/>
              <a:gd name="connsiteX11" fmla="*/ 0 w 1378565"/>
              <a:gd name="connsiteY11" fmla="*/ 855360 h 950400"/>
              <a:gd name="connsiteX12" fmla="*/ 0 w 1378565"/>
              <a:gd name="connsiteY12" fmla="*/ 95040 h 95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78565" h="950400">
                <a:moveTo>
                  <a:pt x="0" y="95040"/>
                </a:moveTo>
                <a:cubicBezTo>
                  <a:pt x="0" y="69834"/>
                  <a:pt x="10013" y="45660"/>
                  <a:pt x="27837" y="27837"/>
                </a:cubicBezTo>
                <a:cubicBezTo>
                  <a:pt x="45660" y="10014"/>
                  <a:pt x="69834" y="0"/>
                  <a:pt x="95040" y="1"/>
                </a:cubicBezTo>
                <a:lnTo>
                  <a:pt x="1283525" y="0"/>
                </a:lnTo>
                <a:cubicBezTo>
                  <a:pt x="1308731" y="0"/>
                  <a:pt x="1332905" y="10013"/>
                  <a:pt x="1350728" y="27837"/>
                </a:cubicBezTo>
                <a:cubicBezTo>
                  <a:pt x="1368551" y="45660"/>
                  <a:pt x="1378565" y="69834"/>
                  <a:pt x="1378564" y="95040"/>
                </a:cubicBezTo>
                <a:cubicBezTo>
                  <a:pt x="1378564" y="348480"/>
                  <a:pt x="1378565" y="601920"/>
                  <a:pt x="1378565" y="855360"/>
                </a:cubicBezTo>
                <a:cubicBezTo>
                  <a:pt x="1378565" y="880566"/>
                  <a:pt x="1368552" y="904740"/>
                  <a:pt x="1350728" y="922563"/>
                </a:cubicBezTo>
                <a:cubicBezTo>
                  <a:pt x="1332905" y="940386"/>
                  <a:pt x="1308731" y="950400"/>
                  <a:pt x="1283525" y="950400"/>
                </a:cubicBezTo>
                <a:lnTo>
                  <a:pt x="95040" y="950400"/>
                </a:lnTo>
                <a:cubicBezTo>
                  <a:pt x="69834" y="950400"/>
                  <a:pt x="45660" y="940387"/>
                  <a:pt x="27837" y="922563"/>
                </a:cubicBezTo>
                <a:cubicBezTo>
                  <a:pt x="10014" y="904740"/>
                  <a:pt x="0" y="880566"/>
                  <a:pt x="0" y="855360"/>
                </a:cubicBezTo>
                <a:lnTo>
                  <a:pt x="0" y="9504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8619" tIns="208619" rIns="208619" bIns="643725" numCol="1" spcCol="1270" anchor="t" anchorCtr="0">
            <a:noAutofit/>
          </a:bodyPr>
          <a:lstStyle/>
          <a:p>
            <a:pPr defTabSz="13036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935" dirty="0"/>
          </a:p>
        </p:txBody>
      </p:sp>
      <p:sp>
        <p:nvSpPr>
          <p:cNvPr id="32" name="Freeform 31"/>
          <p:cNvSpPr/>
          <p:nvPr/>
        </p:nvSpPr>
        <p:spPr>
          <a:xfrm>
            <a:off x="1048536" y="2840909"/>
            <a:ext cx="1976728" cy="1817040"/>
          </a:xfrm>
          <a:custGeom>
            <a:avLst/>
            <a:gdLst>
              <a:gd name="connsiteX0" fmla="*/ 0 w 1378565"/>
              <a:gd name="connsiteY0" fmla="*/ 126720 h 1267200"/>
              <a:gd name="connsiteX1" fmla="*/ 37116 w 1378565"/>
              <a:gd name="connsiteY1" fmla="*/ 37115 h 1267200"/>
              <a:gd name="connsiteX2" fmla="*/ 126721 w 1378565"/>
              <a:gd name="connsiteY2" fmla="*/ 0 h 1267200"/>
              <a:gd name="connsiteX3" fmla="*/ 1251845 w 1378565"/>
              <a:gd name="connsiteY3" fmla="*/ 0 h 1267200"/>
              <a:gd name="connsiteX4" fmla="*/ 1341450 w 1378565"/>
              <a:gd name="connsiteY4" fmla="*/ 37116 h 1267200"/>
              <a:gd name="connsiteX5" fmla="*/ 1378565 w 1378565"/>
              <a:gd name="connsiteY5" fmla="*/ 126721 h 1267200"/>
              <a:gd name="connsiteX6" fmla="*/ 1378565 w 1378565"/>
              <a:gd name="connsiteY6" fmla="*/ 1140480 h 1267200"/>
              <a:gd name="connsiteX7" fmla="*/ 1341450 w 1378565"/>
              <a:gd name="connsiteY7" fmla="*/ 1230085 h 1267200"/>
              <a:gd name="connsiteX8" fmla="*/ 1251845 w 1378565"/>
              <a:gd name="connsiteY8" fmla="*/ 1267200 h 1267200"/>
              <a:gd name="connsiteX9" fmla="*/ 126720 w 1378565"/>
              <a:gd name="connsiteY9" fmla="*/ 1267200 h 1267200"/>
              <a:gd name="connsiteX10" fmla="*/ 37115 w 1378565"/>
              <a:gd name="connsiteY10" fmla="*/ 1230084 h 1267200"/>
              <a:gd name="connsiteX11" fmla="*/ 0 w 1378565"/>
              <a:gd name="connsiteY11" fmla="*/ 1140479 h 1267200"/>
              <a:gd name="connsiteX12" fmla="*/ 0 w 1378565"/>
              <a:gd name="connsiteY12" fmla="*/ 126720 h 126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78565" h="1267200">
                <a:moveTo>
                  <a:pt x="0" y="126720"/>
                </a:moveTo>
                <a:cubicBezTo>
                  <a:pt x="0" y="93112"/>
                  <a:pt x="13351" y="60880"/>
                  <a:pt x="37116" y="37115"/>
                </a:cubicBezTo>
                <a:cubicBezTo>
                  <a:pt x="60881" y="13350"/>
                  <a:pt x="93112" y="0"/>
                  <a:pt x="126721" y="0"/>
                </a:cubicBezTo>
                <a:lnTo>
                  <a:pt x="1251845" y="0"/>
                </a:lnTo>
                <a:cubicBezTo>
                  <a:pt x="1285453" y="0"/>
                  <a:pt x="1317685" y="13351"/>
                  <a:pt x="1341450" y="37116"/>
                </a:cubicBezTo>
                <a:cubicBezTo>
                  <a:pt x="1365215" y="60881"/>
                  <a:pt x="1378565" y="93112"/>
                  <a:pt x="1378565" y="126721"/>
                </a:cubicBezTo>
                <a:lnTo>
                  <a:pt x="1378565" y="1140480"/>
                </a:lnTo>
                <a:cubicBezTo>
                  <a:pt x="1378565" y="1174088"/>
                  <a:pt x="1365214" y="1206320"/>
                  <a:pt x="1341450" y="1230085"/>
                </a:cubicBezTo>
                <a:cubicBezTo>
                  <a:pt x="1317685" y="1253850"/>
                  <a:pt x="1285454" y="1267200"/>
                  <a:pt x="1251845" y="1267200"/>
                </a:cubicBezTo>
                <a:lnTo>
                  <a:pt x="126720" y="1267200"/>
                </a:lnTo>
                <a:cubicBezTo>
                  <a:pt x="93112" y="1267200"/>
                  <a:pt x="60880" y="1253849"/>
                  <a:pt x="37115" y="1230084"/>
                </a:cubicBezTo>
                <a:cubicBezTo>
                  <a:pt x="13350" y="1206319"/>
                  <a:pt x="0" y="1174088"/>
                  <a:pt x="0" y="1140479"/>
                </a:cubicBezTo>
                <a:lnTo>
                  <a:pt x="0" y="12672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8105" tIns="258105" rIns="258105" bIns="258105" numCol="1" spcCol="1270" anchor="t" anchorCtr="0">
            <a:noAutofit/>
          </a:bodyPr>
          <a:lstStyle/>
          <a:p>
            <a:pPr marL="304800" lvl="1" indent="-304800" defTabSz="130365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en-US" sz="2935" dirty="0"/>
          </a:p>
        </p:txBody>
      </p:sp>
      <p:sp>
        <p:nvSpPr>
          <p:cNvPr id="33" name="Freeform 32"/>
          <p:cNvSpPr/>
          <p:nvPr/>
        </p:nvSpPr>
        <p:spPr>
          <a:xfrm>
            <a:off x="2738558" y="2199488"/>
            <a:ext cx="635288" cy="492147"/>
          </a:xfrm>
          <a:custGeom>
            <a:avLst/>
            <a:gdLst>
              <a:gd name="connsiteX0" fmla="*/ 0 w 443049"/>
              <a:gd name="connsiteY0" fmla="*/ 68644 h 343222"/>
              <a:gd name="connsiteX1" fmla="*/ 271438 w 443049"/>
              <a:gd name="connsiteY1" fmla="*/ 68644 h 343222"/>
              <a:gd name="connsiteX2" fmla="*/ 271438 w 443049"/>
              <a:gd name="connsiteY2" fmla="*/ 0 h 343222"/>
              <a:gd name="connsiteX3" fmla="*/ 443049 w 443049"/>
              <a:gd name="connsiteY3" fmla="*/ 171611 h 343222"/>
              <a:gd name="connsiteX4" fmla="*/ 271438 w 443049"/>
              <a:gd name="connsiteY4" fmla="*/ 343222 h 343222"/>
              <a:gd name="connsiteX5" fmla="*/ 271438 w 443049"/>
              <a:gd name="connsiteY5" fmla="*/ 274578 h 343222"/>
              <a:gd name="connsiteX6" fmla="*/ 0 w 443049"/>
              <a:gd name="connsiteY6" fmla="*/ 274578 h 343222"/>
              <a:gd name="connsiteX7" fmla="*/ 0 w 443049"/>
              <a:gd name="connsiteY7" fmla="*/ 68644 h 343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3049" h="343222">
                <a:moveTo>
                  <a:pt x="0" y="68644"/>
                </a:moveTo>
                <a:lnTo>
                  <a:pt x="271438" y="68644"/>
                </a:lnTo>
                <a:lnTo>
                  <a:pt x="271438" y="0"/>
                </a:lnTo>
                <a:lnTo>
                  <a:pt x="443049" y="171611"/>
                </a:lnTo>
                <a:lnTo>
                  <a:pt x="271438" y="343222"/>
                </a:lnTo>
                <a:lnTo>
                  <a:pt x="271438" y="274578"/>
                </a:lnTo>
                <a:lnTo>
                  <a:pt x="0" y="274578"/>
                </a:lnTo>
                <a:lnTo>
                  <a:pt x="0" y="68644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91525" rIns="137289" bIns="91525" numCol="1" spcCol="1270" anchor="ctr" anchorCtr="0">
            <a:noAutofit/>
          </a:bodyPr>
          <a:lstStyle/>
          <a:p>
            <a:pPr algn="ctr" defTabSz="8883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dirty="0"/>
          </a:p>
        </p:txBody>
      </p:sp>
      <p:sp>
        <p:nvSpPr>
          <p:cNvPr id="34" name="Freeform 33"/>
          <p:cNvSpPr/>
          <p:nvPr/>
        </p:nvSpPr>
        <p:spPr>
          <a:xfrm>
            <a:off x="3454871" y="2050216"/>
            <a:ext cx="1976728" cy="1362781"/>
          </a:xfrm>
          <a:custGeom>
            <a:avLst/>
            <a:gdLst>
              <a:gd name="connsiteX0" fmla="*/ 0 w 1378565"/>
              <a:gd name="connsiteY0" fmla="*/ 95040 h 950400"/>
              <a:gd name="connsiteX1" fmla="*/ 27837 w 1378565"/>
              <a:gd name="connsiteY1" fmla="*/ 27837 h 950400"/>
              <a:gd name="connsiteX2" fmla="*/ 95040 w 1378565"/>
              <a:gd name="connsiteY2" fmla="*/ 1 h 950400"/>
              <a:gd name="connsiteX3" fmla="*/ 1283525 w 1378565"/>
              <a:gd name="connsiteY3" fmla="*/ 0 h 950400"/>
              <a:gd name="connsiteX4" fmla="*/ 1350728 w 1378565"/>
              <a:gd name="connsiteY4" fmla="*/ 27837 h 950400"/>
              <a:gd name="connsiteX5" fmla="*/ 1378564 w 1378565"/>
              <a:gd name="connsiteY5" fmla="*/ 95040 h 950400"/>
              <a:gd name="connsiteX6" fmla="*/ 1378565 w 1378565"/>
              <a:gd name="connsiteY6" fmla="*/ 855360 h 950400"/>
              <a:gd name="connsiteX7" fmla="*/ 1350728 w 1378565"/>
              <a:gd name="connsiteY7" fmla="*/ 922563 h 950400"/>
              <a:gd name="connsiteX8" fmla="*/ 1283525 w 1378565"/>
              <a:gd name="connsiteY8" fmla="*/ 950400 h 950400"/>
              <a:gd name="connsiteX9" fmla="*/ 95040 w 1378565"/>
              <a:gd name="connsiteY9" fmla="*/ 950400 h 950400"/>
              <a:gd name="connsiteX10" fmla="*/ 27837 w 1378565"/>
              <a:gd name="connsiteY10" fmla="*/ 922563 h 950400"/>
              <a:gd name="connsiteX11" fmla="*/ 0 w 1378565"/>
              <a:gd name="connsiteY11" fmla="*/ 855360 h 950400"/>
              <a:gd name="connsiteX12" fmla="*/ 0 w 1378565"/>
              <a:gd name="connsiteY12" fmla="*/ 95040 h 95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78565" h="950400">
                <a:moveTo>
                  <a:pt x="0" y="95040"/>
                </a:moveTo>
                <a:cubicBezTo>
                  <a:pt x="0" y="69834"/>
                  <a:pt x="10013" y="45660"/>
                  <a:pt x="27837" y="27837"/>
                </a:cubicBezTo>
                <a:cubicBezTo>
                  <a:pt x="45660" y="10014"/>
                  <a:pt x="69834" y="0"/>
                  <a:pt x="95040" y="1"/>
                </a:cubicBezTo>
                <a:lnTo>
                  <a:pt x="1283525" y="0"/>
                </a:lnTo>
                <a:cubicBezTo>
                  <a:pt x="1308731" y="0"/>
                  <a:pt x="1332905" y="10013"/>
                  <a:pt x="1350728" y="27837"/>
                </a:cubicBezTo>
                <a:cubicBezTo>
                  <a:pt x="1368551" y="45660"/>
                  <a:pt x="1378565" y="69834"/>
                  <a:pt x="1378564" y="95040"/>
                </a:cubicBezTo>
                <a:cubicBezTo>
                  <a:pt x="1378564" y="348480"/>
                  <a:pt x="1378565" y="601920"/>
                  <a:pt x="1378565" y="855360"/>
                </a:cubicBezTo>
                <a:cubicBezTo>
                  <a:pt x="1378565" y="880566"/>
                  <a:pt x="1368552" y="904740"/>
                  <a:pt x="1350728" y="922563"/>
                </a:cubicBezTo>
                <a:cubicBezTo>
                  <a:pt x="1332905" y="940386"/>
                  <a:pt x="1308731" y="950400"/>
                  <a:pt x="1283525" y="950400"/>
                </a:cubicBezTo>
                <a:lnTo>
                  <a:pt x="95040" y="950400"/>
                </a:lnTo>
                <a:cubicBezTo>
                  <a:pt x="69834" y="950400"/>
                  <a:pt x="45660" y="940387"/>
                  <a:pt x="27837" y="922563"/>
                </a:cubicBezTo>
                <a:cubicBezTo>
                  <a:pt x="10014" y="904740"/>
                  <a:pt x="0" y="880566"/>
                  <a:pt x="0" y="855360"/>
                </a:cubicBezTo>
                <a:lnTo>
                  <a:pt x="0" y="9504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8619" tIns="208619" rIns="208619" bIns="643725" numCol="1" spcCol="1270" anchor="t" anchorCtr="0">
            <a:noAutofit/>
          </a:bodyPr>
          <a:lstStyle/>
          <a:p>
            <a:pPr defTabSz="13036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935" dirty="0"/>
          </a:p>
        </p:txBody>
      </p:sp>
      <p:sp>
        <p:nvSpPr>
          <p:cNvPr id="35" name="Freeform 34"/>
          <p:cNvSpPr/>
          <p:nvPr/>
        </p:nvSpPr>
        <p:spPr>
          <a:xfrm>
            <a:off x="3859740" y="2840909"/>
            <a:ext cx="1976728" cy="1817040"/>
          </a:xfrm>
          <a:custGeom>
            <a:avLst/>
            <a:gdLst>
              <a:gd name="connsiteX0" fmla="*/ 0 w 1378565"/>
              <a:gd name="connsiteY0" fmla="*/ 126720 h 1267200"/>
              <a:gd name="connsiteX1" fmla="*/ 37116 w 1378565"/>
              <a:gd name="connsiteY1" fmla="*/ 37115 h 1267200"/>
              <a:gd name="connsiteX2" fmla="*/ 126721 w 1378565"/>
              <a:gd name="connsiteY2" fmla="*/ 0 h 1267200"/>
              <a:gd name="connsiteX3" fmla="*/ 1251845 w 1378565"/>
              <a:gd name="connsiteY3" fmla="*/ 0 h 1267200"/>
              <a:gd name="connsiteX4" fmla="*/ 1341450 w 1378565"/>
              <a:gd name="connsiteY4" fmla="*/ 37116 h 1267200"/>
              <a:gd name="connsiteX5" fmla="*/ 1378565 w 1378565"/>
              <a:gd name="connsiteY5" fmla="*/ 126721 h 1267200"/>
              <a:gd name="connsiteX6" fmla="*/ 1378565 w 1378565"/>
              <a:gd name="connsiteY6" fmla="*/ 1140480 h 1267200"/>
              <a:gd name="connsiteX7" fmla="*/ 1341450 w 1378565"/>
              <a:gd name="connsiteY7" fmla="*/ 1230085 h 1267200"/>
              <a:gd name="connsiteX8" fmla="*/ 1251845 w 1378565"/>
              <a:gd name="connsiteY8" fmla="*/ 1267200 h 1267200"/>
              <a:gd name="connsiteX9" fmla="*/ 126720 w 1378565"/>
              <a:gd name="connsiteY9" fmla="*/ 1267200 h 1267200"/>
              <a:gd name="connsiteX10" fmla="*/ 37115 w 1378565"/>
              <a:gd name="connsiteY10" fmla="*/ 1230084 h 1267200"/>
              <a:gd name="connsiteX11" fmla="*/ 0 w 1378565"/>
              <a:gd name="connsiteY11" fmla="*/ 1140479 h 1267200"/>
              <a:gd name="connsiteX12" fmla="*/ 0 w 1378565"/>
              <a:gd name="connsiteY12" fmla="*/ 126720 h 126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78565" h="1267200">
                <a:moveTo>
                  <a:pt x="0" y="126720"/>
                </a:moveTo>
                <a:cubicBezTo>
                  <a:pt x="0" y="93112"/>
                  <a:pt x="13351" y="60880"/>
                  <a:pt x="37116" y="37115"/>
                </a:cubicBezTo>
                <a:cubicBezTo>
                  <a:pt x="60881" y="13350"/>
                  <a:pt x="93112" y="0"/>
                  <a:pt x="126721" y="0"/>
                </a:cubicBezTo>
                <a:lnTo>
                  <a:pt x="1251845" y="0"/>
                </a:lnTo>
                <a:cubicBezTo>
                  <a:pt x="1285453" y="0"/>
                  <a:pt x="1317685" y="13351"/>
                  <a:pt x="1341450" y="37116"/>
                </a:cubicBezTo>
                <a:cubicBezTo>
                  <a:pt x="1365215" y="60881"/>
                  <a:pt x="1378565" y="93112"/>
                  <a:pt x="1378565" y="126721"/>
                </a:cubicBezTo>
                <a:lnTo>
                  <a:pt x="1378565" y="1140480"/>
                </a:lnTo>
                <a:cubicBezTo>
                  <a:pt x="1378565" y="1174088"/>
                  <a:pt x="1365214" y="1206320"/>
                  <a:pt x="1341450" y="1230085"/>
                </a:cubicBezTo>
                <a:cubicBezTo>
                  <a:pt x="1317685" y="1253850"/>
                  <a:pt x="1285454" y="1267200"/>
                  <a:pt x="1251845" y="1267200"/>
                </a:cubicBezTo>
                <a:lnTo>
                  <a:pt x="126720" y="1267200"/>
                </a:lnTo>
                <a:cubicBezTo>
                  <a:pt x="93112" y="1267200"/>
                  <a:pt x="60880" y="1253849"/>
                  <a:pt x="37115" y="1230084"/>
                </a:cubicBezTo>
                <a:cubicBezTo>
                  <a:pt x="13350" y="1206319"/>
                  <a:pt x="0" y="1174088"/>
                  <a:pt x="0" y="1140479"/>
                </a:cubicBezTo>
                <a:lnTo>
                  <a:pt x="0" y="126720"/>
                </a:lnTo>
                <a:close/>
              </a:path>
            </a:pathLst>
          </a:custGeom>
          <a:ln>
            <a:solidFill>
              <a:schemeClr val="accent2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8105" tIns="258105" rIns="258105" bIns="258105" numCol="1" spcCol="1270" anchor="t" anchorCtr="0">
            <a:noAutofit/>
          </a:bodyPr>
          <a:lstStyle/>
          <a:p>
            <a:pPr marL="304800" lvl="1" indent="-304800" defTabSz="130365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en-US" sz="2935" dirty="0"/>
          </a:p>
        </p:txBody>
      </p:sp>
      <p:sp>
        <p:nvSpPr>
          <p:cNvPr id="36" name="Freeform 35"/>
          <p:cNvSpPr/>
          <p:nvPr/>
        </p:nvSpPr>
        <p:spPr>
          <a:xfrm>
            <a:off x="5581630" y="2199488"/>
            <a:ext cx="635288" cy="492147"/>
          </a:xfrm>
          <a:custGeom>
            <a:avLst/>
            <a:gdLst>
              <a:gd name="connsiteX0" fmla="*/ 0 w 443049"/>
              <a:gd name="connsiteY0" fmla="*/ 68644 h 343222"/>
              <a:gd name="connsiteX1" fmla="*/ 271438 w 443049"/>
              <a:gd name="connsiteY1" fmla="*/ 68644 h 343222"/>
              <a:gd name="connsiteX2" fmla="*/ 271438 w 443049"/>
              <a:gd name="connsiteY2" fmla="*/ 0 h 343222"/>
              <a:gd name="connsiteX3" fmla="*/ 443049 w 443049"/>
              <a:gd name="connsiteY3" fmla="*/ 171611 h 343222"/>
              <a:gd name="connsiteX4" fmla="*/ 271438 w 443049"/>
              <a:gd name="connsiteY4" fmla="*/ 343222 h 343222"/>
              <a:gd name="connsiteX5" fmla="*/ 271438 w 443049"/>
              <a:gd name="connsiteY5" fmla="*/ 274578 h 343222"/>
              <a:gd name="connsiteX6" fmla="*/ 0 w 443049"/>
              <a:gd name="connsiteY6" fmla="*/ 274578 h 343222"/>
              <a:gd name="connsiteX7" fmla="*/ 0 w 443049"/>
              <a:gd name="connsiteY7" fmla="*/ 68644 h 343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3049" h="343222">
                <a:moveTo>
                  <a:pt x="0" y="68644"/>
                </a:moveTo>
                <a:lnTo>
                  <a:pt x="271438" y="68644"/>
                </a:lnTo>
                <a:lnTo>
                  <a:pt x="271438" y="0"/>
                </a:lnTo>
                <a:lnTo>
                  <a:pt x="443049" y="171611"/>
                </a:lnTo>
                <a:lnTo>
                  <a:pt x="271438" y="343222"/>
                </a:lnTo>
                <a:lnTo>
                  <a:pt x="271438" y="274578"/>
                </a:lnTo>
                <a:lnTo>
                  <a:pt x="0" y="274578"/>
                </a:lnTo>
                <a:lnTo>
                  <a:pt x="0" y="68644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91525" rIns="137289" bIns="91525" numCol="1" spcCol="1270" anchor="ctr" anchorCtr="0">
            <a:noAutofit/>
          </a:bodyPr>
          <a:lstStyle/>
          <a:p>
            <a:pPr algn="ctr" defTabSz="8883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dirty="0"/>
          </a:p>
        </p:txBody>
      </p:sp>
      <p:sp>
        <p:nvSpPr>
          <p:cNvPr id="37" name="Freeform 36"/>
          <p:cNvSpPr/>
          <p:nvPr/>
        </p:nvSpPr>
        <p:spPr>
          <a:xfrm>
            <a:off x="6329806" y="2050216"/>
            <a:ext cx="1976728" cy="1362781"/>
          </a:xfrm>
          <a:custGeom>
            <a:avLst/>
            <a:gdLst>
              <a:gd name="connsiteX0" fmla="*/ 0 w 1378565"/>
              <a:gd name="connsiteY0" fmla="*/ 95040 h 950400"/>
              <a:gd name="connsiteX1" fmla="*/ 27837 w 1378565"/>
              <a:gd name="connsiteY1" fmla="*/ 27837 h 950400"/>
              <a:gd name="connsiteX2" fmla="*/ 95040 w 1378565"/>
              <a:gd name="connsiteY2" fmla="*/ 1 h 950400"/>
              <a:gd name="connsiteX3" fmla="*/ 1283525 w 1378565"/>
              <a:gd name="connsiteY3" fmla="*/ 0 h 950400"/>
              <a:gd name="connsiteX4" fmla="*/ 1350728 w 1378565"/>
              <a:gd name="connsiteY4" fmla="*/ 27837 h 950400"/>
              <a:gd name="connsiteX5" fmla="*/ 1378564 w 1378565"/>
              <a:gd name="connsiteY5" fmla="*/ 95040 h 950400"/>
              <a:gd name="connsiteX6" fmla="*/ 1378565 w 1378565"/>
              <a:gd name="connsiteY6" fmla="*/ 855360 h 950400"/>
              <a:gd name="connsiteX7" fmla="*/ 1350728 w 1378565"/>
              <a:gd name="connsiteY7" fmla="*/ 922563 h 950400"/>
              <a:gd name="connsiteX8" fmla="*/ 1283525 w 1378565"/>
              <a:gd name="connsiteY8" fmla="*/ 950400 h 950400"/>
              <a:gd name="connsiteX9" fmla="*/ 95040 w 1378565"/>
              <a:gd name="connsiteY9" fmla="*/ 950400 h 950400"/>
              <a:gd name="connsiteX10" fmla="*/ 27837 w 1378565"/>
              <a:gd name="connsiteY10" fmla="*/ 922563 h 950400"/>
              <a:gd name="connsiteX11" fmla="*/ 0 w 1378565"/>
              <a:gd name="connsiteY11" fmla="*/ 855360 h 950400"/>
              <a:gd name="connsiteX12" fmla="*/ 0 w 1378565"/>
              <a:gd name="connsiteY12" fmla="*/ 95040 h 95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78565" h="950400">
                <a:moveTo>
                  <a:pt x="0" y="95040"/>
                </a:moveTo>
                <a:cubicBezTo>
                  <a:pt x="0" y="69834"/>
                  <a:pt x="10013" y="45660"/>
                  <a:pt x="27837" y="27837"/>
                </a:cubicBezTo>
                <a:cubicBezTo>
                  <a:pt x="45660" y="10014"/>
                  <a:pt x="69834" y="0"/>
                  <a:pt x="95040" y="1"/>
                </a:cubicBezTo>
                <a:lnTo>
                  <a:pt x="1283525" y="0"/>
                </a:lnTo>
                <a:cubicBezTo>
                  <a:pt x="1308731" y="0"/>
                  <a:pt x="1332905" y="10013"/>
                  <a:pt x="1350728" y="27837"/>
                </a:cubicBezTo>
                <a:cubicBezTo>
                  <a:pt x="1368551" y="45660"/>
                  <a:pt x="1378565" y="69834"/>
                  <a:pt x="1378564" y="95040"/>
                </a:cubicBezTo>
                <a:cubicBezTo>
                  <a:pt x="1378564" y="348480"/>
                  <a:pt x="1378565" y="601920"/>
                  <a:pt x="1378565" y="855360"/>
                </a:cubicBezTo>
                <a:cubicBezTo>
                  <a:pt x="1378565" y="880566"/>
                  <a:pt x="1368552" y="904740"/>
                  <a:pt x="1350728" y="922563"/>
                </a:cubicBezTo>
                <a:cubicBezTo>
                  <a:pt x="1332905" y="940386"/>
                  <a:pt x="1308731" y="950400"/>
                  <a:pt x="1283525" y="950400"/>
                </a:cubicBezTo>
                <a:lnTo>
                  <a:pt x="95040" y="950400"/>
                </a:lnTo>
                <a:cubicBezTo>
                  <a:pt x="69834" y="950400"/>
                  <a:pt x="45660" y="940387"/>
                  <a:pt x="27837" y="922563"/>
                </a:cubicBezTo>
                <a:cubicBezTo>
                  <a:pt x="10014" y="904740"/>
                  <a:pt x="0" y="880566"/>
                  <a:pt x="0" y="855360"/>
                </a:cubicBezTo>
                <a:lnTo>
                  <a:pt x="0" y="950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8619" tIns="208619" rIns="208619" bIns="643725" numCol="1" spcCol="1270" anchor="t" anchorCtr="0">
            <a:noAutofit/>
          </a:bodyPr>
          <a:lstStyle/>
          <a:p>
            <a:pPr defTabSz="13036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935" dirty="0"/>
          </a:p>
        </p:txBody>
      </p:sp>
      <p:sp>
        <p:nvSpPr>
          <p:cNvPr id="38" name="Freeform 37"/>
          <p:cNvSpPr/>
          <p:nvPr/>
        </p:nvSpPr>
        <p:spPr>
          <a:xfrm>
            <a:off x="6734676" y="2840909"/>
            <a:ext cx="1976728" cy="1817040"/>
          </a:xfrm>
          <a:custGeom>
            <a:avLst/>
            <a:gdLst>
              <a:gd name="connsiteX0" fmla="*/ 0 w 1378565"/>
              <a:gd name="connsiteY0" fmla="*/ 126720 h 1267200"/>
              <a:gd name="connsiteX1" fmla="*/ 37116 w 1378565"/>
              <a:gd name="connsiteY1" fmla="*/ 37115 h 1267200"/>
              <a:gd name="connsiteX2" fmla="*/ 126721 w 1378565"/>
              <a:gd name="connsiteY2" fmla="*/ 0 h 1267200"/>
              <a:gd name="connsiteX3" fmla="*/ 1251845 w 1378565"/>
              <a:gd name="connsiteY3" fmla="*/ 0 h 1267200"/>
              <a:gd name="connsiteX4" fmla="*/ 1341450 w 1378565"/>
              <a:gd name="connsiteY4" fmla="*/ 37116 h 1267200"/>
              <a:gd name="connsiteX5" fmla="*/ 1378565 w 1378565"/>
              <a:gd name="connsiteY5" fmla="*/ 126721 h 1267200"/>
              <a:gd name="connsiteX6" fmla="*/ 1378565 w 1378565"/>
              <a:gd name="connsiteY6" fmla="*/ 1140480 h 1267200"/>
              <a:gd name="connsiteX7" fmla="*/ 1341450 w 1378565"/>
              <a:gd name="connsiteY7" fmla="*/ 1230085 h 1267200"/>
              <a:gd name="connsiteX8" fmla="*/ 1251845 w 1378565"/>
              <a:gd name="connsiteY8" fmla="*/ 1267200 h 1267200"/>
              <a:gd name="connsiteX9" fmla="*/ 126720 w 1378565"/>
              <a:gd name="connsiteY9" fmla="*/ 1267200 h 1267200"/>
              <a:gd name="connsiteX10" fmla="*/ 37115 w 1378565"/>
              <a:gd name="connsiteY10" fmla="*/ 1230084 h 1267200"/>
              <a:gd name="connsiteX11" fmla="*/ 0 w 1378565"/>
              <a:gd name="connsiteY11" fmla="*/ 1140479 h 1267200"/>
              <a:gd name="connsiteX12" fmla="*/ 0 w 1378565"/>
              <a:gd name="connsiteY12" fmla="*/ 126720 h 126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78565" h="1267200">
                <a:moveTo>
                  <a:pt x="0" y="126720"/>
                </a:moveTo>
                <a:cubicBezTo>
                  <a:pt x="0" y="93112"/>
                  <a:pt x="13351" y="60880"/>
                  <a:pt x="37116" y="37115"/>
                </a:cubicBezTo>
                <a:cubicBezTo>
                  <a:pt x="60881" y="13350"/>
                  <a:pt x="93112" y="0"/>
                  <a:pt x="126721" y="0"/>
                </a:cubicBezTo>
                <a:lnTo>
                  <a:pt x="1251845" y="0"/>
                </a:lnTo>
                <a:cubicBezTo>
                  <a:pt x="1285453" y="0"/>
                  <a:pt x="1317685" y="13351"/>
                  <a:pt x="1341450" y="37116"/>
                </a:cubicBezTo>
                <a:cubicBezTo>
                  <a:pt x="1365215" y="60881"/>
                  <a:pt x="1378565" y="93112"/>
                  <a:pt x="1378565" y="126721"/>
                </a:cubicBezTo>
                <a:lnTo>
                  <a:pt x="1378565" y="1140480"/>
                </a:lnTo>
                <a:cubicBezTo>
                  <a:pt x="1378565" y="1174088"/>
                  <a:pt x="1365214" y="1206320"/>
                  <a:pt x="1341450" y="1230085"/>
                </a:cubicBezTo>
                <a:cubicBezTo>
                  <a:pt x="1317685" y="1253850"/>
                  <a:pt x="1285454" y="1267200"/>
                  <a:pt x="1251845" y="1267200"/>
                </a:cubicBezTo>
                <a:lnTo>
                  <a:pt x="126720" y="1267200"/>
                </a:lnTo>
                <a:cubicBezTo>
                  <a:pt x="93112" y="1267200"/>
                  <a:pt x="60880" y="1253849"/>
                  <a:pt x="37115" y="1230084"/>
                </a:cubicBezTo>
                <a:cubicBezTo>
                  <a:pt x="13350" y="1206319"/>
                  <a:pt x="0" y="1174088"/>
                  <a:pt x="0" y="1140479"/>
                </a:cubicBezTo>
                <a:lnTo>
                  <a:pt x="0" y="126720"/>
                </a:lnTo>
                <a:close/>
              </a:path>
            </a:pathLst>
          </a:custGeom>
          <a:ln>
            <a:solidFill>
              <a:schemeClr val="accent3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8105" tIns="258105" rIns="258105" bIns="258105" numCol="1" spcCol="1270" anchor="t" anchorCtr="0">
            <a:noAutofit/>
          </a:bodyPr>
          <a:lstStyle/>
          <a:p>
            <a:pPr marL="304800" lvl="1" indent="-304800" defTabSz="130365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en-US" sz="2935" dirty="0"/>
          </a:p>
        </p:txBody>
      </p:sp>
      <p:sp>
        <p:nvSpPr>
          <p:cNvPr id="43" name="Freeform 42"/>
          <p:cNvSpPr/>
          <p:nvPr/>
        </p:nvSpPr>
        <p:spPr>
          <a:xfrm>
            <a:off x="8478167" y="2199488"/>
            <a:ext cx="635288" cy="492147"/>
          </a:xfrm>
          <a:custGeom>
            <a:avLst/>
            <a:gdLst>
              <a:gd name="connsiteX0" fmla="*/ 0 w 443049"/>
              <a:gd name="connsiteY0" fmla="*/ 68644 h 343222"/>
              <a:gd name="connsiteX1" fmla="*/ 271438 w 443049"/>
              <a:gd name="connsiteY1" fmla="*/ 68644 h 343222"/>
              <a:gd name="connsiteX2" fmla="*/ 271438 w 443049"/>
              <a:gd name="connsiteY2" fmla="*/ 0 h 343222"/>
              <a:gd name="connsiteX3" fmla="*/ 443049 w 443049"/>
              <a:gd name="connsiteY3" fmla="*/ 171611 h 343222"/>
              <a:gd name="connsiteX4" fmla="*/ 271438 w 443049"/>
              <a:gd name="connsiteY4" fmla="*/ 343222 h 343222"/>
              <a:gd name="connsiteX5" fmla="*/ 271438 w 443049"/>
              <a:gd name="connsiteY5" fmla="*/ 274578 h 343222"/>
              <a:gd name="connsiteX6" fmla="*/ 0 w 443049"/>
              <a:gd name="connsiteY6" fmla="*/ 274578 h 343222"/>
              <a:gd name="connsiteX7" fmla="*/ 0 w 443049"/>
              <a:gd name="connsiteY7" fmla="*/ 68644 h 343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3049" h="343222">
                <a:moveTo>
                  <a:pt x="0" y="68644"/>
                </a:moveTo>
                <a:lnTo>
                  <a:pt x="271438" y="68644"/>
                </a:lnTo>
                <a:lnTo>
                  <a:pt x="271438" y="0"/>
                </a:lnTo>
                <a:lnTo>
                  <a:pt x="443049" y="171611"/>
                </a:lnTo>
                <a:lnTo>
                  <a:pt x="271438" y="343222"/>
                </a:lnTo>
                <a:lnTo>
                  <a:pt x="271438" y="274578"/>
                </a:lnTo>
                <a:lnTo>
                  <a:pt x="0" y="274578"/>
                </a:lnTo>
                <a:lnTo>
                  <a:pt x="0" y="68644"/>
                </a:lnTo>
                <a:close/>
              </a:path>
            </a:pathLst>
          </a:custGeom>
          <a:solidFill>
            <a:schemeClr val="accent3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91525" rIns="137289" bIns="91525" numCol="1" spcCol="1270" anchor="ctr" anchorCtr="0">
            <a:noAutofit/>
          </a:bodyPr>
          <a:lstStyle/>
          <a:p>
            <a:pPr algn="ctr" defTabSz="8883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dirty="0"/>
          </a:p>
        </p:txBody>
      </p:sp>
      <p:sp>
        <p:nvSpPr>
          <p:cNvPr id="44" name="Freeform 43"/>
          <p:cNvSpPr/>
          <p:nvPr/>
        </p:nvSpPr>
        <p:spPr>
          <a:xfrm>
            <a:off x="9246260" y="2050216"/>
            <a:ext cx="1976728" cy="1362781"/>
          </a:xfrm>
          <a:custGeom>
            <a:avLst/>
            <a:gdLst>
              <a:gd name="connsiteX0" fmla="*/ 0 w 1378565"/>
              <a:gd name="connsiteY0" fmla="*/ 95040 h 950400"/>
              <a:gd name="connsiteX1" fmla="*/ 27837 w 1378565"/>
              <a:gd name="connsiteY1" fmla="*/ 27837 h 950400"/>
              <a:gd name="connsiteX2" fmla="*/ 95040 w 1378565"/>
              <a:gd name="connsiteY2" fmla="*/ 1 h 950400"/>
              <a:gd name="connsiteX3" fmla="*/ 1283525 w 1378565"/>
              <a:gd name="connsiteY3" fmla="*/ 0 h 950400"/>
              <a:gd name="connsiteX4" fmla="*/ 1350728 w 1378565"/>
              <a:gd name="connsiteY4" fmla="*/ 27837 h 950400"/>
              <a:gd name="connsiteX5" fmla="*/ 1378564 w 1378565"/>
              <a:gd name="connsiteY5" fmla="*/ 95040 h 950400"/>
              <a:gd name="connsiteX6" fmla="*/ 1378565 w 1378565"/>
              <a:gd name="connsiteY6" fmla="*/ 855360 h 950400"/>
              <a:gd name="connsiteX7" fmla="*/ 1350728 w 1378565"/>
              <a:gd name="connsiteY7" fmla="*/ 922563 h 950400"/>
              <a:gd name="connsiteX8" fmla="*/ 1283525 w 1378565"/>
              <a:gd name="connsiteY8" fmla="*/ 950400 h 950400"/>
              <a:gd name="connsiteX9" fmla="*/ 95040 w 1378565"/>
              <a:gd name="connsiteY9" fmla="*/ 950400 h 950400"/>
              <a:gd name="connsiteX10" fmla="*/ 27837 w 1378565"/>
              <a:gd name="connsiteY10" fmla="*/ 922563 h 950400"/>
              <a:gd name="connsiteX11" fmla="*/ 0 w 1378565"/>
              <a:gd name="connsiteY11" fmla="*/ 855360 h 950400"/>
              <a:gd name="connsiteX12" fmla="*/ 0 w 1378565"/>
              <a:gd name="connsiteY12" fmla="*/ 95040 h 95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78565" h="950400">
                <a:moveTo>
                  <a:pt x="0" y="95040"/>
                </a:moveTo>
                <a:cubicBezTo>
                  <a:pt x="0" y="69834"/>
                  <a:pt x="10013" y="45660"/>
                  <a:pt x="27837" y="27837"/>
                </a:cubicBezTo>
                <a:cubicBezTo>
                  <a:pt x="45660" y="10014"/>
                  <a:pt x="69834" y="0"/>
                  <a:pt x="95040" y="1"/>
                </a:cubicBezTo>
                <a:lnTo>
                  <a:pt x="1283525" y="0"/>
                </a:lnTo>
                <a:cubicBezTo>
                  <a:pt x="1308731" y="0"/>
                  <a:pt x="1332905" y="10013"/>
                  <a:pt x="1350728" y="27837"/>
                </a:cubicBezTo>
                <a:cubicBezTo>
                  <a:pt x="1368551" y="45660"/>
                  <a:pt x="1378565" y="69834"/>
                  <a:pt x="1378564" y="95040"/>
                </a:cubicBezTo>
                <a:cubicBezTo>
                  <a:pt x="1378564" y="348480"/>
                  <a:pt x="1378565" y="601920"/>
                  <a:pt x="1378565" y="855360"/>
                </a:cubicBezTo>
                <a:cubicBezTo>
                  <a:pt x="1378565" y="880566"/>
                  <a:pt x="1368552" y="904740"/>
                  <a:pt x="1350728" y="922563"/>
                </a:cubicBezTo>
                <a:cubicBezTo>
                  <a:pt x="1332905" y="940386"/>
                  <a:pt x="1308731" y="950400"/>
                  <a:pt x="1283525" y="950400"/>
                </a:cubicBezTo>
                <a:lnTo>
                  <a:pt x="95040" y="950400"/>
                </a:lnTo>
                <a:cubicBezTo>
                  <a:pt x="69834" y="950400"/>
                  <a:pt x="45660" y="940387"/>
                  <a:pt x="27837" y="922563"/>
                </a:cubicBezTo>
                <a:cubicBezTo>
                  <a:pt x="10014" y="904740"/>
                  <a:pt x="0" y="880566"/>
                  <a:pt x="0" y="855360"/>
                </a:cubicBezTo>
                <a:lnTo>
                  <a:pt x="0" y="9504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8619" tIns="208619" rIns="208619" bIns="643725" numCol="1" spcCol="1270" anchor="t" anchorCtr="0">
            <a:noAutofit/>
          </a:bodyPr>
          <a:lstStyle/>
          <a:p>
            <a:pPr defTabSz="13036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935" dirty="0"/>
          </a:p>
        </p:txBody>
      </p:sp>
      <p:sp>
        <p:nvSpPr>
          <p:cNvPr id="46" name="Freeform 45"/>
          <p:cNvSpPr/>
          <p:nvPr/>
        </p:nvSpPr>
        <p:spPr>
          <a:xfrm>
            <a:off x="9651131" y="2840909"/>
            <a:ext cx="1976728" cy="1817040"/>
          </a:xfrm>
          <a:custGeom>
            <a:avLst/>
            <a:gdLst>
              <a:gd name="connsiteX0" fmla="*/ 0 w 1378565"/>
              <a:gd name="connsiteY0" fmla="*/ 126720 h 1267200"/>
              <a:gd name="connsiteX1" fmla="*/ 37116 w 1378565"/>
              <a:gd name="connsiteY1" fmla="*/ 37115 h 1267200"/>
              <a:gd name="connsiteX2" fmla="*/ 126721 w 1378565"/>
              <a:gd name="connsiteY2" fmla="*/ 0 h 1267200"/>
              <a:gd name="connsiteX3" fmla="*/ 1251845 w 1378565"/>
              <a:gd name="connsiteY3" fmla="*/ 0 h 1267200"/>
              <a:gd name="connsiteX4" fmla="*/ 1341450 w 1378565"/>
              <a:gd name="connsiteY4" fmla="*/ 37116 h 1267200"/>
              <a:gd name="connsiteX5" fmla="*/ 1378565 w 1378565"/>
              <a:gd name="connsiteY5" fmla="*/ 126721 h 1267200"/>
              <a:gd name="connsiteX6" fmla="*/ 1378565 w 1378565"/>
              <a:gd name="connsiteY6" fmla="*/ 1140480 h 1267200"/>
              <a:gd name="connsiteX7" fmla="*/ 1341450 w 1378565"/>
              <a:gd name="connsiteY7" fmla="*/ 1230085 h 1267200"/>
              <a:gd name="connsiteX8" fmla="*/ 1251845 w 1378565"/>
              <a:gd name="connsiteY8" fmla="*/ 1267200 h 1267200"/>
              <a:gd name="connsiteX9" fmla="*/ 126720 w 1378565"/>
              <a:gd name="connsiteY9" fmla="*/ 1267200 h 1267200"/>
              <a:gd name="connsiteX10" fmla="*/ 37115 w 1378565"/>
              <a:gd name="connsiteY10" fmla="*/ 1230084 h 1267200"/>
              <a:gd name="connsiteX11" fmla="*/ 0 w 1378565"/>
              <a:gd name="connsiteY11" fmla="*/ 1140479 h 1267200"/>
              <a:gd name="connsiteX12" fmla="*/ 0 w 1378565"/>
              <a:gd name="connsiteY12" fmla="*/ 126720 h 126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78565" h="1267200">
                <a:moveTo>
                  <a:pt x="0" y="126720"/>
                </a:moveTo>
                <a:cubicBezTo>
                  <a:pt x="0" y="93112"/>
                  <a:pt x="13351" y="60880"/>
                  <a:pt x="37116" y="37115"/>
                </a:cubicBezTo>
                <a:cubicBezTo>
                  <a:pt x="60881" y="13350"/>
                  <a:pt x="93112" y="0"/>
                  <a:pt x="126721" y="0"/>
                </a:cubicBezTo>
                <a:lnTo>
                  <a:pt x="1251845" y="0"/>
                </a:lnTo>
                <a:cubicBezTo>
                  <a:pt x="1285453" y="0"/>
                  <a:pt x="1317685" y="13351"/>
                  <a:pt x="1341450" y="37116"/>
                </a:cubicBezTo>
                <a:cubicBezTo>
                  <a:pt x="1365215" y="60881"/>
                  <a:pt x="1378565" y="93112"/>
                  <a:pt x="1378565" y="126721"/>
                </a:cubicBezTo>
                <a:lnTo>
                  <a:pt x="1378565" y="1140480"/>
                </a:lnTo>
                <a:cubicBezTo>
                  <a:pt x="1378565" y="1174088"/>
                  <a:pt x="1365214" y="1206320"/>
                  <a:pt x="1341450" y="1230085"/>
                </a:cubicBezTo>
                <a:cubicBezTo>
                  <a:pt x="1317685" y="1253850"/>
                  <a:pt x="1285454" y="1267200"/>
                  <a:pt x="1251845" y="1267200"/>
                </a:cubicBezTo>
                <a:lnTo>
                  <a:pt x="126720" y="1267200"/>
                </a:lnTo>
                <a:cubicBezTo>
                  <a:pt x="93112" y="1267200"/>
                  <a:pt x="60880" y="1253849"/>
                  <a:pt x="37115" y="1230084"/>
                </a:cubicBezTo>
                <a:cubicBezTo>
                  <a:pt x="13350" y="1206319"/>
                  <a:pt x="0" y="1174088"/>
                  <a:pt x="0" y="1140479"/>
                </a:cubicBezTo>
                <a:lnTo>
                  <a:pt x="0" y="126720"/>
                </a:lnTo>
                <a:close/>
              </a:path>
            </a:pathLst>
          </a:custGeom>
          <a:ln>
            <a:solidFill>
              <a:schemeClr val="accent4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8105" tIns="258105" rIns="258105" bIns="258105" numCol="1" spcCol="1270" anchor="t" anchorCtr="0">
            <a:noAutofit/>
          </a:bodyPr>
          <a:lstStyle/>
          <a:p>
            <a:pPr marL="304800" lvl="1" indent="-304800" defTabSz="130365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en-US" sz="2935" dirty="0"/>
          </a:p>
        </p:txBody>
      </p:sp>
      <p:sp>
        <p:nvSpPr>
          <p:cNvPr id="51" name="Freeform 66"/>
          <p:cNvSpPr>
            <a:spLocks noEditPoints="1"/>
          </p:cNvSpPr>
          <p:nvPr/>
        </p:nvSpPr>
        <p:spPr bwMode="auto">
          <a:xfrm>
            <a:off x="1759319" y="3425196"/>
            <a:ext cx="555163" cy="648467"/>
          </a:xfrm>
          <a:custGeom>
            <a:avLst/>
            <a:gdLst/>
            <a:ahLst/>
            <a:cxnLst>
              <a:cxn ang="0">
                <a:pos x="55" y="9"/>
              </a:cxn>
              <a:cxn ang="0">
                <a:pos x="55" y="14"/>
              </a:cxn>
              <a:cxn ang="0">
                <a:pos x="27" y="23"/>
              </a:cxn>
              <a:cxn ang="0">
                <a:pos x="0" y="14"/>
              </a:cxn>
              <a:cxn ang="0">
                <a:pos x="0" y="9"/>
              </a:cxn>
              <a:cxn ang="0">
                <a:pos x="27" y="0"/>
              </a:cxn>
              <a:cxn ang="0">
                <a:pos x="55" y="9"/>
              </a:cxn>
              <a:cxn ang="0">
                <a:pos x="55" y="21"/>
              </a:cxn>
              <a:cxn ang="0">
                <a:pos x="55" y="27"/>
              </a:cxn>
              <a:cxn ang="0">
                <a:pos x="27" y="37"/>
              </a:cxn>
              <a:cxn ang="0">
                <a:pos x="0" y="27"/>
              </a:cxn>
              <a:cxn ang="0">
                <a:pos x="0" y="21"/>
              </a:cxn>
              <a:cxn ang="0">
                <a:pos x="27" y="27"/>
              </a:cxn>
              <a:cxn ang="0">
                <a:pos x="55" y="21"/>
              </a:cxn>
              <a:cxn ang="0">
                <a:pos x="55" y="35"/>
              </a:cxn>
              <a:cxn ang="0">
                <a:pos x="55" y="41"/>
              </a:cxn>
              <a:cxn ang="0">
                <a:pos x="27" y="50"/>
              </a:cxn>
              <a:cxn ang="0">
                <a:pos x="0" y="41"/>
              </a:cxn>
              <a:cxn ang="0">
                <a:pos x="0" y="35"/>
              </a:cxn>
              <a:cxn ang="0">
                <a:pos x="27" y="41"/>
              </a:cxn>
              <a:cxn ang="0">
                <a:pos x="55" y="35"/>
              </a:cxn>
              <a:cxn ang="0">
                <a:pos x="55" y="49"/>
              </a:cxn>
              <a:cxn ang="0">
                <a:pos x="55" y="55"/>
              </a:cxn>
              <a:cxn ang="0">
                <a:pos x="27" y="64"/>
              </a:cxn>
              <a:cxn ang="0">
                <a:pos x="0" y="55"/>
              </a:cxn>
              <a:cxn ang="0">
                <a:pos x="0" y="49"/>
              </a:cxn>
              <a:cxn ang="0">
                <a:pos x="27" y="55"/>
              </a:cxn>
              <a:cxn ang="0">
                <a:pos x="55" y="49"/>
              </a:cxn>
            </a:cxnLst>
            <a:rect l="0" t="0" r="r" b="b"/>
            <a:pathLst>
              <a:path w="55" h="64">
                <a:moveTo>
                  <a:pt x="55" y="9"/>
                </a:moveTo>
                <a:cubicBezTo>
                  <a:pt x="55" y="14"/>
                  <a:pt x="55" y="14"/>
                  <a:pt x="55" y="14"/>
                </a:cubicBezTo>
                <a:cubicBezTo>
                  <a:pt x="55" y="19"/>
                  <a:pt x="42" y="23"/>
                  <a:pt x="27" y="23"/>
                </a:cubicBezTo>
                <a:cubicBezTo>
                  <a:pt x="12" y="23"/>
                  <a:pt x="0" y="19"/>
                  <a:pt x="0" y="14"/>
                </a:cubicBezTo>
                <a:cubicBezTo>
                  <a:pt x="0" y="9"/>
                  <a:pt x="0" y="9"/>
                  <a:pt x="0" y="9"/>
                </a:cubicBezTo>
                <a:cubicBezTo>
                  <a:pt x="0" y="4"/>
                  <a:pt x="12" y="0"/>
                  <a:pt x="27" y="0"/>
                </a:cubicBezTo>
                <a:cubicBezTo>
                  <a:pt x="42" y="0"/>
                  <a:pt x="55" y="4"/>
                  <a:pt x="55" y="9"/>
                </a:cubicBezTo>
                <a:close/>
                <a:moveTo>
                  <a:pt x="55" y="21"/>
                </a:moveTo>
                <a:cubicBezTo>
                  <a:pt x="55" y="27"/>
                  <a:pt x="55" y="27"/>
                  <a:pt x="55" y="27"/>
                </a:cubicBezTo>
                <a:cubicBezTo>
                  <a:pt x="55" y="32"/>
                  <a:pt x="42" y="37"/>
                  <a:pt x="27" y="37"/>
                </a:cubicBezTo>
                <a:cubicBezTo>
                  <a:pt x="12" y="37"/>
                  <a:pt x="0" y="32"/>
                  <a:pt x="0" y="27"/>
                </a:cubicBezTo>
                <a:cubicBezTo>
                  <a:pt x="0" y="21"/>
                  <a:pt x="0" y="21"/>
                  <a:pt x="0" y="21"/>
                </a:cubicBezTo>
                <a:cubicBezTo>
                  <a:pt x="6" y="25"/>
                  <a:pt x="16" y="27"/>
                  <a:pt x="27" y="27"/>
                </a:cubicBezTo>
                <a:cubicBezTo>
                  <a:pt x="38" y="27"/>
                  <a:pt x="49" y="25"/>
                  <a:pt x="55" y="21"/>
                </a:cubicBezTo>
                <a:close/>
                <a:moveTo>
                  <a:pt x="55" y="35"/>
                </a:moveTo>
                <a:cubicBezTo>
                  <a:pt x="55" y="41"/>
                  <a:pt x="55" y="41"/>
                  <a:pt x="55" y="41"/>
                </a:cubicBezTo>
                <a:cubicBezTo>
                  <a:pt x="55" y="46"/>
                  <a:pt x="42" y="50"/>
                  <a:pt x="27" y="50"/>
                </a:cubicBezTo>
                <a:cubicBezTo>
                  <a:pt x="12" y="50"/>
                  <a:pt x="0" y="46"/>
                  <a:pt x="0" y="41"/>
                </a:cubicBezTo>
                <a:cubicBezTo>
                  <a:pt x="0" y="35"/>
                  <a:pt x="0" y="35"/>
                  <a:pt x="0" y="35"/>
                </a:cubicBezTo>
                <a:cubicBezTo>
                  <a:pt x="6" y="39"/>
                  <a:pt x="16" y="41"/>
                  <a:pt x="27" y="41"/>
                </a:cubicBezTo>
                <a:cubicBezTo>
                  <a:pt x="38" y="41"/>
                  <a:pt x="49" y="39"/>
                  <a:pt x="55" y="35"/>
                </a:cubicBezTo>
                <a:close/>
                <a:moveTo>
                  <a:pt x="55" y="49"/>
                </a:moveTo>
                <a:cubicBezTo>
                  <a:pt x="55" y="55"/>
                  <a:pt x="55" y="55"/>
                  <a:pt x="55" y="55"/>
                </a:cubicBezTo>
                <a:cubicBezTo>
                  <a:pt x="55" y="60"/>
                  <a:pt x="42" y="64"/>
                  <a:pt x="27" y="64"/>
                </a:cubicBezTo>
                <a:cubicBezTo>
                  <a:pt x="12" y="64"/>
                  <a:pt x="0" y="60"/>
                  <a:pt x="0" y="55"/>
                </a:cubicBezTo>
                <a:cubicBezTo>
                  <a:pt x="0" y="49"/>
                  <a:pt x="0" y="49"/>
                  <a:pt x="0" y="49"/>
                </a:cubicBezTo>
                <a:cubicBezTo>
                  <a:pt x="6" y="53"/>
                  <a:pt x="16" y="55"/>
                  <a:pt x="27" y="55"/>
                </a:cubicBezTo>
                <a:cubicBezTo>
                  <a:pt x="38" y="55"/>
                  <a:pt x="49" y="53"/>
                  <a:pt x="55" y="49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52" name="Freeform 34"/>
          <p:cNvSpPr>
            <a:spLocks noEditPoints="1"/>
          </p:cNvSpPr>
          <p:nvPr/>
        </p:nvSpPr>
        <p:spPr bwMode="auto">
          <a:xfrm rot="5400000">
            <a:off x="4547583" y="3512481"/>
            <a:ext cx="601043" cy="473900"/>
          </a:xfrm>
          <a:custGeom>
            <a:avLst/>
            <a:gdLst/>
            <a:ahLst/>
            <a:cxnLst>
              <a:cxn ang="0">
                <a:pos x="72" y="54"/>
              </a:cxn>
              <a:cxn ang="0">
                <a:pos x="70" y="57"/>
              </a:cxn>
              <a:cxn ang="0">
                <a:pos x="3" y="57"/>
              </a:cxn>
              <a:cxn ang="0">
                <a:pos x="0" y="54"/>
              </a:cxn>
              <a:cxn ang="0">
                <a:pos x="0" y="49"/>
              </a:cxn>
              <a:cxn ang="0">
                <a:pos x="3" y="47"/>
              </a:cxn>
              <a:cxn ang="0">
                <a:pos x="70" y="47"/>
              </a:cxn>
              <a:cxn ang="0">
                <a:pos x="72" y="49"/>
              </a:cxn>
              <a:cxn ang="0">
                <a:pos x="72" y="54"/>
              </a:cxn>
              <a:cxn ang="0">
                <a:pos x="72" y="24"/>
              </a:cxn>
              <a:cxn ang="0">
                <a:pos x="70" y="26"/>
              </a:cxn>
              <a:cxn ang="0">
                <a:pos x="8" y="26"/>
              </a:cxn>
              <a:cxn ang="0">
                <a:pos x="6" y="24"/>
              </a:cxn>
              <a:cxn ang="0">
                <a:pos x="6" y="18"/>
              </a:cxn>
              <a:cxn ang="0">
                <a:pos x="8" y="16"/>
              </a:cxn>
              <a:cxn ang="0">
                <a:pos x="70" y="16"/>
              </a:cxn>
              <a:cxn ang="0">
                <a:pos x="72" y="18"/>
              </a:cxn>
              <a:cxn ang="0">
                <a:pos x="72" y="24"/>
              </a:cxn>
              <a:cxn ang="0">
                <a:pos x="72" y="39"/>
              </a:cxn>
              <a:cxn ang="0">
                <a:pos x="70" y="42"/>
              </a:cxn>
              <a:cxn ang="0">
                <a:pos x="18" y="42"/>
              </a:cxn>
              <a:cxn ang="0">
                <a:pos x="16" y="39"/>
              </a:cxn>
              <a:cxn ang="0">
                <a:pos x="16" y="34"/>
              </a:cxn>
              <a:cxn ang="0">
                <a:pos x="18" y="31"/>
              </a:cxn>
              <a:cxn ang="0">
                <a:pos x="70" y="31"/>
              </a:cxn>
              <a:cxn ang="0">
                <a:pos x="72" y="34"/>
              </a:cxn>
              <a:cxn ang="0">
                <a:pos x="72" y="39"/>
              </a:cxn>
              <a:cxn ang="0">
                <a:pos x="72" y="8"/>
              </a:cxn>
              <a:cxn ang="0">
                <a:pos x="70" y="11"/>
              </a:cxn>
              <a:cxn ang="0">
                <a:pos x="24" y="11"/>
              </a:cxn>
              <a:cxn ang="0">
                <a:pos x="21" y="8"/>
              </a:cxn>
              <a:cxn ang="0">
                <a:pos x="21" y="3"/>
              </a:cxn>
              <a:cxn ang="0">
                <a:pos x="24" y="0"/>
              </a:cxn>
              <a:cxn ang="0">
                <a:pos x="70" y="0"/>
              </a:cxn>
              <a:cxn ang="0">
                <a:pos x="72" y="3"/>
              </a:cxn>
              <a:cxn ang="0">
                <a:pos x="72" y="8"/>
              </a:cxn>
            </a:cxnLst>
            <a:rect l="0" t="0" r="r" b="b"/>
            <a:pathLst>
              <a:path w="72" h="57">
                <a:moveTo>
                  <a:pt x="72" y="54"/>
                </a:moveTo>
                <a:cubicBezTo>
                  <a:pt x="72" y="56"/>
                  <a:pt x="71" y="57"/>
                  <a:pt x="70" y="57"/>
                </a:cubicBezTo>
                <a:cubicBezTo>
                  <a:pt x="3" y="57"/>
                  <a:pt x="3" y="57"/>
                  <a:pt x="3" y="57"/>
                </a:cubicBezTo>
                <a:cubicBezTo>
                  <a:pt x="2" y="57"/>
                  <a:pt x="0" y="56"/>
                  <a:pt x="0" y="54"/>
                </a:cubicBezTo>
                <a:cubicBezTo>
                  <a:pt x="0" y="49"/>
                  <a:pt x="0" y="49"/>
                  <a:pt x="0" y="49"/>
                </a:cubicBezTo>
                <a:cubicBezTo>
                  <a:pt x="0" y="48"/>
                  <a:pt x="2" y="47"/>
                  <a:pt x="3" y="47"/>
                </a:cubicBezTo>
                <a:cubicBezTo>
                  <a:pt x="70" y="47"/>
                  <a:pt x="70" y="47"/>
                  <a:pt x="70" y="47"/>
                </a:cubicBezTo>
                <a:cubicBezTo>
                  <a:pt x="71" y="47"/>
                  <a:pt x="72" y="48"/>
                  <a:pt x="72" y="49"/>
                </a:cubicBezTo>
                <a:lnTo>
                  <a:pt x="72" y="54"/>
                </a:lnTo>
                <a:close/>
                <a:moveTo>
                  <a:pt x="72" y="24"/>
                </a:moveTo>
                <a:cubicBezTo>
                  <a:pt x="72" y="25"/>
                  <a:pt x="71" y="26"/>
                  <a:pt x="70" y="26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6"/>
                  <a:pt x="6" y="25"/>
                  <a:pt x="6" y="24"/>
                </a:cubicBezTo>
                <a:cubicBezTo>
                  <a:pt x="6" y="18"/>
                  <a:pt x="6" y="18"/>
                  <a:pt x="6" y="18"/>
                </a:cubicBezTo>
                <a:cubicBezTo>
                  <a:pt x="6" y="17"/>
                  <a:pt x="7" y="16"/>
                  <a:pt x="8" y="16"/>
                </a:cubicBezTo>
                <a:cubicBezTo>
                  <a:pt x="70" y="16"/>
                  <a:pt x="70" y="16"/>
                  <a:pt x="70" y="16"/>
                </a:cubicBezTo>
                <a:cubicBezTo>
                  <a:pt x="71" y="16"/>
                  <a:pt x="72" y="17"/>
                  <a:pt x="72" y="18"/>
                </a:cubicBezTo>
                <a:lnTo>
                  <a:pt x="72" y="24"/>
                </a:lnTo>
                <a:close/>
                <a:moveTo>
                  <a:pt x="72" y="39"/>
                </a:moveTo>
                <a:cubicBezTo>
                  <a:pt x="72" y="40"/>
                  <a:pt x="71" y="42"/>
                  <a:pt x="70" y="42"/>
                </a:cubicBezTo>
                <a:cubicBezTo>
                  <a:pt x="18" y="42"/>
                  <a:pt x="18" y="42"/>
                  <a:pt x="18" y="42"/>
                </a:cubicBezTo>
                <a:cubicBezTo>
                  <a:pt x="17" y="42"/>
                  <a:pt x="16" y="40"/>
                  <a:pt x="16" y="39"/>
                </a:cubicBezTo>
                <a:cubicBezTo>
                  <a:pt x="16" y="34"/>
                  <a:pt x="16" y="34"/>
                  <a:pt x="16" y="34"/>
                </a:cubicBezTo>
                <a:cubicBezTo>
                  <a:pt x="16" y="32"/>
                  <a:pt x="17" y="31"/>
                  <a:pt x="18" y="31"/>
                </a:cubicBezTo>
                <a:cubicBezTo>
                  <a:pt x="70" y="31"/>
                  <a:pt x="70" y="31"/>
                  <a:pt x="70" y="31"/>
                </a:cubicBezTo>
                <a:cubicBezTo>
                  <a:pt x="71" y="31"/>
                  <a:pt x="72" y="32"/>
                  <a:pt x="72" y="34"/>
                </a:cubicBezTo>
                <a:lnTo>
                  <a:pt x="72" y="39"/>
                </a:lnTo>
                <a:close/>
                <a:moveTo>
                  <a:pt x="72" y="8"/>
                </a:moveTo>
                <a:cubicBezTo>
                  <a:pt x="72" y="10"/>
                  <a:pt x="71" y="11"/>
                  <a:pt x="70" y="11"/>
                </a:cubicBezTo>
                <a:cubicBezTo>
                  <a:pt x="24" y="11"/>
                  <a:pt x="24" y="11"/>
                  <a:pt x="24" y="11"/>
                </a:cubicBezTo>
                <a:cubicBezTo>
                  <a:pt x="22" y="11"/>
                  <a:pt x="21" y="10"/>
                  <a:pt x="21" y="8"/>
                </a:cubicBezTo>
                <a:cubicBezTo>
                  <a:pt x="21" y="3"/>
                  <a:pt x="21" y="3"/>
                  <a:pt x="21" y="3"/>
                </a:cubicBezTo>
                <a:cubicBezTo>
                  <a:pt x="21" y="2"/>
                  <a:pt x="22" y="0"/>
                  <a:pt x="24" y="0"/>
                </a:cubicBezTo>
                <a:cubicBezTo>
                  <a:pt x="70" y="0"/>
                  <a:pt x="70" y="0"/>
                  <a:pt x="70" y="0"/>
                </a:cubicBezTo>
                <a:cubicBezTo>
                  <a:pt x="71" y="0"/>
                  <a:pt x="72" y="2"/>
                  <a:pt x="72" y="3"/>
                </a:cubicBezTo>
                <a:lnTo>
                  <a:pt x="72" y="8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53" name="Freeform 62"/>
          <p:cNvSpPr>
            <a:spLocks noEditPoints="1"/>
          </p:cNvSpPr>
          <p:nvPr/>
        </p:nvSpPr>
        <p:spPr bwMode="auto">
          <a:xfrm>
            <a:off x="7424927" y="3448932"/>
            <a:ext cx="596227" cy="600995"/>
          </a:xfrm>
          <a:custGeom>
            <a:avLst/>
            <a:gdLst/>
            <a:ahLst/>
            <a:cxnLst>
              <a:cxn ang="0">
                <a:pos x="58" y="33"/>
              </a:cxn>
              <a:cxn ang="0">
                <a:pos x="57" y="34"/>
              </a:cxn>
              <a:cxn ang="0">
                <a:pos x="50" y="35"/>
              </a:cxn>
              <a:cxn ang="0">
                <a:pos x="49" y="39"/>
              </a:cxn>
              <a:cxn ang="0">
                <a:pos x="53" y="44"/>
              </a:cxn>
              <a:cxn ang="0">
                <a:pos x="53" y="45"/>
              </a:cxn>
              <a:cxn ang="0">
                <a:pos x="53" y="46"/>
              </a:cxn>
              <a:cxn ang="0">
                <a:pos x="45" y="53"/>
              </a:cxn>
              <a:cxn ang="0">
                <a:pos x="44" y="52"/>
              </a:cxn>
              <a:cxn ang="0">
                <a:pos x="39" y="48"/>
              </a:cxn>
              <a:cxn ang="0">
                <a:pos x="36" y="50"/>
              </a:cxn>
              <a:cxn ang="0">
                <a:pos x="34" y="57"/>
              </a:cxn>
              <a:cxn ang="0">
                <a:pos x="33" y="58"/>
              </a:cxn>
              <a:cxn ang="0">
                <a:pos x="25" y="58"/>
              </a:cxn>
              <a:cxn ang="0">
                <a:pos x="23" y="57"/>
              </a:cxn>
              <a:cxn ang="0">
                <a:pos x="22" y="50"/>
              </a:cxn>
              <a:cxn ang="0">
                <a:pos x="19" y="48"/>
              </a:cxn>
              <a:cxn ang="0">
                <a:pos x="14" y="52"/>
              </a:cxn>
              <a:cxn ang="0">
                <a:pos x="13" y="53"/>
              </a:cxn>
              <a:cxn ang="0">
                <a:pos x="12" y="52"/>
              </a:cxn>
              <a:cxn ang="0">
                <a:pos x="5" y="46"/>
              </a:cxn>
              <a:cxn ang="0">
                <a:pos x="5" y="45"/>
              </a:cxn>
              <a:cxn ang="0">
                <a:pos x="5" y="44"/>
              </a:cxn>
              <a:cxn ang="0">
                <a:pos x="9" y="39"/>
              </a:cxn>
              <a:cxn ang="0">
                <a:pos x="8" y="35"/>
              </a:cxn>
              <a:cxn ang="0">
                <a:pos x="1" y="34"/>
              </a:cxn>
              <a:cxn ang="0">
                <a:pos x="0" y="33"/>
              </a:cxn>
              <a:cxn ang="0">
                <a:pos x="0" y="24"/>
              </a:cxn>
              <a:cxn ang="0">
                <a:pos x="1" y="23"/>
              </a:cxn>
              <a:cxn ang="0">
                <a:pos x="8" y="22"/>
              </a:cxn>
              <a:cxn ang="0">
                <a:pos x="9" y="18"/>
              </a:cxn>
              <a:cxn ang="0">
                <a:pos x="5" y="13"/>
              </a:cxn>
              <a:cxn ang="0">
                <a:pos x="5" y="12"/>
              </a:cxn>
              <a:cxn ang="0">
                <a:pos x="5" y="11"/>
              </a:cxn>
              <a:cxn ang="0">
                <a:pos x="13" y="5"/>
              </a:cxn>
              <a:cxn ang="0">
                <a:pos x="14" y="5"/>
              </a:cxn>
              <a:cxn ang="0">
                <a:pos x="19" y="9"/>
              </a:cxn>
              <a:cxn ang="0">
                <a:pos x="22" y="8"/>
              </a:cxn>
              <a:cxn ang="0">
                <a:pos x="23" y="1"/>
              </a:cxn>
              <a:cxn ang="0">
                <a:pos x="25" y="0"/>
              </a:cxn>
              <a:cxn ang="0">
                <a:pos x="33" y="0"/>
              </a:cxn>
              <a:cxn ang="0">
                <a:pos x="34" y="1"/>
              </a:cxn>
              <a:cxn ang="0">
                <a:pos x="36" y="8"/>
              </a:cxn>
              <a:cxn ang="0">
                <a:pos x="39" y="9"/>
              </a:cxn>
              <a:cxn ang="0">
                <a:pos x="44" y="5"/>
              </a:cxn>
              <a:cxn ang="0">
                <a:pos x="45" y="5"/>
              </a:cxn>
              <a:cxn ang="0">
                <a:pos x="46" y="5"/>
              </a:cxn>
              <a:cxn ang="0">
                <a:pos x="52" y="12"/>
              </a:cxn>
              <a:cxn ang="0">
                <a:pos x="53" y="12"/>
              </a:cxn>
              <a:cxn ang="0">
                <a:pos x="52" y="13"/>
              </a:cxn>
              <a:cxn ang="0">
                <a:pos x="48" y="18"/>
              </a:cxn>
              <a:cxn ang="0">
                <a:pos x="50" y="22"/>
              </a:cxn>
              <a:cxn ang="0">
                <a:pos x="57" y="23"/>
              </a:cxn>
              <a:cxn ang="0">
                <a:pos x="58" y="25"/>
              </a:cxn>
              <a:cxn ang="0">
                <a:pos x="58" y="33"/>
              </a:cxn>
              <a:cxn ang="0">
                <a:pos x="29" y="19"/>
              </a:cxn>
              <a:cxn ang="0">
                <a:pos x="19" y="29"/>
              </a:cxn>
              <a:cxn ang="0">
                <a:pos x="29" y="38"/>
              </a:cxn>
              <a:cxn ang="0">
                <a:pos x="39" y="29"/>
              </a:cxn>
              <a:cxn ang="0">
                <a:pos x="29" y="19"/>
              </a:cxn>
            </a:cxnLst>
            <a:rect l="0" t="0" r="r" b="b"/>
            <a:pathLst>
              <a:path w="58" h="58">
                <a:moveTo>
                  <a:pt x="58" y="33"/>
                </a:moveTo>
                <a:cubicBezTo>
                  <a:pt x="58" y="34"/>
                  <a:pt x="58" y="34"/>
                  <a:pt x="57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7"/>
                  <a:pt x="49" y="38"/>
                  <a:pt x="49" y="39"/>
                </a:cubicBezTo>
                <a:cubicBezTo>
                  <a:pt x="50" y="41"/>
                  <a:pt x="51" y="42"/>
                  <a:pt x="53" y="44"/>
                </a:cubicBezTo>
                <a:cubicBezTo>
                  <a:pt x="53" y="44"/>
                  <a:pt x="53" y="45"/>
                  <a:pt x="53" y="45"/>
                </a:cubicBezTo>
                <a:cubicBezTo>
                  <a:pt x="53" y="45"/>
                  <a:pt x="53" y="46"/>
                  <a:pt x="53" y="46"/>
                </a:cubicBezTo>
                <a:cubicBezTo>
                  <a:pt x="52" y="47"/>
                  <a:pt x="47" y="53"/>
                  <a:pt x="45" y="53"/>
                </a:cubicBezTo>
                <a:cubicBezTo>
                  <a:pt x="45" y="53"/>
                  <a:pt x="45" y="53"/>
                  <a:pt x="44" y="52"/>
                </a:cubicBezTo>
                <a:cubicBezTo>
                  <a:pt x="39" y="48"/>
                  <a:pt x="39" y="48"/>
                  <a:pt x="39" y="48"/>
                </a:cubicBezTo>
                <a:cubicBezTo>
                  <a:pt x="38" y="49"/>
                  <a:pt x="37" y="49"/>
                  <a:pt x="36" y="50"/>
                </a:cubicBezTo>
                <a:cubicBezTo>
                  <a:pt x="35" y="52"/>
                  <a:pt x="35" y="55"/>
                  <a:pt x="34" y="57"/>
                </a:cubicBezTo>
                <a:cubicBezTo>
                  <a:pt x="34" y="57"/>
                  <a:pt x="34" y="58"/>
                  <a:pt x="33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4" y="58"/>
                  <a:pt x="23" y="57"/>
                  <a:pt x="23" y="57"/>
                </a:cubicBezTo>
                <a:cubicBezTo>
                  <a:pt x="22" y="50"/>
                  <a:pt x="22" y="50"/>
                  <a:pt x="22" y="50"/>
                </a:cubicBezTo>
                <a:cubicBezTo>
                  <a:pt x="21" y="49"/>
                  <a:pt x="20" y="49"/>
                  <a:pt x="19" y="48"/>
                </a:cubicBezTo>
                <a:cubicBezTo>
                  <a:pt x="14" y="52"/>
                  <a:pt x="14" y="52"/>
                  <a:pt x="14" y="52"/>
                </a:cubicBezTo>
                <a:cubicBezTo>
                  <a:pt x="13" y="53"/>
                  <a:pt x="13" y="53"/>
                  <a:pt x="13" y="53"/>
                </a:cubicBezTo>
                <a:cubicBezTo>
                  <a:pt x="12" y="53"/>
                  <a:pt x="12" y="53"/>
                  <a:pt x="12" y="52"/>
                </a:cubicBezTo>
                <a:cubicBezTo>
                  <a:pt x="10" y="50"/>
                  <a:pt x="7" y="48"/>
                  <a:pt x="5" y="46"/>
                </a:cubicBezTo>
                <a:cubicBezTo>
                  <a:pt x="5" y="46"/>
                  <a:pt x="5" y="45"/>
                  <a:pt x="5" y="45"/>
                </a:cubicBezTo>
                <a:cubicBezTo>
                  <a:pt x="5" y="45"/>
                  <a:pt x="5" y="44"/>
                  <a:pt x="5" y="44"/>
                </a:cubicBezTo>
                <a:cubicBezTo>
                  <a:pt x="7" y="42"/>
                  <a:pt x="8" y="41"/>
                  <a:pt x="9" y="39"/>
                </a:cubicBezTo>
                <a:cubicBezTo>
                  <a:pt x="9" y="38"/>
                  <a:pt x="8" y="37"/>
                  <a:pt x="8" y="35"/>
                </a:cubicBezTo>
                <a:cubicBezTo>
                  <a:pt x="1" y="34"/>
                  <a:pt x="1" y="34"/>
                  <a:pt x="1" y="34"/>
                </a:cubicBezTo>
                <a:cubicBezTo>
                  <a:pt x="0" y="34"/>
                  <a:pt x="0" y="33"/>
                  <a:pt x="0" y="33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1" y="23"/>
                </a:cubicBezTo>
                <a:cubicBezTo>
                  <a:pt x="8" y="22"/>
                  <a:pt x="8" y="22"/>
                  <a:pt x="8" y="22"/>
                </a:cubicBezTo>
                <a:cubicBezTo>
                  <a:pt x="8" y="21"/>
                  <a:pt x="9" y="20"/>
                  <a:pt x="9" y="18"/>
                </a:cubicBezTo>
                <a:cubicBezTo>
                  <a:pt x="8" y="17"/>
                  <a:pt x="7" y="15"/>
                  <a:pt x="5" y="13"/>
                </a:cubicBezTo>
                <a:cubicBezTo>
                  <a:pt x="5" y="13"/>
                  <a:pt x="5" y="13"/>
                  <a:pt x="5" y="12"/>
                </a:cubicBezTo>
                <a:cubicBezTo>
                  <a:pt x="5" y="12"/>
                  <a:pt x="5" y="12"/>
                  <a:pt x="5" y="11"/>
                </a:cubicBezTo>
                <a:cubicBezTo>
                  <a:pt x="6" y="10"/>
                  <a:pt x="11" y="5"/>
                  <a:pt x="13" y="5"/>
                </a:cubicBezTo>
                <a:cubicBezTo>
                  <a:pt x="13" y="5"/>
                  <a:pt x="13" y="5"/>
                  <a:pt x="14" y="5"/>
                </a:cubicBezTo>
                <a:cubicBezTo>
                  <a:pt x="19" y="9"/>
                  <a:pt x="19" y="9"/>
                  <a:pt x="19" y="9"/>
                </a:cubicBezTo>
                <a:cubicBezTo>
                  <a:pt x="20" y="9"/>
                  <a:pt x="21" y="8"/>
                  <a:pt x="22" y="8"/>
                </a:cubicBezTo>
                <a:cubicBezTo>
                  <a:pt x="22" y="5"/>
                  <a:pt x="23" y="3"/>
                  <a:pt x="23" y="1"/>
                </a:cubicBezTo>
                <a:cubicBezTo>
                  <a:pt x="23" y="0"/>
                  <a:pt x="24" y="0"/>
                  <a:pt x="25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4" y="0"/>
                  <a:pt x="34" y="0"/>
                  <a:pt x="34" y="1"/>
                </a:cubicBezTo>
                <a:cubicBezTo>
                  <a:pt x="36" y="8"/>
                  <a:pt x="36" y="8"/>
                  <a:pt x="36" y="8"/>
                </a:cubicBezTo>
                <a:cubicBezTo>
                  <a:pt x="37" y="8"/>
                  <a:pt x="38" y="9"/>
                  <a:pt x="39" y="9"/>
                </a:cubicBezTo>
                <a:cubicBezTo>
                  <a:pt x="44" y="5"/>
                  <a:pt x="44" y="5"/>
                  <a:pt x="44" y="5"/>
                </a:cubicBezTo>
                <a:cubicBezTo>
                  <a:pt x="45" y="5"/>
                  <a:pt x="45" y="5"/>
                  <a:pt x="45" y="5"/>
                </a:cubicBezTo>
                <a:cubicBezTo>
                  <a:pt x="46" y="5"/>
                  <a:pt x="46" y="5"/>
                  <a:pt x="46" y="5"/>
                </a:cubicBezTo>
                <a:cubicBezTo>
                  <a:pt x="48" y="7"/>
                  <a:pt x="51" y="9"/>
                  <a:pt x="52" y="12"/>
                </a:cubicBezTo>
                <a:cubicBezTo>
                  <a:pt x="53" y="12"/>
                  <a:pt x="53" y="12"/>
                  <a:pt x="53" y="12"/>
                </a:cubicBezTo>
                <a:cubicBezTo>
                  <a:pt x="53" y="13"/>
                  <a:pt x="53" y="13"/>
                  <a:pt x="52" y="13"/>
                </a:cubicBezTo>
                <a:cubicBezTo>
                  <a:pt x="51" y="15"/>
                  <a:pt x="50" y="17"/>
                  <a:pt x="48" y="18"/>
                </a:cubicBezTo>
                <a:cubicBezTo>
                  <a:pt x="49" y="20"/>
                  <a:pt x="50" y="21"/>
                  <a:pt x="50" y="22"/>
                </a:cubicBezTo>
                <a:cubicBezTo>
                  <a:pt x="57" y="23"/>
                  <a:pt x="57" y="23"/>
                  <a:pt x="57" y="23"/>
                </a:cubicBezTo>
                <a:cubicBezTo>
                  <a:pt x="58" y="23"/>
                  <a:pt x="58" y="24"/>
                  <a:pt x="58" y="25"/>
                </a:cubicBezTo>
                <a:lnTo>
                  <a:pt x="58" y="33"/>
                </a:lnTo>
                <a:close/>
                <a:moveTo>
                  <a:pt x="29" y="19"/>
                </a:moveTo>
                <a:cubicBezTo>
                  <a:pt x="24" y="19"/>
                  <a:pt x="19" y="23"/>
                  <a:pt x="19" y="29"/>
                </a:cubicBezTo>
                <a:cubicBezTo>
                  <a:pt x="19" y="34"/>
                  <a:pt x="24" y="38"/>
                  <a:pt x="29" y="38"/>
                </a:cubicBezTo>
                <a:cubicBezTo>
                  <a:pt x="34" y="38"/>
                  <a:pt x="39" y="34"/>
                  <a:pt x="39" y="29"/>
                </a:cubicBezTo>
                <a:cubicBezTo>
                  <a:pt x="39" y="23"/>
                  <a:pt x="34" y="19"/>
                  <a:pt x="29" y="19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54" name="Freeform 155"/>
          <p:cNvSpPr/>
          <p:nvPr/>
        </p:nvSpPr>
        <p:spPr bwMode="auto">
          <a:xfrm>
            <a:off x="10471721" y="3505403"/>
            <a:ext cx="488053" cy="488053"/>
          </a:xfrm>
          <a:custGeom>
            <a:avLst/>
            <a:gdLst/>
            <a:ahLst/>
            <a:cxnLst>
              <a:cxn ang="0">
                <a:pos x="31" y="62"/>
              </a:cxn>
              <a:cxn ang="0">
                <a:pos x="8" y="51"/>
              </a:cxn>
              <a:cxn ang="0">
                <a:pos x="8" y="49"/>
              </a:cxn>
              <a:cxn ang="0">
                <a:pos x="13" y="44"/>
              </a:cxn>
              <a:cxn ang="0">
                <a:pos x="14" y="43"/>
              </a:cxn>
              <a:cxn ang="0">
                <a:pos x="15" y="44"/>
              </a:cxn>
              <a:cxn ang="0">
                <a:pos x="31" y="52"/>
              </a:cxn>
              <a:cxn ang="0">
                <a:pos x="52" y="31"/>
              </a:cxn>
              <a:cxn ang="0">
                <a:pos x="31" y="11"/>
              </a:cxn>
              <a:cxn ang="0">
                <a:pos x="17" y="16"/>
              </a:cxn>
              <a:cxn ang="0">
                <a:pos x="23" y="22"/>
              </a:cxn>
              <a:cxn ang="0">
                <a:pos x="23" y="25"/>
              </a:cxn>
              <a:cxn ang="0">
                <a:pos x="21" y="26"/>
              </a:cxn>
              <a:cxn ang="0">
                <a:pos x="3" y="26"/>
              </a:cxn>
              <a:cxn ang="0">
                <a:pos x="0" y="24"/>
              </a:cxn>
              <a:cxn ang="0">
                <a:pos x="0" y="6"/>
              </a:cxn>
              <a:cxn ang="0">
                <a:pos x="2" y="3"/>
              </a:cxn>
              <a:cxn ang="0">
                <a:pos x="5" y="4"/>
              </a:cxn>
              <a:cxn ang="0">
                <a:pos x="10" y="9"/>
              </a:cxn>
              <a:cxn ang="0">
                <a:pos x="31" y="0"/>
              </a:cxn>
              <a:cxn ang="0">
                <a:pos x="62" y="31"/>
              </a:cxn>
              <a:cxn ang="0">
                <a:pos x="31" y="62"/>
              </a:cxn>
            </a:cxnLst>
            <a:rect l="0" t="0" r="r" b="b"/>
            <a:pathLst>
              <a:path w="62" h="62">
                <a:moveTo>
                  <a:pt x="31" y="62"/>
                </a:moveTo>
                <a:cubicBezTo>
                  <a:pt x="22" y="62"/>
                  <a:pt x="13" y="58"/>
                  <a:pt x="8" y="51"/>
                </a:cubicBezTo>
                <a:cubicBezTo>
                  <a:pt x="7" y="50"/>
                  <a:pt x="7" y="50"/>
                  <a:pt x="8" y="49"/>
                </a:cubicBezTo>
                <a:cubicBezTo>
                  <a:pt x="13" y="44"/>
                  <a:pt x="13" y="44"/>
                  <a:pt x="13" y="44"/>
                </a:cubicBezTo>
                <a:cubicBezTo>
                  <a:pt x="13" y="44"/>
                  <a:pt x="14" y="43"/>
                  <a:pt x="14" y="43"/>
                </a:cubicBezTo>
                <a:cubicBezTo>
                  <a:pt x="15" y="43"/>
                  <a:pt x="15" y="44"/>
                  <a:pt x="15" y="44"/>
                </a:cubicBezTo>
                <a:cubicBezTo>
                  <a:pt x="19" y="49"/>
                  <a:pt x="25" y="52"/>
                  <a:pt x="31" y="52"/>
                </a:cubicBezTo>
                <a:cubicBezTo>
                  <a:pt x="43" y="52"/>
                  <a:pt x="52" y="43"/>
                  <a:pt x="52" y="31"/>
                </a:cubicBezTo>
                <a:cubicBezTo>
                  <a:pt x="52" y="20"/>
                  <a:pt x="43" y="11"/>
                  <a:pt x="31" y="11"/>
                </a:cubicBezTo>
                <a:cubicBezTo>
                  <a:pt x="26" y="11"/>
                  <a:pt x="21" y="13"/>
                  <a:pt x="17" y="16"/>
                </a:cubicBezTo>
                <a:cubicBezTo>
                  <a:pt x="23" y="22"/>
                  <a:pt x="23" y="22"/>
                  <a:pt x="23" y="22"/>
                </a:cubicBezTo>
                <a:cubicBezTo>
                  <a:pt x="24" y="23"/>
                  <a:pt x="24" y="24"/>
                  <a:pt x="23" y="25"/>
                </a:cubicBezTo>
                <a:cubicBezTo>
                  <a:pt x="23" y="26"/>
                  <a:pt x="22" y="26"/>
                  <a:pt x="21" y="26"/>
                </a:cubicBezTo>
                <a:cubicBezTo>
                  <a:pt x="3" y="26"/>
                  <a:pt x="3" y="26"/>
                  <a:pt x="3" y="26"/>
                </a:cubicBezTo>
                <a:cubicBezTo>
                  <a:pt x="2" y="26"/>
                  <a:pt x="0" y="25"/>
                  <a:pt x="0" y="24"/>
                </a:cubicBezTo>
                <a:cubicBezTo>
                  <a:pt x="0" y="6"/>
                  <a:pt x="0" y="6"/>
                  <a:pt x="0" y="6"/>
                </a:cubicBezTo>
                <a:cubicBezTo>
                  <a:pt x="0" y="5"/>
                  <a:pt x="1" y="4"/>
                  <a:pt x="2" y="3"/>
                </a:cubicBezTo>
                <a:cubicBezTo>
                  <a:pt x="3" y="3"/>
                  <a:pt x="4" y="3"/>
                  <a:pt x="5" y="4"/>
                </a:cubicBezTo>
                <a:cubicBezTo>
                  <a:pt x="10" y="9"/>
                  <a:pt x="10" y="9"/>
                  <a:pt x="10" y="9"/>
                </a:cubicBezTo>
                <a:cubicBezTo>
                  <a:pt x="16" y="4"/>
                  <a:pt x="23" y="0"/>
                  <a:pt x="31" y="0"/>
                </a:cubicBezTo>
                <a:cubicBezTo>
                  <a:pt x="48" y="0"/>
                  <a:pt x="62" y="14"/>
                  <a:pt x="62" y="31"/>
                </a:cubicBezTo>
                <a:cubicBezTo>
                  <a:pt x="62" y="48"/>
                  <a:pt x="48" y="62"/>
                  <a:pt x="31" y="62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55" name="TextBox 54"/>
          <p:cNvSpPr txBox="1"/>
          <p:nvPr/>
        </p:nvSpPr>
        <p:spPr>
          <a:xfrm>
            <a:off x="3221637" y="5424244"/>
            <a:ext cx="923330" cy="184666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添加文本内容</a:t>
            </a:r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7" name="Oval 56"/>
          <p:cNvSpPr>
            <a:spLocks noChangeAspect="1"/>
          </p:cNvSpPr>
          <p:nvPr/>
        </p:nvSpPr>
        <p:spPr>
          <a:xfrm>
            <a:off x="2929324" y="5397202"/>
            <a:ext cx="266911" cy="25926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60" name="TextBox 59"/>
          <p:cNvSpPr txBox="1"/>
          <p:nvPr/>
        </p:nvSpPr>
        <p:spPr>
          <a:xfrm>
            <a:off x="5026146" y="5424244"/>
            <a:ext cx="923330" cy="184666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添加文本内容</a:t>
            </a:r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2" name="Oval 61"/>
          <p:cNvSpPr>
            <a:spLocks noChangeAspect="1"/>
          </p:cNvSpPr>
          <p:nvPr/>
        </p:nvSpPr>
        <p:spPr>
          <a:xfrm>
            <a:off x="4733313" y="5397202"/>
            <a:ext cx="266911" cy="25926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64" name="TextBox 63"/>
          <p:cNvSpPr txBox="1"/>
          <p:nvPr/>
        </p:nvSpPr>
        <p:spPr>
          <a:xfrm>
            <a:off x="6421365" y="5434504"/>
            <a:ext cx="923330" cy="184666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添加文本内容</a:t>
            </a:r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5" name="Oval 64"/>
          <p:cNvSpPr>
            <a:spLocks noChangeAspect="1"/>
          </p:cNvSpPr>
          <p:nvPr/>
        </p:nvSpPr>
        <p:spPr>
          <a:xfrm>
            <a:off x="6078506" y="5397202"/>
            <a:ext cx="266911" cy="25926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66" name="TextBox 65"/>
          <p:cNvSpPr txBox="1"/>
          <p:nvPr/>
        </p:nvSpPr>
        <p:spPr>
          <a:xfrm>
            <a:off x="7927918" y="5434504"/>
            <a:ext cx="923330" cy="184666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添加文本内容</a:t>
            </a:r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7" name="Oval 66"/>
          <p:cNvSpPr>
            <a:spLocks noChangeAspect="1"/>
          </p:cNvSpPr>
          <p:nvPr/>
        </p:nvSpPr>
        <p:spPr>
          <a:xfrm>
            <a:off x="7633034" y="5397202"/>
            <a:ext cx="266911" cy="25926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68" name="Text Placeholder 3"/>
          <p:cNvSpPr txBox="1"/>
          <p:nvPr/>
        </p:nvSpPr>
        <p:spPr>
          <a:xfrm>
            <a:off x="4084965" y="2245275"/>
            <a:ext cx="716542" cy="492443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8565">
              <a:spcBef>
                <a:spcPct val="20000"/>
              </a:spcBef>
              <a:defRPr/>
            </a:pPr>
            <a:r>
              <a:rPr lang="en-US" sz="3200" dirty="0">
                <a:solidFill>
                  <a:schemeClr val="bg1"/>
                </a:solidFill>
              </a:rPr>
              <a:t>30%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80" name="Text Placeholder 3"/>
          <p:cNvSpPr txBox="1"/>
          <p:nvPr/>
        </p:nvSpPr>
        <p:spPr>
          <a:xfrm>
            <a:off x="1273757" y="2245275"/>
            <a:ext cx="716542" cy="492443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8565">
              <a:spcBef>
                <a:spcPct val="20000"/>
              </a:spcBef>
              <a:defRPr/>
            </a:pPr>
            <a:r>
              <a:rPr lang="en-US" sz="3200" dirty="0">
                <a:solidFill>
                  <a:schemeClr val="bg1"/>
                </a:solidFill>
              </a:rPr>
              <a:t>50%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81" name="Text Placeholder 3"/>
          <p:cNvSpPr txBox="1"/>
          <p:nvPr/>
        </p:nvSpPr>
        <p:spPr>
          <a:xfrm>
            <a:off x="6959900" y="2200052"/>
            <a:ext cx="716542" cy="492443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8565">
              <a:spcBef>
                <a:spcPct val="20000"/>
              </a:spcBef>
              <a:defRPr/>
            </a:pPr>
            <a:r>
              <a:rPr lang="en-US" sz="3200" dirty="0">
                <a:solidFill>
                  <a:schemeClr val="bg1"/>
                </a:solidFill>
              </a:rPr>
              <a:t>60%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82" name="Text Placeholder 3"/>
          <p:cNvSpPr txBox="1"/>
          <p:nvPr/>
        </p:nvSpPr>
        <p:spPr>
          <a:xfrm>
            <a:off x="9876354" y="2200052"/>
            <a:ext cx="716542" cy="492443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8565">
              <a:spcBef>
                <a:spcPct val="20000"/>
              </a:spcBef>
              <a:defRPr/>
            </a:pPr>
            <a:r>
              <a:rPr lang="en-US" sz="3200" dirty="0">
                <a:solidFill>
                  <a:schemeClr val="bg1"/>
                </a:solidFill>
              </a:rPr>
              <a:t>70%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2653993" y="177217"/>
            <a:ext cx="7056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添加您的标题</a:t>
            </a:r>
            <a:endParaRPr lang="zh-CN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</p:spTree>
  </p:cSld>
  <p:clrMapOvr>
    <a:masterClrMapping/>
  </p:clrMapOvr>
  <p:transition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5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000"/>
                            </p:stCondLst>
                            <p:childTnLst>
                              <p:par>
                                <p:cTn id="8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8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5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800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8500"/>
                            </p:stCondLst>
                            <p:childTnLst>
                              <p:par>
                                <p:cTn id="98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000"/>
                            </p:stCondLst>
                            <p:childTnLst>
                              <p:par>
                                <p:cTn id="1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9500"/>
                            </p:stCondLst>
                            <p:childTnLst>
                              <p:par>
                                <p:cTn id="1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1000"/>
                            </p:stCondLst>
                            <p:childTnLst>
                              <p:par>
                                <p:cTn id="1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43" grpId="0" animBg="1"/>
      <p:bldP spid="44" grpId="0" animBg="1"/>
      <p:bldP spid="46" grpId="0" animBg="1"/>
      <p:bldP spid="51" grpId="0" animBg="1"/>
      <p:bldP spid="52" grpId="0" animBg="1"/>
      <p:bldP spid="53" grpId="0" animBg="1"/>
      <p:bldP spid="54" grpId="0" animBg="1"/>
      <p:bldP spid="55" grpId="0"/>
      <p:bldP spid="57" grpId="0" animBg="1"/>
      <p:bldP spid="60" grpId="0"/>
      <p:bldP spid="62" grpId="0" animBg="1"/>
      <p:bldP spid="64" grpId="0"/>
      <p:bldP spid="65" grpId="0" animBg="1"/>
      <p:bldP spid="66" grpId="0"/>
      <p:bldP spid="67" grpId="0" animBg="1"/>
      <p:bldP spid="68" grpId="0"/>
      <p:bldP spid="80" grpId="0"/>
      <p:bldP spid="81" grpId="0"/>
      <p:bldP spid="8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2353171" y="1829763"/>
            <a:ext cx="69890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THANK YOU</a:t>
            </a:r>
            <a:endParaRPr lang="zh-CN" altLang="en-US" sz="8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001243" y="3861048"/>
            <a:ext cx="5651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科技互联网大数据</a:t>
            </a:r>
            <a:r>
              <a:rPr lang="en-US" altLang="zh-CN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ppt</a:t>
            </a:r>
            <a:r>
              <a:rPr lang="zh-CN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模板</a:t>
            </a:r>
            <a:endParaRPr lang="zh-CN" alt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929235" y="3190934"/>
            <a:ext cx="5651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Big data PPT Template</a:t>
            </a:r>
            <a:endParaRPr lang="zh-CN" alt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0">
        <p14:vortex dir="u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99"/>
                            </p:stCondLst>
                            <p:childTnLst>
                              <p:par>
                                <p:cTn id="1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899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899"/>
                            </p:stCondLst>
                            <p:childTnLst>
                              <p:par>
                                <p:cTn id="2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7" dur="1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5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0" grpId="0"/>
      <p:bldP spid="11" grpId="0"/>
    </p:bldLst>
  </p:timing>
</p:sld>
</file>

<file path=ppt/theme/theme1.xml><?xml version="1.0" encoding="utf-8"?>
<a:theme xmlns:a="http://schemas.openxmlformats.org/drawingml/2006/main" name="Office 主题​​">
  <a:themeElements>
    <a:clrScheme name="自定义 424">
      <a:dk1>
        <a:srgbClr val="FFFFFF"/>
      </a:dk1>
      <a:lt1>
        <a:sysClr val="window" lastClr="FFFFFF"/>
      </a:lt1>
      <a:dk2>
        <a:srgbClr val="39302A"/>
      </a:dk2>
      <a:lt2>
        <a:srgbClr val="7F7F7F"/>
      </a:lt2>
      <a:accent1>
        <a:srgbClr val="1BDEC0"/>
      </a:accent1>
      <a:accent2>
        <a:srgbClr val="1574A8"/>
      </a:accent2>
      <a:accent3>
        <a:srgbClr val="536AE9"/>
      </a:accent3>
      <a:accent4>
        <a:srgbClr val="15A892"/>
      </a:accent4>
      <a:accent5>
        <a:srgbClr val="1574A8"/>
      </a:accent5>
      <a:accent6>
        <a:srgbClr val="152BA8"/>
      </a:accent6>
      <a:hlink>
        <a:srgbClr val="3E7C86"/>
      </a:hlink>
      <a:folHlink>
        <a:srgbClr val="162C3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8167</Words>
  <Application>WPS 演示</Application>
  <PresentationFormat>自定义</PresentationFormat>
  <Paragraphs>514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6" baseType="lpstr">
      <vt:lpstr>Arial</vt:lpstr>
      <vt:lpstr>宋体</vt:lpstr>
      <vt:lpstr>Wingdings</vt:lpstr>
      <vt:lpstr>张海山锐线体简</vt:lpstr>
      <vt:lpstr>张海山草泥马体</vt:lpstr>
      <vt:lpstr>Calibri</vt:lpstr>
      <vt:lpstr>微软雅黑</vt:lpstr>
      <vt:lpstr>Arial Unicode MS</vt:lpstr>
      <vt:lpstr>FontAwesome</vt:lpstr>
      <vt:lpstr>Segoe Print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keywords>亮亮图文旗舰店https:/liangliangtuwen.tmall.com</cp:keywords>
  <cp:lastModifiedBy>拉普耶鲁</cp:lastModifiedBy>
  <cp:revision>2</cp:revision>
  <dcterms:created xsi:type="dcterms:W3CDTF">2015-09-13T11:28:00Z</dcterms:created>
  <dcterms:modified xsi:type="dcterms:W3CDTF">2018-04-10T07:57:39Z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