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57" r:id="rId3"/>
    <p:sldId id="258" r:id="rId4"/>
    <p:sldId id="265" r:id="rId5"/>
    <p:sldId id="267" r:id="rId6"/>
    <p:sldId id="268" r:id="rId7"/>
    <p:sldId id="266" r:id="rId8"/>
    <p:sldId id="296" r:id="rId9"/>
    <p:sldId id="269" r:id="rId10"/>
    <p:sldId id="275" r:id="rId11"/>
    <p:sldId id="274" r:id="rId12"/>
    <p:sldId id="276" r:id="rId13"/>
    <p:sldId id="297" r:id="rId14"/>
    <p:sldId id="277" r:id="rId15"/>
    <p:sldId id="285" r:id="rId16"/>
    <p:sldId id="279" r:id="rId17"/>
    <p:sldId id="278" r:id="rId18"/>
    <p:sldId id="280" r:id="rId19"/>
    <p:sldId id="298" r:id="rId20"/>
    <p:sldId id="282" r:id="rId21"/>
    <p:sldId id="283" r:id="rId22"/>
    <p:sldId id="281" r:id="rId23"/>
    <p:sldId id="284" r:id="rId24"/>
    <p:sldId id="299" r:id="rId25"/>
  </p:sldIdLst>
  <p:sldSz cx="12192000" cy="6858000"/>
  <p:notesSz cx="7104063" cy="10234613"/>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05400"/>
    <a:srgbClr val="DBDBDB"/>
    <a:srgbClr val="B38B6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50" d="100"/>
          <a:sy n="50" d="100"/>
        </p:scale>
        <p:origin x="-2856" y="-147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77" d="100"/>
          <a:sy n="77" d="100"/>
        </p:scale>
        <p:origin x="-4038" y="-84"/>
      </p:cViewPr>
      <p:guideLst>
        <p:guide orient="horz" pos="3223"/>
        <p:guide pos="2237"/>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pieChart>
        <c:varyColors val="1"/>
        <c:ser>
          <c:idx val="0"/>
          <c:order val="0"/>
          <c:tx>
            <c:strRef>
              <c:f>Sheet1!$B$1</c:f>
              <c:strCache>
                <c:ptCount val="1"/>
                <c:pt idx="0">
                  <c:v>销售额</c:v>
                </c:pt>
              </c:strCache>
            </c:strRef>
          </c:tx>
          <c:spPr>
            <a:solidFill>
              <a:schemeClr val="tx1">
                <a:lumMod val="65000"/>
                <a:lumOff val="35000"/>
              </a:schemeClr>
            </a:solidFill>
            <a:ln w="19050">
              <a:noFill/>
            </a:ln>
          </c:spPr>
          <c:dPt>
            <c:idx val="0"/>
            <c:spPr>
              <a:solidFill>
                <a:schemeClr val="tx1">
                  <a:lumMod val="65000"/>
                  <a:lumOff val="35000"/>
                </a:schemeClr>
              </a:solidFill>
              <a:ln w="19050">
                <a:noFill/>
              </a:ln>
              <a:effectLst/>
            </c:spPr>
            <c:extLst xmlns:c16r2="http://schemas.microsoft.com/office/drawing/2015/06/chart">
              <c:ext xmlns:c16="http://schemas.microsoft.com/office/drawing/2014/chart" uri="{C3380CC4-5D6E-409C-BE32-E72D297353CC}">
                <c16:uniqueId val="{00000001-045D-4141-AF6C-088397AA0607}"/>
              </c:ext>
            </c:extLst>
          </c:dPt>
          <c:dPt>
            <c:idx val="1"/>
            <c:spPr>
              <a:solidFill>
                <a:schemeClr val="bg1">
                  <a:lumMod val="65000"/>
                </a:schemeClr>
              </a:solidFill>
              <a:ln w="19050">
                <a:noFill/>
              </a:ln>
              <a:effectLst/>
            </c:spPr>
            <c:extLst xmlns:c16r2="http://schemas.microsoft.com/office/drawing/2015/06/chart">
              <c:ext xmlns:c16="http://schemas.microsoft.com/office/drawing/2014/chart" uri="{C3380CC4-5D6E-409C-BE32-E72D297353CC}">
                <c16:uniqueId val="{00000003-045D-4141-AF6C-088397AA0607}"/>
              </c:ext>
            </c:extLst>
          </c:dPt>
          <c:dPt>
            <c:idx val="2"/>
            <c:spPr>
              <a:solidFill>
                <a:schemeClr val="tx1">
                  <a:lumMod val="65000"/>
                  <a:lumOff val="35000"/>
                </a:schemeClr>
              </a:solidFill>
              <a:ln w="19050">
                <a:noFill/>
              </a:ln>
              <a:effectLst/>
            </c:spPr>
            <c:extLst xmlns:c16r2="http://schemas.microsoft.com/office/drawing/2015/06/chart">
              <c:ext xmlns:c16="http://schemas.microsoft.com/office/drawing/2014/chart" uri="{C3380CC4-5D6E-409C-BE32-E72D297353CC}">
                <c16:uniqueId val="{00000005-045D-4141-AF6C-088397AA0607}"/>
              </c:ext>
            </c:extLst>
          </c:dPt>
          <c:dPt>
            <c:idx val="3"/>
            <c:spPr>
              <a:solidFill>
                <a:schemeClr val="tx1">
                  <a:lumMod val="65000"/>
                  <a:lumOff val="35000"/>
                </a:schemeClr>
              </a:solidFill>
              <a:ln w="19050">
                <a:noFill/>
              </a:ln>
              <a:effectLst/>
            </c:spPr>
            <c:extLst xmlns:c16r2="http://schemas.microsoft.com/office/drawing/2015/06/chart">
              <c:ext xmlns:c16="http://schemas.microsoft.com/office/drawing/2014/chart" uri="{C3380CC4-5D6E-409C-BE32-E72D297353CC}">
                <c16:uniqueId val="{00000007-045D-4141-AF6C-088397AA0607}"/>
              </c:ext>
            </c:extLst>
          </c:dPt>
          <c:cat>
            <c:strRef>
              <c:f>Sheet1!$A$2:$A$5</c:f>
              <c:strCache>
                <c:ptCount val="4"/>
                <c:pt idx="0">
                  <c:v>第一季度</c:v>
                </c:pt>
                <c:pt idx="1">
                  <c:v>第二季度</c:v>
                </c:pt>
              </c:strCache>
            </c:strRef>
          </c:cat>
          <c:val>
            <c:numRef>
              <c:f>Sheet1!$B$2:$B$5</c:f>
              <c:numCache>
                <c:formatCode>General</c:formatCode>
                <c:ptCount val="4"/>
                <c:pt idx="0">
                  <c:v>76</c:v>
                </c:pt>
                <c:pt idx="1">
                  <c:v>24</c:v>
                </c:pt>
              </c:numCache>
            </c:numRef>
          </c:val>
          <c:extLst xmlns:c16r2="http://schemas.microsoft.com/office/drawing/2015/06/chart">
            <c:ext xmlns:c16="http://schemas.microsoft.com/office/drawing/2014/chart" uri="{C3380CC4-5D6E-409C-BE32-E72D297353CC}">
              <c16:uniqueId val="{00000008-045D-4141-AF6C-088397AA0607}"/>
            </c:ext>
          </c:extLst>
        </c:ser>
        <c:dLbls/>
        <c:firstSliceAng val="0"/>
      </c:pieChart>
      <c:spPr>
        <a:noFill/>
        <a:ln>
          <a:noFill/>
        </a:ln>
        <a:effectLst/>
      </c:spPr>
    </c:plotArea>
    <c:plotVisOnly val="1"/>
    <c:dispBlanksAs val="zero"/>
  </c:chart>
  <c:spPr>
    <a:noFill/>
    <a:ln>
      <a:noFill/>
    </a:ln>
    <a:effectLst/>
  </c:spPr>
  <c:txPr>
    <a:bodyPr/>
    <a:lstStyle/>
    <a:p>
      <a:pPr>
        <a:defRPr lang="zh-CN">
          <a:latin typeface="+mn-lt"/>
          <a:ea typeface="+mn-ea"/>
          <a:cs typeface="+mn-ea"/>
          <a:sym typeface="+mn-lt"/>
        </a:defRPr>
      </a:pPr>
      <a:endParaRPr lang="zh-CN"/>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117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4024313" y="0"/>
            <a:ext cx="3078162" cy="511175"/>
          </a:xfrm>
          <a:prstGeom prst="rect">
            <a:avLst/>
          </a:prstGeom>
        </p:spPr>
        <p:txBody>
          <a:bodyPr vert="horz" lIns="91440" tIns="45720" rIns="91440" bIns="45720" rtlCol="0"/>
          <a:lstStyle>
            <a:lvl1pPr algn="r">
              <a:defRPr sz="1200"/>
            </a:lvl1pPr>
          </a:lstStyle>
          <a:p>
            <a:fld id="{7D09A207-91AC-4F4C-9431-DEE3A6EE23C2}" type="datetimeFigureOut">
              <a:rPr lang="zh-CN" altLang="en-US" smtClean="0"/>
              <a:t>2020/10/9</a:t>
            </a:fld>
            <a:endParaRPr lang="zh-CN" altLang="en-US"/>
          </a:p>
        </p:txBody>
      </p:sp>
      <p:sp>
        <p:nvSpPr>
          <p:cNvPr id="4" name="页脚占位符 3"/>
          <p:cNvSpPr>
            <a:spLocks noGrp="1"/>
          </p:cNvSpPr>
          <p:nvPr>
            <p:ph type="ftr" sz="quarter" idx="2"/>
          </p:nvPr>
        </p:nvSpPr>
        <p:spPr>
          <a:xfrm>
            <a:off x="0" y="9721850"/>
            <a:ext cx="3078163" cy="511175"/>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4024313" y="9721850"/>
            <a:ext cx="3078162" cy="511175"/>
          </a:xfrm>
          <a:prstGeom prst="rect">
            <a:avLst/>
          </a:prstGeom>
        </p:spPr>
        <p:txBody>
          <a:bodyPr vert="horz" lIns="91440" tIns="45720" rIns="91440" bIns="45720" rtlCol="0" anchor="b"/>
          <a:lstStyle>
            <a:lvl1pPr algn="r">
              <a:defRPr sz="1200"/>
            </a:lvl1pPr>
          </a:lstStyle>
          <a:p>
            <a:fld id="{0B8A6711-C95A-4731-A29A-19D0E1C3475D}"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2020/10/9</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xmlns="" val="3942321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499234172"/>
      </p:ext>
    </p:extLst>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991580834"/>
      </p:ext>
    </p:extLst>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612031011"/>
      </p:ext>
    </p:extLst>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824968572"/>
      </p:ext>
    </p:extLst>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2031554" y="6334780"/>
            <a:ext cx="8402534"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white"/>
                </a:solidFill>
                <a:effectLst/>
                <a:uLnTx/>
                <a:uFillTx/>
              </a:rPr>
              <a:t>感谢您下载第一</a:t>
            </a:r>
            <a:r>
              <a:rPr kumimoji="0" lang="en-US" altLang="zh-CN" sz="1400" b="0" i="0" u="none" strike="noStrike" kern="0" cap="none" spc="0" normalizeH="0" baseline="0" noProof="0" dirty="0" smtClean="0">
                <a:ln>
                  <a:noFill/>
                </a:ln>
                <a:solidFill>
                  <a:prstClr val="white"/>
                </a:solidFill>
                <a:effectLst/>
                <a:uLnTx/>
                <a:uFillTx/>
              </a:rPr>
              <a:t>PPT</a:t>
            </a:r>
            <a:r>
              <a:rPr kumimoji="0" lang="zh-CN" altLang="en-US" sz="1400" b="0" i="0" u="none" strike="noStrike" kern="0" cap="none" spc="0" normalizeH="0" baseline="0" noProof="0" dirty="0" smtClean="0">
                <a:ln>
                  <a:noFill/>
                </a:ln>
                <a:solidFill>
                  <a:prstClr val="white"/>
                </a:solidFill>
                <a:effectLst/>
                <a:uLnTx/>
                <a:uFillTx/>
              </a:rPr>
              <a:t>模板</a:t>
            </a:r>
            <a:r>
              <a:rPr kumimoji="0" lang="zh-CN" altLang="en-US" sz="1400" b="0" i="0" u="none" strike="noStrike" kern="0" cap="none" spc="0" normalizeH="0" baseline="0" noProof="0" dirty="0" smtClean="0">
                <a:ln>
                  <a:noFill/>
                </a:ln>
                <a:solidFill>
                  <a:prstClr val="white"/>
                </a:solidFill>
                <a:effectLst/>
                <a:uLnTx/>
                <a:uFillTx/>
              </a:rPr>
              <a:t>网</a:t>
            </a:r>
            <a:r>
              <a:rPr kumimoji="0" lang="en-US" altLang="zh-CN" sz="1400" b="0" i="0" u="none" strike="noStrike" kern="0" cap="none" spc="0" normalizeH="0" baseline="0" noProof="0" dirty="0" smtClean="0">
                <a:ln>
                  <a:noFill/>
                </a:ln>
                <a:solidFill>
                  <a:prstClr val="white"/>
                </a:solidFill>
                <a:effectLst/>
                <a:uLnTx/>
                <a:uFillTx/>
              </a:rPr>
              <a:t>PPT</a:t>
            </a:r>
            <a:r>
              <a:rPr kumimoji="0" lang="zh-CN" altLang="en-US" sz="1400" b="0" i="0" u="none" strike="noStrike" kern="0" cap="none" spc="0" normalizeH="0" baseline="0" noProof="0" dirty="0" smtClean="0">
                <a:ln>
                  <a:noFill/>
                </a:ln>
                <a:solidFill>
                  <a:prstClr val="white"/>
                </a:solidFill>
                <a:effectLst/>
                <a:uLnTx/>
                <a:uFillTx/>
              </a:rPr>
              <a:t>提供</a:t>
            </a:r>
            <a:r>
              <a:rPr kumimoji="0" lang="zh-CN" altLang="en-US" sz="1400" b="0" i="0" u="none" strike="noStrike" kern="0" cap="none" spc="0" normalizeH="0" baseline="0" noProof="0" dirty="0" smtClean="0">
                <a:ln>
                  <a:noFill/>
                </a:ln>
                <a:solidFill>
                  <a:prstClr val="white"/>
                </a:solidFill>
                <a:effectLst/>
                <a:uLnTx/>
                <a:uFillTx/>
              </a:rPr>
              <a:t>的</a:t>
            </a:r>
            <a:r>
              <a:rPr kumimoji="0" lang="en-US" altLang="zh-CN" sz="1400" b="0" i="0" u="none" strike="noStrike" kern="0" cap="none" spc="0" normalizeH="0" baseline="0" noProof="0" dirty="0" smtClean="0">
                <a:ln>
                  <a:noFill/>
                </a:ln>
                <a:solidFill>
                  <a:prstClr val="white"/>
                </a:solidFill>
                <a:effectLst/>
                <a:uLnTx/>
                <a:uFillTx/>
              </a:rPr>
              <a:t>PPT</a:t>
            </a:r>
            <a:r>
              <a:rPr kumimoji="0" lang="zh-CN" altLang="en-US" sz="1400" b="0" i="0" u="none" strike="noStrike" kern="0" cap="none" spc="0" normalizeH="0" baseline="0" noProof="0" dirty="0" smtClean="0">
                <a:ln>
                  <a:noFill/>
                </a:ln>
                <a:solidFill>
                  <a:prstClr val="white"/>
                </a:solidFill>
                <a:effectLst/>
                <a:uLnTx/>
                <a:uFillTx/>
              </a:rPr>
              <a:t>模板、</a:t>
            </a:r>
            <a:r>
              <a:rPr kumimoji="0" lang="en-US" altLang="zh-CN" sz="1400" b="0" i="0" u="none" strike="noStrike" kern="0" cap="none" spc="0" normalizeH="0" baseline="0" noProof="0" dirty="0" smtClean="0">
                <a:ln>
                  <a:noFill/>
                </a:ln>
                <a:solidFill>
                  <a:prstClr val="white"/>
                </a:solidFill>
                <a:effectLst/>
                <a:uLnTx/>
                <a:uFillTx/>
              </a:rPr>
              <a:t>PPT</a:t>
            </a:r>
            <a:r>
              <a:rPr kumimoji="0" lang="zh-CN" altLang="en-US" sz="1400" b="0" i="0" u="none" strike="noStrike" kern="0" cap="none" spc="0" normalizeH="0" baseline="0" noProof="0" dirty="0" smtClean="0">
                <a:ln>
                  <a:noFill/>
                </a:ln>
                <a:solidFill>
                  <a:prstClr val="white"/>
                </a:solidFill>
                <a:effectLst/>
                <a:uLnTx/>
                <a:uFillTx/>
              </a:rPr>
              <a:t>素材、</a:t>
            </a:r>
            <a:r>
              <a:rPr kumimoji="0" lang="en-US" altLang="zh-CN" sz="1400" b="0" i="0" u="none" strike="noStrike" kern="0" cap="none" spc="0" normalizeH="0" baseline="0" noProof="0" dirty="0" smtClean="0">
                <a:ln>
                  <a:noFill/>
                </a:ln>
                <a:solidFill>
                  <a:prstClr val="white"/>
                </a:solidFill>
                <a:effectLst/>
                <a:uLnTx/>
                <a:uFillTx/>
              </a:rPr>
              <a:t>PPT</a:t>
            </a:r>
            <a:r>
              <a:rPr kumimoji="0" lang="zh-CN" altLang="en-US" sz="1400" b="0" i="0" u="none" strike="noStrike" kern="0" cap="none" spc="0" normalizeH="0" baseline="0" noProof="0" dirty="0" smtClean="0">
                <a:ln>
                  <a:noFill/>
                </a:ln>
                <a:solidFill>
                  <a:prstClr val="white"/>
                </a:solidFill>
                <a:effectLst/>
                <a:uLnTx/>
                <a:uFillTx/>
              </a:rPr>
              <a:t>课件。请勿复制、传播、销售，否则将承担法律责任！</a:t>
            </a:r>
          </a:p>
        </p:txBody>
      </p:sp>
    </p:spTree>
    <p:extLst>
      <p:ext uri="{BB962C8B-B14F-4D97-AF65-F5344CB8AC3E}">
        <p14:creationId xmlns:p14="http://schemas.microsoft.com/office/powerpoint/2010/main" xmlns="" val="860501860"/>
      </p:ext>
    </p:extLst>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403172406"/>
      </p:ext>
    </p:extLst>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98069423"/>
      </p:ext>
    </p:extLst>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83134304"/>
      </p:ext>
    </p:extLst>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6.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23.png"/><Relationship Id="rId4" Type="http://schemas.microsoft.com/office/2007/relationships/hdphoto" Target="../media/hdphoto6.wdp"/></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26.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9.wdp"/></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1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12.wdp"/></Relationships>
</file>

<file path=ppt/slides/_rels/slide21.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14.wdp"/><Relationship Id="rId5" Type="http://schemas.openxmlformats.org/officeDocument/2006/relationships/image" Target="../media/image33.png"/><Relationship Id="rId4" Type="http://schemas.microsoft.com/office/2007/relationships/hdphoto" Target="../media/hdphoto13.wdp"/></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16.wdp"/></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a7451494fd6e4f5e148489852ba95c8f"/>
          <p:cNvPicPr>
            <a:picLocks noChangeAspect="1"/>
          </p:cNvPicPr>
          <p:nvPr/>
        </p:nvPicPr>
        <p:blipFill>
          <a:blip r:embed="rId3" cstate="email">
            <a:grayscl/>
            <a:extLst>
              <a:ext uri="{28A0092B-C50C-407E-A947-70E740481C1C}">
                <a14:useLocalDpi xmlns:a14="http://schemas.microsoft.com/office/drawing/2010/main" xmlns=""/>
              </a:ext>
            </a:extLst>
          </a:blip>
          <a:stretch>
            <a:fillRect/>
          </a:stretch>
        </p:blipFill>
        <p:spPr>
          <a:xfrm>
            <a:off x="7804785" y="3553460"/>
            <a:ext cx="5163820" cy="4246880"/>
          </a:xfrm>
          <a:prstGeom prst="rect">
            <a:avLst/>
          </a:prstGeom>
        </p:spPr>
      </p:pic>
      <p:pic>
        <p:nvPicPr>
          <p:cNvPr id="17" name="图片 16" descr="a3f28012da1a44515dc28aee605d7688"/>
          <p:cNvPicPr>
            <a:picLocks noChangeAspect="1"/>
          </p:cNvPicPr>
          <p:nvPr/>
        </p:nvPicPr>
        <p:blipFill>
          <a:blip r:embed="rId4" cstate="email">
            <a:extLst>
              <a:ext uri="{BEBA8EAE-BF5A-486C-A8C5-ECC9F3942E4B}">
                <a14:imgProps xmlns:a14="http://schemas.microsoft.com/office/drawing/2010/main" xmlns="">
                  <a14:imgLayer r:embed="rId5">
                    <a14:imgEffect>
                      <a14:saturation sat="0"/>
                    </a14:imgEffect>
                  </a14:imgLayer>
                </a14:imgProps>
              </a:ext>
              <a:ext uri="{28A0092B-C50C-407E-A947-70E740481C1C}">
                <a14:useLocalDpi xmlns:a14="http://schemas.microsoft.com/office/drawing/2010/main" xmlns=""/>
              </a:ext>
            </a:extLst>
          </a:blip>
          <a:stretch>
            <a:fillRect/>
          </a:stretch>
        </p:blipFill>
        <p:spPr>
          <a:xfrm>
            <a:off x="-667385" y="1686560"/>
            <a:ext cx="5574665" cy="5574665"/>
          </a:xfrm>
          <a:prstGeom prst="rect">
            <a:avLst/>
          </a:prstGeom>
        </p:spPr>
      </p:pic>
      <p:pic>
        <p:nvPicPr>
          <p:cNvPr id="2" name="图片 1" descr="9c0e83b81cb16d4567fbaa11d26236cd"/>
          <p:cNvPicPr>
            <a:picLocks noChangeAspect="1"/>
          </p:cNvPicPr>
          <p:nvPr/>
        </p:nvPicPr>
        <p:blipFill>
          <a:blip r:embed="rId6" cstate="print"/>
          <a:stretch>
            <a:fillRect/>
          </a:stretch>
        </p:blipFill>
        <p:spPr>
          <a:xfrm>
            <a:off x="-15875" y="-1123315"/>
            <a:ext cx="12224385" cy="6492240"/>
          </a:xfrm>
          <a:prstGeom prst="rect">
            <a:avLst/>
          </a:prstGeom>
        </p:spPr>
      </p:pic>
      <p:sp>
        <p:nvSpPr>
          <p:cNvPr id="3" name="椭圆 2"/>
          <p:cNvSpPr/>
          <p:nvPr/>
        </p:nvSpPr>
        <p:spPr>
          <a:xfrm>
            <a:off x="2237105" y="266857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大宋简" panose="02010609000101010101" pitchFamily="49" charset="-122"/>
              <a:ea typeface="汉仪大宋简" panose="02010609000101010101" pitchFamily="49" charset="-122"/>
              <a:cs typeface="+mn-ea"/>
              <a:sym typeface="+mn-lt"/>
            </a:endParaRPr>
          </a:p>
        </p:txBody>
      </p:sp>
      <p:sp>
        <p:nvSpPr>
          <p:cNvPr id="6" name="椭圆 5"/>
          <p:cNvSpPr/>
          <p:nvPr/>
        </p:nvSpPr>
        <p:spPr>
          <a:xfrm>
            <a:off x="3684905" y="266857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大宋简" panose="02010609000101010101" pitchFamily="49" charset="-122"/>
              <a:ea typeface="汉仪大宋简" panose="02010609000101010101" pitchFamily="49" charset="-122"/>
              <a:cs typeface="+mn-ea"/>
              <a:sym typeface="+mn-lt"/>
            </a:endParaRPr>
          </a:p>
        </p:txBody>
      </p:sp>
      <p:sp>
        <p:nvSpPr>
          <p:cNvPr id="7" name="椭圆 6"/>
          <p:cNvSpPr/>
          <p:nvPr/>
        </p:nvSpPr>
        <p:spPr>
          <a:xfrm>
            <a:off x="5132705" y="266857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solidFill>
                <a:srgbClr val="705400"/>
              </a:solidFill>
              <a:latin typeface="汉仪大宋简" panose="02010609000101010101" pitchFamily="49" charset="-122"/>
              <a:ea typeface="汉仪大宋简" panose="02010609000101010101" pitchFamily="49" charset="-122"/>
              <a:cs typeface="+mn-ea"/>
              <a:sym typeface="+mn-lt"/>
            </a:endParaRPr>
          </a:p>
        </p:txBody>
      </p:sp>
      <p:sp>
        <p:nvSpPr>
          <p:cNvPr id="8" name="椭圆 7"/>
          <p:cNvSpPr/>
          <p:nvPr/>
        </p:nvSpPr>
        <p:spPr>
          <a:xfrm>
            <a:off x="6595745" y="266857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大宋简" panose="02010609000101010101" pitchFamily="49" charset="-122"/>
              <a:ea typeface="汉仪大宋简" panose="02010609000101010101" pitchFamily="49" charset="-122"/>
              <a:cs typeface="+mn-ea"/>
              <a:sym typeface="+mn-lt"/>
            </a:endParaRPr>
          </a:p>
        </p:txBody>
      </p:sp>
      <p:sp>
        <p:nvSpPr>
          <p:cNvPr id="9" name="文本框 8"/>
          <p:cNvSpPr txBox="1"/>
          <p:nvPr/>
        </p:nvSpPr>
        <p:spPr>
          <a:xfrm>
            <a:off x="2480945" y="2624123"/>
            <a:ext cx="551180" cy="1015663"/>
          </a:xfrm>
          <a:prstGeom prst="rect">
            <a:avLst/>
          </a:prstGeom>
          <a:noFill/>
        </p:spPr>
        <p:txBody>
          <a:bodyPr wrap="square" rtlCol="0">
            <a:spAutoFit/>
          </a:bodyPr>
          <a:lstStyle/>
          <a:p>
            <a:pPr algn="ctr"/>
            <a:r>
              <a:rPr lang="zh-CN" altLang="en-US" sz="6000" b="1" dirty="0" smtClean="0">
                <a:solidFill>
                  <a:srgbClr val="705400"/>
                </a:solidFill>
                <a:latin typeface="汉仪大宋简" panose="02010609000101010101" pitchFamily="49" charset="-122"/>
                <a:ea typeface="汉仪大宋简" panose="02010609000101010101" pitchFamily="49" charset="-122"/>
                <a:cs typeface="+mn-ea"/>
                <a:sym typeface="+mn-lt"/>
              </a:rPr>
              <a:t>水</a:t>
            </a:r>
            <a:endParaRPr lang="zh-CN" altLang="en-US" sz="6000" b="1" dirty="0">
              <a:solidFill>
                <a:srgbClr val="705400"/>
              </a:solidFill>
              <a:latin typeface="汉仪大宋简" panose="02010609000101010101" pitchFamily="49" charset="-122"/>
              <a:ea typeface="汉仪大宋简" panose="02010609000101010101" pitchFamily="49" charset="-122"/>
              <a:cs typeface="+mn-ea"/>
              <a:sym typeface="+mn-lt"/>
            </a:endParaRPr>
          </a:p>
        </p:txBody>
      </p:sp>
      <p:sp>
        <p:nvSpPr>
          <p:cNvPr id="21" name="文本框 20"/>
          <p:cNvSpPr txBox="1"/>
          <p:nvPr/>
        </p:nvSpPr>
        <p:spPr>
          <a:xfrm>
            <a:off x="3913505" y="2624123"/>
            <a:ext cx="551180" cy="1015663"/>
          </a:xfrm>
          <a:prstGeom prst="rect">
            <a:avLst/>
          </a:prstGeom>
          <a:noFill/>
        </p:spPr>
        <p:txBody>
          <a:bodyPr wrap="square" rtlCol="0">
            <a:spAutoFit/>
          </a:bodyPr>
          <a:lstStyle/>
          <a:p>
            <a:pPr algn="ctr"/>
            <a:r>
              <a:rPr lang="zh-CN" altLang="en-US" sz="6000" b="1" dirty="0" smtClean="0">
                <a:solidFill>
                  <a:srgbClr val="705400"/>
                </a:solidFill>
                <a:latin typeface="汉仪大宋简" panose="02010609000101010101" pitchFamily="49" charset="-122"/>
                <a:ea typeface="汉仪大宋简" panose="02010609000101010101" pitchFamily="49" charset="-122"/>
                <a:cs typeface="+mn-ea"/>
                <a:sym typeface="+mn-lt"/>
              </a:rPr>
              <a:t>墨</a:t>
            </a:r>
            <a:endParaRPr lang="zh-CN" altLang="en-US" sz="6000" b="1" dirty="0">
              <a:solidFill>
                <a:srgbClr val="705400"/>
              </a:solidFill>
              <a:latin typeface="汉仪大宋简" panose="02010609000101010101" pitchFamily="49" charset="-122"/>
              <a:ea typeface="汉仪大宋简" panose="02010609000101010101" pitchFamily="49" charset="-122"/>
              <a:cs typeface="+mn-ea"/>
              <a:sym typeface="+mn-lt"/>
            </a:endParaRPr>
          </a:p>
        </p:txBody>
      </p:sp>
      <p:sp>
        <p:nvSpPr>
          <p:cNvPr id="23" name="文本框 22"/>
          <p:cNvSpPr txBox="1"/>
          <p:nvPr/>
        </p:nvSpPr>
        <p:spPr>
          <a:xfrm>
            <a:off x="6824345" y="2639363"/>
            <a:ext cx="551180" cy="1014730"/>
          </a:xfrm>
          <a:prstGeom prst="rect">
            <a:avLst/>
          </a:prstGeom>
          <a:noFill/>
        </p:spPr>
        <p:txBody>
          <a:bodyPr wrap="square" rtlCol="0">
            <a:spAutoFit/>
          </a:bodyPr>
          <a:lstStyle/>
          <a:p>
            <a:pPr algn="ctr"/>
            <a:r>
              <a:rPr lang="zh-CN" altLang="en-US" sz="6000" b="1">
                <a:solidFill>
                  <a:srgbClr val="705400"/>
                </a:solidFill>
                <a:latin typeface="汉仪大宋简" panose="02010609000101010101" pitchFamily="49" charset="-122"/>
                <a:ea typeface="汉仪大宋简" panose="02010609000101010101" pitchFamily="49" charset="-122"/>
                <a:cs typeface="+mn-ea"/>
                <a:sym typeface="+mn-lt"/>
              </a:rPr>
              <a:t>师</a:t>
            </a:r>
          </a:p>
        </p:txBody>
      </p:sp>
      <p:sp>
        <p:nvSpPr>
          <p:cNvPr id="24" name="椭圆 23"/>
          <p:cNvSpPr/>
          <p:nvPr/>
        </p:nvSpPr>
        <p:spPr>
          <a:xfrm>
            <a:off x="8033385" y="266857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大宋简" panose="02010609000101010101" pitchFamily="49" charset="-122"/>
              <a:ea typeface="汉仪大宋简" panose="02010609000101010101" pitchFamily="49" charset="-122"/>
              <a:cs typeface="+mn-ea"/>
              <a:sym typeface="+mn-lt"/>
            </a:endParaRPr>
          </a:p>
        </p:txBody>
      </p:sp>
      <p:sp>
        <p:nvSpPr>
          <p:cNvPr id="25" name="文本框 24"/>
          <p:cNvSpPr txBox="1"/>
          <p:nvPr/>
        </p:nvSpPr>
        <p:spPr>
          <a:xfrm>
            <a:off x="8277225" y="2685083"/>
            <a:ext cx="551180" cy="1014730"/>
          </a:xfrm>
          <a:prstGeom prst="rect">
            <a:avLst/>
          </a:prstGeom>
          <a:noFill/>
        </p:spPr>
        <p:txBody>
          <a:bodyPr wrap="square" rtlCol="0">
            <a:spAutoFit/>
          </a:bodyPr>
          <a:lstStyle/>
          <a:p>
            <a:pPr algn="ctr"/>
            <a:r>
              <a:rPr lang="zh-CN" altLang="en-US" sz="6000" b="1">
                <a:solidFill>
                  <a:srgbClr val="705400"/>
                </a:solidFill>
                <a:latin typeface="汉仪大宋简" panose="02010609000101010101" pitchFamily="49" charset="-122"/>
                <a:ea typeface="汉仪大宋简" panose="02010609000101010101" pitchFamily="49" charset="-122"/>
                <a:cs typeface="+mn-ea"/>
                <a:sym typeface="+mn-lt"/>
              </a:rPr>
              <a:t>说</a:t>
            </a:r>
          </a:p>
        </p:txBody>
      </p:sp>
      <p:sp>
        <p:nvSpPr>
          <p:cNvPr id="26" name="椭圆 25"/>
          <p:cNvSpPr/>
          <p:nvPr/>
        </p:nvSpPr>
        <p:spPr>
          <a:xfrm>
            <a:off x="9455785" y="263682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大宋简" panose="02010609000101010101" pitchFamily="49" charset="-122"/>
              <a:ea typeface="汉仪大宋简" panose="02010609000101010101" pitchFamily="49" charset="-122"/>
              <a:cs typeface="+mn-ea"/>
              <a:sym typeface="+mn-lt"/>
            </a:endParaRPr>
          </a:p>
        </p:txBody>
      </p:sp>
      <p:sp>
        <p:nvSpPr>
          <p:cNvPr id="27" name="文本框 26"/>
          <p:cNvSpPr txBox="1"/>
          <p:nvPr/>
        </p:nvSpPr>
        <p:spPr>
          <a:xfrm>
            <a:off x="9699625" y="2699053"/>
            <a:ext cx="551180" cy="1014730"/>
          </a:xfrm>
          <a:prstGeom prst="rect">
            <a:avLst/>
          </a:prstGeom>
          <a:noFill/>
        </p:spPr>
        <p:txBody>
          <a:bodyPr wrap="square" rtlCol="0">
            <a:spAutoFit/>
          </a:bodyPr>
          <a:lstStyle/>
          <a:p>
            <a:pPr algn="ctr"/>
            <a:r>
              <a:rPr lang="zh-CN" altLang="en-US" sz="6000" b="1">
                <a:solidFill>
                  <a:srgbClr val="705400"/>
                </a:solidFill>
                <a:latin typeface="汉仪大宋简" panose="02010609000101010101" pitchFamily="49" charset="-122"/>
                <a:ea typeface="汉仪大宋简" panose="02010609000101010101" pitchFamily="49" charset="-122"/>
                <a:cs typeface="+mn-ea"/>
                <a:sym typeface="+mn-lt"/>
              </a:rPr>
              <a:t>课</a:t>
            </a:r>
          </a:p>
        </p:txBody>
      </p:sp>
      <p:sp>
        <p:nvSpPr>
          <p:cNvPr id="28" name="文本框 27"/>
          <p:cNvSpPr txBox="1"/>
          <p:nvPr/>
        </p:nvSpPr>
        <p:spPr>
          <a:xfrm>
            <a:off x="5376545" y="2630473"/>
            <a:ext cx="551180" cy="1014730"/>
          </a:xfrm>
          <a:prstGeom prst="rect">
            <a:avLst/>
          </a:prstGeom>
          <a:noFill/>
        </p:spPr>
        <p:txBody>
          <a:bodyPr wrap="square" rtlCol="0">
            <a:spAutoFit/>
          </a:bodyPr>
          <a:lstStyle/>
          <a:p>
            <a:pPr algn="ctr"/>
            <a:r>
              <a:rPr lang="zh-CN" altLang="en-US" sz="6000" b="1">
                <a:solidFill>
                  <a:srgbClr val="705400"/>
                </a:solidFill>
                <a:latin typeface="汉仪大宋简" panose="02010609000101010101" pitchFamily="49" charset="-122"/>
                <a:ea typeface="汉仪大宋简" panose="02010609000101010101" pitchFamily="49" charset="-122"/>
                <a:cs typeface="+mn-ea"/>
                <a:sym typeface="+mn-lt"/>
              </a:rPr>
              <a:t>教</a:t>
            </a:r>
          </a:p>
        </p:txBody>
      </p:sp>
      <p:sp>
        <p:nvSpPr>
          <p:cNvPr id="20" name="TextBox 19"/>
          <p:cNvSpPr txBox="1"/>
          <p:nvPr/>
        </p:nvSpPr>
        <p:spPr>
          <a:xfrm>
            <a:off x="3840731" y="4658072"/>
            <a:ext cx="3998210"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chemeClr val="bg1">
                    <a:lumMod val="50000"/>
                  </a:schemeClr>
                </a:solidFill>
                <a:effectLst/>
                <a:uLnTx/>
                <a:uFillTx/>
              </a:rPr>
              <a:t>汇报人</a:t>
            </a:r>
            <a:r>
              <a:rPr kumimoji="0" lang="zh-CN" altLang="en-US" sz="2000" b="0" i="0" u="none" strike="noStrike" kern="0" cap="none" spc="0" normalizeH="0" baseline="0" noProof="0" dirty="0" smtClean="0">
                <a:ln>
                  <a:noFill/>
                </a:ln>
                <a:solidFill>
                  <a:schemeClr val="bg1">
                    <a:lumMod val="50000"/>
                  </a:schemeClr>
                </a:solidFill>
                <a:effectLst/>
                <a:uLnTx/>
                <a:uFillTx/>
              </a:rPr>
              <a:t>：</a:t>
            </a:r>
            <a:r>
              <a:rPr kumimoji="0" lang="en-US" altLang="zh-CN" sz="2000" b="0" i="0" u="none" strike="noStrike" kern="0" cap="none" spc="0" normalizeH="0" baseline="0" noProof="0" dirty="0" smtClean="0">
                <a:ln>
                  <a:noFill/>
                </a:ln>
                <a:solidFill>
                  <a:schemeClr val="bg1">
                    <a:lumMod val="50000"/>
                  </a:schemeClr>
                </a:solidFill>
                <a:effectLst/>
                <a:uLnTx/>
                <a:uFillTx/>
              </a:rPr>
              <a:t>PPT   </a:t>
            </a:r>
            <a:r>
              <a:rPr kumimoji="0" lang="zh-CN" altLang="en-US" sz="2000" b="0" i="0" u="none" strike="noStrike" kern="0" cap="none" spc="0" normalizeH="0" baseline="0" noProof="0" dirty="0" smtClean="0">
                <a:ln>
                  <a:noFill/>
                </a:ln>
                <a:solidFill>
                  <a:schemeClr val="bg1">
                    <a:lumMod val="50000"/>
                  </a:schemeClr>
                </a:solidFill>
                <a:effectLst/>
                <a:uLnTx/>
                <a:uFillTx/>
              </a:rPr>
              <a:t>时间</a:t>
            </a:r>
            <a:r>
              <a:rPr kumimoji="0" lang="zh-CN" altLang="en-US" sz="2000" b="0" i="0" u="none" strike="noStrike" kern="0" cap="none" spc="0" normalizeH="0" baseline="0" noProof="0" dirty="0" smtClean="0">
                <a:ln>
                  <a:noFill/>
                </a:ln>
                <a:solidFill>
                  <a:schemeClr val="bg1">
                    <a:lumMod val="50000"/>
                  </a:schemeClr>
                </a:solidFill>
                <a:effectLst/>
                <a:uLnTx/>
                <a:uFillTx/>
              </a:rPr>
              <a:t>：</a:t>
            </a:r>
            <a:r>
              <a:rPr kumimoji="0" lang="en-US" altLang="zh-CN" sz="2000" b="0" i="0" u="none" strike="noStrike" kern="0" cap="none" spc="0" normalizeH="0" baseline="0" noProof="0" dirty="0" smtClean="0">
                <a:ln>
                  <a:noFill/>
                </a:ln>
                <a:solidFill>
                  <a:schemeClr val="bg1">
                    <a:lumMod val="50000"/>
                  </a:schemeClr>
                </a:solidFill>
                <a:effectLst/>
                <a:uLnTx/>
                <a:uFillTx/>
              </a:rPr>
              <a:t>2030.12.12</a:t>
            </a:r>
            <a:endParaRPr kumimoji="0" lang="zh-CN" altLang="en-US" sz="2000" b="0" i="0" u="none" strike="noStrike" kern="0" cap="none" spc="0" normalizeH="0" baseline="0" noProof="0" dirty="0" smtClean="0">
              <a:ln>
                <a:noFill/>
              </a:ln>
              <a:solidFill>
                <a:schemeClr val="bg1">
                  <a:lumMod val="50000"/>
                </a:schemeClr>
              </a:solidFill>
              <a:effectLst/>
              <a:uLnTx/>
              <a:uFillTx/>
            </a:endParaRPr>
          </a:p>
        </p:txBody>
      </p:sp>
    </p:spTree>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14" presetClass="entr" presetSubtype="5"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vertical)">
                                      <p:cBhvr>
                                        <p:cTn id="11" dur="500"/>
                                        <p:tgtEl>
                                          <p:spTgt spid="9"/>
                                        </p:tgtEl>
                                      </p:cBhvr>
                                    </p:animEffect>
                                  </p:childTnLst>
                                </p:cTn>
                              </p:par>
                            </p:childTnLst>
                          </p:cTn>
                        </p:par>
                        <p:par>
                          <p:cTn id="12" fill="hold">
                            <p:stCondLst>
                              <p:cond delay="1000"/>
                            </p:stCondLst>
                            <p:childTnLst>
                              <p:par>
                                <p:cTn id="13" presetID="20" presetClass="entr" presetSubtype="0" fill="hold" grpId="1"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edge">
                                      <p:cBhvr>
                                        <p:cTn id="15" dur="500"/>
                                        <p:tgtEl>
                                          <p:spTgt spid="6"/>
                                        </p:tgtEl>
                                      </p:cBhvr>
                                    </p:animEffect>
                                  </p:childTnLst>
                                </p:cTn>
                              </p:par>
                            </p:childTnLst>
                          </p:cTn>
                        </p:par>
                        <p:par>
                          <p:cTn id="16" fill="hold">
                            <p:stCondLst>
                              <p:cond delay="1500"/>
                            </p:stCondLst>
                            <p:childTnLst>
                              <p:par>
                                <p:cTn id="17" presetID="14" presetClass="entr" presetSubtype="5"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randombar(vertical)">
                                      <p:cBhvr>
                                        <p:cTn id="19" dur="500"/>
                                        <p:tgtEl>
                                          <p:spTgt spid="21"/>
                                        </p:tgtEl>
                                      </p:cBhvr>
                                    </p:animEffect>
                                  </p:childTnLst>
                                </p:cTn>
                              </p:par>
                            </p:childTnLst>
                          </p:cTn>
                        </p:par>
                        <p:par>
                          <p:cTn id="20" fill="hold">
                            <p:stCondLst>
                              <p:cond delay="2000"/>
                            </p:stCondLst>
                            <p:childTnLst>
                              <p:par>
                                <p:cTn id="21" presetID="20" presetClass="entr" presetSubtype="0" fill="hold" grpId="1"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edge">
                                      <p:cBhvr>
                                        <p:cTn id="23" dur="500"/>
                                        <p:tgtEl>
                                          <p:spTgt spid="7"/>
                                        </p:tgtEl>
                                      </p:cBhvr>
                                    </p:animEffect>
                                  </p:childTnLst>
                                </p:cTn>
                              </p:par>
                            </p:childTnLst>
                          </p:cTn>
                        </p:par>
                        <p:par>
                          <p:cTn id="24" fill="hold">
                            <p:stCondLst>
                              <p:cond delay="2500"/>
                            </p:stCondLst>
                            <p:childTnLst>
                              <p:par>
                                <p:cTn id="25" presetID="20" presetClass="entr" presetSubtype="0" fill="hold" grpId="1"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edge">
                                      <p:cBhvr>
                                        <p:cTn id="27" dur="500"/>
                                        <p:tgtEl>
                                          <p:spTgt spid="8"/>
                                        </p:tgtEl>
                                      </p:cBhvr>
                                    </p:animEffect>
                                  </p:childTnLst>
                                </p:cTn>
                              </p:par>
                            </p:childTnLst>
                          </p:cTn>
                        </p:par>
                        <p:par>
                          <p:cTn id="28" fill="hold">
                            <p:stCondLst>
                              <p:cond delay="3000"/>
                            </p:stCondLst>
                            <p:childTnLst>
                              <p:par>
                                <p:cTn id="29" presetID="14" presetClass="entr" presetSubtype="5"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randombar(vertical)">
                                      <p:cBhvr>
                                        <p:cTn id="31" dur="500"/>
                                        <p:tgtEl>
                                          <p:spTgt spid="23"/>
                                        </p:tgtEl>
                                      </p:cBhvr>
                                    </p:animEffect>
                                  </p:childTnLst>
                                </p:cTn>
                              </p:par>
                            </p:childTnLst>
                          </p:cTn>
                        </p:par>
                        <p:par>
                          <p:cTn id="32" fill="hold">
                            <p:stCondLst>
                              <p:cond delay="3500"/>
                            </p:stCondLst>
                            <p:childTnLst>
                              <p:par>
                                <p:cTn id="33" presetID="20" presetClass="entr" presetSubtype="0" fill="hold" grpId="1"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edge">
                                      <p:cBhvr>
                                        <p:cTn id="35" dur="500"/>
                                        <p:tgtEl>
                                          <p:spTgt spid="24"/>
                                        </p:tgtEl>
                                      </p:cBhvr>
                                    </p:animEffect>
                                  </p:childTnLst>
                                </p:cTn>
                              </p:par>
                            </p:childTnLst>
                          </p:cTn>
                        </p:par>
                        <p:par>
                          <p:cTn id="36" fill="hold">
                            <p:stCondLst>
                              <p:cond delay="4000"/>
                            </p:stCondLst>
                            <p:childTnLst>
                              <p:par>
                                <p:cTn id="37" presetID="14" presetClass="entr" presetSubtype="5"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randombar(vertical)">
                                      <p:cBhvr>
                                        <p:cTn id="39" dur="500"/>
                                        <p:tgtEl>
                                          <p:spTgt spid="25"/>
                                        </p:tgtEl>
                                      </p:cBhvr>
                                    </p:animEffect>
                                  </p:childTnLst>
                                </p:cTn>
                              </p:par>
                            </p:childTnLst>
                          </p:cTn>
                        </p:par>
                        <p:par>
                          <p:cTn id="40" fill="hold">
                            <p:stCondLst>
                              <p:cond delay="4500"/>
                            </p:stCondLst>
                            <p:childTnLst>
                              <p:par>
                                <p:cTn id="41" presetID="20" presetClass="entr" presetSubtype="0" fill="hold" grpId="1"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edge">
                                      <p:cBhvr>
                                        <p:cTn id="43" dur="500"/>
                                        <p:tgtEl>
                                          <p:spTgt spid="26"/>
                                        </p:tgtEl>
                                      </p:cBhvr>
                                    </p:animEffect>
                                  </p:childTnLst>
                                </p:cTn>
                              </p:par>
                            </p:childTnLst>
                          </p:cTn>
                        </p:par>
                        <p:par>
                          <p:cTn id="44" fill="hold">
                            <p:stCondLst>
                              <p:cond delay="5000"/>
                            </p:stCondLst>
                            <p:childTnLst>
                              <p:par>
                                <p:cTn id="45" presetID="14" presetClass="entr" presetSubtype="5"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randombar(vertical)">
                                      <p:cBhvr>
                                        <p:cTn id="47" dur="500"/>
                                        <p:tgtEl>
                                          <p:spTgt spid="27"/>
                                        </p:tgtEl>
                                      </p:cBhvr>
                                    </p:animEffect>
                                  </p:childTnLst>
                                </p:cTn>
                              </p:par>
                            </p:childTnLst>
                          </p:cTn>
                        </p:par>
                        <p:par>
                          <p:cTn id="48" fill="hold">
                            <p:stCondLst>
                              <p:cond delay="5500"/>
                            </p:stCondLst>
                            <p:childTnLst>
                              <p:par>
                                <p:cTn id="49" presetID="14" presetClass="entr" presetSubtype="5"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randombar(vertical)">
                                      <p:cBhvr>
                                        <p:cTn id="51" dur="5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blinds(horizontal)">
                                      <p:cBhvr>
                                        <p:cTn id="5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6" grpId="0" animBg="1"/>
      <p:bldP spid="6" grpId="1" bldLvl="0" animBg="1"/>
      <p:bldP spid="7" grpId="0" animBg="1"/>
      <p:bldP spid="7" grpId="1" bldLvl="0" animBg="1"/>
      <p:bldP spid="8" grpId="0" animBg="1"/>
      <p:bldP spid="8" grpId="1" bldLvl="0" animBg="1"/>
      <p:bldP spid="9" grpId="0"/>
      <p:bldP spid="21" grpId="0"/>
      <p:bldP spid="23" grpId="0"/>
      <p:bldP spid="24" grpId="0" animBg="1"/>
      <p:bldP spid="24" grpId="1" bldLvl="0" animBg="1"/>
      <p:bldP spid="25" grpId="0"/>
      <p:bldP spid="26" grpId="0" animBg="1"/>
      <p:bldP spid="26" grpId="1" bldLvl="0" animBg="1"/>
      <p:bldP spid="27" grpId="0"/>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山水"/>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7780" y="2726690"/>
            <a:ext cx="4336415" cy="4152265"/>
          </a:xfrm>
          <a:prstGeom prst="rect">
            <a:avLst/>
          </a:prstGeom>
        </p:spPr>
      </p:pic>
      <p:pic>
        <p:nvPicPr>
          <p:cNvPr id="5" name="图片 4" descr="树枝"/>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8944610" y="-167005"/>
            <a:ext cx="3401695" cy="1793875"/>
          </a:xfrm>
          <a:prstGeom prst="rect">
            <a:avLst/>
          </a:prstGeom>
        </p:spPr>
      </p:pic>
      <p:sp>
        <p:nvSpPr>
          <p:cNvPr id="6" name="文本框 5"/>
          <p:cNvSpPr txBox="1"/>
          <p:nvPr/>
        </p:nvSpPr>
        <p:spPr>
          <a:xfrm>
            <a:off x="8333105" y="1102995"/>
            <a:ext cx="611505" cy="1005840"/>
          </a:xfrm>
          <a:prstGeom prst="rect">
            <a:avLst/>
          </a:prstGeom>
          <a:noFill/>
        </p:spPr>
        <p:txBody>
          <a:bodyPr wrap="square" rtlCol="0">
            <a:spAutoFit/>
          </a:bodyPr>
          <a:lstStyle/>
          <a:p>
            <a:pPr algn="ctr"/>
            <a:r>
              <a:rPr lang="zh-CN" altLang="en-US" sz="6000">
                <a:solidFill>
                  <a:schemeClr val="tx1">
                    <a:lumMod val="65000"/>
                    <a:lumOff val="35000"/>
                  </a:schemeClr>
                </a:solidFill>
                <a:cs typeface="+mn-ea"/>
                <a:sym typeface="+mn-lt"/>
              </a:rPr>
              <a:t>目</a:t>
            </a:r>
          </a:p>
        </p:txBody>
      </p:sp>
      <p:sp>
        <p:nvSpPr>
          <p:cNvPr id="7" name="文本框 6"/>
          <p:cNvSpPr txBox="1"/>
          <p:nvPr/>
        </p:nvSpPr>
        <p:spPr>
          <a:xfrm>
            <a:off x="8944610" y="1619885"/>
            <a:ext cx="611505" cy="1005840"/>
          </a:xfrm>
          <a:prstGeom prst="rect">
            <a:avLst/>
          </a:prstGeom>
          <a:noFill/>
        </p:spPr>
        <p:txBody>
          <a:bodyPr wrap="square" rtlCol="0">
            <a:spAutoFit/>
          </a:bodyPr>
          <a:lstStyle/>
          <a:p>
            <a:pPr algn="ctr"/>
            <a:r>
              <a:rPr lang="zh-CN" altLang="en-US" sz="6000">
                <a:solidFill>
                  <a:schemeClr val="tx1">
                    <a:lumMod val="65000"/>
                    <a:lumOff val="35000"/>
                  </a:schemeClr>
                </a:solidFill>
                <a:cs typeface="+mn-ea"/>
                <a:sym typeface="+mn-lt"/>
              </a:rPr>
              <a:t>录</a:t>
            </a:r>
          </a:p>
        </p:txBody>
      </p:sp>
      <p:pic>
        <p:nvPicPr>
          <p:cNvPr id="8" name="图片 7" descr="印章"/>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8428355" y="1969770"/>
            <a:ext cx="287655" cy="358775"/>
          </a:xfrm>
          <a:prstGeom prst="rect">
            <a:avLst/>
          </a:prstGeom>
        </p:spPr>
      </p:pic>
      <p:sp>
        <p:nvSpPr>
          <p:cNvPr id="9" name="文本框 8"/>
          <p:cNvSpPr txBox="1"/>
          <p:nvPr/>
        </p:nvSpPr>
        <p:spPr>
          <a:xfrm>
            <a:off x="8778220" y="2719070"/>
            <a:ext cx="461665" cy="3234690"/>
          </a:xfrm>
          <a:prstGeom prst="rect">
            <a:avLst/>
          </a:prstGeom>
          <a:noFill/>
        </p:spPr>
        <p:txBody>
          <a:bodyPr vert="eaVert" wrap="square" rtlCol="0">
            <a:spAutoFit/>
          </a:bodyPr>
          <a:lstStyle/>
          <a:p>
            <a:r>
              <a:rPr lang="zh-CN" altLang="en-US">
                <a:solidFill>
                  <a:schemeClr val="tx1">
                    <a:lumMod val="65000"/>
                    <a:lumOff val="35000"/>
                  </a:schemeClr>
                </a:solidFill>
                <a:cs typeface="+mn-ea"/>
                <a:sym typeface="+mn-lt"/>
              </a:rPr>
              <a:t>菩提本无树，明镜亦非台。</a:t>
            </a:r>
          </a:p>
        </p:txBody>
      </p:sp>
      <p:sp>
        <p:nvSpPr>
          <p:cNvPr id="10" name="文本框 9"/>
          <p:cNvSpPr txBox="1"/>
          <p:nvPr/>
        </p:nvSpPr>
        <p:spPr>
          <a:xfrm>
            <a:off x="8423890" y="2436495"/>
            <a:ext cx="461665" cy="3248025"/>
          </a:xfrm>
          <a:prstGeom prst="rect">
            <a:avLst/>
          </a:prstGeom>
          <a:noFill/>
        </p:spPr>
        <p:txBody>
          <a:bodyPr vert="eaVert" wrap="square" rtlCol="0">
            <a:spAutoFit/>
          </a:bodyPr>
          <a:lstStyle/>
          <a:p>
            <a:r>
              <a:rPr lang="zh-CN" altLang="en-US">
                <a:solidFill>
                  <a:schemeClr val="tx1">
                    <a:lumMod val="65000"/>
                    <a:lumOff val="35000"/>
                  </a:schemeClr>
                </a:solidFill>
                <a:cs typeface="+mn-ea"/>
                <a:sym typeface="+mn-lt"/>
              </a:rPr>
              <a:t>本来无一物，何处惹尘埃？</a:t>
            </a:r>
          </a:p>
        </p:txBody>
      </p:sp>
      <p:sp>
        <p:nvSpPr>
          <p:cNvPr id="11" name="文本框 10"/>
          <p:cNvSpPr txBox="1"/>
          <p:nvPr/>
        </p:nvSpPr>
        <p:spPr>
          <a:xfrm>
            <a:off x="6577052" y="1230630"/>
            <a:ext cx="553998" cy="3207385"/>
          </a:xfrm>
          <a:prstGeom prst="rect">
            <a:avLst/>
          </a:prstGeom>
          <a:noFill/>
        </p:spPr>
        <p:txBody>
          <a:bodyPr vert="eaVert" wrap="square" rtlCol="0">
            <a:spAutoFit/>
          </a:bodyPr>
          <a:lstStyle/>
          <a:p>
            <a:r>
              <a:rPr lang="zh-CN" altLang="en-US" sz="2400" dirty="0" smtClean="0">
                <a:solidFill>
                  <a:schemeClr val="tx1">
                    <a:lumMod val="65000"/>
                    <a:lumOff val="35000"/>
                  </a:schemeClr>
                </a:solidFill>
                <a:cs typeface="+mn-ea"/>
                <a:sym typeface="+mn-lt"/>
              </a:rPr>
              <a:t>单击此处输入标题文本</a:t>
            </a:r>
            <a:endParaRPr lang="zh-CN" altLang="en-US" sz="2400" dirty="0">
              <a:solidFill>
                <a:schemeClr val="tx1">
                  <a:lumMod val="65000"/>
                  <a:lumOff val="35000"/>
                </a:schemeClr>
              </a:solidFill>
              <a:cs typeface="+mn-ea"/>
              <a:sym typeface="+mn-lt"/>
            </a:endParaRPr>
          </a:p>
        </p:txBody>
      </p:sp>
      <p:cxnSp>
        <p:nvCxnSpPr>
          <p:cNvPr id="12" name="直接连接符 11"/>
          <p:cNvCxnSpPr/>
          <p:nvPr/>
        </p:nvCxnSpPr>
        <p:spPr>
          <a:xfrm>
            <a:off x="6313805" y="1230630"/>
            <a:ext cx="0" cy="3206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5498187" y="1231265"/>
            <a:ext cx="553998" cy="3207385"/>
          </a:xfrm>
          <a:prstGeom prst="rect">
            <a:avLst/>
          </a:prstGeom>
          <a:noFill/>
        </p:spPr>
        <p:txBody>
          <a:bodyPr vert="eaVert" wrap="square" rtlCol="0">
            <a:spAutoFit/>
          </a:bodyPr>
          <a:lstStyle/>
          <a:p>
            <a:r>
              <a:rPr lang="zh-CN" altLang="en-US" sz="2400">
                <a:solidFill>
                  <a:schemeClr val="tx1">
                    <a:lumMod val="65000"/>
                    <a:lumOff val="35000"/>
                  </a:schemeClr>
                </a:solidFill>
                <a:cs typeface="+mn-ea"/>
                <a:sym typeface="+mn-lt"/>
              </a:rPr>
              <a:t>单击此处输入标题文本</a:t>
            </a:r>
          </a:p>
        </p:txBody>
      </p:sp>
      <p:cxnSp>
        <p:nvCxnSpPr>
          <p:cNvPr id="14" name="直接连接符 13"/>
          <p:cNvCxnSpPr/>
          <p:nvPr/>
        </p:nvCxnSpPr>
        <p:spPr>
          <a:xfrm>
            <a:off x="5234940" y="1230630"/>
            <a:ext cx="0" cy="3206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4405352" y="1229995"/>
            <a:ext cx="553998" cy="3207385"/>
          </a:xfrm>
          <a:prstGeom prst="rect">
            <a:avLst/>
          </a:prstGeom>
          <a:noFill/>
        </p:spPr>
        <p:txBody>
          <a:bodyPr vert="eaVert" wrap="square" rtlCol="0">
            <a:spAutoFit/>
          </a:bodyPr>
          <a:lstStyle/>
          <a:p>
            <a:r>
              <a:rPr lang="zh-CN" altLang="en-US" sz="2400">
                <a:solidFill>
                  <a:schemeClr val="tx1">
                    <a:lumMod val="65000"/>
                    <a:lumOff val="35000"/>
                  </a:schemeClr>
                </a:solidFill>
                <a:cs typeface="+mn-ea"/>
                <a:sym typeface="+mn-lt"/>
              </a:rPr>
              <a:t>单击此处输入标题文本</a:t>
            </a:r>
          </a:p>
        </p:txBody>
      </p:sp>
      <p:cxnSp>
        <p:nvCxnSpPr>
          <p:cNvPr id="16" name="直接连接符 15"/>
          <p:cNvCxnSpPr/>
          <p:nvPr/>
        </p:nvCxnSpPr>
        <p:spPr>
          <a:xfrm>
            <a:off x="4164330" y="1231900"/>
            <a:ext cx="0" cy="3206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306802" y="1231900"/>
            <a:ext cx="553998" cy="3207385"/>
          </a:xfrm>
          <a:prstGeom prst="rect">
            <a:avLst/>
          </a:prstGeom>
          <a:noFill/>
        </p:spPr>
        <p:txBody>
          <a:bodyPr vert="eaVert" wrap="square" rtlCol="0">
            <a:spAutoFit/>
          </a:bodyPr>
          <a:lstStyle/>
          <a:p>
            <a:r>
              <a:rPr lang="zh-CN" altLang="en-US" sz="2400">
                <a:solidFill>
                  <a:schemeClr val="tx1">
                    <a:lumMod val="65000"/>
                    <a:lumOff val="35000"/>
                  </a:schemeClr>
                </a:solidFill>
                <a:cs typeface="+mn-ea"/>
                <a:sym typeface="+mn-lt"/>
              </a:rPr>
              <a:t>单击此处输入标题文本</a:t>
            </a:r>
          </a:p>
        </p:txBody>
      </p:sp>
      <p:cxnSp>
        <p:nvCxnSpPr>
          <p:cNvPr id="20" name="直接连接符 19"/>
          <p:cNvCxnSpPr/>
          <p:nvPr/>
        </p:nvCxnSpPr>
        <p:spPr>
          <a:xfrm>
            <a:off x="3065780" y="1229995"/>
            <a:ext cx="0" cy="3206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235557" y="1231900"/>
            <a:ext cx="553998" cy="3207385"/>
          </a:xfrm>
          <a:prstGeom prst="rect">
            <a:avLst/>
          </a:prstGeom>
          <a:noFill/>
        </p:spPr>
        <p:txBody>
          <a:bodyPr vert="eaVert" wrap="square" rtlCol="0">
            <a:spAutoFit/>
          </a:bodyPr>
          <a:lstStyle/>
          <a:p>
            <a:r>
              <a:rPr lang="zh-CN" altLang="en-US" sz="2400">
                <a:solidFill>
                  <a:schemeClr val="tx1">
                    <a:lumMod val="65000"/>
                    <a:lumOff val="35000"/>
                  </a:schemeClr>
                </a:solidFill>
                <a:cs typeface="+mn-ea"/>
                <a:sym typeface="+mn-lt"/>
              </a:rPr>
              <a:t>单击此处输入标题文本</a:t>
            </a:r>
          </a:p>
        </p:txBody>
      </p:sp>
      <p:pic>
        <p:nvPicPr>
          <p:cNvPr id="2" name="图片 1" descr="629b006b7e809941b88ecd8869ee3678"/>
          <p:cNvPicPr>
            <a:picLocks noChangeAspect="1"/>
          </p:cNvPicPr>
          <p:nvPr/>
        </p:nvPicPr>
        <p:blipFill>
          <a:blip r:embed="rId6" cstate="email">
            <a:extLst>
              <a:ext uri="{28A0092B-C50C-407E-A947-70E740481C1C}">
                <a14:useLocalDpi xmlns:a14="http://schemas.microsoft.com/office/drawing/2010/main" xmlns=""/>
              </a:ext>
            </a:extLst>
          </a:blip>
          <a:stretch>
            <a:fillRect/>
          </a:stretch>
        </p:blipFill>
        <p:spPr>
          <a:xfrm>
            <a:off x="7252335" y="4648200"/>
            <a:ext cx="4963795" cy="2230755"/>
          </a:xfrm>
          <a:prstGeom prst="rect">
            <a:avLst/>
          </a:prstGeom>
        </p:spPr>
      </p:pic>
    </p:spTree>
  </p:cSld>
  <p:clrMapOvr>
    <a:masterClrMapping/>
  </p:clrMapOvr>
  <p:transition spd="slow" advClick="0" advTm="300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par>
                          <p:cTn id="35" fill="hold">
                            <p:stCondLst>
                              <p:cond delay="2000"/>
                            </p:stCondLst>
                            <p:childTnLst>
                              <p:par>
                                <p:cTn id="36" presetID="22" presetClass="entr" presetSubtype="1"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up)">
                                      <p:cBhvr>
                                        <p:cTn id="38" dur="500"/>
                                        <p:tgtEl>
                                          <p:spTgt spid="11"/>
                                        </p:tgtEl>
                                      </p:cBhvr>
                                    </p:animEffect>
                                  </p:childTnLst>
                                </p:cTn>
                              </p:par>
                            </p:childTnLst>
                          </p:cTn>
                        </p:par>
                        <p:par>
                          <p:cTn id="39" fill="hold">
                            <p:stCondLst>
                              <p:cond delay="2500"/>
                            </p:stCondLst>
                            <p:childTnLst>
                              <p:par>
                                <p:cTn id="40" presetID="22" presetClass="entr" presetSubtype="1"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childTnLst>
                          </p:cTn>
                        </p:par>
                        <p:par>
                          <p:cTn id="47" fill="hold">
                            <p:stCondLst>
                              <p:cond delay="3500"/>
                            </p:stCondLst>
                            <p:childTnLst>
                              <p:par>
                                <p:cTn id="48" presetID="22" presetClass="entr" presetSubtype="1"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up)">
                                      <p:cBhvr>
                                        <p:cTn id="50" dur="500"/>
                                        <p:tgtEl>
                                          <p:spTgt spid="14"/>
                                        </p:tgtEl>
                                      </p:cBhvr>
                                    </p:animEffect>
                                  </p:childTnLst>
                                </p:cTn>
                              </p:par>
                            </p:childTnLst>
                          </p:cTn>
                        </p:par>
                        <p:par>
                          <p:cTn id="51" fill="hold">
                            <p:stCondLst>
                              <p:cond delay="4000"/>
                            </p:stCondLst>
                            <p:childTnLst>
                              <p:par>
                                <p:cTn id="52" presetID="22" presetClass="entr" presetSubtype="1"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500"/>
                                        <p:tgtEl>
                                          <p:spTgt spid="15"/>
                                        </p:tgtEl>
                                      </p:cBhvr>
                                    </p:animEffect>
                                  </p:childTnLst>
                                </p:cTn>
                              </p:par>
                            </p:childTnLst>
                          </p:cTn>
                        </p:par>
                        <p:par>
                          <p:cTn id="55" fill="hold">
                            <p:stCondLst>
                              <p:cond delay="4500"/>
                            </p:stCondLst>
                            <p:childTnLst>
                              <p:par>
                                <p:cTn id="56" presetID="22" presetClass="entr" presetSubtype="1"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up)">
                                      <p:cBhvr>
                                        <p:cTn id="58" dur="500"/>
                                        <p:tgtEl>
                                          <p:spTgt spid="16"/>
                                        </p:tgtEl>
                                      </p:cBhvr>
                                    </p:animEffect>
                                  </p:childTnLst>
                                </p:cTn>
                              </p:par>
                            </p:childTnLst>
                          </p:cTn>
                        </p:par>
                        <p:par>
                          <p:cTn id="59" fill="hold">
                            <p:stCondLst>
                              <p:cond delay="5000"/>
                            </p:stCondLst>
                            <p:childTnLst>
                              <p:par>
                                <p:cTn id="60" presetID="22" presetClass="entr" presetSubtype="1"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up)">
                                      <p:cBhvr>
                                        <p:cTn id="62" dur="500"/>
                                        <p:tgtEl>
                                          <p:spTgt spid="19"/>
                                        </p:tgtEl>
                                      </p:cBhvr>
                                    </p:animEffect>
                                  </p:childTnLst>
                                </p:cTn>
                              </p:par>
                            </p:childTnLst>
                          </p:cTn>
                        </p:par>
                        <p:par>
                          <p:cTn id="63" fill="hold">
                            <p:stCondLst>
                              <p:cond delay="5500"/>
                            </p:stCondLst>
                            <p:childTnLst>
                              <p:par>
                                <p:cTn id="64" presetID="22" presetClass="entr" presetSubtype="1"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up)">
                                      <p:cBhvr>
                                        <p:cTn id="66" dur="500"/>
                                        <p:tgtEl>
                                          <p:spTgt spid="20"/>
                                        </p:tgtEl>
                                      </p:cBhvr>
                                    </p:animEffect>
                                  </p:childTnLst>
                                </p:cTn>
                              </p:par>
                            </p:childTnLst>
                          </p:cTn>
                        </p:par>
                        <p:par>
                          <p:cTn id="67" fill="hold">
                            <p:stCondLst>
                              <p:cond delay="6000"/>
                            </p:stCondLst>
                            <p:childTnLst>
                              <p:par>
                                <p:cTn id="68" presetID="22" presetClass="entr" presetSubtype="1"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up)">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1" grpId="0"/>
      <p:bldP spid="13" grpId="0"/>
      <p:bldP spid="15" grpId="0"/>
      <p:bldP spid="19"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c0e83b81cb16d4567fbaa11d26236cd"/>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5875" y="2978785"/>
            <a:ext cx="12224385" cy="4172585"/>
          </a:xfrm>
          <a:prstGeom prst="rect">
            <a:avLst/>
          </a:prstGeom>
        </p:spPr>
      </p:pic>
      <p:sp>
        <p:nvSpPr>
          <p:cNvPr id="3" name="椭圆 2"/>
          <p:cNvSpPr/>
          <p:nvPr/>
        </p:nvSpPr>
        <p:spPr>
          <a:xfrm>
            <a:off x="5083175" y="586105"/>
            <a:ext cx="2148205" cy="2148205"/>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descr="梅花"/>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5214620" y="825500"/>
            <a:ext cx="1472565" cy="980440"/>
          </a:xfrm>
          <a:prstGeom prst="rect">
            <a:avLst/>
          </a:prstGeom>
        </p:spPr>
      </p:pic>
      <p:sp>
        <p:nvSpPr>
          <p:cNvPr id="5" name="文本框 4"/>
          <p:cNvSpPr txBox="1"/>
          <p:nvPr/>
        </p:nvSpPr>
        <p:spPr>
          <a:xfrm>
            <a:off x="5382895" y="1894205"/>
            <a:ext cx="1548130" cy="518160"/>
          </a:xfrm>
          <a:prstGeom prst="rect">
            <a:avLst/>
          </a:prstGeom>
          <a:noFill/>
        </p:spPr>
        <p:txBody>
          <a:bodyPr wrap="square" rtlCol="0">
            <a:spAutoFit/>
          </a:bodyPr>
          <a:lstStyle/>
          <a:p>
            <a:pPr algn="ctr"/>
            <a:r>
              <a:rPr lang="zh-CN" altLang="en-US" sz="2800">
                <a:solidFill>
                  <a:schemeClr val="tx1">
                    <a:lumMod val="65000"/>
                    <a:lumOff val="35000"/>
                  </a:schemeClr>
                </a:solidFill>
                <a:cs typeface="+mn-ea"/>
                <a:sym typeface="+mn-lt"/>
              </a:rPr>
              <a:t>第壹章</a:t>
            </a:r>
          </a:p>
        </p:txBody>
      </p:sp>
      <p:sp>
        <p:nvSpPr>
          <p:cNvPr id="9" name="文本框 8"/>
          <p:cNvSpPr txBox="1"/>
          <p:nvPr/>
        </p:nvSpPr>
        <p:spPr>
          <a:xfrm>
            <a:off x="4304665" y="3114675"/>
            <a:ext cx="3703955" cy="457200"/>
          </a:xfrm>
          <a:prstGeom prst="rect">
            <a:avLst/>
          </a:prstGeom>
          <a:noFill/>
        </p:spPr>
        <p:txBody>
          <a:bodyPr wrap="square" rtlCol="0">
            <a:spAutoFit/>
          </a:bodyPr>
          <a:lstStyle/>
          <a:p>
            <a:pPr algn="ctr"/>
            <a:r>
              <a:rPr lang="zh-CN" altLang="en-US" sz="2400">
                <a:solidFill>
                  <a:schemeClr val="tx1">
                    <a:lumMod val="65000"/>
                    <a:lumOff val="35000"/>
                  </a:schemeClr>
                </a:solidFill>
                <a:cs typeface="+mn-ea"/>
                <a:sym typeface="+mn-lt"/>
              </a:rPr>
              <a:t>单击此处输入标题文本</a:t>
            </a:r>
          </a:p>
        </p:txBody>
      </p:sp>
      <p:sp>
        <p:nvSpPr>
          <p:cNvPr id="10" name="文本框 9"/>
          <p:cNvSpPr txBox="1"/>
          <p:nvPr/>
        </p:nvSpPr>
        <p:spPr>
          <a:xfrm>
            <a:off x="3719195" y="3955415"/>
            <a:ext cx="4874895" cy="365760"/>
          </a:xfrm>
          <a:prstGeom prst="rect">
            <a:avLst/>
          </a:prstGeom>
          <a:noFill/>
        </p:spPr>
        <p:txBody>
          <a:bodyPr wrap="square" rtlCol="0">
            <a:spAutoFit/>
          </a:bodyPr>
          <a:lstStyle/>
          <a:p>
            <a:pPr algn="ctr"/>
            <a:r>
              <a:rPr lang="zh-CN" altLang="en-US">
                <a:solidFill>
                  <a:schemeClr val="tx1">
                    <a:lumMod val="65000"/>
                    <a:lumOff val="35000"/>
                  </a:schemeClr>
                </a:solidFill>
                <a:cs typeface="+mn-ea"/>
                <a:sym typeface="+mn-lt"/>
              </a:rPr>
              <a:t>昔我往矣，杨柳依依。今我来思，雨雪霏霏。</a:t>
            </a:r>
          </a:p>
        </p:txBody>
      </p:sp>
      <p:sp>
        <p:nvSpPr>
          <p:cNvPr id="12" name="文本框 11"/>
          <p:cNvSpPr txBox="1"/>
          <p:nvPr/>
        </p:nvSpPr>
        <p:spPr>
          <a:xfrm>
            <a:off x="3719830" y="4498975"/>
            <a:ext cx="4874260" cy="365760"/>
          </a:xfrm>
          <a:prstGeom prst="rect">
            <a:avLst/>
          </a:prstGeom>
          <a:noFill/>
        </p:spPr>
        <p:txBody>
          <a:bodyPr wrap="square" rtlCol="0">
            <a:spAutoFit/>
          </a:bodyPr>
          <a:lstStyle/>
          <a:p>
            <a:pPr algn="ctr"/>
            <a:r>
              <a:rPr lang="zh-CN" altLang="en-US">
                <a:solidFill>
                  <a:schemeClr val="tx1">
                    <a:lumMod val="65000"/>
                    <a:lumOff val="35000"/>
                  </a:schemeClr>
                </a:solidFill>
                <a:cs typeface="+mn-ea"/>
                <a:sym typeface="+mn-lt"/>
              </a:rPr>
              <a:t>行道迟迟，载饥载渴。我心伤悲，莫知我哀。</a:t>
            </a:r>
            <a:endParaRPr lang="zh-CN" altLang="en-US">
              <a:cs typeface="+mn-ea"/>
              <a:sym typeface="+mn-lt"/>
            </a:endParaRPr>
          </a:p>
        </p:txBody>
      </p:sp>
      <p:cxnSp>
        <p:nvCxnSpPr>
          <p:cNvPr id="13" name="直接连接符 12"/>
          <p:cNvCxnSpPr/>
          <p:nvPr/>
        </p:nvCxnSpPr>
        <p:spPr>
          <a:xfrm>
            <a:off x="3938270" y="4396105"/>
            <a:ext cx="4406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descr="树枝"/>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flipH="1">
            <a:off x="-118745" y="12065"/>
            <a:ext cx="4211955" cy="222123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0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ppt_y</p:attrName>
                                        </p:attrNameLst>
                                      </p:cBhvr>
                                      <p:tavLst>
                                        <p:tav tm="0">
                                          <p:val>
                                            <p:strVal val="#ppt_y+#ppt_h*1.125000"/>
                                          </p:val>
                                        </p:tav>
                                        <p:tav tm="100000">
                                          <p:val>
                                            <p:strVal val="#ppt_y"/>
                                          </p:val>
                                        </p:tav>
                                      </p:tavLst>
                                    </p:anim>
                                    <p:animEffect transition="in" filter="wipe(up)">
                                      <p:cBhvr>
                                        <p:cTn id="18" dur="500"/>
                                        <p:tgtEl>
                                          <p:spTgt spid="5"/>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up)">
                                      <p:cBhvr>
                                        <p:cTn id="23" dur="500"/>
                                        <p:tgtEl>
                                          <p:spTgt spid="9"/>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22" presetClass="entr" presetSubtype="2"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right)">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p:bldP spid="9" grpId="0"/>
      <p:bldP spid="10"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sp>
        <p:nvSpPr>
          <p:cNvPr id="11" name="六边形 10"/>
          <p:cNvSpPr/>
          <p:nvPr/>
        </p:nvSpPr>
        <p:spPr>
          <a:xfrm rot="16200000">
            <a:off x="6004630" y="2836856"/>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2" name="六边形 11"/>
          <p:cNvSpPr/>
          <p:nvPr/>
        </p:nvSpPr>
        <p:spPr>
          <a:xfrm rot="16200000">
            <a:off x="7677467" y="4074997"/>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1" name="六边形 20"/>
          <p:cNvSpPr/>
          <p:nvPr/>
        </p:nvSpPr>
        <p:spPr>
          <a:xfrm rot="16200000">
            <a:off x="7475753" y="1531993"/>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22" name="六边形 21"/>
          <p:cNvSpPr/>
          <p:nvPr/>
        </p:nvSpPr>
        <p:spPr>
          <a:xfrm rot="16200000">
            <a:off x="9008958" y="2825444"/>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pic>
        <p:nvPicPr>
          <p:cNvPr id="23" name="图片 22"/>
          <p:cNvPicPr>
            <a:picLocks noChangeAspect="1"/>
          </p:cNvPicPr>
          <p:nvPr/>
        </p:nvPicPr>
        <p:blipFill>
          <a:blip r:embed="rId3" cstate="email">
            <a:biLevel thresh="25000"/>
            <a:extLst>
              <a:ext uri="{28A0092B-C50C-407E-A947-70E740481C1C}">
                <a14:useLocalDpi xmlns:a14="http://schemas.microsoft.com/office/drawing/2010/main" xmlns=""/>
              </a:ext>
            </a:extLst>
          </a:blip>
          <a:stretch>
            <a:fillRect/>
          </a:stretch>
        </p:blipFill>
        <p:spPr>
          <a:xfrm>
            <a:off x="6505215" y="3293876"/>
            <a:ext cx="647756" cy="602564"/>
          </a:xfrm>
          <a:prstGeom prst="rect">
            <a:avLst/>
          </a:prstGeom>
          <a:solidFill>
            <a:srgbClr val="404040"/>
          </a:solidFill>
        </p:spPr>
      </p:pic>
      <p:pic>
        <p:nvPicPr>
          <p:cNvPr id="24" name="图片 23"/>
          <p:cNvPicPr>
            <a:picLocks noChangeAspect="1"/>
          </p:cNvPicPr>
          <p:nvPr/>
        </p:nvPicPr>
        <p:blipFill>
          <a:blip r:embed="rId4" cstate="email">
            <a:biLevel thresh="25000"/>
            <a:extLst>
              <a:ext uri="{28A0092B-C50C-407E-A947-70E740481C1C}">
                <a14:useLocalDpi xmlns:a14="http://schemas.microsoft.com/office/drawing/2010/main" xmlns=""/>
              </a:ext>
            </a:extLst>
          </a:blip>
          <a:stretch>
            <a:fillRect/>
          </a:stretch>
        </p:blipFill>
        <p:spPr>
          <a:xfrm>
            <a:off x="8052549" y="4426271"/>
            <a:ext cx="859290" cy="896524"/>
          </a:xfrm>
          <a:prstGeom prst="rect">
            <a:avLst/>
          </a:prstGeom>
          <a:solidFill>
            <a:srgbClr val="404040"/>
          </a:solidFill>
        </p:spPr>
      </p:pic>
      <p:pic>
        <p:nvPicPr>
          <p:cNvPr id="25" name="图片 24"/>
          <p:cNvPicPr>
            <a:picLocks noChangeAspect="1"/>
          </p:cNvPicPr>
          <p:nvPr/>
        </p:nvPicPr>
        <p:blipFill>
          <a:blip r:embed="rId5" cstate="email">
            <a:biLevel thresh="25000"/>
            <a:extLst>
              <a:ext uri="{28A0092B-C50C-407E-A947-70E740481C1C}">
                <a14:useLocalDpi xmlns:a14="http://schemas.microsoft.com/office/drawing/2010/main" xmlns=""/>
              </a:ext>
            </a:extLst>
          </a:blip>
          <a:stretch>
            <a:fillRect/>
          </a:stretch>
        </p:blipFill>
        <p:spPr>
          <a:xfrm>
            <a:off x="7874652" y="1916196"/>
            <a:ext cx="837846" cy="820686"/>
          </a:xfrm>
          <a:prstGeom prst="rect">
            <a:avLst/>
          </a:prstGeom>
          <a:solidFill>
            <a:srgbClr val="404040"/>
          </a:solidFill>
        </p:spPr>
      </p:pic>
      <p:pic>
        <p:nvPicPr>
          <p:cNvPr id="26" name="图片 25"/>
          <p:cNvPicPr>
            <a:picLocks noChangeAspect="1"/>
          </p:cNvPicPr>
          <p:nvPr/>
        </p:nvPicPr>
        <p:blipFill>
          <a:blip r:embed="rId6" cstate="email">
            <a:biLevel thresh="25000"/>
            <a:extLst>
              <a:ext uri="{28A0092B-C50C-407E-A947-70E740481C1C}">
                <a14:useLocalDpi xmlns:a14="http://schemas.microsoft.com/office/drawing/2010/main" xmlns=""/>
              </a:ext>
            </a:extLst>
          </a:blip>
          <a:stretch>
            <a:fillRect/>
          </a:stretch>
        </p:blipFill>
        <p:spPr>
          <a:xfrm>
            <a:off x="9422629" y="3196755"/>
            <a:ext cx="808304" cy="837842"/>
          </a:xfrm>
          <a:prstGeom prst="rect">
            <a:avLst/>
          </a:prstGeom>
          <a:solidFill>
            <a:srgbClr val="404040"/>
          </a:solidFill>
        </p:spPr>
      </p:pic>
      <p:sp>
        <p:nvSpPr>
          <p:cNvPr id="27" name="圆角右箭头 26"/>
          <p:cNvSpPr/>
          <p:nvPr/>
        </p:nvSpPr>
        <p:spPr>
          <a:xfrm>
            <a:off x="6665775" y="1975184"/>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8" name="圆角右箭头 27"/>
          <p:cNvSpPr/>
          <p:nvPr/>
        </p:nvSpPr>
        <p:spPr>
          <a:xfrm rot="5400000">
            <a:off x="9042213" y="1987160"/>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29" name="圆角右箭头 28"/>
          <p:cNvSpPr/>
          <p:nvPr/>
        </p:nvSpPr>
        <p:spPr>
          <a:xfrm rot="10800000">
            <a:off x="9054189" y="4172769"/>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30" name="圆角右箭头 29"/>
          <p:cNvSpPr/>
          <p:nvPr/>
        </p:nvSpPr>
        <p:spPr>
          <a:xfrm rot="16200000">
            <a:off x="6677751" y="4127121"/>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1" name="TextBox 16"/>
          <p:cNvSpPr txBox="1"/>
          <p:nvPr/>
        </p:nvSpPr>
        <p:spPr>
          <a:xfrm>
            <a:off x="7849051" y="3319739"/>
            <a:ext cx="1585798" cy="461665"/>
          </a:xfrm>
          <a:prstGeom prst="rect">
            <a:avLst/>
          </a:prstGeom>
          <a:noFill/>
        </p:spPr>
        <p:txBody>
          <a:bodyPr wrap="square" rtlCol="0">
            <a:spAutoFit/>
          </a:bodyPr>
          <a:lstStyle/>
          <a:p>
            <a:r>
              <a:rPr lang="zh-CN" altLang="en-US" sz="2400" b="1" dirty="0">
                <a:solidFill>
                  <a:schemeClr val="bg1">
                    <a:lumMod val="50000"/>
                  </a:schemeClr>
                </a:solidFill>
                <a:cs typeface="+mn-ea"/>
                <a:sym typeface="+mn-lt"/>
              </a:rPr>
              <a:t>关键词</a:t>
            </a:r>
          </a:p>
        </p:txBody>
      </p:sp>
      <p:sp>
        <p:nvSpPr>
          <p:cNvPr id="32" name="矩形 31"/>
          <p:cNvSpPr/>
          <p:nvPr/>
        </p:nvSpPr>
        <p:spPr>
          <a:xfrm flipH="1">
            <a:off x="1073081" y="2378560"/>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cs typeface="+mn-ea"/>
                <a:sym typeface="+mn-lt"/>
              </a:rPr>
              <a:t>这里输入简单的文字概述这里输入简单文字概述简单的文字概述。这里输入简单的文字概述这里输入简单文字概述简单的文字概述。</a:t>
            </a:r>
            <a:endParaRPr lang="en-US" altLang="zh-CN" sz="1600" dirty="0">
              <a:solidFill>
                <a:schemeClr val="bg1">
                  <a:lumMod val="50000"/>
                </a:schemeClr>
              </a:solidFill>
              <a:cs typeface="+mn-ea"/>
              <a:sym typeface="+mn-lt"/>
            </a:endParaRPr>
          </a:p>
        </p:txBody>
      </p:sp>
      <p:sp>
        <p:nvSpPr>
          <p:cNvPr id="33" name="矩形 32"/>
          <p:cNvSpPr/>
          <p:nvPr/>
        </p:nvSpPr>
        <p:spPr>
          <a:xfrm>
            <a:off x="1100837" y="2048024"/>
            <a:ext cx="3346458" cy="338013"/>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2000" b="1" dirty="0">
                <a:solidFill>
                  <a:schemeClr val="bg1">
                    <a:lumMod val="50000"/>
                  </a:schemeClr>
                </a:solidFill>
                <a:cs typeface="+mn-ea"/>
                <a:sym typeface="+mn-lt"/>
              </a:rPr>
              <a:t>这里填写小标题</a:t>
            </a:r>
            <a:endParaRPr lang="en-US" altLang="zh-CN" sz="2000" b="1" dirty="0">
              <a:solidFill>
                <a:schemeClr val="bg1">
                  <a:lumMod val="50000"/>
                </a:schemeClr>
              </a:solidFill>
              <a:cs typeface="+mn-ea"/>
              <a:sym typeface="+mn-lt"/>
            </a:endParaRPr>
          </a:p>
        </p:txBody>
      </p:sp>
      <p:sp>
        <p:nvSpPr>
          <p:cNvPr id="34" name="矩形 33"/>
          <p:cNvSpPr/>
          <p:nvPr/>
        </p:nvSpPr>
        <p:spPr>
          <a:xfrm flipH="1">
            <a:off x="1059315" y="4259748"/>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cs typeface="+mn-ea"/>
                <a:sym typeface="+mn-lt"/>
              </a:rPr>
              <a:t>这里输入简单的文字概述这里输入简单文字概述简单的文字概述。这里输入简单的文字概述这里输入简单文字概述简单的文字概述。</a:t>
            </a:r>
            <a:endParaRPr lang="en-US" altLang="zh-CN" sz="1600" dirty="0">
              <a:solidFill>
                <a:schemeClr val="bg1">
                  <a:lumMod val="50000"/>
                </a:schemeClr>
              </a:solidFill>
              <a:cs typeface="+mn-ea"/>
              <a:sym typeface="+mn-lt"/>
            </a:endParaRPr>
          </a:p>
        </p:txBody>
      </p:sp>
      <p:sp>
        <p:nvSpPr>
          <p:cNvPr id="35" name="矩形 34"/>
          <p:cNvSpPr/>
          <p:nvPr/>
        </p:nvSpPr>
        <p:spPr>
          <a:xfrm>
            <a:off x="1072557" y="3929212"/>
            <a:ext cx="3346458" cy="338013"/>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2000" b="1" dirty="0">
                <a:solidFill>
                  <a:schemeClr val="bg1">
                    <a:lumMod val="50000"/>
                  </a:schemeClr>
                </a:solidFill>
                <a:cs typeface="+mn-ea"/>
                <a:sym typeface="+mn-lt"/>
              </a:rPr>
              <a:t>这里填写小标题</a:t>
            </a:r>
            <a:endParaRPr lang="en-US" altLang="zh-CN" sz="2000" b="1" dirty="0">
              <a:solidFill>
                <a:schemeClr val="bg1">
                  <a:lumMod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heel(1)">
                                      <p:cBhvr>
                                        <p:cTn id="11" dur="2000"/>
                                        <p:tgtEl>
                                          <p:spTgt spid="21"/>
                                        </p:tgtEl>
                                      </p:cBhvr>
                                    </p:animEffect>
                                  </p:childTnLst>
                                </p:cTn>
                              </p:par>
                              <p:par>
                                <p:cTn id="12" presetID="21" presetClass="entr" presetSubtype="1"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heel(1)">
                                      <p:cBhvr>
                                        <p:cTn id="14" dur="2000"/>
                                        <p:tgtEl>
                                          <p:spTgt spid="23"/>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2000"/>
                                        <p:tgtEl>
                                          <p:spTgt spid="11"/>
                                        </p:tgtEl>
                                      </p:cBhvr>
                                    </p:animEffect>
                                  </p:childTnLst>
                                </p:cTn>
                              </p:par>
                              <p:par>
                                <p:cTn id="18" presetID="21" presetClass="entr" presetSubtype="1"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heel(1)">
                                      <p:cBhvr>
                                        <p:cTn id="20" dur="2000"/>
                                        <p:tgtEl>
                                          <p:spTgt spid="25"/>
                                        </p:tgtEl>
                                      </p:cBhvr>
                                    </p:animEffect>
                                  </p:childTnLst>
                                </p:cTn>
                              </p:par>
                              <p:par>
                                <p:cTn id="21" presetID="21" presetClass="entr" presetSubtype="1"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heel(1)">
                                      <p:cBhvr>
                                        <p:cTn id="23" dur="2000"/>
                                        <p:tgtEl>
                                          <p:spTgt spid="26"/>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heel(1)">
                                      <p:cBhvr>
                                        <p:cTn id="26" dur="2000"/>
                                        <p:tgtEl>
                                          <p:spTgt spid="22"/>
                                        </p:tgtEl>
                                      </p:cBhvr>
                                    </p:animEffect>
                                  </p:childTnLst>
                                </p:cTn>
                              </p:par>
                              <p:par>
                                <p:cTn id="27" presetID="21" presetClass="entr" presetSubtype="1"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heel(1)">
                                      <p:cBhvr>
                                        <p:cTn id="29" dur="2000"/>
                                        <p:tgtEl>
                                          <p:spTgt spid="24"/>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heel(1)">
                                      <p:cBhvr>
                                        <p:cTn id="32" dur="2000"/>
                                        <p:tgtEl>
                                          <p:spTgt spid="12"/>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down)">
                                      <p:cBhvr>
                                        <p:cTn id="36" dur="500"/>
                                        <p:tgtEl>
                                          <p:spTgt spid="27"/>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up)">
                                      <p:cBhvr>
                                        <p:cTn id="40" dur="500"/>
                                        <p:tgtEl>
                                          <p:spTgt spid="28"/>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up)">
                                      <p:cBhvr>
                                        <p:cTn id="44" dur="500"/>
                                        <p:tgtEl>
                                          <p:spTgt spid="29"/>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down)">
                                      <p:cBhvr>
                                        <p:cTn id="48" dur="500"/>
                                        <p:tgtEl>
                                          <p:spTgt spid="30"/>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350"/>
                                        <p:tgtEl>
                                          <p:spTgt spid="33"/>
                                        </p:tgtEl>
                                      </p:cBhvr>
                                    </p:animEffect>
                                  </p:childTnLst>
                                </p:cTn>
                              </p:par>
                              <p:par>
                                <p:cTn id="59" presetID="26" presetClass="emph" presetSubtype="0" fill="hold" grpId="1" nodeType="withEffect">
                                  <p:stCondLst>
                                    <p:cond delay="0"/>
                                  </p:stCondLst>
                                  <p:childTnLst>
                                    <p:animEffect transition="out" filter="fade">
                                      <p:cBhvr>
                                        <p:cTn id="60" dur="400" tmFilter="0, 0; .2, .5; .8, .5; 1, 0"/>
                                        <p:tgtEl>
                                          <p:spTgt spid="33"/>
                                        </p:tgtEl>
                                      </p:cBhvr>
                                    </p:animEffect>
                                    <p:animScale>
                                      <p:cBhvr>
                                        <p:cTn id="61" dur="200" autoRev="1" fill="hold"/>
                                        <p:tgtEl>
                                          <p:spTgt spid="33"/>
                                        </p:tgtEl>
                                      </p:cBhvr>
                                      <p:by x="105000" y="105000"/>
                                    </p:animScale>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fade">
                                      <p:cBhvr>
                                        <p:cTn id="69" dur="350"/>
                                        <p:tgtEl>
                                          <p:spTgt spid="35"/>
                                        </p:tgtEl>
                                      </p:cBhvr>
                                    </p:animEffect>
                                  </p:childTnLst>
                                </p:cTn>
                              </p:par>
                              <p:par>
                                <p:cTn id="70" presetID="26" presetClass="emph" presetSubtype="0" fill="hold" grpId="1" nodeType="withEffect">
                                  <p:stCondLst>
                                    <p:cond delay="0"/>
                                  </p:stCondLst>
                                  <p:childTnLst>
                                    <p:animEffect transition="out" filter="fade">
                                      <p:cBhvr>
                                        <p:cTn id="71" dur="400" tmFilter="0, 0; .2, .5; .8, .5; 1, 0"/>
                                        <p:tgtEl>
                                          <p:spTgt spid="35"/>
                                        </p:tgtEl>
                                      </p:cBhvr>
                                    </p:animEffect>
                                    <p:animScale>
                                      <p:cBhvr>
                                        <p:cTn id="72" dur="200" autoRev="1" fill="hold"/>
                                        <p:tgtEl>
                                          <p:spTgt spid="35"/>
                                        </p:tgtEl>
                                      </p:cBhvr>
                                      <p:by x="105000" y="105000"/>
                                    </p:animScale>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21" grpId="0" bldLvl="0" animBg="1"/>
      <p:bldP spid="22" grpId="0" bldLvl="0" animBg="1"/>
      <p:bldP spid="27" grpId="0" bldLvl="0" animBg="1"/>
      <p:bldP spid="28" grpId="0" bldLvl="0" animBg="1"/>
      <p:bldP spid="29" grpId="0" bldLvl="0" animBg="1"/>
      <p:bldP spid="30" grpId="0" bldLvl="0" animBg="1"/>
      <p:bldP spid="31" grpId="0"/>
      <p:bldP spid="32" grpId="0" bldLvl="0" animBg="1"/>
      <p:bldP spid="33" grpId="0"/>
      <p:bldP spid="33" grpId="1"/>
      <p:bldP spid="34" grpId="0" bldLvl="0" animBg="1"/>
      <p:bldP spid="35" grpId="0"/>
      <p:bldP spid="3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sp>
        <p:nvSpPr>
          <p:cNvPr id="2" name="圆角矩形 1"/>
          <p:cNvSpPr/>
          <p:nvPr/>
        </p:nvSpPr>
        <p:spPr>
          <a:xfrm>
            <a:off x="4676775" y="1678940"/>
            <a:ext cx="2836545" cy="1831975"/>
          </a:xfrm>
          <a:prstGeom prst="roundRect">
            <a:avLst/>
          </a:prstGeom>
          <a:blipFill dpi="0" rotWithShape="1">
            <a:blip r:embed="rId3" cstate="email">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圆角矩形 7"/>
          <p:cNvSpPr/>
          <p:nvPr/>
        </p:nvSpPr>
        <p:spPr>
          <a:xfrm>
            <a:off x="7926705" y="1678940"/>
            <a:ext cx="2836545" cy="1831975"/>
          </a:xfrm>
          <a:prstGeom prst="roundRect">
            <a:avLst/>
          </a:prstGeom>
          <a:blipFill dpi="0" rotWithShape="1">
            <a:blip r:embed="rId5" cstate="email">
              <a:extLst>
                <a:ext uri="{BEBA8EAE-BF5A-486C-A8C5-ECC9F3942E4B}">
                  <a14:imgProps xmlns:a14="http://schemas.microsoft.com/office/drawing/2010/main" xmlns="">
                    <a14:imgLayer r:embed="rId6">
                      <a14:imgEffect>
                        <a14:saturation sat="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圆角矩形 8"/>
          <p:cNvSpPr/>
          <p:nvPr/>
        </p:nvSpPr>
        <p:spPr>
          <a:xfrm>
            <a:off x="1416050" y="1678940"/>
            <a:ext cx="2836545" cy="1831975"/>
          </a:xfrm>
          <a:prstGeom prst="roundRect">
            <a:avLst/>
          </a:prstGeom>
          <a:blipFill dpi="0" rotWithShape="1">
            <a:blip r:embed="rId7" cstate="email">
              <a:extLst>
                <a:ext uri="{BEBA8EAE-BF5A-486C-A8C5-ECC9F3942E4B}">
                  <a14:imgProps xmlns:a14="http://schemas.microsoft.com/office/drawing/2010/main" xmlns="">
                    <a14:imgLayer r:embed="rId8">
                      <a14:imgEffect>
                        <a14:saturation sat="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1707832" y="3662646"/>
            <a:ext cx="2252980" cy="335280"/>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单击此处输入标题文本</a:t>
            </a:r>
          </a:p>
        </p:txBody>
      </p:sp>
      <p:sp>
        <p:nvSpPr>
          <p:cNvPr id="11" name="文本框 10"/>
          <p:cNvSpPr txBox="1"/>
          <p:nvPr/>
        </p:nvSpPr>
        <p:spPr>
          <a:xfrm>
            <a:off x="1416050" y="4149657"/>
            <a:ext cx="2836544" cy="2225040"/>
          </a:xfrm>
          <a:prstGeom prst="rect">
            <a:avLst/>
          </a:prstGeom>
          <a:noFill/>
        </p:spPr>
        <p:txBody>
          <a:bodyPr wrap="square" rtlCol="0">
            <a:spAutoFit/>
          </a:bodyPr>
          <a:lstStyle/>
          <a:p>
            <a:pPr algn="ctr"/>
            <a:r>
              <a:rPr lang="zh-CN" altLang="en-US" sz="1400" dirty="0">
                <a:solidFill>
                  <a:schemeClr val="tx1">
                    <a:lumMod val="65000"/>
                    <a:lumOff val="35000"/>
                  </a:schemeClr>
                </a:solidFill>
                <a:cs typeface="+mn-ea"/>
                <a:sym typeface="+mn-lt"/>
              </a:rPr>
              <a:t>寻寻觅觅，冷冷清清，凄凄惨惨戚戚。乍暖还寒时候，最难将息。三杯两盏淡酒，怎敌他、晚来风急？雁过也，正伤心，却是旧时相识。</a:t>
            </a:r>
          </a:p>
          <a:p>
            <a:pPr algn="ctr"/>
            <a:r>
              <a:rPr lang="zh-CN" altLang="en-US" sz="1400" dirty="0">
                <a:solidFill>
                  <a:schemeClr val="tx1">
                    <a:lumMod val="65000"/>
                    <a:lumOff val="35000"/>
                  </a:schemeClr>
                </a:solidFill>
                <a:cs typeface="+mn-ea"/>
                <a:sym typeface="+mn-lt"/>
              </a:rPr>
              <a:t>满地黄花堆积。憔悴损，如今有谁堪摘？守着窗儿，独自怎生得黑？梧桐更兼细雨，到黄昏、点点滴滴。这次第，怎一个愁字了得！</a:t>
            </a:r>
          </a:p>
        </p:txBody>
      </p:sp>
      <p:sp>
        <p:nvSpPr>
          <p:cNvPr id="12" name="文本框 11"/>
          <p:cNvSpPr txBox="1"/>
          <p:nvPr/>
        </p:nvSpPr>
        <p:spPr>
          <a:xfrm>
            <a:off x="4968557" y="3662646"/>
            <a:ext cx="2252980" cy="335280"/>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单击此处输入标题文本</a:t>
            </a:r>
          </a:p>
        </p:txBody>
      </p:sp>
      <p:sp>
        <p:nvSpPr>
          <p:cNvPr id="13" name="文本框 12"/>
          <p:cNvSpPr txBox="1"/>
          <p:nvPr/>
        </p:nvSpPr>
        <p:spPr>
          <a:xfrm>
            <a:off x="4676775" y="4149657"/>
            <a:ext cx="2836544" cy="2225040"/>
          </a:xfrm>
          <a:prstGeom prst="rect">
            <a:avLst/>
          </a:prstGeom>
          <a:noFill/>
        </p:spPr>
        <p:txBody>
          <a:bodyPr wrap="square" rtlCol="0">
            <a:spAutoFit/>
          </a:bodyPr>
          <a:lstStyle/>
          <a:p>
            <a:pPr algn="ctr"/>
            <a:r>
              <a:rPr lang="zh-CN" altLang="en-US" sz="1400" dirty="0">
                <a:solidFill>
                  <a:schemeClr val="tx1">
                    <a:lumMod val="65000"/>
                    <a:lumOff val="35000"/>
                  </a:schemeClr>
                </a:solidFill>
                <a:cs typeface="+mn-ea"/>
                <a:sym typeface="+mn-lt"/>
              </a:rPr>
              <a:t>寻寻觅觅，冷冷清清，凄凄惨惨戚戚。乍暖还寒时候，最难将息。三杯两盏淡酒，怎敌他、晚来风急？雁过也，正伤心，却是旧时相识。</a:t>
            </a:r>
          </a:p>
          <a:p>
            <a:pPr algn="ctr"/>
            <a:r>
              <a:rPr lang="zh-CN" altLang="en-US" sz="1400" dirty="0">
                <a:solidFill>
                  <a:schemeClr val="tx1">
                    <a:lumMod val="65000"/>
                    <a:lumOff val="35000"/>
                  </a:schemeClr>
                </a:solidFill>
                <a:cs typeface="+mn-ea"/>
                <a:sym typeface="+mn-lt"/>
              </a:rPr>
              <a:t>满地黄花堆积。憔悴损，如今有谁堪摘？守着窗儿，独自怎生得黑？梧桐更兼细雨，到黄昏、点点滴滴。这次第，怎一个愁字了得！</a:t>
            </a:r>
          </a:p>
        </p:txBody>
      </p:sp>
      <p:sp>
        <p:nvSpPr>
          <p:cNvPr id="14" name="文本框 13"/>
          <p:cNvSpPr txBox="1"/>
          <p:nvPr/>
        </p:nvSpPr>
        <p:spPr>
          <a:xfrm>
            <a:off x="8229282" y="3662646"/>
            <a:ext cx="2252980" cy="335280"/>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单击此处输入标题文本</a:t>
            </a:r>
          </a:p>
        </p:txBody>
      </p:sp>
      <p:sp>
        <p:nvSpPr>
          <p:cNvPr id="15" name="文本框 14"/>
          <p:cNvSpPr txBox="1"/>
          <p:nvPr/>
        </p:nvSpPr>
        <p:spPr>
          <a:xfrm>
            <a:off x="7937500" y="4149657"/>
            <a:ext cx="2836544" cy="2225040"/>
          </a:xfrm>
          <a:prstGeom prst="rect">
            <a:avLst/>
          </a:prstGeom>
          <a:noFill/>
        </p:spPr>
        <p:txBody>
          <a:bodyPr wrap="square" rtlCol="0">
            <a:spAutoFit/>
          </a:bodyPr>
          <a:lstStyle/>
          <a:p>
            <a:pPr algn="ctr"/>
            <a:r>
              <a:rPr lang="zh-CN" altLang="en-US" sz="1400" dirty="0">
                <a:solidFill>
                  <a:schemeClr val="tx1">
                    <a:lumMod val="65000"/>
                    <a:lumOff val="35000"/>
                  </a:schemeClr>
                </a:solidFill>
                <a:cs typeface="+mn-ea"/>
                <a:sym typeface="+mn-lt"/>
              </a:rPr>
              <a:t>寻寻觅觅，冷冷清清，凄凄惨惨戚戚。乍暖还寒时候，最难将息。三杯两盏淡酒，怎敌他、晚来风急？雁过也，正伤心，却是旧时相识。</a:t>
            </a:r>
          </a:p>
          <a:p>
            <a:pPr algn="ctr"/>
            <a:r>
              <a:rPr lang="zh-CN" altLang="en-US" sz="1400" dirty="0">
                <a:solidFill>
                  <a:schemeClr val="tx1">
                    <a:lumMod val="65000"/>
                    <a:lumOff val="35000"/>
                  </a:schemeClr>
                </a:solidFill>
                <a:cs typeface="+mn-ea"/>
                <a:sym typeface="+mn-lt"/>
              </a:rPr>
              <a:t>满地黄花堆积。憔悴损，如今有谁堪摘？守着窗儿，独自怎生得黑？梧桐更兼细雨，到黄昏、点点滴滴。这次第，怎一个愁字了得！</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9"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2"/>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13" dur="500"/>
                                        <p:tgtEl>
                                          <p:spTgt spid="9"/>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ppt_y</p:attrName>
                                        </p:attrNameLst>
                                      </p:cBhvr>
                                      <p:tavLst>
                                        <p:tav tm="0">
                                          <p:val>
                                            <p:strVal val="#ppt_y+#ppt_h*1.125000"/>
                                          </p:val>
                                        </p:tav>
                                        <p:tav tm="100000">
                                          <p:val>
                                            <p:strVal val="#ppt_y"/>
                                          </p:val>
                                        </p:tav>
                                      </p:tavLst>
                                    </p:anim>
                                    <p:animEffect transition="in" filter="wipe(up)">
                                      <p:cBhvr>
                                        <p:cTn id="18" dur="500"/>
                                        <p:tgtEl>
                                          <p:spTgt spid="10"/>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p:tgtEl>
                                          <p:spTgt spid="11"/>
                                        </p:tgtEl>
                                        <p:attrNameLst>
                                          <p:attrName>ppt_y</p:attrName>
                                        </p:attrNameLst>
                                      </p:cBhvr>
                                      <p:tavLst>
                                        <p:tav tm="0">
                                          <p:val>
                                            <p:strVal val="#ppt_y+#ppt_h*1.125000"/>
                                          </p:val>
                                        </p:tav>
                                        <p:tav tm="100000">
                                          <p:val>
                                            <p:strVal val="#ppt_y"/>
                                          </p:val>
                                        </p:tav>
                                      </p:tavLst>
                                    </p:anim>
                                    <p:animEffect transition="in" filter="wipe(up)">
                                      <p:cBhvr>
                                        <p:cTn id="22" dur="500"/>
                                        <p:tgtEl>
                                          <p:spTgt spid="11"/>
                                        </p:tgtEl>
                                      </p:cBhvr>
                                    </p:animEffect>
                                  </p:childTnLst>
                                </p:cTn>
                              </p:par>
                            </p:childTnLst>
                          </p:cTn>
                        </p:par>
                        <p:par>
                          <p:cTn id="23" fill="hold">
                            <p:stCondLst>
                              <p:cond delay="1500"/>
                            </p:stCondLst>
                            <p:childTnLst>
                              <p:par>
                                <p:cTn id="24" presetID="29" presetClass="entr" presetSubtype="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ppt_x</p:attrName>
                                        </p:attrNameLst>
                                      </p:cBhvr>
                                      <p:tavLst>
                                        <p:tav tm="0">
                                          <p:val>
                                            <p:strVal val="#ppt_x-.2"/>
                                          </p:val>
                                        </p:tav>
                                        <p:tav tm="100000">
                                          <p:val>
                                            <p:strVal val="#ppt_x"/>
                                          </p:val>
                                        </p:tav>
                                      </p:tavLst>
                                    </p:anim>
                                    <p:anim calcmode="lin" valueType="num">
                                      <p:cBhvr>
                                        <p:cTn id="27" dur="5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8" dur="500"/>
                                        <p:tgtEl>
                                          <p:spTgt spid="2"/>
                                        </p:tgtEl>
                                      </p:cBhvr>
                                    </p:animEffect>
                                  </p:childTnLst>
                                </p:cTn>
                              </p:par>
                            </p:childTnLst>
                          </p:cTn>
                        </p:par>
                        <p:par>
                          <p:cTn id="29" fill="hold">
                            <p:stCondLst>
                              <p:cond delay="2000"/>
                            </p:stCondLst>
                            <p:childTnLst>
                              <p:par>
                                <p:cTn id="30" presetID="1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p:tgtEl>
                                          <p:spTgt spid="12"/>
                                        </p:tgtEl>
                                        <p:attrNameLst>
                                          <p:attrName>ppt_y</p:attrName>
                                        </p:attrNameLst>
                                      </p:cBhvr>
                                      <p:tavLst>
                                        <p:tav tm="0">
                                          <p:val>
                                            <p:strVal val="#ppt_y+#ppt_h*1.125000"/>
                                          </p:val>
                                        </p:tav>
                                        <p:tav tm="100000">
                                          <p:val>
                                            <p:strVal val="#ppt_y"/>
                                          </p:val>
                                        </p:tav>
                                      </p:tavLst>
                                    </p:anim>
                                    <p:animEffect transition="in" filter="wipe(up)">
                                      <p:cBhvr>
                                        <p:cTn id="33" dur="500"/>
                                        <p:tgtEl>
                                          <p:spTgt spid="12"/>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p:tgtEl>
                                          <p:spTgt spid="13"/>
                                        </p:tgtEl>
                                        <p:attrNameLst>
                                          <p:attrName>ppt_y</p:attrName>
                                        </p:attrNameLst>
                                      </p:cBhvr>
                                      <p:tavLst>
                                        <p:tav tm="0">
                                          <p:val>
                                            <p:strVal val="#ppt_y+#ppt_h*1.125000"/>
                                          </p:val>
                                        </p:tav>
                                        <p:tav tm="100000">
                                          <p:val>
                                            <p:strVal val="#ppt_y"/>
                                          </p:val>
                                        </p:tav>
                                      </p:tavLst>
                                    </p:anim>
                                    <p:animEffect transition="in" filter="wipe(up)">
                                      <p:cBhvr>
                                        <p:cTn id="37" dur="500"/>
                                        <p:tgtEl>
                                          <p:spTgt spid="13"/>
                                        </p:tgtEl>
                                      </p:cBhvr>
                                    </p:animEffect>
                                  </p:childTnLst>
                                </p:cTn>
                              </p:par>
                            </p:childTnLst>
                          </p:cTn>
                        </p:par>
                        <p:par>
                          <p:cTn id="38" fill="hold">
                            <p:stCondLst>
                              <p:cond delay="2500"/>
                            </p:stCondLst>
                            <p:childTnLst>
                              <p:par>
                                <p:cTn id="39" presetID="29"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ppt_x</p:attrName>
                                        </p:attrNameLst>
                                      </p:cBhvr>
                                      <p:tavLst>
                                        <p:tav tm="0">
                                          <p:val>
                                            <p:strVal val="#ppt_x-.2"/>
                                          </p:val>
                                        </p:tav>
                                        <p:tav tm="100000">
                                          <p:val>
                                            <p:strVal val="#ppt_x"/>
                                          </p:val>
                                        </p:tav>
                                      </p:tavLst>
                                    </p:anim>
                                    <p:anim calcmode="lin" valueType="num">
                                      <p:cBhvr>
                                        <p:cTn id="42" dur="5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43" dur="500"/>
                                        <p:tgtEl>
                                          <p:spTgt spid="8"/>
                                        </p:tgtEl>
                                      </p:cBhvr>
                                    </p:animEffect>
                                  </p:childTnLst>
                                </p:cTn>
                              </p:par>
                            </p:childTnLst>
                          </p:cTn>
                        </p:par>
                        <p:par>
                          <p:cTn id="44" fill="hold">
                            <p:stCondLst>
                              <p:cond delay="3000"/>
                            </p:stCondLst>
                            <p:childTnLst>
                              <p:par>
                                <p:cTn id="45" presetID="1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ppt_y</p:attrName>
                                        </p:attrNameLst>
                                      </p:cBhvr>
                                      <p:tavLst>
                                        <p:tav tm="0">
                                          <p:val>
                                            <p:strVal val="#ppt_y+#ppt_h*1.125000"/>
                                          </p:val>
                                        </p:tav>
                                        <p:tav tm="100000">
                                          <p:val>
                                            <p:strVal val="#ppt_y"/>
                                          </p:val>
                                        </p:tav>
                                      </p:tavLst>
                                    </p:anim>
                                    <p:animEffect transition="in" filter="wipe(up)">
                                      <p:cBhvr>
                                        <p:cTn id="48" dur="500"/>
                                        <p:tgtEl>
                                          <p:spTgt spid="14"/>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p:tgtEl>
                                          <p:spTgt spid="15"/>
                                        </p:tgtEl>
                                        <p:attrNameLst>
                                          <p:attrName>ppt_y</p:attrName>
                                        </p:attrNameLst>
                                      </p:cBhvr>
                                      <p:tavLst>
                                        <p:tav tm="0">
                                          <p:val>
                                            <p:strVal val="#ppt_y+#ppt_h*1.125000"/>
                                          </p:val>
                                        </p:tav>
                                        <p:tav tm="100000">
                                          <p:val>
                                            <p:strVal val="#ppt_y"/>
                                          </p:val>
                                        </p:tav>
                                      </p:tavLst>
                                    </p:anim>
                                    <p:animEffect transition="in" filter="wipe(up)">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p:bldP spid="11"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grpSp>
        <p:nvGrpSpPr>
          <p:cNvPr id="17" name="组合 16"/>
          <p:cNvGrpSpPr/>
          <p:nvPr/>
        </p:nvGrpSpPr>
        <p:grpSpPr>
          <a:xfrm flipH="1">
            <a:off x="5204878" y="1631827"/>
            <a:ext cx="5330283" cy="4371229"/>
            <a:chOff x="1890814" y="2298564"/>
            <a:chExt cx="3711146" cy="3556850"/>
          </a:xfrm>
        </p:grpSpPr>
        <p:sp>
          <p:nvSpPr>
            <p:cNvPr id="18" name="TextBox 12"/>
            <p:cNvSpPr txBox="1"/>
            <p:nvPr/>
          </p:nvSpPr>
          <p:spPr>
            <a:xfrm>
              <a:off x="1908646" y="4667550"/>
              <a:ext cx="2717004" cy="425742"/>
            </a:xfrm>
            <a:prstGeom prst="rect">
              <a:avLst/>
            </a:prstGeom>
            <a:noFill/>
          </p:spPr>
          <p:txBody>
            <a:bodyPr wrap="square" rtlCol="0">
              <a:spAutoFit/>
            </a:bodyPr>
            <a:lstStyle/>
            <a:p>
              <a:r>
                <a:rPr lang="zh-CN" altLang="en-US" sz="2800" spc="-20" dirty="0">
                  <a:solidFill>
                    <a:schemeClr val="bg1">
                      <a:lumMod val="50000"/>
                    </a:schemeClr>
                  </a:solidFill>
                  <a:effectLst/>
                  <a:cs typeface="+mn-ea"/>
                  <a:sym typeface="+mn-lt"/>
                </a:rPr>
                <a:t>加入你的标题</a:t>
              </a:r>
            </a:p>
          </p:txBody>
        </p:sp>
        <p:cxnSp>
          <p:nvCxnSpPr>
            <p:cNvPr id="19" name="直接连接符 18"/>
            <p:cNvCxnSpPr/>
            <p:nvPr/>
          </p:nvCxnSpPr>
          <p:spPr>
            <a:xfrm>
              <a:off x="2005048" y="5146812"/>
              <a:ext cx="3535362" cy="0"/>
            </a:xfrm>
            <a:prstGeom prst="line">
              <a:avLst/>
            </a:prstGeom>
            <a:ln w="3810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0" name="TextBox 14"/>
            <p:cNvSpPr txBox="1"/>
            <p:nvPr/>
          </p:nvSpPr>
          <p:spPr>
            <a:xfrm>
              <a:off x="1890814" y="5227236"/>
              <a:ext cx="3711146" cy="628178"/>
            </a:xfrm>
            <a:prstGeom prst="rect">
              <a:avLst/>
            </a:prstGeom>
            <a:noFill/>
          </p:spPr>
          <p:txBody>
            <a:bodyPr wrap="square" rtlCol="0">
              <a:spAutoFit/>
            </a:bodyPr>
            <a:lstStyle/>
            <a:p>
              <a:pPr>
                <a:lnSpc>
                  <a:spcPct val="92000"/>
                </a:lnSpc>
              </a:pPr>
              <a:r>
                <a:rPr lang="en-US" altLang="zh-CN" sz="1200" kern="1600" spc="-40" dirty="0" err="1">
                  <a:solidFill>
                    <a:schemeClr val="bg1">
                      <a:lumMod val="50000"/>
                    </a:schemeClr>
                  </a:solidFill>
                  <a:cs typeface="+mn-ea"/>
                  <a:sym typeface="+mn-lt"/>
                </a:rPr>
                <a:t>Donec</a:t>
              </a:r>
              <a:r>
                <a:rPr lang="en-US" altLang="zh-CN" sz="1200" kern="1600" spc="-40" dirty="0">
                  <a:solidFill>
                    <a:schemeClr val="bg1">
                      <a:lumMod val="50000"/>
                    </a:schemeClr>
                  </a:solidFill>
                  <a:cs typeface="+mn-ea"/>
                  <a:sym typeface="+mn-lt"/>
                </a:rPr>
                <a:t> id </a:t>
              </a:r>
              <a:r>
                <a:rPr lang="en-US" altLang="zh-CN" sz="1200" kern="1600" spc="-40" dirty="0" err="1">
                  <a:solidFill>
                    <a:schemeClr val="bg1">
                      <a:lumMod val="50000"/>
                    </a:schemeClr>
                  </a:solidFill>
                  <a:cs typeface="+mn-ea"/>
                  <a:sym typeface="+mn-lt"/>
                </a:rPr>
                <a:t>elit</a:t>
              </a:r>
              <a:r>
                <a:rPr lang="en-US" altLang="zh-CN" sz="1200" kern="1600" spc="-40" dirty="0">
                  <a:solidFill>
                    <a:schemeClr val="bg1">
                      <a:lumMod val="50000"/>
                    </a:schemeClr>
                  </a:solidFill>
                  <a:cs typeface="+mn-ea"/>
                  <a:sym typeface="+mn-lt"/>
                </a:rPr>
                <a:t> non mi </a:t>
              </a:r>
              <a:r>
                <a:rPr lang="en-US" altLang="zh-CN" sz="1200" kern="1600" spc="-40" dirty="0" err="1">
                  <a:solidFill>
                    <a:schemeClr val="bg1">
                      <a:lumMod val="50000"/>
                    </a:schemeClr>
                  </a:solidFill>
                  <a:cs typeface="+mn-ea"/>
                  <a:sym typeface="+mn-lt"/>
                </a:rPr>
                <a:t>porta</a:t>
              </a:r>
              <a:r>
                <a:rPr lang="en-US" altLang="zh-CN" sz="1200" kern="1600" spc="-40" dirty="0">
                  <a:solidFill>
                    <a:schemeClr val="bg1">
                      <a:lumMod val="50000"/>
                    </a:schemeClr>
                  </a:solidFill>
                  <a:cs typeface="+mn-ea"/>
                  <a:sym typeface="+mn-lt"/>
                </a:rPr>
                <a:t> </a:t>
              </a:r>
              <a:r>
                <a:rPr lang="en-US" altLang="zh-CN" sz="1200" kern="1600" spc="-40" dirty="0" err="1">
                  <a:solidFill>
                    <a:schemeClr val="bg1">
                      <a:lumMod val="50000"/>
                    </a:schemeClr>
                  </a:solidFill>
                  <a:cs typeface="+mn-ea"/>
                  <a:sym typeface="+mn-lt"/>
                </a:rPr>
                <a:t>gravida</a:t>
              </a:r>
              <a:r>
                <a:rPr lang="en-US" altLang="zh-CN" sz="1200" kern="1600" spc="-40" dirty="0">
                  <a:solidFill>
                    <a:schemeClr val="bg1">
                      <a:lumMod val="50000"/>
                    </a:schemeClr>
                  </a:solidFill>
                  <a:cs typeface="+mn-ea"/>
                  <a:sym typeface="+mn-lt"/>
                </a:rPr>
                <a:t> at </a:t>
              </a:r>
              <a:r>
                <a:rPr lang="en-US" altLang="zh-CN" sz="1200" kern="1600" spc="-40" dirty="0" err="1">
                  <a:solidFill>
                    <a:schemeClr val="bg1">
                      <a:lumMod val="50000"/>
                    </a:schemeClr>
                  </a:solidFill>
                  <a:cs typeface="+mn-ea"/>
                  <a:sym typeface="+mn-lt"/>
                </a:rPr>
                <a:t>eget</a:t>
              </a:r>
              <a:r>
                <a:rPr lang="en-US" altLang="zh-CN" sz="1200" kern="16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metus</a:t>
              </a:r>
              <a:r>
                <a:rPr lang="en-US" altLang="zh-CN" sz="12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Fusce</a:t>
              </a:r>
              <a:r>
                <a:rPr lang="en-US" altLang="zh-CN" sz="12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dapibus</a:t>
              </a:r>
              <a:r>
                <a:rPr lang="en-US" altLang="zh-CN" sz="12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tellus</a:t>
              </a:r>
              <a:r>
                <a:rPr lang="en-US" altLang="zh-CN" sz="1200" spc="-40" dirty="0">
                  <a:solidFill>
                    <a:schemeClr val="bg1">
                      <a:lumMod val="50000"/>
                    </a:schemeClr>
                  </a:solidFill>
                  <a:cs typeface="+mn-ea"/>
                  <a:sym typeface="+mn-lt"/>
                </a:rPr>
                <a:t> ac </a:t>
              </a:r>
              <a:r>
                <a:rPr lang="en-US" altLang="zh-CN" sz="1200" spc="-40" dirty="0" err="1">
                  <a:solidFill>
                    <a:schemeClr val="bg1">
                      <a:lumMod val="50000"/>
                    </a:schemeClr>
                  </a:solidFill>
                  <a:cs typeface="+mn-ea"/>
                  <a:sym typeface="+mn-lt"/>
                </a:rPr>
                <a:t>cursus</a:t>
              </a:r>
              <a:r>
                <a:rPr lang="en-US" altLang="zh-CN" sz="1200" spc="-40" dirty="0">
                  <a:solidFill>
                    <a:schemeClr val="bg1">
                      <a:lumMod val="50000"/>
                    </a:schemeClr>
                  </a:solidFill>
                  <a:cs typeface="+mn-ea"/>
                  <a:sym typeface="+mn-lt"/>
                </a:rPr>
                <a:t>. </a:t>
              </a:r>
              <a:r>
                <a:rPr lang="en-US" altLang="zh-CN" sz="1200" kern="1600" spc="-40" dirty="0" err="1">
                  <a:solidFill>
                    <a:schemeClr val="bg1">
                      <a:lumMod val="50000"/>
                    </a:schemeClr>
                  </a:solidFill>
                  <a:cs typeface="+mn-ea"/>
                  <a:sym typeface="+mn-lt"/>
                </a:rPr>
                <a:t>Donec</a:t>
              </a:r>
              <a:r>
                <a:rPr lang="en-US" altLang="zh-CN" sz="1200" kern="1600" spc="-40" dirty="0">
                  <a:solidFill>
                    <a:schemeClr val="bg1">
                      <a:lumMod val="50000"/>
                    </a:schemeClr>
                  </a:solidFill>
                  <a:cs typeface="+mn-ea"/>
                  <a:sym typeface="+mn-lt"/>
                </a:rPr>
                <a:t> id </a:t>
              </a:r>
              <a:r>
                <a:rPr lang="en-US" altLang="zh-CN" sz="1200" kern="1600" spc="-40" dirty="0" err="1">
                  <a:solidFill>
                    <a:schemeClr val="bg1">
                      <a:lumMod val="50000"/>
                    </a:schemeClr>
                  </a:solidFill>
                  <a:cs typeface="+mn-ea"/>
                  <a:sym typeface="+mn-lt"/>
                </a:rPr>
                <a:t>elit</a:t>
              </a:r>
              <a:r>
                <a:rPr lang="en-US" altLang="zh-CN" sz="1200" kern="1600" spc="-40" dirty="0">
                  <a:solidFill>
                    <a:schemeClr val="bg1">
                      <a:lumMod val="50000"/>
                    </a:schemeClr>
                  </a:solidFill>
                  <a:cs typeface="+mn-ea"/>
                  <a:sym typeface="+mn-lt"/>
                </a:rPr>
                <a:t> non mi </a:t>
              </a:r>
              <a:r>
                <a:rPr lang="en-US" altLang="zh-CN" sz="1200" kern="1600" spc="-40" dirty="0" err="1">
                  <a:solidFill>
                    <a:schemeClr val="bg1">
                      <a:lumMod val="50000"/>
                    </a:schemeClr>
                  </a:solidFill>
                  <a:cs typeface="+mn-ea"/>
                  <a:sym typeface="+mn-lt"/>
                </a:rPr>
                <a:t>porta</a:t>
              </a:r>
              <a:r>
                <a:rPr lang="en-US" altLang="zh-CN" sz="1200" kern="1600" spc="-40" dirty="0">
                  <a:solidFill>
                    <a:schemeClr val="bg1">
                      <a:lumMod val="50000"/>
                    </a:schemeClr>
                  </a:solidFill>
                  <a:cs typeface="+mn-ea"/>
                  <a:sym typeface="+mn-lt"/>
                </a:rPr>
                <a:t> </a:t>
              </a:r>
              <a:r>
                <a:rPr lang="en-US" altLang="zh-CN" sz="1200" kern="1600" spc="-40" dirty="0" err="1">
                  <a:solidFill>
                    <a:schemeClr val="bg1">
                      <a:lumMod val="50000"/>
                    </a:schemeClr>
                  </a:solidFill>
                  <a:cs typeface="+mn-ea"/>
                  <a:sym typeface="+mn-lt"/>
                </a:rPr>
                <a:t>gravida</a:t>
              </a:r>
              <a:r>
                <a:rPr lang="en-US" altLang="zh-CN" sz="1200" kern="1600" spc="-40" dirty="0">
                  <a:solidFill>
                    <a:schemeClr val="bg1">
                      <a:lumMod val="50000"/>
                    </a:schemeClr>
                  </a:solidFill>
                  <a:cs typeface="+mn-ea"/>
                  <a:sym typeface="+mn-lt"/>
                </a:rPr>
                <a:t> at </a:t>
              </a:r>
              <a:r>
                <a:rPr lang="en-US" altLang="zh-CN" sz="1200" kern="1600" spc="-40" dirty="0" err="1">
                  <a:solidFill>
                    <a:schemeClr val="bg1">
                      <a:lumMod val="50000"/>
                    </a:schemeClr>
                  </a:solidFill>
                  <a:cs typeface="+mn-ea"/>
                  <a:sym typeface="+mn-lt"/>
                </a:rPr>
                <a:t>eget</a:t>
              </a:r>
              <a:r>
                <a:rPr lang="en-US" altLang="zh-CN" sz="1200" kern="16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metus</a:t>
              </a:r>
              <a:r>
                <a:rPr lang="en-US" altLang="zh-CN" sz="12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Fusce</a:t>
              </a:r>
              <a:r>
                <a:rPr lang="en-US" altLang="zh-CN" sz="12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dapibus</a:t>
              </a:r>
              <a:r>
                <a:rPr lang="en-US" altLang="zh-CN" sz="12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tellus</a:t>
              </a:r>
              <a:r>
                <a:rPr lang="en-US" altLang="zh-CN" sz="1200" spc="-40" dirty="0">
                  <a:solidFill>
                    <a:schemeClr val="bg1">
                      <a:lumMod val="50000"/>
                    </a:schemeClr>
                  </a:solidFill>
                  <a:cs typeface="+mn-ea"/>
                  <a:sym typeface="+mn-lt"/>
                </a:rPr>
                <a:t> ac </a:t>
              </a:r>
              <a:r>
                <a:rPr lang="en-US" altLang="zh-CN" sz="1200" spc="-40" dirty="0" err="1">
                  <a:solidFill>
                    <a:schemeClr val="bg1">
                      <a:lumMod val="50000"/>
                    </a:schemeClr>
                  </a:solidFill>
                  <a:cs typeface="+mn-ea"/>
                  <a:sym typeface="+mn-lt"/>
                </a:rPr>
                <a:t>cursus</a:t>
              </a:r>
              <a:r>
                <a:rPr lang="en-US" altLang="zh-CN" sz="1200" spc="-40" dirty="0">
                  <a:solidFill>
                    <a:schemeClr val="bg1">
                      <a:lumMod val="50000"/>
                    </a:schemeClr>
                  </a:solidFill>
                  <a:cs typeface="+mn-ea"/>
                  <a:sym typeface="+mn-lt"/>
                </a:rPr>
                <a:t>. </a:t>
              </a:r>
              <a:r>
                <a:rPr lang="en-US" altLang="zh-CN" sz="1200" kern="1600" spc="-40" dirty="0" err="1">
                  <a:solidFill>
                    <a:schemeClr val="bg1">
                      <a:lumMod val="50000"/>
                    </a:schemeClr>
                  </a:solidFill>
                  <a:cs typeface="+mn-ea"/>
                  <a:sym typeface="+mn-lt"/>
                </a:rPr>
                <a:t>Donec</a:t>
              </a:r>
              <a:r>
                <a:rPr lang="en-US" altLang="zh-CN" sz="1200" kern="1600" spc="-40" dirty="0">
                  <a:solidFill>
                    <a:schemeClr val="bg1">
                      <a:lumMod val="50000"/>
                    </a:schemeClr>
                  </a:solidFill>
                  <a:cs typeface="+mn-ea"/>
                  <a:sym typeface="+mn-lt"/>
                </a:rPr>
                <a:t> id </a:t>
              </a:r>
              <a:r>
                <a:rPr lang="en-US" altLang="zh-CN" sz="1200" kern="1600" spc="-40" dirty="0" err="1">
                  <a:solidFill>
                    <a:schemeClr val="bg1">
                      <a:lumMod val="50000"/>
                    </a:schemeClr>
                  </a:solidFill>
                  <a:cs typeface="+mn-ea"/>
                  <a:sym typeface="+mn-lt"/>
                </a:rPr>
                <a:t>elit</a:t>
              </a:r>
              <a:r>
                <a:rPr lang="en-US" altLang="zh-CN" sz="1200" kern="1600" spc="-40" dirty="0">
                  <a:solidFill>
                    <a:schemeClr val="bg1">
                      <a:lumMod val="50000"/>
                    </a:schemeClr>
                  </a:solidFill>
                  <a:cs typeface="+mn-ea"/>
                  <a:sym typeface="+mn-lt"/>
                </a:rPr>
                <a:t> non mi </a:t>
              </a:r>
              <a:r>
                <a:rPr lang="en-US" altLang="zh-CN" sz="1200" kern="1600" spc="-40" dirty="0" err="1">
                  <a:solidFill>
                    <a:schemeClr val="bg1">
                      <a:lumMod val="50000"/>
                    </a:schemeClr>
                  </a:solidFill>
                  <a:cs typeface="+mn-ea"/>
                  <a:sym typeface="+mn-lt"/>
                </a:rPr>
                <a:t>porta</a:t>
              </a:r>
              <a:r>
                <a:rPr lang="en-US" altLang="zh-CN" sz="1200" kern="1600" spc="-40" dirty="0">
                  <a:solidFill>
                    <a:schemeClr val="bg1">
                      <a:lumMod val="50000"/>
                    </a:schemeClr>
                  </a:solidFill>
                  <a:cs typeface="+mn-ea"/>
                  <a:sym typeface="+mn-lt"/>
                </a:rPr>
                <a:t> </a:t>
              </a:r>
              <a:r>
                <a:rPr lang="en-US" altLang="zh-CN" sz="1200" kern="1600" spc="-40" dirty="0" err="1">
                  <a:solidFill>
                    <a:schemeClr val="bg1">
                      <a:lumMod val="50000"/>
                    </a:schemeClr>
                  </a:solidFill>
                  <a:cs typeface="+mn-ea"/>
                  <a:sym typeface="+mn-lt"/>
                </a:rPr>
                <a:t>gravida</a:t>
              </a:r>
              <a:r>
                <a:rPr lang="en-US" altLang="zh-CN" sz="1200" kern="1600" spc="-40" dirty="0">
                  <a:solidFill>
                    <a:schemeClr val="bg1">
                      <a:lumMod val="50000"/>
                    </a:schemeClr>
                  </a:solidFill>
                  <a:cs typeface="+mn-ea"/>
                  <a:sym typeface="+mn-lt"/>
                </a:rPr>
                <a:t> at </a:t>
              </a:r>
              <a:r>
                <a:rPr lang="en-US" altLang="zh-CN" sz="1200" kern="1600" spc="-40" dirty="0" err="1">
                  <a:solidFill>
                    <a:schemeClr val="bg1">
                      <a:lumMod val="50000"/>
                    </a:schemeClr>
                  </a:solidFill>
                  <a:cs typeface="+mn-ea"/>
                  <a:sym typeface="+mn-lt"/>
                </a:rPr>
                <a:t>eget</a:t>
              </a:r>
              <a:r>
                <a:rPr lang="en-US" altLang="zh-CN" sz="1200" kern="16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metus</a:t>
              </a:r>
              <a:r>
                <a:rPr lang="en-US" altLang="zh-CN" sz="12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Fusce</a:t>
              </a:r>
              <a:r>
                <a:rPr lang="en-US" altLang="zh-CN" sz="12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dapibus</a:t>
              </a:r>
              <a:r>
                <a:rPr lang="en-US" altLang="zh-CN" sz="1200" spc="-40" dirty="0">
                  <a:solidFill>
                    <a:schemeClr val="bg1">
                      <a:lumMod val="50000"/>
                    </a:schemeClr>
                  </a:solidFill>
                  <a:cs typeface="+mn-ea"/>
                  <a:sym typeface="+mn-lt"/>
                </a:rPr>
                <a:t>, </a:t>
              </a:r>
              <a:r>
                <a:rPr lang="en-US" altLang="zh-CN" sz="1200" spc="-40" dirty="0" err="1">
                  <a:solidFill>
                    <a:schemeClr val="bg1">
                      <a:lumMod val="50000"/>
                    </a:schemeClr>
                  </a:solidFill>
                  <a:cs typeface="+mn-ea"/>
                  <a:sym typeface="+mn-lt"/>
                </a:rPr>
                <a:t>tellus</a:t>
              </a:r>
              <a:r>
                <a:rPr lang="en-US" altLang="zh-CN" sz="1200" spc="-40" dirty="0">
                  <a:solidFill>
                    <a:schemeClr val="bg1">
                      <a:lumMod val="50000"/>
                    </a:schemeClr>
                  </a:solidFill>
                  <a:cs typeface="+mn-ea"/>
                  <a:sym typeface="+mn-lt"/>
                </a:rPr>
                <a:t> ac </a:t>
              </a:r>
              <a:r>
                <a:rPr lang="en-US" altLang="zh-CN" sz="1200" spc="-40" dirty="0" err="1">
                  <a:solidFill>
                    <a:schemeClr val="bg1">
                      <a:lumMod val="50000"/>
                    </a:schemeClr>
                  </a:solidFill>
                  <a:cs typeface="+mn-ea"/>
                  <a:sym typeface="+mn-lt"/>
                </a:rPr>
                <a:t>cursus</a:t>
              </a:r>
              <a:endParaRPr lang="en-US" altLang="zh-CN" sz="1200" spc="-40" dirty="0">
                <a:solidFill>
                  <a:schemeClr val="bg1">
                    <a:lumMod val="50000"/>
                  </a:schemeClr>
                </a:solidFill>
                <a:cs typeface="+mn-ea"/>
                <a:sym typeface="+mn-lt"/>
              </a:endParaRPr>
            </a:p>
          </p:txBody>
        </p:sp>
        <p:sp>
          <p:nvSpPr>
            <p:cNvPr id="27" name="矩形 26"/>
            <p:cNvSpPr/>
            <p:nvPr/>
          </p:nvSpPr>
          <p:spPr>
            <a:xfrm>
              <a:off x="2008391" y="2298564"/>
              <a:ext cx="3532018" cy="2256886"/>
            </a:xfrm>
            <a:prstGeom prst="rect">
              <a:avLst/>
            </a:prstGeom>
            <a:blipFill dpi="0" rotWithShape="1">
              <a:blip r:embed="rId3" cstate="email">
                <a:extLst>
                  <a:ext uri="{BEBA8EAE-BF5A-486C-A8C5-ECC9F3942E4B}">
                    <a14:imgProps xmlns:a14="http://schemas.microsoft.com/office/drawing/2010/main" xmlns="">
                      <a14:imgLayer r:embed="rId4">
                        <a14:imgEffect>
                          <a14:brightnessContrast bright="20000"/>
                        </a14:imgEffect>
                        <a14:imgEffect>
                          <a14:saturation sat="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cs typeface="+mn-ea"/>
                <a:sym typeface="+mn-lt"/>
              </a:endParaRPr>
            </a:p>
          </p:txBody>
        </p:sp>
      </p:grpSp>
      <p:sp>
        <p:nvSpPr>
          <p:cNvPr id="28" name="TextBox 26"/>
          <p:cNvSpPr txBox="1"/>
          <p:nvPr/>
        </p:nvSpPr>
        <p:spPr>
          <a:xfrm>
            <a:off x="1724310" y="2429636"/>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您的内容打在这里，或者通过复制您的文本后，在此框中选择粘贴，并选择只保留文字。</a:t>
            </a:r>
            <a:endParaRPr lang="en-US" altLang="zh-CN" sz="1400" dirty="0">
              <a:solidFill>
                <a:schemeClr val="bg1">
                  <a:lumMod val="50000"/>
                </a:schemeClr>
              </a:solidFill>
              <a:cs typeface="+mn-ea"/>
              <a:sym typeface="+mn-lt"/>
            </a:endParaRPr>
          </a:p>
        </p:txBody>
      </p:sp>
      <p:sp>
        <p:nvSpPr>
          <p:cNvPr id="29" name="TextBox 27"/>
          <p:cNvSpPr txBox="1"/>
          <p:nvPr/>
        </p:nvSpPr>
        <p:spPr>
          <a:xfrm>
            <a:off x="1725966" y="1873109"/>
            <a:ext cx="1415403" cy="461665"/>
          </a:xfrm>
          <a:prstGeom prst="rect">
            <a:avLst/>
          </a:prstGeom>
          <a:noFill/>
        </p:spPr>
        <p:txBody>
          <a:bodyPr wrap="none" rtlCol="0" anchor="ctr">
            <a:spAutoFit/>
          </a:bodyPr>
          <a:lstStyle/>
          <a:p>
            <a:r>
              <a:rPr lang="zh-CN" altLang="en-US" sz="2400" dirty="0">
                <a:solidFill>
                  <a:schemeClr val="bg1">
                    <a:lumMod val="50000"/>
                  </a:schemeClr>
                </a:solidFill>
                <a:cs typeface="+mn-ea"/>
                <a:sym typeface="+mn-lt"/>
              </a:rPr>
              <a:t>添加标题</a:t>
            </a:r>
          </a:p>
        </p:txBody>
      </p:sp>
      <p:sp>
        <p:nvSpPr>
          <p:cNvPr id="30" name="等腰三角形 29"/>
          <p:cNvSpPr/>
          <p:nvPr/>
        </p:nvSpPr>
        <p:spPr>
          <a:xfrm rot="5400000">
            <a:off x="1494333" y="2014292"/>
            <a:ext cx="241814" cy="208407"/>
          </a:xfrm>
          <a:prstGeom prst="triangle">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31" name="TextBox 29"/>
          <p:cNvSpPr txBox="1"/>
          <p:nvPr/>
        </p:nvSpPr>
        <p:spPr>
          <a:xfrm>
            <a:off x="1724310" y="4586844"/>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cs typeface="+mn-ea"/>
                <a:sym typeface="+mn-lt"/>
              </a:rPr>
              <a:t>您的内容打在这里，或者通过复制您的文本后，在此框中</a:t>
            </a:r>
            <a:r>
              <a:rPr lang="zh-CN" altLang="en-US" sz="1400">
                <a:solidFill>
                  <a:schemeClr val="bg1">
                    <a:lumMod val="50000"/>
                  </a:schemeClr>
                </a:solidFill>
                <a:cs typeface="+mn-ea"/>
                <a:sym typeface="+mn-lt"/>
              </a:rPr>
              <a:t>选择粘贴，并选择只保留文字。</a:t>
            </a:r>
            <a:endParaRPr lang="en-US" altLang="zh-CN" sz="1400">
              <a:solidFill>
                <a:schemeClr val="bg1">
                  <a:lumMod val="50000"/>
                </a:schemeClr>
              </a:solidFill>
              <a:cs typeface="+mn-ea"/>
              <a:sym typeface="+mn-lt"/>
            </a:endParaRPr>
          </a:p>
        </p:txBody>
      </p:sp>
      <p:sp>
        <p:nvSpPr>
          <p:cNvPr id="32" name="TextBox 30"/>
          <p:cNvSpPr txBox="1"/>
          <p:nvPr/>
        </p:nvSpPr>
        <p:spPr>
          <a:xfrm>
            <a:off x="1719444" y="3940371"/>
            <a:ext cx="1415403" cy="461665"/>
          </a:xfrm>
          <a:prstGeom prst="rect">
            <a:avLst/>
          </a:prstGeom>
          <a:noFill/>
        </p:spPr>
        <p:txBody>
          <a:bodyPr wrap="none" rtlCol="0" anchor="ctr">
            <a:spAutoFit/>
          </a:bodyPr>
          <a:lstStyle/>
          <a:p>
            <a:r>
              <a:rPr lang="zh-CN" altLang="en-US" sz="2400" dirty="0">
                <a:solidFill>
                  <a:schemeClr val="bg1">
                    <a:lumMod val="50000"/>
                  </a:schemeClr>
                </a:solidFill>
                <a:cs typeface="+mn-ea"/>
                <a:sym typeface="+mn-lt"/>
              </a:rPr>
              <a:t>添加标题</a:t>
            </a:r>
          </a:p>
        </p:txBody>
      </p:sp>
      <p:sp>
        <p:nvSpPr>
          <p:cNvPr id="33" name="等腰三角形 32"/>
          <p:cNvSpPr/>
          <p:nvPr/>
        </p:nvSpPr>
        <p:spPr>
          <a:xfrm rot="5400000">
            <a:off x="1494333" y="4171501"/>
            <a:ext cx="241814" cy="20840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30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decel="10000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1+#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1+#ppt_w/2"/>
                                          </p:val>
                                        </p:tav>
                                        <p:tav tm="100000">
                                          <p:val>
                                            <p:strVal val="#ppt_x"/>
                                          </p:val>
                                        </p:tav>
                                      </p:tavLst>
                                    </p:anim>
                                    <p:anim calcmode="lin" valueType="num">
                                      <p:cBhvr additive="base">
                                        <p:cTn id="23" dur="500" fill="hold"/>
                                        <p:tgtEl>
                                          <p:spTgt spid="33"/>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left)">
                                      <p:cBhvr>
                                        <p:cTn id="30" dur="500"/>
                                        <p:tgtEl>
                                          <p:spTgt spid="32"/>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bldLvl="0" animBg="1"/>
      <p:bldP spid="31" grpId="0"/>
      <p:bldP spid="32" grpId="0"/>
      <p:bldP spid="3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pic>
        <p:nvPicPr>
          <p:cNvPr id="9" name="图片 8" descr="茶壶"/>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39065" y="1388110"/>
            <a:ext cx="4721860" cy="4802505"/>
          </a:xfrm>
          <a:prstGeom prst="rect">
            <a:avLst/>
          </a:prstGeom>
        </p:spPr>
      </p:pic>
      <p:grpSp>
        <p:nvGrpSpPr>
          <p:cNvPr id="2" name="Group 27"/>
          <p:cNvGrpSpPr/>
          <p:nvPr/>
        </p:nvGrpSpPr>
        <p:grpSpPr>
          <a:xfrm>
            <a:off x="5842000" y="2024740"/>
            <a:ext cx="1524000" cy="1524000"/>
            <a:chOff x="4800600" y="1276350"/>
            <a:chExt cx="1143000" cy="1143000"/>
          </a:xfrm>
          <a:noFill/>
        </p:grpSpPr>
        <p:sp>
          <p:nvSpPr>
            <p:cNvPr id="8" name="Rounded Rectangle 28"/>
            <p:cNvSpPr/>
            <p:nvPr/>
          </p:nvSpPr>
          <p:spPr>
            <a:xfrm>
              <a:off x="48006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11" name="Group 60"/>
            <p:cNvGrpSpPr/>
            <p:nvPr/>
          </p:nvGrpSpPr>
          <p:grpSpPr>
            <a:xfrm>
              <a:off x="5029198" y="1504950"/>
              <a:ext cx="685800" cy="685800"/>
              <a:chOff x="4381500" y="2925763"/>
              <a:chExt cx="363538" cy="293688"/>
            </a:xfrm>
            <a:grpFill/>
          </p:grpSpPr>
          <p:sp>
            <p:nvSpPr>
              <p:cNvPr id="12" name="Freeform 818"/>
              <p:cNvSpPr/>
              <p:nvPr/>
            </p:nvSpPr>
            <p:spPr bwMode="auto">
              <a:xfrm>
                <a:off x="4570413" y="3076575"/>
                <a:ext cx="82550" cy="142875"/>
              </a:xfrm>
              <a:custGeom>
                <a:avLst/>
                <a:gdLst/>
                <a:ahLst/>
                <a:cxnLst>
                  <a:cxn ang="0">
                    <a:pos x="18" y="0"/>
                  </a:cxn>
                  <a:cxn ang="0">
                    <a:pos x="5" y="0"/>
                  </a:cxn>
                  <a:cxn ang="0">
                    <a:pos x="0" y="4"/>
                  </a:cxn>
                  <a:cxn ang="0">
                    <a:pos x="0" y="36"/>
                  </a:cxn>
                  <a:cxn ang="0">
                    <a:pos x="5" y="40"/>
                  </a:cxn>
                  <a:cxn ang="0">
                    <a:pos x="18" y="40"/>
                  </a:cxn>
                  <a:cxn ang="0">
                    <a:pos x="23" y="36"/>
                  </a:cxn>
                  <a:cxn ang="0">
                    <a:pos x="23" y="4"/>
                  </a:cxn>
                  <a:cxn ang="0">
                    <a:pos x="18" y="0"/>
                  </a:cxn>
                </a:cxnLst>
                <a:rect l="0" t="0" r="r" b="b"/>
                <a:pathLst>
                  <a:path w="23" h="40">
                    <a:moveTo>
                      <a:pt x="18" y="0"/>
                    </a:moveTo>
                    <a:cubicBezTo>
                      <a:pt x="5" y="0"/>
                      <a:pt x="5" y="0"/>
                      <a:pt x="5" y="0"/>
                    </a:cubicBezTo>
                    <a:cubicBezTo>
                      <a:pt x="2" y="0"/>
                      <a:pt x="0" y="2"/>
                      <a:pt x="0" y="4"/>
                    </a:cubicBezTo>
                    <a:cubicBezTo>
                      <a:pt x="0" y="36"/>
                      <a:pt x="0" y="36"/>
                      <a:pt x="0" y="36"/>
                    </a:cubicBezTo>
                    <a:cubicBezTo>
                      <a:pt x="0" y="38"/>
                      <a:pt x="2" y="40"/>
                      <a:pt x="5" y="40"/>
                    </a:cubicBezTo>
                    <a:cubicBezTo>
                      <a:pt x="18" y="40"/>
                      <a:pt x="18" y="40"/>
                      <a:pt x="18" y="40"/>
                    </a:cubicBezTo>
                    <a:cubicBezTo>
                      <a:pt x="21" y="40"/>
                      <a:pt x="23" y="38"/>
                      <a:pt x="23" y="36"/>
                    </a:cubicBezTo>
                    <a:cubicBezTo>
                      <a:pt x="23" y="4"/>
                      <a:pt x="23" y="4"/>
                      <a:pt x="23" y="4"/>
                    </a:cubicBezTo>
                    <a:cubicBezTo>
                      <a:pt x="23" y="2"/>
                      <a:pt x="21"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3" name="Freeform 819"/>
              <p:cNvSpPr/>
              <p:nvPr/>
            </p:nvSpPr>
            <p:spPr bwMode="auto">
              <a:xfrm>
                <a:off x="4667250" y="2925763"/>
                <a:ext cx="77788" cy="293688"/>
              </a:xfrm>
              <a:custGeom>
                <a:avLst/>
                <a:gdLst/>
                <a:ahLst/>
                <a:cxnLst>
                  <a:cxn ang="0">
                    <a:pos x="5" y="82"/>
                  </a:cxn>
                  <a:cxn ang="0">
                    <a:pos x="18" y="82"/>
                  </a:cxn>
                  <a:cxn ang="0">
                    <a:pos x="22" y="78"/>
                  </a:cxn>
                  <a:cxn ang="0">
                    <a:pos x="22" y="4"/>
                  </a:cxn>
                  <a:cxn ang="0">
                    <a:pos x="18" y="0"/>
                  </a:cxn>
                  <a:cxn ang="0">
                    <a:pos x="5" y="0"/>
                  </a:cxn>
                  <a:cxn ang="0">
                    <a:pos x="0" y="4"/>
                  </a:cxn>
                  <a:cxn ang="0">
                    <a:pos x="0" y="46"/>
                  </a:cxn>
                  <a:cxn ang="0">
                    <a:pos x="0" y="78"/>
                  </a:cxn>
                  <a:cxn ang="0">
                    <a:pos x="5" y="82"/>
                  </a:cxn>
                </a:cxnLst>
                <a:rect l="0" t="0" r="r" b="b"/>
                <a:pathLst>
                  <a:path w="22" h="82">
                    <a:moveTo>
                      <a:pt x="5" y="82"/>
                    </a:moveTo>
                    <a:cubicBezTo>
                      <a:pt x="18" y="82"/>
                      <a:pt x="18" y="82"/>
                      <a:pt x="18" y="82"/>
                    </a:cubicBezTo>
                    <a:cubicBezTo>
                      <a:pt x="20" y="82"/>
                      <a:pt x="22" y="80"/>
                      <a:pt x="22" y="78"/>
                    </a:cubicBezTo>
                    <a:cubicBezTo>
                      <a:pt x="22" y="4"/>
                      <a:pt x="22" y="4"/>
                      <a:pt x="22" y="4"/>
                    </a:cubicBezTo>
                    <a:cubicBezTo>
                      <a:pt x="22" y="2"/>
                      <a:pt x="20" y="0"/>
                      <a:pt x="18" y="0"/>
                    </a:cubicBezTo>
                    <a:cubicBezTo>
                      <a:pt x="5" y="0"/>
                      <a:pt x="5" y="0"/>
                      <a:pt x="5" y="0"/>
                    </a:cubicBezTo>
                    <a:cubicBezTo>
                      <a:pt x="2" y="0"/>
                      <a:pt x="0" y="2"/>
                      <a:pt x="0" y="4"/>
                    </a:cubicBezTo>
                    <a:cubicBezTo>
                      <a:pt x="0" y="46"/>
                      <a:pt x="0" y="46"/>
                      <a:pt x="0" y="46"/>
                    </a:cubicBezTo>
                    <a:cubicBezTo>
                      <a:pt x="0" y="78"/>
                      <a:pt x="0" y="78"/>
                      <a:pt x="0" y="78"/>
                    </a:cubicBezTo>
                    <a:cubicBezTo>
                      <a:pt x="0" y="80"/>
                      <a:pt x="2" y="82"/>
                      <a:pt x="5" y="82"/>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4" name="Freeform 820"/>
              <p:cNvSpPr/>
              <p:nvPr/>
            </p:nvSpPr>
            <p:spPr bwMode="auto">
              <a:xfrm>
                <a:off x="4478338" y="3008313"/>
                <a:ext cx="77788" cy="211138"/>
              </a:xfrm>
              <a:custGeom>
                <a:avLst/>
                <a:gdLst/>
                <a:ahLst/>
                <a:cxnLst>
                  <a:cxn ang="0">
                    <a:pos x="18" y="0"/>
                  </a:cxn>
                  <a:cxn ang="0">
                    <a:pos x="4" y="0"/>
                  </a:cxn>
                  <a:cxn ang="0">
                    <a:pos x="0" y="5"/>
                  </a:cxn>
                  <a:cxn ang="0">
                    <a:pos x="0" y="42"/>
                  </a:cxn>
                  <a:cxn ang="0">
                    <a:pos x="0" y="55"/>
                  </a:cxn>
                  <a:cxn ang="0">
                    <a:pos x="4" y="59"/>
                  </a:cxn>
                  <a:cxn ang="0">
                    <a:pos x="18" y="59"/>
                  </a:cxn>
                  <a:cxn ang="0">
                    <a:pos x="22" y="55"/>
                  </a:cxn>
                  <a:cxn ang="0">
                    <a:pos x="22" y="23"/>
                  </a:cxn>
                  <a:cxn ang="0">
                    <a:pos x="22" y="5"/>
                  </a:cxn>
                  <a:cxn ang="0">
                    <a:pos x="18" y="0"/>
                  </a:cxn>
                </a:cxnLst>
                <a:rect l="0" t="0" r="r" b="b"/>
                <a:pathLst>
                  <a:path w="22" h="59">
                    <a:moveTo>
                      <a:pt x="18" y="0"/>
                    </a:moveTo>
                    <a:cubicBezTo>
                      <a:pt x="4" y="0"/>
                      <a:pt x="4" y="0"/>
                      <a:pt x="4" y="0"/>
                    </a:cubicBezTo>
                    <a:cubicBezTo>
                      <a:pt x="2" y="0"/>
                      <a:pt x="0" y="2"/>
                      <a:pt x="0" y="5"/>
                    </a:cubicBezTo>
                    <a:cubicBezTo>
                      <a:pt x="0" y="42"/>
                      <a:pt x="0" y="42"/>
                      <a:pt x="0" y="42"/>
                    </a:cubicBezTo>
                    <a:cubicBezTo>
                      <a:pt x="0" y="55"/>
                      <a:pt x="0" y="55"/>
                      <a:pt x="0" y="55"/>
                    </a:cubicBezTo>
                    <a:cubicBezTo>
                      <a:pt x="0" y="57"/>
                      <a:pt x="2" y="59"/>
                      <a:pt x="4" y="59"/>
                    </a:cubicBezTo>
                    <a:cubicBezTo>
                      <a:pt x="18" y="59"/>
                      <a:pt x="18" y="59"/>
                      <a:pt x="18" y="59"/>
                    </a:cubicBezTo>
                    <a:cubicBezTo>
                      <a:pt x="20" y="59"/>
                      <a:pt x="22" y="57"/>
                      <a:pt x="22" y="55"/>
                    </a:cubicBezTo>
                    <a:cubicBezTo>
                      <a:pt x="22" y="23"/>
                      <a:pt x="22" y="23"/>
                      <a:pt x="22" y="23"/>
                    </a:cubicBezTo>
                    <a:cubicBezTo>
                      <a:pt x="22" y="5"/>
                      <a:pt x="22" y="5"/>
                      <a:pt x="22" y="5"/>
                    </a:cubicBezTo>
                    <a:cubicBezTo>
                      <a:pt x="22" y="2"/>
                      <a:pt x="20"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5" name="Freeform 821"/>
              <p:cNvSpPr/>
              <p:nvPr/>
            </p:nvSpPr>
            <p:spPr bwMode="auto">
              <a:xfrm>
                <a:off x="4381500" y="3144838"/>
                <a:ext cx="82550" cy="74613"/>
              </a:xfrm>
              <a:custGeom>
                <a:avLst/>
                <a:gdLst/>
                <a:ahLst/>
                <a:cxnLst>
                  <a:cxn ang="0">
                    <a:pos x="18" y="0"/>
                  </a:cxn>
                  <a:cxn ang="0">
                    <a:pos x="5" y="0"/>
                  </a:cxn>
                  <a:cxn ang="0">
                    <a:pos x="0" y="4"/>
                  </a:cxn>
                  <a:cxn ang="0">
                    <a:pos x="0" y="17"/>
                  </a:cxn>
                  <a:cxn ang="0">
                    <a:pos x="5" y="21"/>
                  </a:cxn>
                  <a:cxn ang="0">
                    <a:pos x="18" y="21"/>
                  </a:cxn>
                  <a:cxn ang="0">
                    <a:pos x="23" y="17"/>
                  </a:cxn>
                  <a:cxn ang="0">
                    <a:pos x="23" y="4"/>
                  </a:cxn>
                  <a:cxn ang="0">
                    <a:pos x="18" y="0"/>
                  </a:cxn>
                </a:cxnLst>
                <a:rect l="0" t="0" r="r" b="b"/>
                <a:pathLst>
                  <a:path w="23" h="21">
                    <a:moveTo>
                      <a:pt x="18" y="0"/>
                    </a:moveTo>
                    <a:cubicBezTo>
                      <a:pt x="5" y="0"/>
                      <a:pt x="5" y="0"/>
                      <a:pt x="5" y="0"/>
                    </a:cubicBezTo>
                    <a:cubicBezTo>
                      <a:pt x="2" y="0"/>
                      <a:pt x="0" y="2"/>
                      <a:pt x="0" y="4"/>
                    </a:cubicBezTo>
                    <a:cubicBezTo>
                      <a:pt x="0" y="17"/>
                      <a:pt x="0" y="17"/>
                      <a:pt x="0" y="17"/>
                    </a:cubicBezTo>
                    <a:cubicBezTo>
                      <a:pt x="0" y="19"/>
                      <a:pt x="2" y="21"/>
                      <a:pt x="5" y="21"/>
                    </a:cubicBezTo>
                    <a:cubicBezTo>
                      <a:pt x="18" y="21"/>
                      <a:pt x="18" y="21"/>
                      <a:pt x="18" y="21"/>
                    </a:cubicBezTo>
                    <a:cubicBezTo>
                      <a:pt x="21" y="21"/>
                      <a:pt x="23" y="19"/>
                      <a:pt x="23" y="17"/>
                    </a:cubicBezTo>
                    <a:cubicBezTo>
                      <a:pt x="23" y="4"/>
                      <a:pt x="23" y="4"/>
                      <a:pt x="23" y="4"/>
                    </a:cubicBezTo>
                    <a:cubicBezTo>
                      <a:pt x="23" y="2"/>
                      <a:pt x="21"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grpSp>
        <p:nvGrpSpPr>
          <p:cNvPr id="16" name="Group 34"/>
          <p:cNvGrpSpPr/>
          <p:nvPr/>
        </p:nvGrpSpPr>
        <p:grpSpPr>
          <a:xfrm>
            <a:off x="7569200" y="2024740"/>
            <a:ext cx="1524000" cy="1524000"/>
            <a:chOff x="6096000" y="1276350"/>
            <a:chExt cx="1143000" cy="1143000"/>
          </a:xfrm>
          <a:noFill/>
        </p:grpSpPr>
        <p:sp>
          <p:nvSpPr>
            <p:cNvPr id="17" name="Rounded Rectangle 35"/>
            <p:cNvSpPr/>
            <p:nvPr/>
          </p:nvSpPr>
          <p:spPr>
            <a:xfrm>
              <a:off x="60960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18" name="Group 65"/>
            <p:cNvGrpSpPr/>
            <p:nvPr/>
          </p:nvGrpSpPr>
          <p:grpSpPr>
            <a:xfrm>
              <a:off x="6259417" y="1417733"/>
              <a:ext cx="838200" cy="762000"/>
              <a:chOff x="6051550" y="2911475"/>
              <a:chExt cx="382588" cy="322263"/>
            </a:xfrm>
            <a:grpFill/>
          </p:grpSpPr>
          <p:sp>
            <p:nvSpPr>
              <p:cNvPr id="19" name="Freeform 823"/>
              <p:cNvSpPr>
                <a:spLocks noEditPoints="1"/>
              </p:cNvSpPr>
              <p:nvPr/>
            </p:nvSpPr>
            <p:spPr bwMode="auto">
              <a:xfrm>
                <a:off x="6080125" y="2911475"/>
                <a:ext cx="320675" cy="236538"/>
              </a:xfrm>
              <a:custGeom>
                <a:avLst/>
                <a:gdLst/>
                <a:ahLst/>
                <a:cxnLst>
                  <a:cxn ang="0">
                    <a:pos x="6" y="66"/>
                  </a:cxn>
                  <a:cxn ang="0">
                    <a:pos x="85" y="66"/>
                  </a:cxn>
                  <a:cxn ang="0">
                    <a:pos x="90" y="60"/>
                  </a:cxn>
                  <a:cxn ang="0">
                    <a:pos x="90" y="6"/>
                  </a:cxn>
                  <a:cxn ang="0">
                    <a:pos x="85" y="0"/>
                  </a:cxn>
                  <a:cxn ang="0">
                    <a:pos x="6" y="0"/>
                  </a:cxn>
                  <a:cxn ang="0">
                    <a:pos x="0" y="6"/>
                  </a:cxn>
                  <a:cxn ang="0">
                    <a:pos x="0" y="60"/>
                  </a:cxn>
                  <a:cxn ang="0">
                    <a:pos x="6" y="66"/>
                  </a:cxn>
                  <a:cxn ang="0">
                    <a:pos x="7" y="10"/>
                  </a:cxn>
                  <a:cxn ang="0">
                    <a:pos x="10" y="6"/>
                  </a:cxn>
                  <a:cxn ang="0">
                    <a:pos x="80" y="6"/>
                  </a:cxn>
                  <a:cxn ang="0">
                    <a:pos x="84" y="10"/>
                  </a:cxn>
                  <a:cxn ang="0">
                    <a:pos x="84" y="56"/>
                  </a:cxn>
                  <a:cxn ang="0">
                    <a:pos x="80" y="59"/>
                  </a:cxn>
                  <a:cxn ang="0">
                    <a:pos x="10" y="59"/>
                  </a:cxn>
                  <a:cxn ang="0">
                    <a:pos x="7" y="56"/>
                  </a:cxn>
                  <a:cxn ang="0">
                    <a:pos x="7" y="10"/>
                  </a:cxn>
                </a:cxnLst>
                <a:rect l="0" t="0" r="r" b="b"/>
                <a:pathLst>
                  <a:path w="90" h="66">
                    <a:moveTo>
                      <a:pt x="6" y="66"/>
                    </a:moveTo>
                    <a:cubicBezTo>
                      <a:pt x="85" y="66"/>
                      <a:pt x="85" y="66"/>
                      <a:pt x="85" y="66"/>
                    </a:cubicBezTo>
                    <a:cubicBezTo>
                      <a:pt x="88" y="66"/>
                      <a:pt x="90" y="63"/>
                      <a:pt x="90" y="60"/>
                    </a:cubicBezTo>
                    <a:cubicBezTo>
                      <a:pt x="90" y="6"/>
                      <a:pt x="90" y="6"/>
                      <a:pt x="90" y="6"/>
                    </a:cubicBezTo>
                    <a:cubicBezTo>
                      <a:pt x="90" y="2"/>
                      <a:pt x="88" y="0"/>
                      <a:pt x="85" y="0"/>
                    </a:cubicBezTo>
                    <a:cubicBezTo>
                      <a:pt x="6" y="0"/>
                      <a:pt x="6" y="0"/>
                      <a:pt x="6" y="0"/>
                    </a:cubicBezTo>
                    <a:cubicBezTo>
                      <a:pt x="3" y="0"/>
                      <a:pt x="0" y="2"/>
                      <a:pt x="0" y="6"/>
                    </a:cubicBezTo>
                    <a:cubicBezTo>
                      <a:pt x="0" y="60"/>
                      <a:pt x="0" y="60"/>
                      <a:pt x="0" y="60"/>
                    </a:cubicBezTo>
                    <a:cubicBezTo>
                      <a:pt x="0" y="63"/>
                      <a:pt x="3" y="66"/>
                      <a:pt x="6" y="66"/>
                    </a:cubicBezTo>
                    <a:close/>
                    <a:moveTo>
                      <a:pt x="7" y="10"/>
                    </a:moveTo>
                    <a:cubicBezTo>
                      <a:pt x="7" y="8"/>
                      <a:pt x="8" y="6"/>
                      <a:pt x="10" y="6"/>
                    </a:cubicBezTo>
                    <a:cubicBezTo>
                      <a:pt x="80" y="6"/>
                      <a:pt x="80" y="6"/>
                      <a:pt x="80" y="6"/>
                    </a:cubicBezTo>
                    <a:cubicBezTo>
                      <a:pt x="82" y="6"/>
                      <a:pt x="84" y="8"/>
                      <a:pt x="84" y="10"/>
                    </a:cubicBezTo>
                    <a:cubicBezTo>
                      <a:pt x="84" y="56"/>
                      <a:pt x="84" y="56"/>
                      <a:pt x="84" y="56"/>
                    </a:cubicBezTo>
                    <a:cubicBezTo>
                      <a:pt x="84" y="58"/>
                      <a:pt x="82" y="59"/>
                      <a:pt x="80" y="59"/>
                    </a:cubicBezTo>
                    <a:cubicBezTo>
                      <a:pt x="10" y="59"/>
                      <a:pt x="10" y="59"/>
                      <a:pt x="10" y="59"/>
                    </a:cubicBezTo>
                    <a:cubicBezTo>
                      <a:pt x="8" y="59"/>
                      <a:pt x="7" y="58"/>
                      <a:pt x="7" y="56"/>
                    </a:cubicBezTo>
                    <a:lnTo>
                      <a:pt x="7" y="10"/>
                    </a:ln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0" name="Freeform 824"/>
              <p:cNvSpPr/>
              <p:nvPr/>
            </p:nvSpPr>
            <p:spPr bwMode="auto">
              <a:xfrm>
                <a:off x="6051550" y="3162300"/>
                <a:ext cx="382588" cy="71438"/>
              </a:xfrm>
              <a:custGeom>
                <a:avLst/>
                <a:gdLst/>
                <a:ahLst/>
                <a:cxnLst>
                  <a:cxn ang="0">
                    <a:pos x="105" y="8"/>
                  </a:cxn>
                  <a:cxn ang="0">
                    <a:pos x="101" y="2"/>
                  </a:cxn>
                  <a:cxn ang="0">
                    <a:pos x="97" y="0"/>
                  </a:cxn>
                  <a:cxn ang="0">
                    <a:pos x="96" y="0"/>
                  </a:cxn>
                  <a:cxn ang="0">
                    <a:pos x="10" y="0"/>
                  </a:cxn>
                  <a:cxn ang="0">
                    <a:pos x="10" y="0"/>
                  </a:cxn>
                  <a:cxn ang="0">
                    <a:pos x="5" y="2"/>
                  </a:cxn>
                  <a:cxn ang="0">
                    <a:pos x="1" y="8"/>
                  </a:cxn>
                  <a:cxn ang="0">
                    <a:pos x="1" y="16"/>
                  </a:cxn>
                  <a:cxn ang="0">
                    <a:pos x="6" y="20"/>
                  </a:cxn>
                  <a:cxn ang="0">
                    <a:pos x="100" y="20"/>
                  </a:cxn>
                  <a:cxn ang="0">
                    <a:pos x="105" y="16"/>
                  </a:cxn>
                  <a:cxn ang="0">
                    <a:pos x="105" y="8"/>
                  </a:cxn>
                </a:cxnLst>
                <a:rect l="0" t="0" r="r" b="b"/>
                <a:pathLst>
                  <a:path w="107" h="20">
                    <a:moveTo>
                      <a:pt x="105" y="8"/>
                    </a:moveTo>
                    <a:cubicBezTo>
                      <a:pt x="101" y="2"/>
                      <a:pt x="101" y="2"/>
                      <a:pt x="101" y="2"/>
                    </a:cubicBezTo>
                    <a:cubicBezTo>
                      <a:pt x="100" y="1"/>
                      <a:pt x="98" y="0"/>
                      <a:pt x="97" y="0"/>
                    </a:cubicBezTo>
                    <a:cubicBezTo>
                      <a:pt x="96" y="0"/>
                      <a:pt x="96" y="0"/>
                      <a:pt x="96" y="0"/>
                    </a:cubicBezTo>
                    <a:cubicBezTo>
                      <a:pt x="10" y="0"/>
                      <a:pt x="10" y="0"/>
                      <a:pt x="10" y="0"/>
                    </a:cubicBezTo>
                    <a:cubicBezTo>
                      <a:pt x="10" y="0"/>
                      <a:pt x="10" y="0"/>
                      <a:pt x="10" y="0"/>
                    </a:cubicBezTo>
                    <a:cubicBezTo>
                      <a:pt x="8" y="0"/>
                      <a:pt x="6" y="1"/>
                      <a:pt x="5" y="2"/>
                    </a:cubicBezTo>
                    <a:cubicBezTo>
                      <a:pt x="1" y="8"/>
                      <a:pt x="1" y="8"/>
                      <a:pt x="1" y="8"/>
                    </a:cubicBezTo>
                    <a:cubicBezTo>
                      <a:pt x="0" y="10"/>
                      <a:pt x="0" y="13"/>
                      <a:pt x="1" y="16"/>
                    </a:cubicBezTo>
                    <a:cubicBezTo>
                      <a:pt x="2" y="18"/>
                      <a:pt x="4" y="20"/>
                      <a:pt x="6" y="20"/>
                    </a:cubicBezTo>
                    <a:cubicBezTo>
                      <a:pt x="100" y="20"/>
                      <a:pt x="100" y="20"/>
                      <a:pt x="100" y="20"/>
                    </a:cubicBezTo>
                    <a:cubicBezTo>
                      <a:pt x="102" y="20"/>
                      <a:pt x="104" y="18"/>
                      <a:pt x="105" y="16"/>
                    </a:cubicBezTo>
                    <a:cubicBezTo>
                      <a:pt x="107" y="13"/>
                      <a:pt x="106" y="10"/>
                      <a:pt x="105" y="8"/>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grpSp>
        <p:nvGrpSpPr>
          <p:cNvPr id="21" name="Group 39"/>
          <p:cNvGrpSpPr/>
          <p:nvPr/>
        </p:nvGrpSpPr>
        <p:grpSpPr>
          <a:xfrm>
            <a:off x="9296400" y="2024740"/>
            <a:ext cx="1524000" cy="1524000"/>
            <a:chOff x="7391400" y="1276350"/>
            <a:chExt cx="1143000" cy="1143000"/>
          </a:xfrm>
          <a:noFill/>
        </p:grpSpPr>
        <p:sp>
          <p:nvSpPr>
            <p:cNvPr id="22" name="Rounded Rectangle 40"/>
            <p:cNvSpPr/>
            <p:nvPr/>
          </p:nvSpPr>
          <p:spPr>
            <a:xfrm>
              <a:off x="73914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23" name="Group 68"/>
            <p:cNvGrpSpPr/>
            <p:nvPr/>
          </p:nvGrpSpPr>
          <p:grpSpPr>
            <a:xfrm>
              <a:off x="7510751" y="1428750"/>
              <a:ext cx="914400" cy="762000"/>
              <a:chOff x="7700963" y="2874963"/>
              <a:chExt cx="434975" cy="369888"/>
            </a:xfrm>
            <a:grpFill/>
          </p:grpSpPr>
          <p:sp>
            <p:nvSpPr>
              <p:cNvPr id="24" name="Freeform 829"/>
              <p:cNvSpPr/>
              <p:nvPr/>
            </p:nvSpPr>
            <p:spPr bwMode="auto">
              <a:xfrm>
                <a:off x="7743825" y="3017838"/>
                <a:ext cx="346075" cy="115888"/>
              </a:xfrm>
              <a:custGeom>
                <a:avLst/>
                <a:gdLst/>
                <a:ahLst/>
                <a:cxnLst>
                  <a:cxn ang="0">
                    <a:pos x="2" y="32"/>
                  </a:cxn>
                  <a:cxn ang="0">
                    <a:pos x="3" y="32"/>
                  </a:cxn>
                  <a:cxn ang="0">
                    <a:pos x="5" y="30"/>
                  </a:cxn>
                  <a:cxn ang="0">
                    <a:pos x="5" y="26"/>
                  </a:cxn>
                  <a:cxn ang="0">
                    <a:pos x="13" y="18"/>
                  </a:cxn>
                  <a:cxn ang="0">
                    <a:pos x="43" y="18"/>
                  </a:cxn>
                  <a:cxn ang="0">
                    <a:pos x="47" y="21"/>
                  </a:cxn>
                  <a:cxn ang="0">
                    <a:pos x="47" y="30"/>
                  </a:cxn>
                  <a:cxn ang="0">
                    <a:pos x="49" y="32"/>
                  </a:cxn>
                  <a:cxn ang="0">
                    <a:pos x="49" y="32"/>
                  </a:cxn>
                  <a:cxn ang="0">
                    <a:pos x="51" y="30"/>
                  </a:cxn>
                  <a:cxn ang="0">
                    <a:pos x="51" y="21"/>
                  </a:cxn>
                  <a:cxn ang="0">
                    <a:pos x="54" y="18"/>
                  </a:cxn>
                  <a:cxn ang="0">
                    <a:pos x="85" y="18"/>
                  </a:cxn>
                  <a:cxn ang="0">
                    <a:pos x="93" y="26"/>
                  </a:cxn>
                  <a:cxn ang="0">
                    <a:pos x="93" y="30"/>
                  </a:cxn>
                  <a:cxn ang="0">
                    <a:pos x="95" y="32"/>
                  </a:cxn>
                  <a:cxn ang="0">
                    <a:pos x="95" y="32"/>
                  </a:cxn>
                  <a:cxn ang="0">
                    <a:pos x="97" y="30"/>
                  </a:cxn>
                  <a:cxn ang="0">
                    <a:pos x="97" y="26"/>
                  </a:cxn>
                  <a:cxn ang="0">
                    <a:pos x="85" y="13"/>
                  </a:cxn>
                  <a:cxn ang="0">
                    <a:pos x="54" y="13"/>
                  </a:cxn>
                  <a:cxn ang="0">
                    <a:pos x="51" y="10"/>
                  </a:cxn>
                  <a:cxn ang="0">
                    <a:pos x="51" y="2"/>
                  </a:cxn>
                  <a:cxn ang="0">
                    <a:pos x="49" y="0"/>
                  </a:cxn>
                  <a:cxn ang="0">
                    <a:pos x="49" y="0"/>
                  </a:cxn>
                  <a:cxn ang="0">
                    <a:pos x="47" y="2"/>
                  </a:cxn>
                  <a:cxn ang="0">
                    <a:pos x="47" y="10"/>
                  </a:cxn>
                  <a:cxn ang="0">
                    <a:pos x="43" y="13"/>
                  </a:cxn>
                  <a:cxn ang="0">
                    <a:pos x="13" y="13"/>
                  </a:cxn>
                  <a:cxn ang="0">
                    <a:pos x="0" y="26"/>
                  </a:cxn>
                  <a:cxn ang="0">
                    <a:pos x="0" y="30"/>
                  </a:cxn>
                  <a:cxn ang="0">
                    <a:pos x="2" y="32"/>
                  </a:cxn>
                </a:cxnLst>
                <a:rect l="0" t="0" r="r" b="b"/>
                <a:pathLst>
                  <a:path w="97" h="32">
                    <a:moveTo>
                      <a:pt x="2" y="32"/>
                    </a:moveTo>
                    <a:cubicBezTo>
                      <a:pt x="3" y="32"/>
                      <a:pt x="3" y="32"/>
                      <a:pt x="3" y="32"/>
                    </a:cubicBezTo>
                    <a:cubicBezTo>
                      <a:pt x="4" y="32"/>
                      <a:pt x="5" y="31"/>
                      <a:pt x="5" y="30"/>
                    </a:cubicBezTo>
                    <a:cubicBezTo>
                      <a:pt x="5" y="26"/>
                      <a:pt x="5" y="26"/>
                      <a:pt x="5" y="26"/>
                    </a:cubicBezTo>
                    <a:cubicBezTo>
                      <a:pt x="5" y="21"/>
                      <a:pt x="8" y="18"/>
                      <a:pt x="13" y="18"/>
                    </a:cubicBezTo>
                    <a:cubicBezTo>
                      <a:pt x="43" y="18"/>
                      <a:pt x="43" y="18"/>
                      <a:pt x="43" y="18"/>
                    </a:cubicBezTo>
                    <a:cubicBezTo>
                      <a:pt x="45" y="18"/>
                      <a:pt x="47" y="19"/>
                      <a:pt x="47" y="21"/>
                    </a:cubicBezTo>
                    <a:cubicBezTo>
                      <a:pt x="47" y="30"/>
                      <a:pt x="47" y="30"/>
                      <a:pt x="47" y="30"/>
                    </a:cubicBezTo>
                    <a:cubicBezTo>
                      <a:pt x="47" y="31"/>
                      <a:pt x="48" y="32"/>
                      <a:pt x="49" y="32"/>
                    </a:cubicBezTo>
                    <a:cubicBezTo>
                      <a:pt x="49" y="32"/>
                      <a:pt x="49" y="32"/>
                      <a:pt x="49" y="32"/>
                    </a:cubicBezTo>
                    <a:cubicBezTo>
                      <a:pt x="50" y="32"/>
                      <a:pt x="51" y="31"/>
                      <a:pt x="51" y="30"/>
                    </a:cubicBezTo>
                    <a:cubicBezTo>
                      <a:pt x="51" y="21"/>
                      <a:pt x="51" y="21"/>
                      <a:pt x="51" y="21"/>
                    </a:cubicBezTo>
                    <a:cubicBezTo>
                      <a:pt x="51" y="19"/>
                      <a:pt x="52" y="18"/>
                      <a:pt x="54" y="18"/>
                    </a:cubicBezTo>
                    <a:cubicBezTo>
                      <a:pt x="85" y="18"/>
                      <a:pt x="85" y="18"/>
                      <a:pt x="85" y="18"/>
                    </a:cubicBezTo>
                    <a:cubicBezTo>
                      <a:pt x="89" y="18"/>
                      <a:pt x="93" y="21"/>
                      <a:pt x="93" y="26"/>
                    </a:cubicBezTo>
                    <a:cubicBezTo>
                      <a:pt x="93" y="30"/>
                      <a:pt x="93" y="30"/>
                      <a:pt x="93" y="30"/>
                    </a:cubicBezTo>
                    <a:cubicBezTo>
                      <a:pt x="93" y="31"/>
                      <a:pt x="94" y="32"/>
                      <a:pt x="95" y="32"/>
                    </a:cubicBezTo>
                    <a:cubicBezTo>
                      <a:pt x="95" y="32"/>
                      <a:pt x="95" y="32"/>
                      <a:pt x="95" y="32"/>
                    </a:cubicBezTo>
                    <a:cubicBezTo>
                      <a:pt x="97" y="32"/>
                      <a:pt x="97" y="31"/>
                      <a:pt x="97" y="30"/>
                    </a:cubicBezTo>
                    <a:cubicBezTo>
                      <a:pt x="97" y="26"/>
                      <a:pt x="97" y="26"/>
                      <a:pt x="97" y="26"/>
                    </a:cubicBezTo>
                    <a:cubicBezTo>
                      <a:pt x="97" y="19"/>
                      <a:pt x="92" y="13"/>
                      <a:pt x="85" y="13"/>
                    </a:cubicBezTo>
                    <a:cubicBezTo>
                      <a:pt x="54" y="13"/>
                      <a:pt x="54" y="13"/>
                      <a:pt x="54" y="13"/>
                    </a:cubicBezTo>
                    <a:cubicBezTo>
                      <a:pt x="52" y="13"/>
                      <a:pt x="51" y="12"/>
                      <a:pt x="51" y="10"/>
                    </a:cubicBezTo>
                    <a:cubicBezTo>
                      <a:pt x="51" y="2"/>
                      <a:pt x="51" y="2"/>
                      <a:pt x="51" y="2"/>
                    </a:cubicBezTo>
                    <a:cubicBezTo>
                      <a:pt x="51" y="1"/>
                      <a:pt x="50" y="0"/>
                      <a:pt x="49" y="0"/>
                    </a:cubicBezTo>
                    <a:cubicBezTo>
                      <a:pt x="49" y="0"/>
                      <a:pt x="49" y="0"/>
                      <a:pt x="49" y="0"/>
                    </a:cubicBezTo>
                    <a:cubicBezTo>
                      <a:pt x="48" y="0"/>
                      <a:pt x="47" y="1"/>
                      <a:pt x="47" y="2"/>
                    </a:cubicBezTo>
                    <a:cubicBezTo>
                      <a:pt x="47" y="10"/>
                      <a:pt x="47" y="10"/>
                      <a:pt x="47" y="10"/>
                    </a:cubicBezTo>
                    <a:cubicBezTo>
                      <a:pt x="47" y="12"/>
                      <a:pt x="45" y="13"/>
                      <a:pt x="43" y="13"/>
                    </a:cubicBezTo>
                    <a:cubicBezTo>
                      <a:pt x="13" y="13"/>
                      <a:pt x="13" y="13"/>
                      <a:pt x="13" y="13"/>
                    </a:cubicBezTo>
                    <a:cubicBezTo>
                      <a:pt x="6" y="13"/>
                      <a:pt x="0" y="19"/>
                      <a:pt x="0" y="26"/>
                    </a:cubicBezTo>
                    <a:cubicBezTo>
                      <a:pt x="0" y="30"/>
                      <a:pt x="0" y="30"/>
                      <a:pt x="0" y="30"/>
                    </a:cubicBezTo>
                    <a:cubicBezTo>
                      <a:pt x="0" y="31"/>
                      <a:pt x="1" y="32"/>
                      <a:pt x="2" y="32"/>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5" name="Freeform 830"/>
              <p:cNvSpPr/>
              <p:nvPr/>
            </p:nvSpPr>
            <p:spPr bwMode="auto">
              <a:xfrm>
                <a:off x="7847013" y="2874963"/>
                <a:ext cx="142875" cy="128588"/>
              </a:xfrm>
              <a:custGeom>
                <a:avLst/>
                <a:gdLst/>
                <a:ahLst/>
                <a:cxnLst>
                  <a:cxn ang="0">
                    <a:pos x="8" y="36"/>
                  </a:cxn>
                  <a:cxn ang="0">
                    <a:pos x="18" y="36"/>
                  </a:cxn>
                  <a:cxn ang="0">
                    <a:pos x="22" y="36"/>
                  </a:cxn>
                  <a:cxn ang="0">
                    <a:pos x="32" y="36"/>
                  </a:cxn>
                  <a:cxn ang="0">
                    <a:pos x="40" y="28"/>
                  </a:cxn>
                  <a:cxn ang="0">
                    <a:pos x="40" y="8"/>
                  </a:cxn>
                  <a:cxn ang="0">
                    <a:pos x="32" y="0"/>
                  </a:cxn>
                  <a:cxn ang="0">
                    <a:pos x="8" y="0"/>
                  </a:cxn>
                  <a:cxn ang="0">
                    <a:pos x="0" y="8"/>
                  </a:cxn>
                  <a:cxn ang="0">
                    <a:pos x="0" y="28"/>
                  </a:cxn>
                  <a:cxn ang="0">
                    <a:pos x="8" y="36"/>
                  </a:cxn>
                </a:cxnLst>
                <a:rect l="0" t="0" r="r" b="b"/>
                <a:pathLst>
                  <a:path w="40" h="36">
                    <a:moveTo>
                      <a:pt x="8" y="36"/>
                    </a:moveTo>
                    <a:cubicBezTo>
                      <a:pt x="18" y="36"/>
                      <a:pt x="18" y="36"/>
                      <a:pt x="18" y="36"/>
                    </a:cubicBezTo>
                    <a:cubicBezTo>
                      <a:pt x="22" y="36"/>
                      <a:pt x="22" y="36"/>
                      <a:pt x="22" y="36"/>
                    </a:cubicBezTo>
                    <a:cubicBezTo>
                      <a:pt x="32" y="36"/>
                      <a:pt x="32" y="36"/>
                      <a:pt x="32" y="36"/>
                    </a:cubicBezTo>
                    <a:cubicBezTo>
                      <a:pt x="36" y="36"/>
                      <a:pt x="40" y="32"/>
                      <a:pt x="40" y="28"/>
                    </a:cubicBezTo>
                    <a:cubicBezTo>
                      <a:pt x="40" y="8"/>
                      <a:pt x="40" y="8"/>
                      <a:pt x="40" y="8"/>
                    </a:cubicBezTo>
                    <a:cubicBezTo>
                      <a:pt x="40" y="3"/>
                      <a:pt x="36" y="0"/>
                      <a:pt x="32" y="0"/>
                    </a:cubicBezTo>
                    <a:cubicBezTo>
                      <a:pt x="8" y="0"/>
                      <a:pt x="8" y="0"/>
                      <a:pt x="8" y="0"/>
                    </a:cubicBezTo>
                    <a:cubicBezTo>
                      <a:pt x="4" y="0"/>
                      <a:pt x="0" y="3"/>
                      <a:pt x="0" y="8"/>
                    </a:cubicBezTo>
                    <a:cubicBezTo>
                      <a:pt x="0" y="28"/>
                      <a:pt x="0" y="28"/>
                      <a:pt x="0" y="28"/>
                    </a:cubicBezTo>
                    <a:cubicBezTo>
                      <a:pt x="0" y="32"/>
                      <a:pt x="4" y="36"/>
                      <a:pt x="8" y="36"/>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6" name="Freeform 831"/>
              <p:cNvSpPr/>
              <p:nvPr/>
            </p:nvSpPr>
            <p:spPr bwMode="auto">
              <a:xfrm>
                <a:off x="7700963" y="3148013"/>
                <a:ext cx="103188" cy="96838"/>
              </a:xfrm>
              <a:custGeom>
                <a:avLst/>
                <a:gdLst/>
                <a:ahLst/>
                <a:cxnLst>
                  <a:cxn ang="0">
                    <a:pos x="23" y="0"/>
                  </a:cxn>
                  <a:cxn ang="0">
                    <a:pos x="6" y="0"/>
                  </a:cxn>
                  <a:cxn ang="0">
                    <a:pos x="0" y="6"/>
                  </a:cxn>
                  <a:cxn ang="0">
                    <a:pos x="0" y="21"/>
                  </a:cxn>
                  <a:cxn ang="0">
                    <a:pos x="6" y="27"/>
                  </a:cxn>
                  <a:cxn ang="0">
                    <a:pos x="23" y="27"/>
                  </a:cxn>
                  <a:cxn ang="0">
                    <a:pos x="29" y="21"/>
                  </a:cxn>
                  <a:cxn ang="0">
                    <a:pos x="29" y="6"/>
                  </a:cxn>
                  <a:cxn ang="0">
                    <a:pos x="23" y="0"/>
                  </a:cxn>
                </a:cxnLst>
                <a:rect l="0" t="0" r="r" b="b"/>
                <a:pathLst>
                  <a:path w="29" h="27">
                    <a:moveTo>
                      <a:pt x="23" y="0"/>
                    </a:moveTo>
                    <a:cubicBezTo>
                      <a:pt x="6" y="0"/>
                      <a:pt x="6" y="0"/>
                      <a:pt x="6" y="0"/>
                    </a:cubicBezTo>
                    <a:cubicBezTo>
                      <a:pt x="2" y="0"/>
                      <a:pt x="0" y="3"/>
                      <a:pt x="0" y="6"/>
                    </a:cubicBezTo>
                    <a:cubicBezTo>
                      <a:pt x="0" y="21"/>
                      <a:pt x="0" y="21"/>
                      <a:pt x="0" y="21"/>
                    </a:cubicBezTo>
                    <a:cubicBezTo>
                      <a:pt x="0" y="24"/>
                      <a:pt x="2" y="27"/>
                      <a:pt x="6" y="27"/>
                    </a:cubicBezTo>
                    <a:cubicBezTo>
                      <a:pt x="23" y="27"/>
                      <a:pt x="23" y="27"/>
                      <a:pt x="23" y="27"/>
                    </a:cubicBezTo>
                    <a:cubicBezTo>
                      <a:pt x="27" y="27"/>
                      <a:pt x="29" y="24"/>
                      <a:pt x="29" y="21"/>
                    </a:cubicBezTo>
                    <a:cubicBezTo>
                      <a:pt x="29" y="6"/>
                      <a:pt x="29" y="6"/>
                      <a:pt x="29" y="6"/>
                    </a:cubicBezTo>
                    <a:cubicBezTo>
                      <a:pt x="29" y="3"/>
                      <a:pt x="27" y="0"/>
                      <a:pt x="23"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7" name="Freeform 832"/>
              <p:cNvSpPr/>
              <p:nvPr/>
            </p:nvSpPr>
            <p:spPr bwMode="auto">
              <a:xfrm>
                <a:off x="7864475" y="3148013"/>
                <a:ext cx="106363"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8" name="Freeform 833"/>
              <p:cNvSpPr/>
              <p:nvPr/>
            </p:nvSpPr>
            <p:spPr bwMode="auto">
              <a:xfrm>
                <a:off x="8027988" y="3148013"/>
                <a:ext cx="107950"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sp>
        <p:nvSpPr>
          <p:cNvPr id="29" name="Text Box 10"/>
          <p:cNvSpPr txBox="1">
            <a:spLocks noChangeArrowheads="1"/>
          </p:cNvSpPr>
          <p:nvPr/>
        </p:nvSpPr>
        <p:spPr bwMode="auto">
          <a:xfrm>
            <a:off x="5868795"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anose="020B0503020204020204" charset="-122"/>
                <a:ea typeface="微软雅黑" panose="020B0503020204020204" charset="-122"/>
              </a:defRPr>
            </a:lvl1pPr>
          </a:lstStyle>
          <a:p>
            <a:r>
              <a:rPr lang="zh-CN" altLang="en-US" sz="1800" b="1" dirty="0">
                <a:solidFill>
                  <a:schemeClr val="bg1">
                    <a:lumMod val="50000"/>
                  </a:schemeClr>
                </a:solidFill>
                <a:latin typeface="+mn-lt"/>
                <a:ea typeface="+mn-ea"/>
                <a:cs typeface="+mn-ea"/>
                <a:sym typeface="+mn-lt"/>
              </a:rPr>
              <a:t>添加文本：</a:t>
            </a:r>
            <a:endParaRPr lang="en-US" altLang="zh-CN" sz="1800" b="1" dirty="0">
              <a:solidFill>
                <a:schemeClr val="bg1">
                  <a:lumMod val="50000"/>
                </a:schemeClr>
              </a:solidFill>
              <a:latin typeface="+mn-lt"/>
              <a:ea typeface="+mn-ea"/>
              <a:cs typeface="+mn-ea"/>
              <a:sym typeface="+mn-lt"/>
            </a:endParaRPr>
          </a:p>
          <a:p>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sp>
        <p:nvSpPr>
          <p:cNvPr id="30" name="Text Box 10"/>
          <p:cNvSpPr txBox="1">
            <a:spLocks noChangeArrowheads="1"/>
          </p:cNvSpPr>
          <p:nvPr/>
        </p:nvSpPr>
        <p:spPr bwMode="auto">
          <a:xfrm>
            <a:off x="7569200"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anose="020B0503020204020204" charset="-122"/>
                <a:ea typeface="微软雅黑" panose="020B0503020204020204" charset="-122"/>
              </a:defRPr>
            </a:lvl1pPr>
          </a:lstStyle>
          <a:p>
            <a:r>
              <a:rPr lang="zh-CN" altLang="en-US" sz="1800" b="1" dirty="0">
                <a:solidFill>
                  <a:schemeClr val="bg1">
                    <a:lumMod val="50000"/>
                  </a:schemeClr>
                </a:solidFill>
                <a:latin typeface="+mn-lt"/>
                <a:ea typeface="+mn-ea"/>
                <a:cs typeface="+mn-ea"/>
                <a:sym typeface="+mn-lt"/>
              </a:rPr>
              <a:t>添加文本：</a:t>
            </a:r>
            <a:endParaRPr lang="en-US" altLang="zh-CN" sz="1800" b="1" dirty="0">
              <a:solidFill>
                <a:schemeClr val="bg1">
                  <a:lumMod val="50000"/>
                </a:schemeClr>
              </a:solidFill>
              <a:latin typeface="+mn-lt"/>
              <a:ea typeface="+mn-ea"/>
              <a:cs typeface="+mn-ea"/>
              <a:sym typeface="+mn-lt"/>
            </a:endParaRPr>
          </a:p>
          <a:p>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sp>
        <p:nvSpPr>
          <p:cNvPr id="31" name="Text Box 10"/>
          <p:cNvSpPr txBox="1">
            <a:spLocks noChangeArrowheads="1"/>
          </p:cNvSpPr>
          <p:nvPr/>
        </p:nvSpPr>
        <p:spPr bwMode="auto">
          <a:xfrm>
            <a:off x="9282807"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anose="020B0503020204020204" charset="-122"/>
                <a:ea typeface="微软雅黑" panose="020B0503020204020204" charset="-122"/>
              </a:defRPr>
            </a:lvl1pPr>
          </a:lstStyle>
          <a:p>
            <a:r>
              <a:rPr lang="zh-CN" altLang="en-US" sz="1800" b="1" dirty="0">
                <a:solidFill>
                  <a:schemeClr val="bg1">
                    <a:lumMod val="50000"/>
                  </a:schemeClr>
                </a:solidFill>
                <a:latin typeface="+mn-lt"/>
                <a:ea typeface="+mn-ea"/>
                <a:cs typeface="+mn-ea"/>
                <a:sym typeface="+mn-lt"/>
              </a:rPr>
              <a:t>添加文本：</a:t>
            </a:r>
            <a:endParaRPr lang="en-US" altLang="zh-CN" sz="1800" b="1" dirty="0">
              <a:solidFill>
                <a:schemeClr val="bg1">
                  <a:lumMod val="50000"/>
                </a:schemeClr>
              </a:solidFill>
              <a:latin typeface="+mn-lt"/>
              <a:ea typeface="+mn-ea"/>
              <a:cs typeface="+mn-ea"/>
              <a:sym typeface="+mn-lt"/>
            </a:endParaRPr>
          </a:p>
          <a:p>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34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14" presetClass="entr" presetSubtype="5"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vertic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c0e83b81cb16d4567fbaa11d26236cd"/>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5875" y="2978785"/>
            <a:ext cx="12224385" cy="4172585"/>
          </a:xfrm>
          <a:prstGeom prst="rect">
            <a:avLst/>
          </a:prstGeom>
        </p:spPr>
      </p:pic>
      <p:sp>
        <p:nvSpPr>
          <p:cNvPr id="3" name="椭圆 2"/>
          <p:cNvSpPr/>
          <p:nvPr/>
        </p:nvSpPr>
        <p:spPr>
          <a:xfrm>
            <a:off x="5083175" y="586105"/>
            <a:ext cx="2148205" cy="2148205"/>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descr="梅花"/>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5214620" y="825500"/>
            <a:ext cx="1472565" cy="980440"/>
          </a:xfrm>
          <a:prstGeom prst="rect">
            <a:avLst/>
          </a:prstGeom>
        </p:spPr>
      </p:pic>
      <p:sp>
        <p:nvSpPr>
          <p:cNvPr id="5" name="文本框 4"/>
          <p:cNvSpPr txBox="1"/>
          <p:nvPr/>
        </p:nvSpPr>
        <p:spPr>
          <a:xfrm>
            <a:off x="5382895" y="1894205"/>
            <a:ext cx="1548130" cy="521970"/>
          </a:xfrm>
          <a:prstGeom prst="rect">
            <a:avLst/>
          </a:prstGeom>
          <a:noFill/>
        </p:spPr>
        <p:txBody>
          <a:bodyPr wrap="square" rtlCol="0">
            <a:spAutoFit/>
          </a:bodyPr>
          <a:lstStyle/>
          <a:p>
            <a:pPr algn="ctr"/>
            <a:r>
              <a:rPr lang="zh-CN" altLang="en-US" sz="2800">
                <a:solidFill>
                  <a:schemeClr val="tx1">
                    <a:lumMod val="65000"/>
                    <a:lumOff val="35000"/>
                  </a:schemeClr>
                </a:solidFill>
                <a:cs typeface="+mn-ea"/>
                <a:sym typeface="+mn-lt"/>
              </a:rPr>
              <a:t>第贰章</a:t>
            </a:r>
          </a:p>
        </p:txBody>
      </p:sp>
      <p:sp>
        <p:nvSpPr>
          <p:cNvPr id="9" name="文本框 8"/>
          <p:cNvSpPr txBox="1"/>
          <p:nvPr/>
        </p:nvSpPr>
        <p:spPr>
          <a:xfrm>
            <a:off x="4304665" y="3114675"/>
            <a:ext cx="3703955" cy="457200"/>
          </a:xfrm>
          <a:prstGeom prst="rect">
            <a:avLst/>
          </a:prstGeom>
          <a:noFill/>
        </p:spPr>
        <p:txBody>
          <a:bodyPr wrap="square" rtlCol="0">
            <a:spAutoFit/>
          </a:bodyPr>
          <a:lstStyle/>
          <a:p>
            <a:pPr algn="ctr"/>
            <a:r>
              <a:rPr lang="zh-CN" altLang="en-US" sz="2400">
                <a:solidFill>
                  <a:schemeClr val="tx1">
                    <a:lumMod val="65000"/>
                    <a:lumOff val="35000"/>
                  </a:schemeClr>
                </a:solidFill>
                <a:cs typeface="+mn-ea"/>
                <a:sym typeface="+mn-lt"/>
              </a:rPr>
              <a:t>单击此处输入标题文本</a:t>
            </a:r>
          </a:p>
        </p:txBody>
      </p:sp>
      <p:sp>
        <p:nvSpPr>
          <p:cNvPr id="10" name="文本框 9"/>
          <p:cNvSpPr txBox="1"/>
          <p:nvPr/>
        </p:nvSpPr>
        <p:spPr>
          <a:xfrm>
            <a:off x="3719195" y="3955415"/>
            <a:ext cx="4874895" cy="365760"/>
          </a:xfrm>
          <a:prstGeom prst="rect">
            <a:avLst/>
          </a:prstGeom>
          <a:noFill/>
        </p:spPr>
        <p:txBody>
          <a:bodyPr wrap="square" rtlCol="0">
            <a:spAutoFit/>
          </a:bodyPr>
          <a:lstStyle/>
          <a:p>
            <a:pPr algn="ctr"/>
            <a:r>
              <a:rPr lang="zh-CN" altLang="en-US">
                <a:solidFill>
                  <a:schemeClr val="tx1">
                    <a:lumMod val="65000"/>
                    <a:lumOff val="35000"/>
                  </a:schemeClr>
                </a:solidFill>
                <a:cs typeface="+mn-ea"/>
                <a:sym typeface="+mn-lt"/>
              </a:rPr>
              <a:t>昔我往矣，杨柳依依。今我来思，雨雪霏霏。</a:t>
            </a:r>
          </a:p>
        </p:txBody>
      </p:sp>
      <p:sp>
        <p:nvSpPr>
          <p:cNvPr id="12" name="文本框 11"/>
          <p:cNvSpPr txBox="1"/>
          <p:nvPr/>
        </p:nvSpPr>
        <p:spPr>
          <a:xfrm>
            <a:off x="3719830" y="4498975"/>
            <a:ext cx="4874260" cy="365760"/>
          </a:xfrm>
          <a:prstGeom prst="rect">
            <a:avLst/>
          </a:prstGeom>
          <a:noFill/>
        </p:spPr>
        <p:txBody>
          <a:bodyPr wrap="square" rtlCol="0">
            <a:spAutoFit/>
          </a:bodyPr>
          <a:lstStyle/>
          <a:p>
            <a:pPr algn="ctr"/>
            <a:r>
              <a:rPr lang="zh-CN" altLang="en-US">
                <a:solidFill>
                  <a:schemeClr val="tx1">
                    <a:lumMod val="65000"/>
                    <a:lumOff val="35000"/>
                  </a:schemeClr>
                </a:solidFill>
                <a:cs typeface="+mn-ea"/>
                <a:sym typeface="+mn-lt"/>
              </a:rPr>
              <a:t>行道迟迟，载饥载渴。我心伤悲，莫知我哀。</a:t>
            </a:r>
            <a:endParaRPr lang="zh-CN" altLang="en-US">
              <a:cs typeface="+mn-ea"/>
              <a:sym typeface="+mn-lt"/>
            </a:endParaRPr>
          </a:p>
        </p:txBody>
      </p:sp>
      <p:cxnSp>
        <p:nvCxnSpPr>
          <p:cNvPr id="13" name="直接连接符 12"/>
          <p:cNvCxnSpPr/>
          <p:nvPr/>
        </p:nvCxnSpPr>
        <p:spPr>
          <a:xfrm>
            <a:off x="3938270" y="4396105"/>
            <a:ext cx="4406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descr="树枝"/>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flipH="1">
            <a:off x="-118745" y="12065"/>
            <a:ext cx="4211955" cy="222123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0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ppt_y</p:attrName>
                                        </p:attrNameLst>
                                      </p:cBhvr>
                                      <p:tavLst>
                                        <p:tav tm="0">
                                          <p:val>
                                            <p:strVal val="#ppt_y+#ppt_h*1.125000"/>
                                          </p:val>
                                        </p:tav>
                                        <p:tav tm="100000">
                                          <p:val>
                                            <p:strVal val="#ppt_y"/>
                                          </p:val>
                                        </p:tav>
                                      </p:tavLst>
                                    </p:anim>
                                    <p:animEffect transition="in" filter="wipe(up)">
                                      <p:cBhvr>
                                        <p:cTn id="18" dur="500"/>
                                        <p:tgtEl>
                                          <p:spTgt spid="5"/>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up)">
                                      <p:cBhvr>
                                        <p:cTn id="23" dur="500"/>
                                        <p:tgtEl>
                                          <p:spTgt spid="9"/>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22" presetClass="entr" presetSubtype="2"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right)">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p:bldP spid="9" grpId="0"/>
      <p:bldP spid="10"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pic>
        <p:nvPicPr>
          <p:cNvPr id="2" name="图片 1" descr="锦鲤"/>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8406765" y="1637030"/>
            <a:ext cx="2730500" cy="4385945"/>
          </a:xfrm>
          <a:prstGeom prst="rect">
            <a:avLst/>
          </a:prstGeom>
        </p:spPr>
      </p:pic>
      <p:grpSp>
        <p:nvGrpSpPr>
          <p:cNvPr id="11" name="组合 10"/>
          <p:cNvGrpSpPr/>
          <p:nvPr/>
        </p:nvGrpSpPr>
        <p:grpSpPr>
          <a:xfrm>
            <a:off x="1017270" y="1973580"/>
            <a:ext cx="554990" cy="3477260"/>
            <a:chOff x="1122" y="2004"/>
            <a:chExt cx="874" cy="5476"/>
          </a:xfrm>
        </p:grpSpPr>
        <p:sp>
          <p:nvSpPr>
            <p:cNvPr id="8" name="矩形 7"/>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L 形 8"/>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L 形 9"/>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2" name="文本框 11"/>
          <p:cNvSpPr txBox="1"/>
          <p:nvPr/>
        </p:nvSpPr>
        <p:spPr>
          <a:xfrm>
            <a:off x="1059160" y="2165350"/>
            <a:ext cx="461665" cy="3078480"/>
          </a:xfrm>
          <a:prstGeom prst="rect">
            <a:avLst/>
          </a:prstGeom>
          <a:noFill/>
        </p:spPr>
        <p:txBody>
          <a:bodyPr vert="eaVert" wrap="square" rtlCol="0">
            <a:spAutoFit/>
          </a:bodyPr>
          <a:lstStyle/>
          <a:p>
            <a:pPr algn="ctr"/>
            <a:r>
              <a:rPr lang="zh-CN" altLang="en-US">
                <a:solidFill>
                  <a:schemeClr val="tx1">
                    <a:lumMod val="65000"/>
                    <a:lumOff val="35000"/>
                  </a:schemeClr>
                </a:solidFill>
                <a:cs typeface="+mn-ea"/>
                <a:sym typeface="+mn-lt"/>
              </a:rPr>
              <a:t>单击此处输入标题文本</a:t>
            </a:r>
          </a:p>
        </p:txBody>
      </p:sp>
      <p:sp>
        <p:nvSpPr>
          <p:cNvPr id="13" name="文本框 12"/>
          <p:cNvSpPr txBox="1"/>
          <p:nvPr/>
        </p:nvSpPr>
        <p:spPr>
          <a:xfrm>
            <a:off x="2202815" y="2156460"/>
            <a:ext cx="6036945" cy="1212640"/>
          </a:xfrm>
          <a:prstGeom prst="rect">
            <a:avLst/>
          </a:prstGeom>
          <a:noFill/>
        </p:spPr>
        <p:txBody>
          <a:bodyPr wrap="square" rtlCol="0">
            <a:spAutoFit/>
          </a:bodyPr>
          <a:lstStyle/>
          <a:p>
            <a:pPr algn="l" fontAlgn="auto">
              <a:lnSpc>
                <a:spcPct val="130000"/>
              </a:lnSpc>
            </a:pPr>
            <a:r>
              <a:rPr lang="zh-CN" altLang="en-US" sz="1400" dirty="0">
                <a:solidFill>
                  <a:schemeClr val="tx1">
                    <a:lumMod val="65000"/>
                    <a:lumOff val="35000"/>
                  </a:schemeClr>
                </a:solidFill>
                <a:cs typeface="+mn-ea"/>
                <a:sym typeface="+mn-lt"/>
              </a:rPr>
              <a:t>寻寻觅觅，冷冷清清，凄凄惨惨戚戚。乍暖还寒时候，最难将息。三杯两盏淡酒，怎敌他、晚来风急？雁过也，正伤心，却是旧时相识。</a:t>
            </a:r>
          </a:p>
          <a:p>
            <a:pPr algn="l" fontAlgn="auto">
              <a:lnSpc>
                <a:spcPct val="130000"/>
              </a:lnSpc>
            </a:pPr>
            <a:r>
              <a:rPr lang="zh-CN" altLang="en-US" sz="1400" dirty="0">
                <a:solidFill>
                  <a:schemeClr val="tx1">
                    <a:lumMod val="65000"/>
                    <a:lumOff val="35000"/>
                  </a:schemeClr>
                </a:solidFill>
                <a:cs typeface="+mn-ea"/>
                <a:sym typeface="+mn-lt"/>
              </a:rPr>
              <a:t>满地黄花堆积。憔悴损，如今有谁堪摘？守着窗儿，独自怎生得黑？梧桐更兼细雨，到黄昏、点点滴滴。这次第，怎一个愁字了得！</a:t>
            </a:r>
          </a:p>
        </p:txBody>
      </p:sp>
      <p:cxnSp>
        <p:nvCxnSpPr>
          <p:cNvPr id="14" name="直接连接符 13"/>
          <p:cNvCxnSpPr/>
          <p:nvPr/>
        </p:nvCxnSpPr>
        <p:spPr>
          <a:xfrm>
            <a:off x="2286000" y="3649980"/>
            <a:ext cx="573024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2202815" y="3929380"/>
            <a:ext cx="6036945" cy="1212640"/>
          </a:xfrm>
          <a:prstGeom prst="rect">
            <a:avLst/>
          </a:prstGeom>
          <a:noFill/>
        </p:spPr>
        <p:txBody>
          <a:bodyPr wrap="square" rtlCol="0">
            <a:spAutoFit/>
          </a:bodyPr>
          <a:lstStyle/>
          <a:p>
            <a:pPr algn="l" fontAlgn="auto">
              <a:lnSpc>
                <a:spcPct val="130000"/>
              </a:lnSpc>
            </a:pPr>
            <a:r>
              <a:rPr lang="zh-CN" altLang="en-US" sz="1400" dirty="0">
                <a:solidFill>
                  <a:schemeClr val="tx1">
                    <a:lumMod val="65000"/>
                    <a:lumOff val="35000"/>
                  </a:schemeClr>
                </a:solidFill>
                <a:cs typeface="+mn-ea"/>
                <a:sym typeface="+mn-lt"/>
              </a:rPr>
              <a:t>寻寻觅觅，冷冷清清，凄凄惨惨戚戚。乍暖还寒时候，最难将息。三杯两盏淡酒，怎敌他、晚来风急？雁过也，正伤心，却是旧时相识。</a:t>
            </a:r>
          </a:p>
          <a:p>
            <a:pPr algn="l" fontAlgn="auto">
              <a:lnSpc>
                <a:spcPct val="130000"/>
              </a:lnSpc>
            </a:pPr>
            <a:r>
              <a:rPr lang="zh-CN" altLang="en-US" sz="1400" dirty="0">
                <a:solidFill>
                  <a:schemeClr val="tx1">
                    <a:lumMod val="65000"/>
                    <a:lumOff val="35000"/>
                  </a:schemeClr>
                </a:solidFill>
                <a:cs typeface="+mn-ea"/>
                <a:sym typeface="+mn-lt"/>
              </a:rPr>
              <a:t>满地黄花堆积。憔悴损，如今有谁堪摘？守着窗儿，独自怎生得黑？梧桐更兼细雨，到黄昏、点点滴滴。这次第，怎一个愁字了得！</a:t>
            </a:r>
          </a:p>
        </p:txBody>
      </p:sp>
    </p:spTree>
  </p:cSld>
  <p:clrMapOvr>
    <a:masterClrMapping/>
  </p:clrMapOvr>
  <mc:AlternateContent xmlns:mc="http://schemas.openxmlformats.org/markup-compatibility/2006">
    <mc:Choice xmlns:p14="http://schemas.microsoft.com/office/powerpoint/2010/main" xmlns="" Requires="p14">
      <p:transition spd="slow" p14:dur="325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p:stCondLst>
                              <p:cond delay="3000"/>
                            </p:stCondLst>
                            <p:childTnLst>
                              <p:par>
                                <p:cTn id="31" presetID="2" presetClass="entr" presetSubtype="2"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1+#ppt_w/2"/>
                                          </p:val>
                                        </p:tav>
                                        <p:tav tm="100000">
                                          <p:val>
                                            <p:strVal val="#ppt_x"/>
                                          </p:val>
                                        </p:tav>
                                      </p:tavLst>
                                    </p:anim>
                                    <p:anim calcmode="lin" valueType="num">
                                      <p:cBhvr additive="base">
                                        <p:cTn id="3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grpSp>
        <p:nvGrpSpPr>
          <p:cNvPr id="31" name="组合 30"/>
          <p:cNvGrpSpPr/>
          <p:nvPr/>
        </p:nvGrpSpPr>
        <p:grpSpPr>
          <a:xfrm>
            <a:off x="999550" y="1650093"/>
            <a:ext cx="10397427" cy="4198505"/>
            <a:chOff x="589560" y="1979271"/>
            <a:chExt cx="11167869" cy="4509611"/>
          </a:xfrm>
        </p:grpSpPr>
        <p:sp>
          <p:nvSpPr>
            <p:cNvPr id="32" name="Rectangle 30"/>
            <p:cNvSpPr/>
            <p:nvPr/>
          </p:nvSpPr>
          <p:spPr>
            <a:xfrm>
              <a:off x="3239788" y="1979272"/>
              <a:ext cx="8517641" cy="2841945"/>
            </a:xfrm>
            <a:prstGeom prst="rect">
              <a:avLst/>
            </a:prstGeom>
            <a:blipFill>
              <a:blip r:embed="rId3"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cs typeface="+mn-ea"/>
                <a:sym typeface="+mn-lt"/>
              </a:endParaRPr>
            </a:p>
          </p:txBody>
        </p:sp>
        <p:sp>
          <p:nvSpPr>
            <p:cNvPr id="33" name="Rectangle 12"/>
            <p:cNvSpPr/>
            <p:nvPr/>
          </p:nvSpPr>
          <p:spPr>
            <a:xfrm>
              <a:off x="589560" y="1979271"/>
              <a:ext cx="2683528" cy="2841945"/>
            </a:xfrm>
            <a:prstGeom prst="rect">
              <a:avLst/>
            </a:prstGeom>
            <a:noFill/>
            <a:ln>
              <a:solidFill>
                <a:srgbClr val="404040"/>
              </a:solid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cs typeface="+mn-ea"/>
                <a:sym typeface="+mn-lt"/>
              </a:endParaRPr>
            </a:p>
          </p:txBody>
        </p:sp>
        <p:sp>
          <p:nvSpPr>
            <p:cNvPr id="34" name="TextBox 15"/>
            <p:cNvSpPr txBox="1"/>
            <p:nvPr/>
          </p:nvSpPr>
          <p:spPr>
            <a:xfrm>
              <a:off x="1034781" y="5655814"/>
              <a:ext cx="10122441" cy="833068"/>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bg1">
                      <a:lumMod val="50000"/>
                    </a:schemeClr>
                  </a:solidFill>
                  <a:latin typeface="+mn-lt"/>
                  <a:ea typeface="+mn-ea"/>
                  <a:cs typeface="+mn-ea"/>
                  <a:sym typeface="+mn-lt"/>
                </a:rPr>
                <a:t>右键点击图片选择设置图片格式可直接替换图片。您可以点击文字框输入您的描述说明，或者通过复制粘贴，在此录入您的描述说明。在此录入上述图表的综合描述说明，在此录入上述图表的综合描述说明，在此录入上述图表的综合描述说明，在此录入</a:t>
              </a:r>
            </a:p>
          </p:txBody>
        </p:sp>
        <p:cxnSp>
          <p:nvCxnSpPr>
            <p:cNvPr id="35" name="Straight Connector 20"/>
            <p:cNvCxnSpPr/>
            <p:nvPr/>
          </p:nvCxnSpPr>
          <p:spPr>
            <a:xfrm>
              <a:off x="1042975" y="5363729"/>
              <a:ext cx="10106051"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6" name="Freeform 35"/>
            <p:cNvSpPr>
              <a:spLocks noEditPoints="1"/>
            </p:cNvSpPr>
            <p:nvPr/>
          </p:nvSpPr>
          <p:spPr bwMode="auto">
            <a:xfrm>
              <a:off x="1579149" y="2448667"/>
              <a:ext cx="807489" cy="544762"/>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404040"/>
            </a:solidFill>
            <a:ln>
              <a:noFill/>
            </a:ln>
          </p:spPr>
          <p:txBody>
            <a:bodyPr vert="horz" wrap="square" lIns="91440" tIns="45720" rIns="91440" bIns="45720" numCol="1" anchor="t" anchorCtr="0" compatLnSpc="1"/>
            <a:lstStyle/>
            <a:p>
              <a:endParaRPr lang="en-US">
                <a:cs typeface="+mn-ea"/>
                <a:sym typeface="+mn-lt"/>
              </a:endParaRPr>
            </a:p>
          </p:txBody>
        </p:sp>
        <p:sp>
          <p:nvSpPr>
            <p:cNvPr id="37" name="矩形 36"/>
            <p:cNvSpPr/>
            <p:nvPr/>
          </p:nvSpPr>
          <p:spPr>
            <a:xfrm>
              <a:off x="796524" y="3350483"/>
              <a:ext cx="2372737" cy="429748"/>
            </a:xfrm>
            <a:prstGeom prst="rect">
              <a:avLst/>
            </a:prstGeom>
          </p:spPr>
          <p:txBody>
            <a:bodyPr wrap="square" lIns="91431" tIns="45716" rIns="91431" bIns="45716">
              <a:spAutoFit/>
            </a:bodyPr>
            <a:lstStyle/>
            <a:p>
              <a:pPr algn="ctr"/>
              <a:r>
                <a:rPr lang="zh-CN" altLang="en-US" sz="2000" b="1" dirty="0">
                  <a:solidFill>
                    <a:srgbClr val="404040"/>
                  </a:solidFill>
                  <a:cs typeface="+mn-ea"/>
                  <a:sym typeface="+mn-lt"/>
                </a:rPr>
                <a:t>加入标题</a:t>
              </a:r>
              <a:endParaRPr lang="en-US" altLang="zh-CN" sz="2000" b="1" dirty="0">
                <a:solidFill>
                  <a:srgbClr val="404040"/>
                </a:solidFill>
                <a:cs typeface="+mn-ea"/>
                <a:sym typeface="+mn-lt"/>
              </a:endParaRPr>
            </a:p>
          </p:txBody>
        </p:sp>
        <p:sp>
          <p:nvSpPr>
            <p:cNvPr id="38" name="矩形 47"/>
            <p:cNvSpPr>
              <a:spLocks noChangeArrowheads="1"/>
            </p:cNvSpPr>
            <p:nvPr/>
          </p:nvSpPr>
          <p:spPr bwMode="auto">
            <a:xfrm>
              <a:off x="883899" y="3719194"/>
              <a:ext cx="2197993" cy="932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20000"/>
                </a:lnSpc>
                <a:spcBef>
                  <a:spcPct val="0"/>
                </a:spcBef>
                <a:buNone/>
              </a:pPr>
              <a:r>
                <a:rPr lang="zh-CN" altLang="en-US" sz="1400" dirty="0">
                  <a:solidFill>
                    <a:srgbClr val="404040"/>
                  </a:solidFill>
                  <a:latin typeface="+mn-lt"/>
                  <a:ea typeface="+mn-ea"/>
                  <a:cs typeface="+mn-ea"/>
                  <a:sym typeface="+mn-lt"/>
                </a:rPr>
                <a:t>在此录入图表的综合描述说明，在此录入图表的综合描述说明。</a:t>
              </a:r>
            </a:p>
          </p:txBody>
        </p:sp>
      </p:grpSp>
    </p:spTree>
  </p:cSld>
  <p:clrMapOvr>
    <a:masterClrMapping/>
  </p:clrMapOvr>
  <mc:AlternateContent xmlns:mc="http://schemas.openxmlformats.org/markup-compatibility/2006">
    <mc:Choice xmlns:p14="http://schemas.microsoft.com/office/powerpoint/2010/main" xmlns="" Requires="p14">
      <p:transition spd="slow" p14:dur="25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sp>
        <p:nvSpPr>
          <p:cNvPr id="2" name="椭圆 1"/>
          <p:cNvSpPr/>
          <p:nvPr/>
        </p:nvSpPr>
        <p:spPr>
          <a:xfrm>
            <a:off x="2209800" y="1653540"/>
            <a:ext cx="2026920" cy="2026920"/>
          </a:xfrm>
          <a:prstGeom prst="ellipse">
            <a:avLst/>
          </a:prstGeom>
          <a:blipFill rotWithShape="1">
            <a:blip r:embed="rId3" cstate="email">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tretch>
              <a:fillRect/>
            </a:stretch>
          </a:blip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5087620" y="1653540"/>
            <a:ext cx="2026920" cy="2026920"/>
          </a:xfrm>
          <a:prstGeom prst="ellipse">
            <a:avLst/>
          </a:prstGeom>
          <a:blipFill rotWithShape="1">
            <a:blip r:embed="rId5" cstate="email">
              <a:extLst>
                <a:ext uri="{BEBA8EAE-BF5A-486C-A8C5-ECC9F3942E4B}">
                  <a14:imgProps xmlns:a14="http://schemas.microsoft.com/office/drawing/2010/main" xmlns="">
                    <a14:imgLayer r:embed="rId6">
                      <a14:imgEffect>
                        <a14:saturation sat="0"/>
                      </a14:imgEffect>
                    </a14:imgLayer>
                  </a14:imgProps>
                </a:ext>
                <a:ext uri="{28A0092B-C50C-407E-A947-70E740481C1C}">
                  <a14:useLocalDpi xmlns:a14="http://schemas.microsoft.com/office/drawing/2010/main" xmlns=""/>
                </a:ext>
              </a:extLst>
            </a:blip>
            <a:stretch>
              <a:fillRect/>
            </a:stretch>
          </a:blip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椭圆 8"/>
          <p:cNvSpPr/>
          <p:nvPr/>
        </p:nvSpPr>
        <p:spPr>
          <a:xfrm>
            <a:off x="7957820" y="1653540"/>
            <a:ext cx="2026920" cy="2026920"/>
          </a:xfrm>
          <a:prstGeom prst="ellipse">
            <a:avLst/>
          </a:prstGeom>
          <a:blipFill rotWithShape="1">
            <a:blip r:embed="rId7" cstate="email">
              <a:extLst>
                <a:ext uri="{BEBA8EAE-BF5A-486C-A8C5-ECC9F3942E4B}">
                  <a14:imgProps xmlns:a14="http://schemas.microsoft.com/office/drawing/2010/main" xmlns="">
                    <a14:imgLayer r:embed="rId8">
                      <a14:imgEffect>
                        <a14:saturation sat="0"/>
                      </a14:imgEffect>
                    </a14:imgLayer>
                  </a14:imgProps>
                </a:ext>
                <a:ext uri="{28A0092B-C50C-407E-A947-70E740481C1C}">
                  <a14:useLocalDpi xmlns:a14="http://schemas.microsoft.com/office/drawing/2010/main" xmlns=""/>
                </a:ext>
              </a:extLst>
            </a:blip>
            <a:stretch>
              <a:fillRect/>
            </a:stretch>
          </a:blip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nvSpPr>
        <p:spPr>
          <a:xfrm>
            <a:off x="2256155" y="3844925"/>
            <a:ext cx="1934210" cy="335280"/>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单击此处输入标题</a:t>
            </a:r>
          </a:p>
        </p:txBody>
      </p:sp>
      <p:sp>
        <p:nvSpPr>
          <p:cNvPr id="16" name="文本框 15"/>
          <p:cNvSpPr txBox="1"/>
          <p:nvPr/>
        </p:nvSpPr>
        <p:spPr>
          <a:xfrm>
            <a:off x="1895475" y="4180205"/>
            <a:ext cx="2656205" cy="1772793"/>
          </a:xfrm>
          <a:prstGeom prst="rect">
            <a:avLst/>
          </a:prstGeom>
          <a:noFill/>
        </p:spPr>
        <p:txBody>
          <a:bodyPr wrap="square" rtlCol="0">
            <a:spAutoFit/>
          </a:bodyPr>
          <a:lstStyle/>
          <a:p>
            <a:pPr algn="ctr" fontAlgn="auto">
              <a:lnSpc>
                <a:spcPct val="130000"/>
              </a:lnSpc>
            </a:pPr>
            <a:r>
              <a:rPr lang="zh-CN" altLang="en-US" sz="1400" dirty="0">
                <a:solidFill>
                  <a:schemeClr val="tx1">
                    <a:lumMod val="65000"/>
                    <a:lumOff val="35000"/>
                  </a:schemeClr>
                </a:solidFill>
                <a:cs typeface="+mn-ea"/>
                <a:sym typeface="+mn-lt"/>
              </a:rPr>
              <a:t>庭院深深深几许？云窗雾阁常扃。柳梢梅萼渐分明。春归秣陵树，人老建康城。</a:t>
            </a:r>
          </a:p>
          <a:p>
            <a:pPr algn="ctr" fontAlgn="auto">
              <a:lnSpc>
                <a:spcPct val="130000"/>
              </a:lnSpc>
            </a:pPr>
            <a:r>
              <a:rPr lang="zh-CN" altLang="en-US" sz="1400" dirty="0">
                <a:solidFill>
                  <a:schemeClr val="tx1">
                    <a:lumMod val="65000"/>
                    <a:lumOff val="35000"/>
                  </a:schemeClr>
                </a:solidFill>
                <a:cs typeface="+mn-ea"/>
                <a:sym typeface="+mn-lt"/>
              </a:rPr>
              <a:t>感月吟风多少事，如今老去无成。谁怜憔悴更凋零。试灯无意思，踏雪没心情。</a:t>
            </a:r>
          </a:p>
        </p:txBody>
      </p:sp>
      <p:sp>
        <p:nvSpPr>
          <p:cNvPr id="14" name="文本框 13"/>
          <p:cNvSpPr txBox="1"/>
          <p:nvPr/>
        </p:nvSpPr>
        <p:spPr>
          <a:xfrm>
            <a:off x="5133975" y="3844925"/>
            <a:ext cx="1934210" cy="335280"/>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单击此处输入标题</a:t>
            </a:r>
          </a:p>
        </p:txBody>
      </p:sp>
      <p:sp>
        <p:nvSpPr>
          <p:cNvPr id="17" name="文本框 16"/>
          <p:cNvSpPr txBox="1"/>
          <p:nvPr/>
        </p:nvSpPr>
        <p:spPr>
          <a:xfrm>
            <a:off x="4773295" y="4180205"/>
            <a:ext cx="2656205" cy="1772793"/>
          </a:xfrm>
          <a:prstGeom prst="rect">
            <a:avLst/>
          </a:prstGeom>
          <a:noFill/>
        </p:spPr>
        <p:txBody>
          <a:bodyPr wrap="square" rtlCol="0">
            <a:spAutoFit/>
          </a:bodyPr>
          <a:lstStyle/>
          <a:p>
            <a:pPr algn="ctr" fontAlgn="auto">
              <a:lnSpc>
                <a:spcPct val="130000"/>
              </a:lnSpc>
            </a:pPr>
            <a:r>
              <a:rPr lang="zh-CN" altLang="en-US" sz="1400" dirty="0">
                <a:solidFill>
                  <a:schemeClr val="tx1">
                    <a:lumMod val="65000"/>
                    <a:lumOff val="35000"/>
                  </a:schemeClr>
                </a:solidFill>
                <a:cs typeface="+mn-ea"/>
                <a:sym typeface="+mn-lt"/>
              </a:rPr>
              <a:t>庭院深深深几许？云窗雾阁常扃。柳梢梅萼渐分明。春归秣陵树，人老建康城。</a:t>
            </a:r>
          </a:p>
          <a:p>
            <a:pPr algn="ctr" fontAlgn="auto">
              <a:lnSpc>
                <a:spcPct val="130000"/>
              </a:lnSpc>
            </a:pPr>
            <a:r>
              <a:rPr lang="zh-CN" altLang="en-US" sz="1400" dirty="0">
                <a:solidFill>
                  <a:schemeClr val="tx1">
                    <a:lumMod val="65000"/>
                    <a:lumOff val="35000"/>
                  </a:schemeClr>
                </a:solidFill>
                <a:cs typeface="+mn-ea"/>
                <a:sym typeface="+mn-lt"/>
              </a:rPr>
              <a:t>感月吟风多少事，如今老去无成。谁怜憔悴更凋零。试灯无意思，踏雪没心情。</a:t>
            </a:r>
          </a:p>
        </p:txBody>
      </p:sp>
      <p:sp>
        <p:nvSpPr>
          <p:cNvPr id="18" name="文本框 17"/>
          <p:cNvSpPr txBox="1"/>
          <p:nvPr/>
        </p:nvSpPr>
        <p:spPr>
          <a:xfrm>
            <a:off x="8004175" y="3844925"/>
            <a:ext cx="1934210" cy="335280"/>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单击此处输入标题</a:t>
            </a:r>
          </a:p>
        </p:txBody>
      </p:sp>
      <p:sp>
        <p:nvSpPr>
          <p:cNvPr id="19" name="文本框 18"/>
          <p:cNvSpPr txBox="1"/>
          <p:nvPr/>
        </p:nvSpPr>
        <p:spPr>
          <a:xfrm>
            <a:off x="7643495" y="4180205"/>
            <a:ext cx="2656205" cy="1772793"/>
          </a:xfrm>
          <a:prstGeom prst="rect">
            <a:avLst/>
          </a:prstGeom>
          <a:noFill/>
        </p:spPr>
        <p:txBody>
          <a:bodyPr wrap="square" rtlCol="0">
            <a:spAutoFit/>
          </a:bodyPr>
          <a:lstStyle/>
          <a:p>
            <a:pPr algn="ctr" fontAlgn="auto">
              <a:lnSpc>
                <a:spcPct val="130000"/>
              </a:lnSpc>
            </a:pPr>
            <a:r>
              <a:rPr lang="zh-CN" altLang="en-US" sz="1400" dirty="0">
                <a:solidFill>
                  <a:schemeClr val="tx1">
                    <a:lumMod val="65000"/>
                    <a:lumOff val="35000"/>
                  </a:schemeClr>
                </a:solidFill>
                <a:cs typeface="+mn-ea"/>
                <a:sym typeface="+mn-lt"/>
              </a:rPr>
              <a:t>庭院深深深几许？云窗雾阁常扃。柳梢梅萼渐分明。春归秣陵树，人老建康城。</a:t>
            </a:r>
          </a:p>
          <a:p>
            <a:pPr algn="ctr" fontAlgn="auto">
              <a:lnSpc>
                <a:spcPct val="130000"/>
              </a:lnSpc>
            </a:pPr>
            <a:r>
              <a:rPr lang="zh-CN" altLang="en-US" sz="1400" dirty="0">
                <a:solidFill>
                  <a:schemeClr val="tx1">
                    <a:lumMod val="65000"/>
                    <a:lumOff val="35000"/>
                  </a:schemeClr>
                </a:solidFill>
                <a:cs typeface="+mn-ea"/>
                <a:sym typeface="+mn-lt"/>
              </a:rPr>
              <a:t>感月吟风多少事，如今老去无成。谁怜憔悴更凋零。试灯无意思，踏雪没心情。</a:t>
            </a:r>
          </a:p>
        </p:txBody>
      </p:sp>
    </p:spTree>
  </p:cSld>
  <p:clrMapOvr>
    <a:masterClrMapping/>
  </p:clrMapOvr>
  <p:transition spd="slow" advClick="0" advTm="300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edge">
                                      <p:cBhvr>
                                        <p:cTn id="11" dur="500"/>
                                        <p:tgtEl>
                                          <p:spTgt spid="2"/>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p:tgtEl>
                                          <p:spTgt spid="15"/>
                                        </p:tgtEl>
                                        <p:attrNameLst>
                                          <p:attrName>ppt_y</p:attrName>
                                        </p:attrNameLst>
                                      </p:cBhvr>
                                      <p:tavLst>
                                        <p:tav tm="0">
                                          <p:val>
                                            <p:strVal val="#ppt_y+#ppt_h*1.125000"/>
                                          </p:val>
                                        </p:tav>
                                        <p:tav tm="100000">
                                          <p:val>
                                            <p:strVal val="#ppt_y"/>
                                          </p:val>
                                        </p:tav>
                                      </p:tavLst>
                                    </p:anim>
                                    <p:animEffect transition="in" filter="wipe(up)">
                                      <p:cBhvr>
                                        <p:cTn id="16" dur="500"/>
                                        <p:tgtEl>
                                          <p:spTgt spid="15"/>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ppt_y</p:attrName>
                                        </p:attrNameLst>
                                      </p:cBhvr>
                                      <p:tavLst>
                                        <p:tav tm="0">
                                          <p:val>
                                            <p:strVal val="#ppt_y+#ppt_h*1.125000"/>
                                          </p:val>
                                        </p:tav>
                                        <p:tav tm="100000">
                                          <p:val>
                                            <p:strVal val="#ppt_y"/>
                                          </p:val>
                                        </p:tav>
                                      </p:tavLst>
                                    </p:anim>
                                    <p:animEffect transition="in" filter="wipe(up)">
                                      <p:cBhvr>
                                        <p:cTn id="20" dur="500"/>
                                        <p:tgtEl>
                                          <p:spTgt spid="16"/>
                                        </p:tgtEl>
                                      </p:cBhvr>
                                    </p:animEffect>
                                  </p:childTnLst>
                                </p:cTn>
                              </p:par>
                            </p:childTnLst>
                          </p:cTn>
                        </p:par>
                        <p:par>
                          <p:cTn id="21" fill="hold">
                            <p:stCondLst>
                              <p:cond delay="1500"/>
                            </p:stCondLst>
                            <p:childTnLst>
                              <p:par>
                                <p:cTn id="22" presetID="2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edge">
                                      <p:cBhvr>
                                        <p:cTn id="24" dur="500"/>
                                        <p:tgtEl>
                                          <p:spTgt spid="8"/>
                                        </p:tgtEl>
                                      </p:cBhvr>
                                    </p:animEffect>
                                  </p:childTnLst>
                                </p:cTn>
                              </p:par>
                            </p:childTnLst>
                          </p:cTn>
                        </p:par>
                        <p:par>
                          <p:cTn id="25" fill="hold">
                            <p:stCondLst>
                              <p:cond delay="2000"/>
                            </p:stCondLst>
                            <p:childTnLst>
                              <p:par>
                                <p:cTn id="26" presetID="1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up)">
                                      <p:cBhvr>
                                        <p:cTn id="29" dur="500"/>
                                        <p:tgtEl>
                                          <p:spTgt spid="14"/>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p:tgtEl>
                                          <p:spTgt spid="17"/>
                                        </p:tgtEl>
                                        <p:attrNameLst>
                                          <p:attrName>ppt_y</p:attrName>
                                        </p:attrNameLst>
                                      </p:cBhvr>
                                      <p:tavLst>
                                        <p:tav tm="0">
                                          <p:val>
                                            <p:strVal val="#ppt_y+#ppt_h*1.125000"/>
                                          </p:val>
                                        </p:tav>
                                        <p:tav tm="100000">
                                          <p:val>
                                            <p:strVal val="#ppt_y"/>
                                          </p:val>
                                        </p:tav>
                                      </p:tavLst>
                                    </p:anim>
                                    <p:animEffect transition="in" filter="wipe(up)">
                                      <p:cBhvr>
                                        <p:cTn id="33" dur="500"/>
                                        <p:tgtEl>
                                          <p:spTgt spid="17"/>
                                        </p:tgtEl>
                                      </p:cBhvr>
                                    </p:animEffect>
                                  </p:childTnLst>
                                </p:cTn>
                              </p:par>
                            </p:childTnLst>
                          </p:cTn>
                        </p:par>
                        <p:par>
                          <p:cTn id="34" fill="hold">
                            <p:stCondLst>
                              <p:cond delay="2500"/>
                            </p:stCondLst>
                            <p:childTnLst>
                              <p:par>
                                <p:cTn id="35" presetID="20"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edge">
                                      <p:cBhvr>
                                        <p:cTn id="37" dur="500"/>
                                        <p:tgtEl>
                                          <p:spTgt spid="9"/>
                                        </p:tgtEl>
                                      </p:cBhvr>
                                    </p:animEffect>
                                  </p:childTnLst>
                                </p:cTn>
                              </p:par>
                            </p:childTnLst>
                          </p:cTn>
                        </p:par>
                        <p:par>
                          <p:cTn id="38" fill="hold">
                            <p:stCondLst>
                              <p:cond delay="3000"/>
                            </p:stCondLst>
                            <p:childTnLst>
                              <p:par>
                                <p:cTn id="39" presetID="12" presetClass="entr" presetSubtype="4"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p:tgtEl>
                                          <p:spTgt spid="18"/>
                                        </p:tgtEl>
                                        <p:attrNameLst>
                                          <p:attrName>ppt_y</p:attrName>
                                        </p:attrNameLst>
                                      </p:cBhvr>
                                      <p:tavLst>
                                        <p:tav tm="0">
                                          <p:val>
                                            <p:strVal val="#ppt_y+#ppt_h*1.125000"/>
                                          </p:val>
                                        </p:tav>
                                        <p:tav tm="100000">
                                          <p:val>
                                            <p:strVal val="#ppt_y"/>
                                          </p:val>
                                        </p:tav>
                                      </p:tavLst>
                                    </p:anim>
                                    <p:animEffect transition="in" filter="wipe(up)">
                                      <p:cBhvr>
                                        <p:cTn id="42" dur="500"/>
                                        <p:tgtEl>
                                          <p:spTgt spid="18"/>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p:tgtEl>
                                          <p:spTgt spid="19"/>
                                        </p:tgtEl>
                                        <p:attrNameLst>
                                          <p:attrName>ppt_y</p:attrName>
                                        </p:attrNameLst>
                                      </p:cBhvr>
                                      <p:tavLst>
                                        <p:tav tm="0">
                                          <p:val>
                                            <p:strVal val="#ppt_y+#ppt_h*1.125000"/>
                                          </p:val>
                                        </p:tav>
                                        <p:tav tm="100000">
                                          <p:val>
                                            <p:strVal val="#ppt_y"/>
                                          </p:val>
                                        </p:tav>
                                      </p:tavLst>
                                    </p:anim>
                                    <p:animEffect transition="in" filter="wipe(up)">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5" grpId="0"/>
      <p:bldP spid="16" grpId="0"/>
      <p:bldP spid="14" grpId="0"/>
      <p:bldP spid="17"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grpSp>
        <p:nvGrpSpPr>
          <p:cNvPr id="11" name="组合 10"/>
          <p:cNvGrpSpPr/>
          <p:nvPr/>
        </p:nvGrpSpPr>
        <p:grpSpPr>
          <a:xfrm>
            <a:off x="6731000" y="1852930"/>
            <a:ext cx="4785360" cy="3589020"/>
            <a:chOff x="10600" y="3233"/>
            <a:chExt cx="7536" cy="5652"/>
          </a:xfrm>
        </p:grpSpPr>
        <p:graphicFrame>
          <p:nvGraphicFramePr>
            <p:cNvPr id="2" name="图表 1"/>
            <p:cNvGraphicFramePr/>
            <p:nvPr/>
          </p:nvGraphicFramePr>
          <p:xfrm>
            <a:off x="10600" y="3233"/>
            <a:ext cx="7536" cy="5653"/>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8"/>
            <p:cNvSpPr txBox="1"/>
            <p:nvPr/>
          </p:nvSpPr>
          <p:spPr>
            <a:xfrm>
              <a:off x="14086" y="6561"/>
              <a:ext cx="2186" cy="720"/>
            </a:xfrm>
            <a:prstGeom prst="rect">
              <a:avLst/>
            </a:prstGeom>
            <a:noFill/>
          </p:spPr>
          <p:txBody>
            <a:bodyPr wrap="square" rtlCol="0">
              <a:spAutoFit/>
            </a:bodyPr>
            <a:lstStyle/>
            <a:p>
              <a:pPr algn="ctr"/>
              <a:r>
                <a:rPr lang="en-US" altLang="zh-CN" sz="2400" b="1">
                  <a:solidFill>
                    <a:schemeClr val="bg1"/>
                  </a:solidFill>
                  <a:cs typeface="+mn-ea"/>
                  <a:sym typeface="+mn-lt"/>
                </a:rPr>
                <a:t>76%</a:t>
              </a:r>
            </a:p>
          </p:txBody>
        </p:sp>
        <p:sp>
          <p:nvSpPr>
            <p:cNvPr id="10" name="文本框 9"/>
            <p:cNvSpPr txBox="1"/>
            <p:nvPr/>
          </p:nvSpPr>
          <p:spPr>
            <a:xfrm>
              <a:off x="12198" y="4481"/>
              <a:ext cx="2186" cy="720"/>
            </a:xfrm>
            <a:prstGeom prst="rect">
              <a:avLst/>
            </a:prstGeom>
            <a:noFill/>
          </p:spPr>
          <p:txBody>
            <a:bodyPr wrap="square" rtlCol="0">
              <a:spAutoFit/>
            </a:bodyPr>
            <a:lstStyle/>
            <a:p>
              <a:pPr algn="ctr"/>
              <a:r>
                <a:rPr lang="en-US" altLang="zh-CN" sz="2400" b="1">
                  <a:solidFill>
                    <a:schemeClr val="bg1"/>
                  </a:solidFill>
                  <a:cs typeface="+mn-ea"/>
                  <a:sym typeface="+mn-lt"/>
                </a:rPr>
                <a:t>24%</a:t>
              </a:r>
            </a:p>
          </p:txBody>
        </p:sp>
      </p:grpSp>
      <p:grpSp>
        <p:nvGrpSpPr>
          <p:cNvPr id="13" name="组合 12"/>
          <p:cNvGrpSpPr/>
          <p:nvPr/>
        </p:nvGrpSpPr>
        <p:grpSpPr>
          <a:xfrm>
            <a:off x="1456690" y="2279650"/>
            <a:ext cx="982980" cy="984250"/>
            <a:chOff x="1528" y="3233"/>
            <a:chExt cx="1548" cy="1550"/>
          </a:xfrm>
        </p:grpSpPr>
        <p:pic>
          <p:nvPicPr>
            <p:cNvPr id="8" name="图片 7" descr="墨点"/>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1528" y="3233"/>
              <a:ext cx="1548" cy="1550"/>
            </a:xfrm>
            <a:prstGeom prst="rect">
              <a:avLst/>
            </a:prstGeom>
          </p:spPr>
        </p:pic>
        <p:sp>
          <p:nvSpPr>
            <p:cNvPr id="12" name="文本框 11"/>
            <p:cNvSpPr txBox="1"/>
            <p:nvPr/>
          </p:nvSpPr>
          <p:spPr>
            <a:xfrm>
              <a:off x="1776" y="3720"/>
              <a:ext cx="1052" cy="1018"/>
            </a:xfrm>
            <a:prstGeom prst="rect">
              <a:avLst/>
            </a:prstGeom>
            <a:noFill/>
          </p:spPr>
          <p:txBody>
            <a:bodyPr wrap="square" rtlCol="0">
              <a:spAutoFit/>
            </a:bodyPr>
            <a:lstStyle/>
            <a:p>
              <a:r>
                <a:rPr lang="en-US" altLang="zh-CN" b="1">
                  <a:solidFill>
                    <a:schemeClr val="bg1"/>
                  </a:solidFill>
                  <a:cs typeface="+mn-ea"/>
                  <a:sym typeface="+mn-lt"/>
                </a:rPr>
                <a:t>24%</a:t>
              </a:r>
            </a:p>
          </p:txBody>
        </p:sp>
      </p:grpSp>
      <p:grpSp>
        <p:nvGrpSpPr>
          <p:cNvPr id="14" name="组合 13"/>
          <p:cNvGrpSpPr/>
          <p:nvPr/>
        </p:nvGrpSpPr>
        <p:grpSpPr>
          <a:xfrm>
            <a:off x="1456690" y="4337050"/>
            <a:ext cx="982980" cy="984250"/>
            <a:chOff x="2294" y="3233"/>
            <a:chExt cx="1548" cy="1550"/>
          </a:xfrm>
        </p:grpSpPr>
        <p:pic>
          <p:nvPicPr>
            <p:cNvPr id="15" name="图片 14" descr="墨点"/>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2294" y="3233"/>
              <a:ext cx="1548" cy="1550"/>
            </a:xfrm>
            <a:prstGeom prst="rect">
              <a:avLst/>
            </a:prstGeom>
          </p:spPr>
        </p:pic>
        <p:sp>
          <p:nvSpPr>
            <p:cNvPr id="16" name="文本框 15"/>
            <p:cNvSpPr txBox="1"/>
            <p:nvPr/>
          </p:nvSpPr>
          <p:spPr>
            <a:xfrm>
              <a:off x="2542" y="3720"/>
              <a:ext cx="1052" cy="1018"/>
            </a:xfrm>
            <a:prstGeom prst="rect">
              <a:avLst/>
            </a:prstGeom>
            <a:noFill/>
          </p:spPr>
          <p:txBody>
            <a:bodyPr wrap="square" rtlCol="0">
              <a:spAutoFit/>
            </a:bodyPr>
            <a:lstStyle/>
            <a:p>
              <a:pPr algn="l"/>
              <a:r>
                <a:rPr lang="en-US" altLang="zh-CN" b="1">
                  <a:solidFill>
                    <a:schemeClr val="bg1"/>
                  </a:solidFill>
                  <a:cs typeface="+mn-ea"/>
                  <a:sym typeface="+mn-lt"/>
                </a:rPr>
                <a:t>76%</a:t>
              </a:r>
            </a:p>
          </p:txBody>
        </p:sp>
      </p:grpSp>
      <p:sp>
        <p:nvSpPr>
          <p:cNvPr id="17" name="文本框 16"/>
          <p:cNvSpPr txBox="1"/>
          <p:nvPr/>
        </p:nvSpPr>
        <p:spPr>
          <a:xfrm>
            <a:off x="2493010" y="1944370"/>
            <a:ext cx="1934210" cy="335280"/>
          </a:xfrm>
          <a:prstGeom prst="rect">
            <a:avLst/>
          </a:prstGeom>
          <a:noFill/>
        </p:spPr>
        <p:txBody>
          <a:bodyPr wrap="square" rtlCol="0">
            <a:spAutoFit/>
          </a:bodyPr>
          <a:lstStyle/>
          <a:p>
            <a:pPr algn="l"/>
            <a:r>
              <a:rPr lang="zh-CN" altLang="en-US" sz="1600" dirty="0">
                <a:solidFill>
                  <a:schemeClr val="tx1">
                    <a:lumMod val="65000"/>
                    <a:lumOff val="35000"/>
                  </a:schemeClr>
                </a:solidFill>
                <a:cs typeface="+mn-ea"/>
                <a:sym typeface="+mn-lt"/>
              </a:rPr>
              <a:t>单击此处输入标题</a:t>
            </a:r>
          </a:p>
        </p:txBody>
      </p:sp>
      <p:sp>
        <p:nvSpPr>
          <p:cNvPr id="18" name="文本框 17"/>
          <p:cNvSpPr txBox="1"/>
          <p:nvPr/>
        </p:nvSpPr>
        <p:spPr>
          <a:xfrm>
            <a:off x="2493010" y="2279650"/>
            <a:ext cx="4238625" cy="1212640"/>
          </a:xfrm>
          <a:prstGeom prst="rect">
            <a:avLst/>
          </a:prstGeom>
          <a:noFill/>
        </p:spPr>
        <p:txBody>
          <a:bodyPr wrap="square" rtlCol="0">
            <a:spAutoFit/>
          </a:bodyPr>
          <a:lstStyle/>
          <a:p>
            <a:pPr algn="l" fontAlgn="auto">
              <a:lnSpc>
                <a:spcPct val="130000"/>
              </a:lnSpc>
            </a:pPr>
            <a:r>
              <a:rPr lang="zh-CN" altLang="en-US" sz="1400" dirty="0">
                <a:solidFill>
                  <a:schemeClr val="tx1">
                    <a:lumMod val="65000"/>
                    <a:lumOff val="35000"/>
                  </a:schemeClr>
                </a:solidFill>
                <a:cs typeface="+mn-ea"/>
                <a:sym typeface="+mn-lt"/>
              </a:rPr>
              <a:t>庭院深深深几许？云窗雾阁常扃。柳梢梅萼渐分明。春归秣陵树，人老建康城。</a:t>
            </a:r>
          </a:p>
          <a:p>
            <a:pPr algn="l" fontAlgn="auto">
              <a:lnSpc>
                <a:spcPct val="130000"/>
              </a:lnSpc>
            </a:pPr>
            <a:r>
              <a:rPr lang="zh-CN" altLang="en-US" sz="1400" dirty="0">
                <a:solidFill>
                  <a:schemeClr val="tx1">
                    <a:lumMod val="65000"/>
                    <a:lumOff val="35000"/>
                  </a:schemeClr>
                </a:solidFill>
                <a:cs typeface="+mn-ea"/>
                <a:sym typeface="+mn-lt"/>
              </a:rPr>
              <a:t>感月吟风多少事，如今老去无成。谁怜憔悴更凋零。试灯无意思，踏雪没心情。</a:t>
            </a:r>
          </a:p>
        </p:txBody>
      </p:sp>
      <p:sp>
        <p:nvSpPr>
          <p:cNvPr id="19" name="文本框 18"/>
          <p:cNvSpPr txBox="1"/>
          <p:nvPr/>
        </p:nvSpPr>
        <p:spPr>
          <a:xfrm>
            <a:off x="2493010" y="4001770"/>
            <a:ext cx="1934210" cy="335280"/>
          </a:xfrm>
          <a:prstGeom prst="rect">
            <a:avLst/>
          </a:prstGeom>
          <a:noFill/>
        </p:spPr>
        <p:txBody>
          <a:bodyPr wrap="square" rtlCol="0">
            <a:spAutoFit/>
          </a:bodyPr>
          <a:lstStyle/>
          <a:p>
            <a:pPr algn="l"/>
            <a:r>
              <a:rPr lang="zh-CN" altLang="en-US" sz="1600" dirty="0">
                <a:solidFill>
                  <a:schemeClr val="tx1">
                    <a:lumMod val="65000"/>
                    <a:lumOff val="35000"/>
                  </a:schemeClr>
                </a:solidFill>
                <a:cs typeface="+mn-ea"/>
                <a:sym typeface="+mn-lt"/>
              </a:rPr>
              <a:t>单击此处输入标题</a:t>
            </a:r>
          </a:p>
        </p:txBody>
      </p:sp>
      <p:sp>
        <p:nvSpPr>
          <p:cNvPr id="20" name="文本框 19"/>
          <p:cNvSpPr txBox="1"/>
          <p:nvPr/>
        </p:nvSpPr>
        <p:spPr>
          <a:xfrm>
            <a:off x="2493010" y="4337050"/>
            <a:ext cx="4238625" cy="1212640"/>
          </a:xfrm>
          <a:prstGeom prst="rect">
            <a:avLst/>
          </a:prstGeom>
          <a:noFill/>
        </p:spPr>
        <p:txBody>
          <a:bodyPr wrap="square" rtlCol="0">
            <a:spAutoFit/>
          </a:bodyPr>
          <a:lstStyle/>
          <a:p>
            <a:pPr algn="l" fontAlgn="auto">
              <a:lnSpc>
                <a:spcPct val="130000"/>
              </a:lnSpc>
            </a:pPr>
            <a:r>
              <a:rPr lang="zh-CN" altLang="en-US" sz="1400" dirty="0">
                <a:solidFill>
                  <a:schemeClr val="tx1">
                    <a:lumMod val="65000"/>
                    <a:lumOff val="35000"/>
                  </a:schemeClr>
                </a:solidFill>
                <a:cs typeface="+mn-ea"/>
                <a:sym typeface="+mn-lt"/>
              </a:rPr>
              <a:t>庭院深深深几许？云窗雾阁常扃。柳梢梅萼渐分明。春归秣陵树，人老建康城。</a:t>
            </a:r>
          </a:p>
          <a:p>
            <a:pPr algn="l" fontAlgn="auto">
              <a:lnSpc>
                <a:spcPct val="130000"/>
              </a:lnSpc>
            </a:pPr>
            <a:r>
              <a:rPr lang="zh-CN" altLang="en-US" sz="1400" dirty="0">
                <a:solidFill>
                  <a:schemeClr val="tx1">
                    <a:lumMod val="65000"/>
                    <a:lumOff val="35000"/>
                  </a:schemeClr>
                </a:solidFill>
                <a:cs typeface="+mn-ea"/>
                <a:sym typeface="+mn-lt"/>
              </a:rPr>
              <a:t>感月吟风多少事，如今老去无成。谁怜憔悴更凋零。试灯无意思，踏雪没心情。</a:t>
            </a:r>
          </a:p>
        </p:txBody>
      </p:sp>
    </p:spTree>
  </p:cSld>
  <p:clrMapOvr>
    <a:masterClrMapping/>
  </p:clrMapOvr>
  <p:transition spd="slow" advClick="0" advTm="300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edge">
                                      <p:cBhvr>
                                        <p:cTn id="11" dur="500"/>
                                        <p:tgtEl>
                                          <p:spTgt spid="11"/>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p:tgtEl>
                                          <p:spTgt spid="17"/>
                                        </p:tgtEl>
                                        <p:attrNameLst>
                                          <p:attrName>ppt_y</p:attrName>
                                        </p:attrNameLst>
                                      </p:cBhvr>
                                      <p:tavLst>
                                        <p:tav tm="0">
                                          <p:val>
                                            <p:strVal val="#ppt_y+#ppt_h*1.125000"/>
                                          </p:val>
                                        </p:tav>
                                        <p:tav tm="100000">
                                          <p:val>
                                            <p:strVal val="#ppt_y"/>
                                          </p:val>
                                        </p:tav>
                                      </p:tavLst>
                                    </p:anim>
                                    <p:animEffect transition="in" filter="wipe(up)">
                                      <p:cBhvr>
                                        <p:cTn id="22" dur="500"/>
                                        <p:tgtEl>
                                          <p:spTgt spid="17"/>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p:tgtEl>
                                          <p:spTgt spid="18"/>
                                        </p:tgtEl>
                                        <p:attrNameLst>
                                          <p:attrName>ppt_y</p:attrName>
                                        </p:attrNameLst>
                                      </p:cBhvr>
                                      <p:tavLst>
                                        <p:tav tm="0">
                                          <p:val>
                                            <p:strVal val="#ppt_y+#ppt_h*1.125000"/>
                                          </p:val>
                                        </p:tav>
                                        <p:tav tm="100000">
                                          <p:val>
                                            <p:strVal val="#ppt_y"/>
                                          </p:val>
                                        </p:tav>
                                      </p:tavLst>
                                    </p:anim>
                                    <p:animEffect transition="in" filter="wipe(up)">
                                      <p:cBhvr>
                                        <p:cTn id="26" dur="500"/>
                                        <p:tgtEl>
                                          <p:spTgt spid="18"/>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par>
                          <p:cTn id="33" fill="hold">
                            <p:stCondLst>
                              <p:cond delay="2500"/>
                            </p:stCondLst>
                            <p:childTnLst>
                              <p:par>
                                <p:cTn id="34" presetID="1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p:tgtEl>
                                          <p:spTgt spid="19"/>
                                        </p:tgtEl>
                                        <p:attrNameLst>
                                          <p:attrName>ppt_y</p:attrName>
                                        </p:attrNameLst>
                                      </p:cBhvr>
                                      <p:tavLst>
                                        <p:tav tm="0">
                                          <p:val>
                                            <p:strVal val="#ppt_y+#ppt_h*1.125000"/>
                                          </p:val>
                                        </p:tav>
                                        <p:tav tm="100000">
                                          <p:val>
                                            <p:strVal val="#ppt_y"/>
                                          </p:val>
                                        </p:tav>
                                      </p:tavLst>
                                    </p:anim>
                                    <p:animEffect transition="in" filter="wipe(up)">
                                      <p:cBhvr>
                                        <p:cTn id="37" dur="500"/>
                                        <p:tgtEl>
                                          <p:spTgt spid="19"/>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p:tgtEl>
                                          <p:spTgt spid="20"/>
                                        </p:tgtEl>
                                        <p:attrNameLst>
                                          <p:attrName>ppt_y</p:attrName>
                                        </p:attrNameLst>
                                      </p:cBhvr>
                                      <p:tavLst>
                                        <p:tav tm="0">
                                          <p:val>
                                            <p:strVal val="#ppt_y+#ppt_h*1.125000"/>
                                          </p:val>
                                        </p:tav>
                                        <p:tav tm="100000">
                                          <p:val>
                                            <p:strVal val="#ppt_y"/>
                                          </p:val>
                                        </p:tav>
                                      </p:tavLst>
                                    </p:anim>
                                    <p:animEffect transition="in" filter="wipe(up)">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c0e83b81cb16d4567fbaa11d26236cd"/>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5875" y="2978785"/>
            <a:ext cx="12224385" cy="4172585"/>
          </a:xfrm>
          <a:prstGeom prst="rect">
            <a:avLst/>
          </a:prstGeom>
        </p:spPr>
      </p:pic>
      <p:sp>
        <p:nvSpPr>
          <p:cNvPr id="3" name="椭圆 2"/>
          <p:cNvSpPr/>
          <p:nvPr/>
        </p:nvSpPr>
        <p:spPr>
          <a:xfrm>
            <a:off x="5083175" y="586105"/>
            <a:ext cx="2148205" cy="2148205"/>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descr="梅花"/>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5214620" y="825500"/>
            <a:ext cx="1472565" cy="980440"/>
          </a:xfrm>
          <a:prstGeom prst="rect">
            <a:avLst/>
          </a:prstGeom>
        </p:spPr>
      </p:pic>
      <p:sp>
        <p:nvSpPr>
          <p:cNvPr id="5" name="文本框 4"/>
          <p:cNvSpPr txBox="1"/>
          <p:nvPr/>
        </p:nvSpPr>
        <p:spPr>
          <a:xfrm>
            <a:off x="5382895" y="1894205"/>
            <a:ext cx="1548130" cy="521970"/>
          </a:xfrm>
          <a:prstGeom prst="rect">
            <a:avLst/>
          </a:prstGeom>
          <a:noFill/>
        </p:spPr>
        <p:txBody>
          <a:bodyPr wrap="square" rtlCol="0">
            <a:spAutoFit/>
          </a:bodyPr>
          <a:lstStyle/>
          <a:p>
            <a:pPr algn="ctr"/>
            <a:r>
              <a:rPr lang="zh-CN" altLang="en-US" sz="2800">
                <a:solidFill>
                  <a:schemeClr val="tx1">
                    <a:lumMod val="65000"/>
                    <a:lumOff val="35000"/>
                  </a:schemeClr>
                </a:solidFill>
                <a:cs typeface="+mn-ea"/>
                <a:sym typeface="+mn-lt"/>
              </a:rPr>
              <a:t>第叁章</a:t>
            </a:r>
          </a:p>
        </p:txBody>
      </p:sp>
      <p:sp>
        <p:nvSpPr>
          <p:cNvPr id="9" name="文本框 8"/>
          <p:cNvSpPr txBox="1"/>
          <p:nvPr/>
        </p:nvSpPr>
        <p:spPr>
          <a:xfrm>
            <a:off x="4304665" y="3114675"/>
            <a:ext cx="3703955" cy="457200"/>
          </a:xfrm>
          <a:prstGeom prst="rect">
            <a:avLst/>
          </a:prstGeom>
          <a:noFill/>
        </p:spPr>
        <p:txBody>
          <a:bodyPr wrap="square" rtlCol="0">
            <a:spAutoFit/>
          </a:bodyPr>
          <a:lstStyle/>
          <a:p>
            <a:pPr algn="ctr"/>
            <a:r>
              <a:rPr lang="zh-CN" altLang="en-US" sz="2400">
                <a:solidFill>
                  <a:schemeClr val="tx1">
                    <a:lumMod val="65000"/>
                    <a:lumOff val="35000"/>
                  </a:schemeClr>
                </a:solidFill>
                <a:cs typeface="+mn-ea"/>
                <a:sym typeface="+mn-lt"/>
              </a:rPr>
              <a:t>单击此处输入标题文本</a:t>
            </a:r>
          </a:p>
        </p:txBody>
      </p:sp>
      <p:sp>
        <p:nvSpPr>
          <p:cNvPr id="10" name="文本框 9"/>
          <p:cNvSpPr txBox="1"/>
          <p:nvPr/>
        </p:nvSpPr>
        <p:spPr>
          <a:xfrm>
            <a:off x="3719195" y="3955415"/>
            <a:ext cx="4874895" cy="365760"/>
          </a:xfrm>
          <a:prstGeom prst="rect">
            <a:avLst/>
          </a:prstGeom>
          <a:noFill/>
        </p:spPr>
        <p:txBody>
          <a:bodyPr wrap="square" rtlCol="0">
            <a:spAutoFit/>
          </a:bodyPr>
          <a:lstStyle/>
          <a:p>
            <a:pPr algn="ctr"/>
            <a:r>
              <a:rPr lang="zh-CN" altLang="en-US">
                <a:solidFill>
                  <a:schemeClr val="tx1">
                    <a:lumMod val="65000"/>
                    <a:lumOff val="35000"/>
                  </a:schemeClr>
                </a:solidFill>
                <a:cs typeface="+mn-ea"/>
                <a:sym typeface="+mn-lt"/>
              </a:rPr>
              <a:t>昔我往矣，杨柳依依。今我来思，雨雪霏霏。</a:t>
            </a:r>
          </a:p>
        </p:txBody>
      </p:sp>
      <p:sp>
        <p:nvSpPr>
          <p:cNvPr id="12" name="文本框 11"/>
          <p:cNvSpPr txBox="1"/>
          <p:nvPr/>
        </p:nvSpPr>
        <p:spPr>
          <a:xfrm>
            <a:off x="3719830" y="4498975"/>
            <a:ext cx="4874260" cy="365760"/>
          </a:xfrm>
          <a:prstGeom prst="rect">
            <a:avLst/>
          </a:prstGeom>
          <a:noFill/>
        </p:spPr>
        <p:txBody>
          <a:bodyPr wrap="square" rtlCol="0">
            <a:spAutoFit/>
          </a:bodyPr>
          <a:lstStyle/>
          <a:p>
            <a:pPr algn="ctr"/>
            <a:r>
              <a:rPr lang="zh-CN" altLang="en-US">
                <a:solidFill>
                  <a:schemeClr val="tx1">
                    <a:lumMod val="65000"/>
                    <a:lumOff val="35000"/>
                  </a:schemeClr>
                </a:solidFill>
                <a:cs typeface="+mn-ea"/>
                <a:sym typeface="+mn-lt"/>
              </a:rPr>
              <a:t>行道迟迟，载饥载渴。我心伤悲，莫知我哀。</a:t>
            </a:r>
            <a:endParaRPr lang="zh-CN" altLang="en-US">
              <a:cs typeface="+mn-ea"/>
              <a:sym typeface="+mn-lt"/>
            </a:endParaRPr>
          </a:p>
        </p:txBody>
      </p:sp>
      <p:cxnSp>
        <p:nvCxnSpPr>
          <p:cNvPr id="13" name="直接连接符 12"/>
          <p:cNvCxnSpPr/>
          <p:nvPr/>
        </p:nvCxnSpPr>
        <p:spPr>
          <a:xfrm>
            <a:off x="3938270" y="4396105"/>
            <a:ext cx="4406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descr="树枝"/>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flipH="1">
            <a:off x="-118745" y="12065"/>
            <a:ext cx="4211955" cy="222123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0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ppt_y</p:attrName>
                                        </p:attrNameLst>
                                      </p:cBhvr>
                                      <p:tavLst>
                                        <p:tav tm="0">
                                          <p:val>
                                            <p:strVal val="#ppt_y+#ppt_h*1.125000"/>
                                          </p:val>
                                        </p:tav>
                                        <p:tav tm="100000">
                                          <p:val>
                                            <p:strVal val="#ppt_y"/>
                                          </p:val>
                                        </p:tav>
                                      </p:tavLst>
                                    </p:anim>
                                    <p:animEffect transition="in" filter="wipe(up)">
                                      <p:cBhvr>
                                        <p:cTn id="18" dur="500"/>
                                        <p:tgtEl>
                                          <p:spTgt spid="5"/>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up)">
                                      <p:cBhvr>
                                        <p:cTn id="23" dur="500"/>
                                        <p:tgtEl>
                                          <p:spTgt spid="9"/>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22" presetClass="entr" presetSubtype="2"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right)">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p:bldP spid="9" grpId="0"/>
      <p:bldP spid="10"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pic>
        <p:nvPicPr>
          <p:cNvPr id="26" name="图片 25" descr="花"/>
          <p:cNvPicPr>
            <a:picLocks noChangeAspect="1"/>
          </p:cNvPicPr>
          <p:nvPr/>
        </p:nvPicPr>
        <p:blipFill>
          <a:blip r:embed="rId15" cstate="email">
            <a:extLst>
              <a:ext uri="{28A0092B-C50C-407E-A947-70E740481C1C}">
                <a14:useLocalDpi xmlns:a14="http://schemas.microsoft.com/office/drawing/2010/main" xmlns=""/>
              </a:ext>
            </a:extLst>
          </a:blip>
          <a:stretch>
            <a:fillRect/>
          </a:stretch>
        </p:blipFill>
        <p:spPr>
          <a:xfrm flipH="1">
            <a:off x="7942580" y="1249680"/>
            <a:ext cx="4014470" cy="5296535"/>
          </a:xfrm>
          <a:prstGeom prst="rect">
            <a:avLst/>
          </a:prstGeom>
        </p:spPr>
      </p:pic>
      <p:sp>
        <p:nvSpPr>
          <p:cNvPr id="2" name="6"/>
          <p:cNvSpPr>
            <a:spLocks noChangeArrowheads="1"/>
          </p:cNvSpPr>
          <p:nvPr/>
        </p:nvSpPr>
        <p:spPr bwMode="auto">
          <a:xfrm>
            <a:off x="3568700" y="1694803"/>
            <a:ext cx="3503764" cy="969962"/>
          </a:xfrm>
          <a:prstGeom prst="rect">
            <a:avLst/>
          </a:prstGeom>
          <a:noFill/>
          <a:ln w="12700">
            <a:solidFill>
              <a:srgbClr val="404040"/>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1" name="10"/>
          <p:cNvSpPr>
            <a:spLocks noChangeArrowheads="1"/>
          </p:cNvSpPr>
          <p:nvPr/>
        </p:nvSpPr>
        <p:spPr bwMode="auto">
          <a:xfrm>
            <a:off x="3568700" y="2664766"/>
            <a:ext cx="4291581" cy="968374"/>
          </a:xfrm>
          <a:prstGeom prst="rect">
            <a:avLst/>
          </a:prstGeom>
          <a:noFill/>
          <a:ln w="12700">
            <a:solidFill>
              <a:srgbClr val="404040"/>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5" name="13"/>
          <p:cNvSpPr>
            <a:spLocks noChangeArrowheads="1"/>
          </p:cNvSpPr>
          <p:nvPr/>
        </p:nvSpPr>
        <p:spPr bwMode="auto">
          <a:xfrm>
            <a:off x="3568700" y="3633711"/>
            <a:ext cx="4974159" cy="967804"/>
          </a:xfrm>
          <a:prstGeom prst="rect">
            <a:avLst/>
          </a:prstGeom>
          <a:noFill/>
          <a:ln w="12700">
            <a:solidFill>
              <a:srgbClr val="404040"/>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8" name="17"/>
          <p:cNvSpPr>
            <a:spLocks noChangeArrowheads="1"/>
          </p:cNvSpPr>
          <p:nvPr/>
        </p:nvSpPr>
        <p:spPr bwMode="auto">
          <a:xfrm>
            <a:off x="3568700" y="4611040"/>
            <a:ext cx="5509089" cy="1000125"/>
          </a:xfrm>
          <a:prstGeom prst="rect">
            <a:avLst/>
          </a:prstGeom>
          <a:noFill/>
          <a:ln w="12700">
            <a:solidFill>
              <a:srgbClr val="404040"/>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20" name="111"/>
          <p:cNvSpPr>
            <a:spLocks noChangeArrowheads="1"/>
          </p:cNvSpPr>
          <p:nvPr>
            <p:custDataLst>
              <p:tags r:id="rId1"/>
            </p:custDataLst>
          </p:nvPr>
        </p:nvSpPr>
        <p:spPr bwMode="auto">
          <a:xfrm>
            <a:off x="6254750" y="1826565"/>
            <a:ext cx="952500"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01</a:t>
            </a:r>
            <a:endParaRPr lang="zh-CN" altLang="en-US" sz="4400" b="1">
              <a:solidFill>
                <a:schemeClr val="bg1">
                  <a:lumMod val="50000"/>
                </a:schemeClr>
              </a:solidFill>
              <a:latin typeface="+mn-lt"/>
              <a:ea typeface="+mn-ea"/>
              <a:cs typeface="+mn-ea"/>
              <a:sym typeface="+mn-lt"/>
            </a:endParaRPr>
          </a:p>
        </p:txBody>
      </p:sp>
      <p:sp>
        <p:nvSpPr>
          <p:cNvPr id="21" name="112"/>
          <p:cNvSpPr>
            <a:spLocks noChangeArrowheads="1"/>
          </p:cNvSpPr>
          <p:nvPr>
            <p:custDataLst>
              <p:tags r:id="rId2"/>
            </p:custDataLst>
          </p:nvPr>
        </p:nvSpPr>
        <p:spPr bwMode="auto">
          <a:xfrm>
            <a:off x="6989763" y="2777478"/>
            <a:ext cx="952500" cy="769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02</a:t>
            </a:r>
            <a:endParaRPr lang="zh-CN" altLang="en-US" sz="4400" b="1">
              <a:solidFill>
                <a:schemeClr val="bg1">
                  <a:lumMod val="50000"/>
                </a:schemeClr>
              </a:solidFill>
              <a:latin typeface="+mn-lt"/>
              <a:ea typeface="+mn-ea"/>
              <a:cs typeface="+mn-ea"/>
              <a:sym typeface="+mn-lt"/>
            </a:endParaRPr>
          </a:p>
        </p:txBody>
      </p:sp>
      <p:sp>
        <p:nvSpPr>
          <p:cNvPr id="22" name="113"/>
          <p:cNvSpPr>
            <a:spLocks noChangeArrowheads="1"/>
          </p:cNvSpPr>
          <p:nvPr>
            <p:custDataLst>
              <p:tags r:id="rId3"/>
            </p:custDataLst>
          </p:nvPr>
        </p:nvSpPr>
        <p:spPr bwMode="auto">
          <a:xfrm>
            <a:off x="7700963" y="3779190"/>
            <a:ext cx="952500" cy="769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03</a:t>
            </a:r>
            <a:endParaRPr lang="zh-CN" altLang="en-US" sz="4400" b="1">
              <a:solidFill>
                <a:schemeClr val="bg1">
                  <a:lumMod val="50000"/>
                </a:schemeClr>
              </a:solidFill>
              <a:latin typeface="+mn-lt"/>
              <a:ea typeface="+mn-ea"/>
              <a:cs typeface="+mn-ea"/>
              <a:sym typeface="+mn-lt"/>
            </a:endParaRPr>
          </a:p>
        </p:txBody>
      </p:sp>
      <p:sp>
        <p:nvSpPr>
          <p:cNvPr id="23" name="114"/>
          <p:cNvSpPr>
            <a:spLocks noChangeArrowheads="1"/>
          </p:cNvSpPr>
          <p:nvPr>
            <p:custDataLst>
              <p:tags r:id="rId4"/>
            </p:custDataLst>
          </p:nvPr>
        </p:nvSpPr>
        <p:spPr bwMode="auto">
          <a:xfrm>
            <a:off x="8296275" y="4749153"/>
            <a:ext cx="952500" cy="769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04</a:t>
            </a:r>
            <a:endParaRPr lang="zh-CN" altLang="en-US" sz="4400" b="1">
              <a:solidFill>
                <a:schemeClr val="bg1">
                  <a:lumMod val="50000"/>
                </a:schemeClr>
              </a:solidFill>
              <a:latin typeface="+mn-lt"/>
              <a:ea typeface="+mn-ea"/>
              <a:cs typeface="+mn-ea"/>
              <a:sym typeface="+mn-lt"/>
            </a:endParaRPr>
          </a:p>
        </p:txBody>
      </p:sp>
      <p:sp>
        <p:nvSpPr>
          <p:cNvPr id="24" name="115"/>
          <p:cNvSpPr>
            <a:spLocks noChangeArrowheads="1"/>
          </p:cNvSpPr>
          <p:nvPr>
            <p:custDataLst>
              <p:tags r:id="rId5"/>
            </p:custDataLst>
          </p:nvPr>
        </p:nvSpPr>
        <p:spPr bwMode="auto">
          <a:xfrm>
            <a:off x="4041775" y="1886890"/>
            <a:ext cx="2068513"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Font typeface="Arial" panose="020B0604020202020204" pitchFamily="34" charset="0"/>
              <a:buNone/>
            </a:pPr>
            <a:r>
              <a:rPr lang="zh-CN" altLang="en-US" sz="1800" dirty="0">
                <a:solidFill>
                  <a:schemeClr val="bg1">
                    <a:lumMod val="50000"/>
                  </a:schemeClr>
                </a:solidFill>
                <a:latin typeface="+mn-lt"/>
                <a:ea typeface="+mn-ea"/>
                <a:cs typeface="+mn-ea"/>
                <a:sym typeface="+mn-lt"/>
              </a:rPr>
              <a:t>点击添加文字说明</a:t>
            </a:r>
            <a:endParaRPr lang="en-US" altLang="zh-CN" sz="1800" dirty="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dirty="0">
                <a:solidFill>
                  <a:schemeClr val="bg1">
                    <a:lumMod val="50000"/>
                  </a:schemeClr>
                </a:solidFill>
                <a:latin typeface="+mn-lt"/>
                <a:ea typeface="+mn-ea"/>
                <a:cs typeface="+mn-ea"/>
                <a:sym typeface="+mn-lt"/>
              </a:rPr>
              <a:t>点击添加文字说明</a:t>
            </a:r>
          </a:p>
        </p:txBody>
      </p:sp>
      <p:sp>
        <p:nvSpPr>
          <p:cNvPr id="25" name="116"/>
          <p:cNvSpPr>
            <a:spLocks noChangeArrowheads="1"/>
          </p:cNvSpPr>
          <p:nvPr>
            <p:custDataLst>
              <p:tags r:id="rId6"/>
            </p:custDataLst>
          </p:nvPr>
        </p:nvSpPr>
        <p:spPr bwMode="auto">
          <a:xfrm>
            <a:off x="3984625" y="2788590"/>
            <a:ext cx="20669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9" name="117"/>
          <p:cNvSpPr>
            <a:spLocks noChangeArrowheads="1"/>
          </p:cNvSpPr>
          <p:nvPr>
            <p:custDataLst>
              <p:tags r:id="rId7"/>
            </p:custDataLst>
          </p:nvPr>
        </p:nvSpPr>
        <p:spPr bwMode="auto">
          <a:xfrm>
            <a:off x="3984625" y="3753790"/>
            <a:ext cx="20669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27" name="118"/>
          <p:cNvSpPr>
            <a:spLocks noChangeArrowheads="1"/>
          </p:cNvSpPr>
          <p:nvPr>
            <p:custDataLst>
              <p:tags r:id="rId8"/>
            </p:custDataLst>
          </p:nvPr>
        </p:nvSpPr>
        <p:spPr bwMode="auto">
          <a:xfrm>
            <a:off x="3995738" y="4776140"/>
            <a:ext cx="20669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28" name="29"/>
          <p:cNvSpPr>
            <a:spLocks noChangeArrowheads="1"/>
          </p:cNvSpPr>
          <p:nvPr>
            <p:custDataLst>
              <p:tags r:id="rId9"/>
            </p:custDataLst>
          </p:nvPr>
        </p:nvSpPr>
        <p:spPr bwMode="auto">
          <a:xfrm>
            <a:off x="604390" y="1794815"/>
            <a:ext cx="2524125" cy="700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50000"/>
              </a:lnSpc>
              <a:spcBef>
                <a:spcPct val="0"/>
              </a:spcBef>
              <a:buFont typeface="Arial" panose="020B0604020202020204" pitchFamily="34" charset="0"/>
              <a:buNone/>
            </a:pPr>
            <a:r>
              <a:rPr lang="zh-CN" altLang="en-US" sz="1400" dirty="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dirty="0">
                <a:solidFill>
                  <a:schemeClr val="bg1">
                    <a:lumMod val="50000"/>
                  </a:schemeClr>
                </a:solidFill>
                <a:latin typeface="+mn-lt"/>
                <a:ea typeface="+mn-ea"/>
                <a:cs typeface="+mn-ea"/>
                <a:sym typeface="+mn-lt"/>
              </a:rPr>
              <a:t>点击添加文字说明</a:t>
            </a:r>
            <a:endParaRPr lang="zh-CN" altLang="en-US" sz="1800" dirty="0">
              <a:solidFill>
                <a:schemeClr val="bg1">
                  <a:lumMod val="50000"/>
                </a:schemeClr>
              </a:solidFill>
              <a:latin typeface="+mn-lt"/>
              <a:ea typeface="+mn-ea"/>
              <a:cs typeface="+mn-ea"/>
              <a:sym typeface="+mn-lt"/>
            </a:endParaRPr>
          </a:p>
        </p:txBody>
      </p:sp>
      <p:sp>
        <p:nvSpPr>
          <p:cNvPr id="29" name="29"/>
          <p:cNvSpPr>
            <a:spLocks noChangeArrowheads="1"/>
          </p:cNvSpPr>
          <p:nvPr>
            <p:custDataLst>
              <p:tags r:id="rId10"/>
            </p:custDataLst>
          </p:nvPr>
        </p:nvSpPr>
        <p:spPr bwMode="auto">
          <a:xfrm>
            <a:off x="604390" y="2772715"/>
            <a:ext cx="2524125" cy="700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
        <p:nvSpPr>
          <p:cNvPr id="30" name="29"/>
          <p:cNvSpPr>
            <a:spLocks noChangeArrowheads="1"/>
          </p:cNvSpPr>
          <p:nvPr>
            <p:custDataLst>
              <p:tags r:id="rId11"/>
            </p:custDataLst>
          </p:nvPr>
        </p:nvSpPr>
        <p:spPr bwMode="auto">
          <a:xfrm>
            <a:off x="604390" y="3750615"/>
            <a:ext cx="2524125" cy="700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
        <p:nvSpPr>
          <p:cNvPr id="31" name="29"/>
          <p:cNvSpPr>
            <a:spLocks noChangeArrowheads="1"/>
          </p:cNvSpPr>
          <p:nvPr>
            <p:custDataLst>
              <p:tags r:id="rId12"/>
            </p:custDataLst>
          </p:nvPr>
        </p:nvSpPr>
        <p:spPr bwMode="auto">
          <a:xfrm>
            <a:off x="604390" y="4728515"/>
            <a:ext cx="2524125" cy="700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p14:dur="100" advClick="0" advTm="3000">
        <p:circle/>
      </p:transition>
    </mc:Choice>
    <mc:Fallback>
      <p:transition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14" presetClass="entr" presetSubtype="5"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randombar(vertical)">
                                      <p:cBhvr>
                                        <p:cTn id="11" dur="500"/>
                                        <p:tgtEl>
                                          <p:spTgt spid="26"/>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1000"/>
                                        <p:tgtEl>
                                          <p:spTgt spid="9"/>
                                        </p:tgtEl>
                                      </p:cBhvr>
                                    </p:animEffect>
                                    <p:anim calcmode="lin" valueType="num">
                                      <p:cBhvr>
                                        <p:cTn id="46" dur="1000" fill="hold"/>
                                        <p:tgtEl>
                                          <p:spTgt spid="9"/>
                                        </p:tgtEl>
                                        <p:attrNameLst>
                                          <p:attrName>ppt_x</p:attrName>
                                        </p:attrNameLst>
                                      </p:cBhvr>
                                      <p:tavLst>
                                        <p:tav tm="0">
                                          <p:val>
                                            <p:strVal val="#ppt_x"/>
                                          </p:val>
                                        </p:tav>
                                        <p:tav tm="100000">
                                          <p:val>
                                            <p:strVal val="#ppt_x"/>
                                          </p:val>
                                        </p:tav>
                                      </p:tavLst>
                                    </p:anim>
                                    <p:anim calcmode="lin" valueType="num">
                                      <p:cBhvr>
                                        <p:cTn id="47" dur="1000" fill="hold"/>
                                        <p:tgtEl>
                                          <p:spTgt spid="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1000"/>
                                        <p:tgtEl>
                                          <p:spTgt spid="27"/>
                                        </p:tgtEl>
                                      </p:cBhvr>
                                    </p:animEffect>
                                    <p:anim calcmode="lin" valueType="num">
                                      <p:cBhvr>
                                        <p:cTn id="51" dur="1000" fill="hold"/>
                                        <p:tgtEl>
                                          <p:spTgt spid="27"/>
                                        </p:tgtEl>
                                        <p:attrNameLst>
                                          <p:attrName>ppt_x</p:attrName>
                                        </p:attrNameLst>
                                      </p:cBhvr>
                                      <p:tavLst>
                                        <p:tav tm="0">
                                          <p:val>
                                            <p:strVal val="#ppt_x"/>
                                          </p:val>
                                        </p:tav>
                                        <p:tav tm="100000">
                                          <p:val>
                                            <p:strVal val="#ppt_x"/>
                                          </p:val>
                                        </p:tav>
                                      </p:tavLst>
                                    </p:anim>
                                    <p:anim calcmode="lin" valueType="num">
                                      <p:cBhvr>
                                        <p:cTn id="52" dur="1000" fill="hold"/>
                                        <p:tgtEl>
                                          <p:spTgt spid="2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1000"/>
                                        <p:tgtEl>
                                          <p:spTgt spid="28"/>
                                        </p:tgtEl>
                                      </p:cBhvr>
                                    </p:animEffect>
                                    <p:anim calcmode="lin" valueType="num">
                                      <p:cBhvr>
                                        <p:cTn id="56" dur="1000" fill="hold"/>
                                        <p:tgtEl>
                                          <p:spTgt spid="28"/>
                                        </p:tgtEl>
                                        <p:attrNameLst>
                                          <p:attrName>ppt_x</p:attrName>
                                        </p:attrNameLst>
                                      </p:cBhvr>
                                      <p:tavLst>
                                        <p:tav tm="0">
                                          <p:val>
                                            <p:strVal val="#ppt_x"/>
                                          </p:val>
                                        </p:tav>
                                        <p:tav tm="100000">
                                          <p:val>
                                            <p:strVal val="#ppt_x"/>
                                          </p:val>
                                        </p:tav>
                                      </p:tavLst>
                                    </p:anim>
                                    <p:anim calcmode="lin" valueType="num">
                                      <p:cBhvr>
                                        <p:cTn id="57" dur="1000" fill="hold"/>
                                        <p:tgtEl>
                                          <p:spTgt spid="2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1000"/>
                                        <p:tgtEl>
                                          <p:spTgt spid="29"/>
                                        </p:tgtEl>
                                      </p:cBhvr>
                                    </p:animEffect>
                                    <p:anim calcmode="lin" valueType="num">
                                      <p:cBhvr>
                                        <p:cTn id="61" dur="1000" fill="hold"/>
                                        <p:tgtEl>
                                          <p:spTgt spid="29"/>
                                        </p:tgtEl>
                                        <p:attrNameLst>
                                          <p:attrName>ppt_x</p:attrName>
                                        </p:attrNameLst>
                                      </p:cBhvr>
                                      <p:tavLst>
                                        <p:tav tm="0">
                                          <p:val>
                                            <p:strVal val="#ppt_x"/>
                                          </p:val>
                                        </p:tav>
                                        <p:tav tm="100000">
                                          <p:val>
                                            <p:strVal val="#ppt_x"/>
                                          </p:val>
                                        </p:tav>
                                      </p:tavLst>
                                    </p:anim>
                                    <p:anim calcmode="lin" valueType="num">
                                      <p:cBhvr>
                                        <p:cTn id="62" dur="1000" fill="hold"/>
                                        <p:tgtEl>
                                          <p:spTgt spid="2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1000"/>
                                        <p:tgtEl>
                                          <p:spTgt spid="30"/>
                                        </p:tgtEl>
                                      </p:cBhvr>
                                    </p:animEffect>
                                    <p:anim calcmode="lin" valueType="num">
                                      <p:cBhvr>
                                        <p:cTn id="66" dur="1000" fill="hold"/>
                                        <p:tgtEl>
                                          <p:spTgt spid="30"/>
                                        </p:tgtEl>
                                        <p:attrNameLst>
                                          <p:attrName>ppt_x</p:attrName>
                                        </p:attrNameLst>
                                      </p:cBhvr>
                                      <p:tavLst>
                                        <p:tav tm="0">
                                          <p:val>
                                            <p:strVal val="#ppt_x"/>
                                          </p:val>
                                        </p:tav>
                                        <p:tav tm="100000">
                                          <p:val>
                                            <p:strVal val="#ppt_x"/>
                                          </p:val>
                                        </p:tav>
                                      </p:tavLst>
                                    </p:anim>
                                    <p:anim calcmode="lin" valueType="num">
                                      <p:cBhvr>
                                        <p:cTn id="67" dur="1000" fill="hold"/>
                                        <p:tgtEl>
                                          <p:spTgt spid="3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1000"/>
                                        <p:tgtEl>
                                          <p:spTgt spid="31"/>
                                        </p:tgtEl>
                                      </p:cBhvr>
                                    </p:animEffect>
                                    <p:anim calcmode="lin" valueType="num">
                                      <p:cBhvr>
                                        <p:cTn id="71" dur="1000" fill="hold"/>
                                        <p:tgtEl>
                                          <p:spTgt spid="31"/>
                                        </p:tgtEl>
                                        <p:attrNameLst>
                                          <p:attrName>ppt_x</p:attrName>
                                        </p:attrNameLst>
                                      </p:cBhvr>
                                      <p:tavLst>
                                        <p:tav tm="0">
                                          <p:val>
                                            <p:strVal val="#ppt_x"/>
                                          </p:val>
                                        </p:tav>
                                        <p:tav tm="100000">
                                          <p:val>
                                            <p:strVal val="#ppt_x"/>
                                          </p:val>
                                        </p:tav>
                                      </p:tavLst>
                                    </p:anim>
                                    <p:anim calcmode="lin" valueType="num">
                                      <p:cBhvr>
                                        <p:cTn id="72" dur="1000" fill="hold"/>
                                        <p:tgtEl>
                                          <p:spTgt spid="31"/>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fade">
                                      <p:cBhvr>
                                        <p:cTn id="75" dur="1000"/>
                                        <p:tgtEl>
                                          <p:spTgt spid="2"/>
                                        </p:tgtEl>
                                      </p:cBhvr>
                                    </p:animEffect>
                                    <p:anim calcmode="lin" valueType="num">
                                      <p:cBhvr>
                                        <p:cTn id="76" dur="1000" fill="hold"/>
                                        <p:tgtEl>
                                          <p:spTgt spid="2"/>
                                        </p:tgtEl>
                                        <p:attrNameLst>
                                          <p:attrName>ppt_x</p:attrName>
                                        </p:attrNameLst>
                                      </p:cBhvr>
                                      <p:tavLst>
                                        <p:tav tm="0">
                                          <p:val>
                                            <p:strVal val="#ppt_x"/>
                                          </p:val>
                                        </p:tav>
                                        <p:tav tm="100000">
                                          <p:val>
                                            <p:strVal val="#ppt_x"/>
                                          </p:val>
                                        </p:tav>
                                      </p:tavLst>
                                    </p:anim>
                                    <p:anim calcmode="lin" valueType="num">
                                      <p:cBhvr>
                                        <p:cTn id="77" dur="1000" fill="hold"/>
                                        <p:tgtEl>
                                          <p:spTgt spid="2"/>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1000"/>
                                        <p:tgtEl>
                                          <p:spTgt spid="11"/>
                                        </p:tgtEl>
                                      </p:cBhvr>
                                    </p:animEffect>
                                    <p:anim calcmode="lin" valueType="num">
                                      <p:cBhvr>
                                        <p:cTn id="81" dur="1000" fill="hold"/>
                                        <p:tgtEl>
                                          <p:spTgt spid="11"/>
                                        </p:tgtEl>
                                        <p:attrNameLst>
                                          <p:attrName>ppt_x</p:attrName>
                                        </p:attrNameLst>
                                      </p:cBhvr>
                                      <p:tavLst>
                                        <p:tav tm="0">
                                          <p:val>
                                            <p:strVal val="#ppt_x"/>
                                          </p:val>
                                        </p:tav>
                                        <p:tav tm="100000">
                                          <p:val>
                                            <p:strVal val="#ppt_x"/>
                                          </p:val>
                                        </p:tav>
                                      </p:tavLst>
                                    </p:anim>
                                    <p:anim calcmode="lin" valueType="num">
                                      <p:cBhvr>
                                        <p:cTn id="82" dur="1000" fill="hold"/>
                                        <p:tgtEl>
                                          <p:spTgt spid="11"/>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1000"/>
                                        <p:tgtEl>
                                          <p:spTgt spid="15"/>
                                        </p:tgtEl>
                                      </p:cBhvr>
                                    </p:animEffect>
                                    <p:anim calcmode="lin" valueType="num">
                                      <p:cBhvr>
                                        <p:cTn id="86" dur="1000" fill="hold"/>
                                        <p:tgtEl>
                                          <p:spTgt spid="15"/>
                                        </p:tgtEl>
                                        <p:attrNameLst>
                                          <p:attrName>ppt_x</p:attrName>
                                        </p:attrNameLst>
                                      </p:cBhvr>
                                      <p:tavLst>
                                        <p:tav tm="0">
                                          <p:val>
                                            <p:strVal val="#ppt_x"/>
                                          </p:val>
                                        </p:tav>
                                        <p:tav tm="100000">
                                          <p:val>
                                            <p:strVal val="#ppt_x"/>
                                          </p:val>
                                        </p:tav>
                                      </p:tavLst>
                                    </p:anim>
                                    <p:anim calcmode="lin" valueType="num">
                                      <p:cBhvr>
                                        <p:cTn id="87" dur="1000" fill="hold"/>
                                        <p:tgtEl>
                                          <p:spTgt spid="15"/>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fade">
                                      <p:cBhvr>
                                        <p:cTn id="90" dur="1000"/>
                                        <p:tgtEl>
                                          <p:spTgt spid="18"/>
                                        </p:tgtEl>
                                      </p:cBhvr>
                                    </p:animEffect>
                                    <p:anim calcmode="lin" valueType="num">
                                      <p:cBhvr>
                                        <p:cTn id="91" dur="1000" fill="hold"/>
                                        <p:tgtEl>
                                          <p:spTgt spid="18"/>
                                        </p:tgtEl>
                                        <p:attrNameLst>
                                          <p:attrName>ppt_x</p:attrName>
                                        </p:attrNameLst>
                                      </p:cBhvr>
                                      <p:tavLst>
                                        <p:tav tm="0">
                                          <p:val>
                                            <p:strVal val="#ppt_x"/>
                                          </p:val>
                                        </p:tav>
                                        <p:tav tm="100000">
                                          <p:val>
                                            <p:strVal val="#ppt_x"/>
                                          </p:val>
                                        </p:tav>
                                      </p:tavLst>
                                    </p:anim>
                                    <p:anim calcmode="lin" valueType="num">
                                      <p:cBhvr>
                                        <p:cTn id="9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1" grpId="0" bldLvl="0" animBg="1"/>
      <p:bldP spid="15" grpId="0" bldLvl="0" animBg="1"/>
      <p:bldP spid="18" grpId="0" bldLvl="0" animBg="1"/>
      <p:bldP spid="20" grpId="0"/>
      <p:bldP spid="21" grpId="0"/>
      <p:bldP spid="22" grpId="0"/>
      <p:bldP spid="23" grpId="0"/>
      <p:bldP spid="24" grpId="0"/>
      <p:bldP spid="25" grpId="0"/>
      <p:bldP spid="9" grpId="0"/>
      <p:bldP spid="27" grpId="0"/>
      <p:bldP spid="28" grpId="0"/>
      <p:bldP spid="29" grpId="0"/>
      <p:bldP spid="30"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cxnSp>
        <p:nvCxnSpPr>
          <p:cNvPr id="2" name="直接连接符 1"/>
          <p:cNvCxnSpPr/>
          <p:nvPr/>
        </p:nvCxnSpPr>
        <p:spPr>
          <a:xfrm>
            <a:off x="6088380" y="1983740"/>
            <a:ext cx="0" cy="383159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圆角矩形 7"/>
          <p:cNvSpPr/>
          <p:nvPr/>
        </p:nvSpPr>
        <p:spPr>
          <a:xfrm>
            <a:off x="6983095" y="2164080"/>
            <a:ext cx="3463925" cy="1877060"/>
          </a:xfrm>
          <a:prstGeom prst="roundRect">
            <a:avLst/>
          </a:prstGeom>
          <a:blipFill rotWithShape="1">
            <a:blip r:embed="rId3" cstate="email">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文本框 24"/>
          <p:cNvSpPr txBox="1"/>
          <p:nvPr/>
        </p:nvSpPr>
        <p:spPr>
          <a:xfrm>
            <a:off x="6983095" y="4269105"/>
            <a:ext cx="3463925" cy="1212640"/>
          </a:xfrm>
          <a:prstGeom prst="rect">
            <a:avLst/>
          </a:prstGeom>
          <a:noFill/>
        </p:spPr>
        <p:txBody>
          <a:bodyPr wrap="square" rtlCol="0">
            <a:spAutoFit/>
          </a:bodyPr>
          <a:lstStyle/>
          <a:p>
            <a:pPr algn="ctr" fontAlgn="auto">
              <a:lnSpc>
                <a:spcPct val="130000"/>
              </a:lnSpc>
            </a:pPr>
            <a:r>
              <a:rPr lang="zh-CN" altLang="en-US" sz="1400" dirty="0">
                <a:solidFill>
                  <a:schemeClr val="tx1">
                    <a:lumMod val="65000"/>
                    <a:lumOff val="35000"/>
                  </a:schemeClr>
                </a:solidFill>
                <a:cs typeface="+mn-ea"/>
                <a:sym typeface="+mn-lt"/>
              </a:rPr>
              <a:t>红日已高三丈透，金炉次第添香兽。红锦地衣随步皱。</a:t>
            </a:r>
          </a:p>
          <a:p>
            <a:pPr algn="ctr" fontAlgn="auto">
              <a:lnSpc>
                <a:spcPct val="130000"/>
              </a:lnSpc>
            </a:pPr>
            <a:r>
              <a:rPr lang="zh-CN" altLang="en-US" sz="1400" dirty="0">
                <a:solidFill>
                  <a:schemeClr val="tx1">
                    <a:lumMod val="65000"/>
                    <a:lumOff val="35000"/>
                  </a:schemeClr>
                </a:solidFill>
                <a:cs typeface="+mn-ea"/>
                <a:sym typeface="+mn-lt"/>
              </a:rPr>
              <a:t>佳人舞点金钗溜，酒恶时拈花蕊嗅。别殿遥闻箫鼓奏。</a:t>
            </a:r>
          </a:p>
        </p:txBody>
      </p:sp>
      <p:sp>
        <p:nvSpPr>
          <p:cNvPr id="9" name="文本框 8"/>
          <p:cNvSpPr txBox="1"/>
          <p:nvPr/>
        </p:nvSpPr>
        <p:spPr>
          <a:xfrm>
            <a:off x="1604010" y="2164080"/>
            <a:ext cx="3596640" cy="3303905"/>
          </a:xfrm>
          <a:prstGeom prst="rect">
            <a:avLst/>
          </a:prstGeom>
          <a:noFill/>
        </p:spPr>
        <p:txBody>
          <a:bodyPr vert="eaVert" wrap="square" rtlCol="0">
            <a:spAutoFit/>
          </a:bodyPr>
          <a:lstStyle/>
          <a:p>
            <a:pPr algn="l" fontAlgn="auto">
              <a:lnSpc>
                <a:spcPct val="200000"/>
              </a:lnSpc>
            </a:pPr>
            <a:r>
              <a:rPr lang="zh-CN" altLang="en-US" sz="1400" dirty="0">
                <a:solidFill>
                  <a:schemeClr val="tx1">
                    <a:lumMod val="65000"/>
                    <a:lumOff val="35000"/>
                  </a:schemeClr>
                </a:solidFill>
                <a:cs typeface="+mn-ea"/>
                <a:sym typeface="+mn-lt"/>
              </a:rPr>
              <a:t>寻寻觅觅，冷冷清清，凄凄惨惨戚戚。乍暖还寒时候，最难将息。三杯两盏淡酒，怎敌他、晚来风急？雁过也，正伤心，却是旧时相识。</a:t>
            </a:r>
          </a:p>
          <a:p>
            <a:pPr algn="l" fontAlgn="auto">
              <a:lnSpc>
                <a:spcPct val="200000"/>
              </a:lnSpc>
            </a:pPr>
            <a:r>
              <a:rPr lang="zh-CN" altLang="en-US" sz="1400" dirty="0">
                <a:solidFill>
                  <a:schemeClr val="tx1">
                    <a:lumMod val="65000"/>
                    <a:lumOff val="35000"/>
                  </a:schemeClr>
                </a:solidFill>
                <a:cs typeface="+mn-ea"/>
                <a:sym typeface="+mn-lt"/>
              </a:rPr>
              <a:t>满地黄花堆积。憔悴损，如今有谁堪摘？守着窗儿，独自怎生得黑？梧桐更兼细雨，到黄昏、点点滴滴。这次第，怎一个愁字了得！</a:t>
            </a: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par>
                          <p:cTn id="22" fill="hold">
                            <p:stCondLst>
                              <p:cond delay="2000"/>
                            </p:stCondLst>
                            <p:childTnLst>
                              <p:par>
                                <p:cTn id="23" presetID="29"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2"/>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sp>
        <p:nvSpPr>
          <p:cNvPr id="2" name="Rectangle 6"/>
          <p:cNvSpPr>
            <a:spLocks noChangeArrowheads="1"/>
          </p:cNvSpPr>
          <p:nvPr/>
        </p:nvSpPr>
        <p:spPr bwMode="auto">
          <a:xfrm>
            <a:off x="1509737" y="1594591"/>
            <a:ext cx="4070128" cy="2162570"/>
          </a:xfrm>
          <a:prstGeom prst="rect">
            <a:avLst/>
          </a:prstGeom>
          <a:blipFill dpi="0" rotWithShape="1">
            <a:blip r:embed="rId3" cstate="email">
              <a:extLst>
                <a:ext uri="{28A0092B-C50C-407E-A947-70E740481C1C}">
                  <a14:useLocalDpi xmlns:a14="http://schemas.microsoft.com/office/drawing/2010/main" xmlns=""/>
                </a:ext>
              </a:extLst>
            </a:blip>
            <a:srcRect/>
            <a:stretch>
              <a:fillRect/>
            </a:stretch>
          </a:blipFill>
          <a:ln>
            <a:noFill/>
          </a:ln>
        </p:spPr>
        <p:txBody>
          <a:bodyPr vert="horz" wrap="square" lIns="91440" tIns="45720" rIns="91440" bIns="45720" numCol="1" anchor="t" anchorCtr="0" compatLnSpc="1"/>
          <a:lstStyle/>
          <a:p>
            <a:endParaRPr lang="zh-CN" altLang="en-US" dirty="0">
              <a:cs typeface="+mn-ea"/>
              <a:sym typeface="+mn-lt"/>
            </a:endParaRPr>
          </a:p>
        </p:txBody>
      </p:sp>
      <p:sp>
        <p:nvSpPr>
          <p:cNvPr id="8" name="Rectangle 7"/>
          <p:cNvSpPr>
            <a:spLocks noChangeArrowheads="1"/>
          </p:cNvSpPr>
          <p:nvPr/>
        </p:nvSpPr>
        <p:spPr bwMode="auto">
          <a:xfrm>
            <a:off x="7742435" y="1594591"/>
            <a:ext cx="3083694" cy="2162570"/>
          </a:xfrm>
          <a:prstGeom prst="rect">
            <a:avLst/>
          </a:prstGeom>
          <a:blipFill dpi="0" rotWithShape="1">
            <a:blip r:embed="rId4" cstate="email">
              <a:extLst>
                <a:ext uri="{BEBA8EAE-BF5A-486C-A8C5-ECC9F3942E4B}">
                  <a14:imgProps xmlns:a14="http://schemas.microsoft.com/office/drawing/2010/main" xmlns="">
                    <a14:imgLayer r:embed="rId5">
                      <a14:imgEffect>
                        <a14:saturation sat="0"/>
                      </a14:imgEffect>
                    </a14:imgLayer>
                  </a14:imgProps>
                </a:ext>
                <a:ext uri="{28A0092B-C50C-407E-A947-70E740481C1C}">
                  <a14:useLocalDpi xmlns:a14="http://schemas.microsoft.com/office/drawing/2010/main" xmlns=""/>
                </a:ext>
              </a:extLst>
            </a:blip>
            <a:srcRect/>
            <a:stretch>
              <a:fillRect/>
            </a:stretch>
          </a:blipFill>
          <a:ln>
            <a:noFill/>
          </a:ln>
        </p:spPr>
        <p:txBody>
          <a:bodyPr vert="horz" wrap="square" lIns="91440" tIns="45720" rIns="91440" bIns="45720" numCol="1" anchor="t" anchorCtr="0" compatLnSpc="1"/>
          <a:lstStyle/>
          <a:p>
            <a:endParaRPr lang="zh-CN" altLang="en-US" dirty="0">
              <a:cs typeface="+mn-ea"/>
              <a:sym typeface="+mn-lt"/>
            </a:endParaRPr>
          </a:p>
        </p:txBody>
      </p:sp>
      <p:sp>
        <p:nvSpPr>
          <p:cNvPr id="9" name="Rectangle 8"/>
          <p:cNvSpPr>
            <a:spLocks noChangeArrowheads="1"/>
          </p:cNvSpPr>
          <p:nvPr/>
        </p:nvSpPr>
        <p:spPr bwMode="auto">
          <a:xfrm>
            <a:off x="5579865" y="1594591"/>
            <a:ext cx="2162570" cy="2162570"/>
          </a:xfrm>
          <a:prstGeom prst="rect">
            <a:avLst/>
          </a:prstGeom>
          <a:noFill/>
          <a:ln>
            <a:solidFill>
              <a:srgbClr val="404040"/>
            </a:solidFill>
          </a:ln>
        </p:spPr>
        <p:txBody>
          <a:bodyPr vert="horz" wrap="square" lIns="91440" tIns="45720" rIns="91440" bIns="45720" numCol="1" anchor="ctr" anchorCtr="0" compatLnSpc="1"/>
          <a:lstStyle/>
          <a:p>
            <a:pPr algn="ctr"/>
            <a:r>
              <a:rPr lang="zh-CN" altLang="en-US" sz="1600" dirty="0">
                <a:solidFill>
                  <a:schemeClr val="bg1">
                    <a:lumMod val="50000"/>
                  </a:schemeClr>
                </a:solidFill>
                <a:cs typeface="+mn-ea"/>
                <a:sym typeface="+mn-lt"/>
              </a:rPr>
              <a:t>在此输入主标题概述文字在此输入主标题概述文字</a:t>
            </a:r>
          </a:p>
        </p:txBody>
      </p:sp>
      <p:sp>
        <p:nvSpPr>
          <p:cNvPr id="10" name="Oval 9"/>
          <p:cNvSpPr>
            <a:spLocks noChangeArrowheads="1"/>
          </p:cNvSpPr>
          <p:nvPr/>
        </p:nvSpPr>
        <p:spPr bwMode="auto">
          <a:xfrm>
            <a:off x="1740341" y="4053374"/>
            <a:ext cx="780168" cy="780168"/>
          </a:xfrm>
          <a:prstGeom prst="ellipse">
            <a:avLst/>
          </a:prstGeom>
          <a:noFill/>
          <a:ln>
            <a:solidFill>
              <a:srgbClr val="404040"/>
            </a:solidFill>
          </a:ln>
        </p:spPr>
        <p:txBody>
          <a:bodyPr vert="horz" wrap="square" lIns="91440" tIns="45720" rIns="91440" bIns="45720" numCol="1" anchor="t" anchorCtr="0" compatLnSpc="1"/>
          <a:lstStyle/>
          <a:p>
            <a:endParaRPr lang="zh-CN" altLang="en-US" dirty="0">
              <a:solidFill>
                <a:schemeClr val="bg1">
                  <a:lumMod val="50000"/>
                </a:schemeClr>
              </a:solidFill>
              <a:cs typeface="+mn-ea"/>
              <a:sym typeface="+mn-lt"/>
            </a:endParaRPr>
          </a:p>
        </p:txBody>
      </p:sp>
      <p:sp>
        <p:nvSpPr>
          <p:cNvPr id="11" name="Oval 10"/>
          <p:cNvSpPr>
            <a:spLocks noChangeArrowheads="1"/>
          </p:cNvSpPr>
          <p:nvPr/>
        </p:nvSpPr>
        <p:spPr bwMode="auto">
          <a:xfrm>
            <a:off x="6739564" y="4053374"/>
            <a:ext cx="775036" cy="780168"/>
          </a:xfrm>
          <a:prstGeom prst="ellipse">
            <a:avLst/>
          </a:prstGeom>
          <a:noFill/>
          <a:ln>
            <a:solidFill>
              <a:srgbClr val="404040"/>
            </a:solidFill>
          </a:ln>
        </p:spPr>
        <p:txBody>
          <a:bodyPr vert="horz" wrap="square" lIns="91440" tIns="45720" rIns="91440" bIns="45720" numCol="1" anchor="t" anchorCtr="0" compatLnSpc="1"/>
          <a:lstStyle/>
          <a:p>
            <a:endParaRPr lang="zh-CN" altLang="en-US" dirty="0">
              <a:solidFill>
                <a:schemeClr val="bg1">
                  <a:lumMod val="50000"/>
                </a:schemeClr>
              </a:solidFill>
              <a:cs typeface="+mn-ea"/>
              <a:sym typeface="+mn-lt"/>
            </a:endParaRPr>
          </a:p>
        </p:txBody>
      </p:sp>
      <p:sp>
        <p:nvSpPr>
          <p:cNvPr id="12" name="Oval 11"/>
          <p:cNvSpPr>
            <a:spLocks noChangeArrowheads="1"/>
          </p:cNvSpPr>
          <p:nvPr/>
        </p:nvSpPr>
        <p:spPr bwMode="auto">
          <a:xfrm>
            <a:off x="1740341" y="5223362"/>
            <a:ext cx="780168" cy="780168"/>
          </a:xfrm>
          <a:prstGeom prst="ellipse">
            <a:avLst/>
          </a:prstGeom>
          <a:noFill/>
          <a:ln>
            <a:solidFill>
              <a:srgbClr val="404040"/>
            </a:solidFill>
          </a:ln>
        </p:spPr>
        <p:txBody>
          <a:bodyPr vert="horz" wrap="square" lIns="91440" tIns="45720" rIns="91440" bIns="45720" numCol="1" anchor="t" anchorCtr="0" compatLnSpc="1"/>
          <a:lstStyle/>
          <a:p>
            <a:endParaRPr lang="zh-CN" altLang="en-US" dirty="0">
              <a:solidFill>
                <a:schemeClr val="bg1">
                  <a:lumMod val="50000"/>
                </a:schemeClr>
              </a:solidFill>
              <a:cs typeface="+mn-ea"/>
              <a:sym typeface="+mn-lt"/>
            </a:endParaRPr>
          </a:p>
        </p:txBody>
      </p:sp>
      <p:sp>
        <p:nvSpPr>
          <p:cNvPr id="14" name="Oval 12"/>
          <p:cNvSpPr>
            <a:spLocks noChangeArrowheads="1"/>
          </p:cNvSpPr>
          <p:nvPr/>
        </p:nvSpPr>
        <p:spPr bwMode="auto">
          <a:xfrm>
            <a:off x="6739564" y="5223362"/>
            <a:ext cx="775036" cy="780168"/>
          </a:xfrm>
          <a:prstGeom prst="ellipse">
            <a:avLst/>
          </a:prstGeom>
          <a:noFill/>
          <a:ln>
            <a:solidFill>
              <a:srgbClr val="404040"/>
            </a:solidFill>
          </a:ln>
        </p:spPr>
        <p:txBody>
          <a:bodyPr vert="horz" wrap="square" lIns="91440" tIns="45720" rIns="91440" bIns="45720" numCol="1" anchor="t" anchorCtr="0" compatLnSpc="1"/>
          <a:lstStyle/>
          <a:p>
            <a:endParaRPr lang="zh-CN" altLang="en-US" dirty="0">
              <a:solidFill>
                <a:schemeClr val="bg1">
                  <a:lumMod val="50000"/>
                </a:schemeClr>
              </a:solidFill>
              <a:cs typeface="+mn-ea"/>
              <a:sym typeface="+mn-lt"/>
            </a:endParaRPr>
          </a:p>
        </p:txBody>
      </p:sp>
      <p:sp>
        <p:nvSpPr>
          <p:cNvPr id="15" name="TextBox 13"/>
          <p:cNvSpPr txBox="1"/>
          <p:nvPr/>
        </p:nvSpPr>
        <p:spPr>
          <a:xfrm>
            <a:off x="2497887" y="4070429"/>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16" name="TextBox 14"/>
          <p:cNvSpPr txBox="1"/>
          <p:nvPr/>
        </p:nvSpPr>
        <p:spPr>
          <a:xfrm>
            <a:off x="2467479" y="4350027"/>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您的内容打在这里，或者通过复制您的文本后，在此框中选择粘贴，并选择只保留文字。您的内容打在这里，或者通过通过复制您的文本。</a:t>
            </a:r>
          </a:p>
        </p:txBody>
      </p:sp>
      <p:sp>
        <p:nvSpPr>
          <p:cNvPr id="17" name="TextBox 15"/>
          <p:cNvSpPr txBox="1"/>
          <p:nvPr/>
        </p:nvSpPr>
        <p:spPr>
          <a:xfrm>
            <a:off x="2497887" y="5233432"/>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18" name="TextBox 16"/>
          <p:cNvSpPr txBox="1"/>
          <p:nvPr/>
        </p:nvSpPr>
        <p:spPr>
          <a:xfrm>
            <a:off x="2467479" y="5521561"/>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a:t>
            </a:r>
          </a:p>
        </p:txBody>
      </p:sp>
      <p:sp>
        <p:nvSpPr>
          <p:cNvPr id="19" name="TextBox 17"/>
          <p:cNvSpPr txBox="1"/>
          <p:nvPr/>
        </p:nvSpPr>
        <p:spPr>
          <a:xfrm>
            <a:off x="7519019" y="4070429"/>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20" name="TextBox 18"/>
          <p:cNvSpPr txBox="1"/>
          <p:nvPr/>
        </p:nvSpPr>
        <p:spPr>
          <a:xfrm>
            <a:off x="7488611" y="4358558"/>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21" name="TextBox 19"/>
          <p:cNvSpPr txBox="1"/>
          <p:nvPr/>
        </p:nvSpPr>
        <p:spPr>
          <a:xfrm>
            <a:off x="7519019" y="5233432"/>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13" name="TextBox 25"/>
          <p:cNvSpPr txBox="1"/>
          <p:nvPr/>
        </p:nvSpPr>
        <p:spPr>
          <a:xfrm>
            <a:off x="7488611" y="5521561"/>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您的内容打在这里，或者通过复制您的文本后，在此框中选择粘贴，并选择只保留文字。通过通过复制您的文本。</a:t>
            </a:r>
          </a:p>
        </p:txBody>
      </p:sp>
      <p:sp>
        <p:nvSpPr>
          <p:cNvPr id="27" name="Freeform 7"/>
          <p:cNvSpPr>
            <a:spLocks noEditPoints="1"/>
          </p:cNvSpPr>
          <p:nvPr/>
        </p:nvSpPr>
        <p:spPr bwMode="auto">
          <a:xfrm>
            <a:off x="1887741" y="5405954"/>
            <a:ext cx="485370" cy="41498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rgbClr val="404040"/>
          </a:solidFill>
          <a:ln>
            <a:noFill/>
          </a:ln>
        </p:spPr>
        <p:txBody>
          <a:bodyPr vert="horz" wrap="square" lIns="91440" tIns="45720" rIns="91440" bIns="45720" numCol="1" anchor="t" anchorCtr="0" compatLnSpc="1"/>
          <a:lstStyle/>
          <a:p>
            <a:endParaRPr lang="zh-CN" altLang="en-US" dirty="0">
              <a:solidFill>
                <a:schemeClr val="bg1">
                  <a:lumMod val="50000"/>
                </a:schemeClr>
              </a:solidFill>
              <a:cs typeface="+mn-ea"/>
              <a:sym typeface="+mn-lt"/>
            </a:endParaRPr>
          </a:p>
        </p:txBody>
      </p:sp>
      <p:sp>
        <p:nvSpPr>
          <p:cNvPr id="28" name="Freeform 9"/>
          <p:cNvSpPr>
            <a:spLocks noEditPoints="1"/>
          </p:cNvSpPr>
          <p:nvPr/>
        </p:nvSpPr>
        <p:spPr bwMode="auto">
          <a:xfrm>
            <a:off x="6894662" y="4200775"/>
            <a:ext cx="464840" cy="485368"/>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rgbClr val="404040"/>
          </a:solidFill>
          <a:ln>
            <a:noFill/>
          </a:ln>
        </p:spPr>
        <p:txBody>
          <a:bodyPr vert="horz" wrap="square" lIns="91440" tIns="45720" rIns="91440" bIns="45720" numCol="1" anchor="t" anchorCtr="0" compatLnSpc="1"/>
          <a:lstStyle/>
          <a:p>
            <a:endParaRPr lang="zh-CN" altLang="en-US" dirty="0">
              <a:solidFill>
                <a:schemeClr val="bg1">
                  <a:lumMod val="50000"/>
                </a:schemeClr>
              </a:solidFill>
              <a:cs typeface="+mn-ea"/>
              <a:sym typeface="+mn-lt"/>
            </a:endParaRPr>
          </a:p>
        </p:txBody>
      </p:sp>
      <p:sp>
        <p:nvSpPr>
          <p:cNvPr id="29" name="Freeform 11"/>
          <p:cNvSpPr>
            <a:spLocks noEditPoints="1"/>
          </p:cNvSpPr>
          <p:nvPr/>
        </p:nvSpPr>
        <p:spPr bwMode="auto">
          <a:xfrm>
            <a:off x="1933198" y="4185378"/>
            <a:ext cx="394456" cy="516162"/>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rgbClr val="404040"/>
          </a:solidFill>
          <a:ln>
            <a:noFill/>
          </a:ln>
        </p:spPr>
        <p:txBody>
          <a:bodyPr vert="horz" wrap="square" lIns="91440" tIns="45720" rIns="91440" bIns="45720" numCol="1" anchor="t" anchorCtr="0" compatLnSpc="1"/>
          <a:lstStyle/>
          <a:p>
            <a:endParaRPr lang="zh-CN" altLang="en-US" dirty="0">
              <a:solidFill>
                <a:schemeClr val="bg1">
                  <a:lumMod val="50000"/>
                </a:schemeClr>
              </a:solidFill>
              <a:cs typeface="+mn-ea"/>
              <a:sym typeface="+mn-lt"/>
            </a:endParaRPr>
          </a:p>
        </p:txBody>
      </p:sp>
      <p:sp>
        <p:nvSpPr>
          <p:cNvPr id="30" name="Freeform 19"/>
          <p:cNvSpPr>
            <a:spLocks noEditPoints="1"/>
          </p:cNvSpPr>
          <p:nvPr/>
        </p:nvSpPr>
        <p:spPr bwMode="auto">
          <a:xfrm>
            <a:off x="6884398" y="5403757"/>
            <a:ext cx="485370" cy="419380"/>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rgbClr val="404040"/>
          </a:solidFill>
          <a:ln>
            <a:noFill/>
          </a:ln>
        </p:spPr>
        <p:txBody>
          <a:bodyPr vert="horz" wrap="square" lIns="91440" tIns="45720" rIns="91440" bIns="45720" numCol="1" anchor="t" anchorCtr="0" compatLnSpc="1"/>
          <a:lstStyle/>
          <a:p>
            <a:endParaRPr lang="zh-CN" altLang="en-US" dirty="0">
              <a:solidFill>
                <a:schemeClr val="bg1">
                  <a:lumMod val="50000"/>
                </a:schemeClr>
              </a:solidFill>
              <a:cs typeface="+mn-ea"/>
              <a:sym typeface="+mn-lt"/>
            </a:endParaRPr>
          </a:p>
        </p:txBody>
      </p:sp>
    </p:spTree>
  </p:cSld>
  <p:clrMapOvr>
    <a:masterClrMapping/>
  </p:clrMapOvr>
  <p:transition spd="slow" advClick="0" advTm="300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sp>
        <p:nvSpPr>
          <p:cNvPr id="12" name="文本框 11"/>
          <p:cNvSpPr txBox="1"/>
          <p:nvPr/>
        </p:nvSpPr>
        <p:spPr>
          <a:xfrm>
            <a:off x="4718056" y="1988388"/>
            <a:ext cx="1408800" cy="1569660"/>
          </a:xfrm>
          <a:prstGeom prst="rect">
            <a:avLst/>
          </a:prstGeom>
          <a:noFill/>
        </p:spPr>
        <p:txBody>
          <a:bodyPr wrap="square" rtlCol="0">
            <a:spAutoFit/>
          </a:bodyPr>
          <a:lstStyle/>
          <a:p>
            <a:r>
              <a:rPr lang="zh-CN" altLang="en-US" sz="9600" dirty="0">
                <a:solidFill>
                  <a:schemeClr val="tx1">
                    <a:lumMod val="65000"/>
                    <a:lumOff val="35000"/>
                  </a:schemeClr>
                </a:solidFill>
                <a:cs typeface="+mn-ea"/>
                <a:sym typeface="+mn-lt"/>
              </a:rPr>
              <a:t>“</a:t>
            </a:r>
          </a:p>
        </p:txBody>
      </p:sp>
      <p:sp>
        <p:nvSpPr>
          <p:cNvPr id="13" name="文本框 12"/>
          <p:cNvSpPr txBox="1"/>
          <p:nvPr/>
        </p:nvSpPr>
        <p:spPr>
          <a:xfrm>
            <a:off x="8514468" y="1988388"/>
            <a:ext cx="1057275" cy="1569660"/>
          </a:xfrm>
          <a:prstGeom prst="rect">
            <a:avLst/>
          </a:prstGeom>
          <a:noFill/>
        </p:spPr>
        <p:txBody>
          <a:bodyPr wrap="square" rtlCol="0">
            <a:spAutoFit/>
          </a:bodyPr>
          <a:lstStyle/>
          <a:p>
            <a:r>
              <a:rPr lang="zh-CN" altLang="en-US" sz="9600" dirty="0">
                <a:solidFill>
                  <a:schemeClr val="tx1">
                    <a:lumMod val="65000"/>
                    <a:lumOff val="35000"/>
                  </a:schemeClr>
                </a:solidFill>
                <a:cs typeface="+mn-ea"/>
                <a:sym typeface="+mn-lt"/>
              </a:rPr>
              <a:t>”</a:t>
            </a:r>
          </a:p>
        </p:txBody>
      </p:sp>
      <p:sp>
        <p:nvSpPr>
          <p:cNvPr id="14" name="TextBox 31"/>
          <p:cNvSpPr txBox="1"/>
          <p:nvPr/>
        </p:nvSpPr>
        <p:spPr>
          <a:xfrm>
            <a:off x="5993930" y="2265835"/>
            <a:ext cx="2856700" cy="400108"/>
          </a:xfrm>
          <a:prstGeom prst="rect">
            <a:avLst/>
          </a:prstGeom>
          <a:noFill/>
          <a:effectLst/>
        </p:spPr>
        <p:txBody>
          <a:bodyPr wrap="square" lIns="91438" tIns="45719" rIns="91438" bIns="4571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itchFamily="65" charset="-122"/>
              </a:defRPr>
            </a:lvl1pPr>
          </a:lstStyle>
          <a:p>
            <a:pPr algn="ctr" defTabSz="913765"/>
            <a:r>
              <a:rPr lang="zh-CN" altLang="en-US" sz="2000" b="1" dirty="0">
                <a:solidFill>
                  <a:schemeClr val="tx1">
                    <a:lumMod val="65000"/>
                    <a:lumOff val="35000"/>
                  </a:schemeClr>
                </a:solidFill>
                <a:effectLst/>
                <a:latin typeface="+mn-lt"/>
                <a:ea typeface="+mn-ea"/>
                <a:cs typeface="+mn-ea"/>
                <a:sym typeface="+mn-lt"/>
              </a:rPr>
              <a:t>单击此处输入标题</a:t>
            </a:r>
          </a:p>
        </p:txBody>
      </p:sp>
      <p:sp>
        <p:nvSpPr>
          <p:cNvPr id="15" name="矩形 14"/>
          <p:cNvSpPr/>
          <p:nvPr/>
        </p:nvSpPr>
        <p:spPr>
          <a:xfrm>
            <a:off x="5384356" y="2960102"/>
            <a:ext cx="5564117" cy="1815880"/>
          </a:xfrm>
          <a:prstGeom prst="rect">
            <a:avLst/>
          </a:prstGeom>
        </p:spPr>
        <p:txBody>
          <a:bodyPr wrap="square" lIns="91438" tIns="45719" rIns="91438" bIns="45719">
            <a:spAutoFit/>
          </a:bodyPr>
          <a:lstStyle/>
          <a:p>
            <a:pPr algn="l" defTabSz="914400">
              <a:lnSpc>
                <a:spcPct val="200000"/>
              </a:lnSpc>
            </a:pPr>
            <a:r>
              <a:rPr lang="zh-CN" altLang="en-US" sz="1400" dirty="0">
                <a:solidFill>
                  <a:schemeClr val="tx1">
                    <a:lumMod val="65000"/>
                    <a:lumOff val="35000"/>
                  </a:schemeClr>
                </a:solidFill>
                <a:cs typeface="+mn-ea"/>
                <a:sym typeface="+mn-lt"/>
              </a:rPr>
              <a:t>寻寻觅觅，冷冷清清，凄凄惨惨戚戚。乍暖还寒时候，最难将息。三杯两盏淡酒，怎敌他、晚来风急？雁过也，正伤心，却是旧时相识。</a:t>
            </a:r>
          </a:p>
          <a:p>
            <a:pPr algn="l" defTabSz="914400">
              <a:lnSpc>
                <a:spcPct val="200000"/>
              </a:lnSpc>
            </a:pPr>
            <a:r>
              <a:rPr lang="zh-CN" altLang="en-US" sz="1400" dirty="0">
                <a:solidFill>
                  <a:schemeClr val="tx1">
                    <a:lumMod val="65000"/>
                    <a:lumOff val="35000"/>
                  </a:schemeClr>
                </a:solidFill>
                <a:cs typeface="+mn-ea"/>
                <a:sym typeface="+mn-lt"/>
              </a:rPr>
              <a:t>满地黄花堆积。憔悴损，如今有谁堪摘？守着窗儿，独自怎生得黑？梧桐更兼细雨，到黄昏、点点滴滴。这次第，怎一个愁字了得！</a:t>
            </a:r>
            <a:endParaRPr lang="en-US" altLang="zh-CN" sz="1200" dirty="0">
              <a:cs typeface="+mn-ea"/>
              <a:sym typeface="+mn-lt"/>
            </a:endParaRPr>
          </a:p>
        </p:txBody>
      </p:sp>
      <p:sp>
        <p:nvSpPr>
          <p:cNvPr id="8" name="矩形 7"/>
          <p:cNvSpPr/>
          <p:nvPr/>
        </p:nvSpPr>
        <p:spPr>
          <a:xfrm>
            <a:off x="1412875" y="1683385"/>
            <a:ext cx="3228975" cy="4369435"/>
          </a:xfrm>
          <a:prstGeom prst="rect">
            <a:avLst/>
          </a:prstGeom>
          <a:blipFill rotWithShape="1">
            <a:blip r:embed="rId3" cstate="email">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300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29"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28" dur="500"/>
                                        <p:tgtEl>
                                          <p:spTgt spid="14"/>
                                        </p:tgtEl>
                                      </p:cBhvr>
                                    </p:animEffect>
                                  </p:childTnLst>
                                </p:cTn>
                              </p:par>
                            </p:childTnLst>
                          </p:cTn>
                        </p:par>
                        <p:par>
                          <p:cTn id="29" fill="hold">
                            <p:stCondLst>
                              <p:cond delay="2000"/>
                            </p:stCondLst>
                            <p:childTnLst>
                              <p:par>
                                <p:cTn id="30" presetID="12" presetClass="entr" presetSubtype="4"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ppt_y</p:attrName>
                                        </p:attrNameLst>
                                      </p:cBhvr>
                                      <p:tavLst>
                                        <p:tav tm="0">
                                          <p:val>
                                            <p:strVal val="#ppt_y+#ppt_h*1.125000"/>
                                          </p:val>
                                        </p:tav>
                                        <p:tav tm="100000">
                                          <p:val>
                                            <p:strVal val="#ppt_y"/>
                                          </p:val>
                                        </p:tav>
                                      </p:tavLst>
                                    </p:anim>
                                    <p:animEffect transition="in" filter="wipe(up)">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bldLvl="0" animBg="1"/>
      <p:bldP spid="15"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sp>
        <p:nvSpPr>
          <p:cNvPr id="2" name="Flowchart: Manual Input 8"/>
          <p:cNvSpPr/>
          <p:nvPr/>
        </p:nvSpPr>
        <p:spPr>
          <a:xfrm flipV="1">
            <a:off x="1144224" y="2606081"/>
            <a:ext cx="600740" cy="818707"/>
          </a:xfrm>
          <a:prstGeom prst="flowChartManualInput">
            <a:avLst/>
          </a:pr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9" name="Rectangle 9"/>
          <p:cNvSpPr/>
          <p:nvPr/>
        </p:nvSpPr>
        <p:spPr>
          <a:xfrm>
            <a:off x="1187151" y="2784601"/>
            <a:ext cx="546945" cy="461665"/>
          </a:xfrm>
          <a:prstGeom prst="rect">
            <a:avLst/>
          </a:prstGeom>
        </p:spPr>
        <p:txBody>
          <a:bodyPr wrap="none">
            <a:spAutoFit/>
          </a:bodyPr>
          <a:lstStyle/>
          <a:p>
            <a:r>
              <a:rPr lang="en-US" sz="2400" dirty="0">
                <a:solidFill>
                  <a:schemeClr val="bg1">
                    <a:lumMod val="50000"/>
                  </a:schemeClr>
                </a:solidFill>
                <a:cs typeface="+mn-ea"/>
                <a:sym typeface="+mn-lt"/>
              </a:rPr>
              <a:t>01</a:t>
            </a:r>
          </a:p>
        </p:txBody>
      </p:sp>
      <p:sp>
        <p:nvSpPr>
          <p:cNvPr id="20" name="TextBox 7"/>
          <p:cNvSpPr txBox="1"/>
          <p:nvPr/>
        </p:nvSpPr>
        <p:spPr>
          <a:xfrm>
            <a:off x="1883583" y="2630712"/>
            <a:ext cx="2510271" cy="769441"/>
          </a:xfrm>
          <a:prstGeom prst="rect">
            <a:avLst/>
          </a:prstGeom>
          <a:noFill/>
        </p:spPr>
        <p:txBody>
          <a:bodyPr wrap="square" rtlCol="0">
            <a:spAutoFit/>
          </a:bodyPr>
          <a:lstStyle/>
          <a:p>
            <a:r>
              <a:rPr lang="en-US" sz="1400" b="1" dirty="0">
                <a:solidFill>
                  <a:schemeClr val="bg1">
                    <a:lumMod val="50000"/>
                  </a:schemeClr>
                </a:solidFill>
                <a:cs typeface="+mn-ea"/>
                <a:sym typeface="+mn-lt"/>
              </a:rPr>
              <a:t>WEB DEVELOPE</a:t>
            </a:r>
          </a:p>
          <a:p>
            <a:r>
              <a:rPr lang="en-US" sz="1000" dirty="0" err="1">
                <a:solidFill>
                  <a:schemeClr val="bg1">
                    <a:lumMod val="50000"/>
                  </a:schemeClr>
                </a:solidFill>
                <a:cs typeface="+mn-ea"/>
                <a:sym typeface="+mn-lt"/>
              </a:rPr>
              <a:t>Sed</a:t>
            </a:r>
            <a:r>
              <a:rPr lang="en-US" sz="1000" dirty="0">
                <a:solidFill>
                  <a:schemeClr val="bg1">
                    <a:lumMod val="50000"/>
                  </a:schemeClr>
                </a:solidFill>
                <a:cs typeface="+mn-ea"/>
                <a:sym typeface="+mn-lt"/>
              </a:rPr>
              <a:t> </a:t>
            </a:r>
            <a:r>
              <a:rPr lang="en-US" sz="1000" dirty="0" err="1">
                <a:solidFill>
                  <a:schemeClr val="bg1">
                    <a:lumMod val="50000"/>
                  </a:schemeClr>
                </a:solidFill>
                <a:cs typeface="+mn-ea"/>
                <a:sym typeface="+mn-lt"/>
              </a:rPr>
              <a:t>ut</a:t>
            </a:r>
            <a:r>
              <a:rPr lang="en-US" sz="1000" dirty="0">
                <a:solidFill>
                  <a:schemeClr val="bg1">
                    <a:lumMod val="50000"/>
                  </a:schemeClr>
                </a:solidFill>
                <a:cs typeface="+mn-ea"/>
                <a:sym typeface="+mn-lt"/>
              </a:rPr>
              <a:t> </a:t>
            </a:r>
            <a:r>
              <a:rPr lang="en-US" sz="1000" dirty="0" err="1">
                <a:solidFill>
                  <a:schemeClr val="bg1">
                    <a:lumMod val="50000"/>
                  </a:schemeClr>
                </a:solidFill>
                <a:cs typeface="+mn-ea"/>
                <a:sym typeface="+mn-lt"/>
              </a:rPr>
              <a:t>perspiciatis</a:t>
            </a:r>
            <a:r>
              <a:rPr lang="en-US" sz="1000" dirty="0">
                <a:solidFill>
                  <a:schemeClr val="bg1">
                    <a:lumMod val="50000"/>
                  </a:schemeClr>
                </a:solidFill>
                <a:cs typeface="+mn-ea"/>
                <a:sym typeface="+mn-lt"/>
              </a:rPr>
              <a:t> </a:t>
            </a:r>
            <a:r>
              <a:rPr lang="en-US" sz="1000" dirty="0" err="1">
                <a:solidFill>
                  <a:schemeClr val="bg1">
                    <a:lumMod val="50000"/>
                  </a:schemeClr>
                </a:solidFill>
                <a:cs typeface="+mn-ea"/>
                <a:sym typeface="+mn-lt"/>
              </a:rPr>
              <a:t>unde</a:t>
            </a:r>
            <a:r>
              <a:rPr lang="en-US" sz="1000" dirty="0">
                <a:solidFill>
                  <a:schemeClr val="bg1">
                    <a:lumMod val="50000"/>
                  </a:schemeClr>
                </a:solidFill>
                <a:cs typeface="+mn-ea"/>
                <a:sym typeface="+mn-lt"/>
              </a:rPr>
              <a:t> </a:t>
            </a:r>
            <a:r>
              <a:rPr lang="en-US" sz="1000" dirty="0" err="1">
                <a:solidFill>
                  <a:schemeClr val="bg1">
                    <a:lumMod val="50000"/>
                  </a:schemeClr>
                </a:solidFill>
                <a:cs typeface="+mn-ea"/>
                <a:sym typeface="+mn-lt"/>
              </a:rPr>
              <a:t>omnis</a:t>
            </a:r>
            <a:r>
              <a:rPr lang="en-US" sz="1000" dirty="0">
                <a:solidFill>
                  <a:schemeClr val="bg1">
                    <a:lumMod val="50000"/>
                  </a:schemeClr>
                </a:solidFill>
                <a:cs typeface="+mn-ea"/>
                <a:sym typeface="+mn-lt"/>
              </a:rPr>
              <a:t> </a:t>
            </a:r>
            <a:r>
              <a:rPr lang="en-US" sz="1000" dirty="0" err="1">
                <a:solidFill>
                  <a:schemeClr val="bg1">
                    <a:lumMod val="50000"/>
                  </a:schemeClr>
                </a:solidFill>
                <a:cs typeface="+mn-ea"/>
                <a:sym typeface="+mn-lt"/>
              </a:rPr>
              <a:t>iste</a:t>
            </a:r>
            <a:r>
              <a:rPr lang="en-US" sz="1000" dirty="0">
                <a:solidFill>
                  <a:schemeClr val="bg1">
                    <a:lumMod val="50000"/>
                  </a:schemeClr>
                </a:solidFill>
                <a:cs typeface="+mn-ea"/>
                <a:sym typeface="+mn-lt"/>
              </a:rPr>
              <a:t> </a:t>
            </a:r>
            <a:r>
              <a:rPr lang="en-US" sz="1000" dirty="0" err="1">
                <a:solidFill>
                  <a:schemeClr val="bg1">
                    <a:lumMod val="50000"/>
                  </a:schemeClr>
                </a:solidFill>
                <a:cs typeface="+mn-ea"/>
                <a:sym typeface="+mn-lt"/>
              </a:rPr>
              <a:t>natus</a:t>
            </a:r>
            <a:r>
              <a:rPr lang="en-US" sz="1000" dirty="0">
                <a:solidFill>
                  <a:schemeClr val="bg1">
                    <a:lumMod val="50000"/>
                  </a:schemeClr>
                </a:solidFill>
                <a:cs typeface="+mn-ea"/>
                <a:sym typeface="+mn-lt"/>
              </a:rPr>
              <a:t> error sit </a:t>
            </a:r>
            <a:r>
              <a:rPr lang="en-US" sz="1000" dirty="0" err="1">
                <a:solidFill>
                  <a:schemeClr val="bg1">
                    <a:lumMod val="50000"/>
                  </a:schemeClr>
                </a:solidFill>
                <a:cs typeface="+mn-ea"/>
                <a:sym typeface="+mn-lt"/>
              </a:rPr>
              <a:t>voluptatem</a:t>
            </a:r>
            <a:r>
              <a:rPr lang="en-US" sz="1000" dirty="0">
                <a:solidFill>
                  <a:schemeClr val="bg1">
                    <a:lumMod val="50000"/>
                  </a:schemeClr>
                </a:solidFill>
                <a:cs typeface="+mn-ea"/>
                <a:sym typeface="+mn-lt"/>
              </a:rPr>
              <a:t> </a:t>
            </a:r>
            <a:r>
              <a:rPr lang="en-US" sz="1000" dirty="0" err="1">
                <a:solidFill>
                  <a:schemeClr val="bg1">
                    <a:lumMod val="50000"/>
                  </a:schemeClr>
                </a:solidFill>
                <a:cs typeface="+mn-ea"/>
                <a:sym typeface="+mn-lt"/>
              </a:rPr>
              <a:t>accusantium</a:t>
            </a:r>
            <a:r>
              <a:rPr lang="en-US" sz="1000" dirty="0">
                <a:solidFill>
                  <a:schemeClr val="bg1">
                    <a:lumMod val="50000"/>
                  </a:schemeClr>
                </a:solidFill>
                <a:cs typeface="+mn-ea"/>
                <a:sym typeface="+mn-lt"/>
              </a:rPr>
              <a:t> </a:t>
            </a:r>
            <a:r>
              <a:rPr lang="en-US" sz="1000" dirty="0" err="1">
                <a:solidFill>
                  <a:schemeClr val="bg1">
                    <a:lumMod val="50000"/>
                  </a:schemeClr>
                </a:solidFill>
                <a:cs typeface="+mn-ea"/>
                <a:sym typeface="+mn-lt"/>
              </a:rPr>
              <a:t>doloremque</a:t>
            </a:r>
            <a:endParaRPr lang="en-US" sz="1000" dirty="0">
              <a:solidFill>
                <a:schemeClr val="bg1">
                  <a:lumMod val="50000"/>
                </a:schemeClr>
              </a:solidFill>
              <a:cs typeface="+mn-ea"/>
              <a:sym typeface="+mn-lt"/>
            </a:endParaRPr>
          </a:p>
        </p:txBody>
      </p:sp>
      <p:sp>
        <p:nvSpPr>
          <p:cNvPr id="21" name="Flowchart: Manual Input 11"/>
          <p:cNvSpPr/>
          <p:nvPr/>
        </p:nvSpPr>
        <p:spPr>
          <a:xfrm flipV="1">
            <a:off x="1144224" y="4205500"/>
            <a:ext cx="600740" cy="818707"/>
          </a:xfrm>
          <a:prstGeom prst="flowChartManualInput">
            <a:avLst/>
          </a:prstGeom>
          <a:noFill/>
          <a:ln w="571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2" name="Rectangle 12"/>
          <p:cNvSpPr/>
          <p:nvPr/>
        </p:nvSpPr>
        <p:spPr>
          <a:xfrm>
            <a:off x="1187151" y="4384020"/>
            <a:ext cx="546945" cy="461665"/>
          </a:xfrm>
          <a:prstGeom prst="rect">
            <a:avLst/>
          </a:prstGeom>
        </p:spPr>
        <p:txBody>
          <a:bodyPr wrap="none">
            <a:spAutoFit/>
          </a:bodyPr>
          <a:lstStyle/>
          <a:p>
            <a:r>
              <a:rPr lang="en-US" sz="2400" dirty="0">
                <a:solidFill>
                  <a:schemeClr val="bg1">
                    <a:lumMod val="50000"/>
                  </a:schemeClr>
                </a:solidFill>
                <a:cs typeface="+mn-ea"/>
                <a:sym typeface="+mn-lt"/>
              </a:rPr>
              <a:t>04</a:t>
            </a:r>
          </a:p>
        </p:txBody>
      </p:sp>
      <p:sp>
        <p:nvSpPr>
          <p:cNvPr id="23" name="TextBox 10"/>
          <p:cNvSpPr txBox="1"/>
          <p:nvPr/>
        </p:nvSpPr>
        <p:spPr>
          <a:xfrm>
            <a:off x="1883583" y="4230131"/>
            <a:ext cx="2510271" cy="769441"/>
          </a:xfrm>
          <a:prstGeom prst="rect">
            <a:avLst/>
          </a:prstGeom>
          <a:noFill/>
        </p:spPr>
        <p:txBody>
          <a:bodyPr wrap="square" rtlCol="0">
            <a:spAutoFit/>
          </a:bodyPr>
          <a:lstStyle/>
          <a:p>
            <a:r>
              <a:rPr lang="en-US" sz="1400" b="1">
                <a:solidFill>
                  <a:schemeClr val="bg1">
                    <a:lumMod val="50000"/>
                  </a:schemeClr>
                </a:solidFill>
                <a:cs typeface="+mn-ea"/>
                <a:sym typeface="+mn-lt"/>
              </a:rPr>
              <a:t>BUSINESS CONSULTING</a:t>
            </a:r>
          </a:p>
          <a:p>
            <a:r>
              <a:rPr lang="en-US" sz="1000">
                <a:solidFill>
                  <a:schemeClr val="bg1">
                    <a:lumMod val="50000"/>
                  </a:schemeClr>
                </a:solidFill>
                <a:cs typeface="+mn-ea"/>
                <a:sym typeface="+mn-lt"/>
              </a:rPr>
              <a:t>Sed ut perspiciatis unde omnis iste natus error sit voluptatem accusantium doloremque</a:t>
            </a:r>
          </a:p>
        </p:txBody>
      </p:sp>
      <p:sp>
        <p:nvSpPr>
          <p:cNvPr id="24" name="Flowchart: Manual Input 17"/>
          <p:cNvSpPr/>
          <p:nvPr/>
        </p:nvSpPr>
        <p:spPr>
          <a:xfrm flipV="1">
            <a:off x="4900553" y="2629163"/>
            <a:ext cx="600740" cy="818707"/>
          </a:xfrm>
          <a:prstGeom prst="flowChartManualInput">
            <a:avLst/>
          </a:prstGeom>
          <a:noFill/>
          <a:ln w="571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6" name="Rectangle 18"/>
          <p:cNvSpPr/>
          <p:nvPr/>
        </p:nvSpPr>
        <p:spPr>
          <a:xfrm>
            <a:off x="4943480" y="2807683"/>
            <a:ext cx="546945" cy="461665"/>
          </a:xfrm>
          <a:prstGeom prst="rect">
            <a:avLst/>
          </a:prstGeom>
        </p:spPr>
        <p:txBody>
          <a:bodyPr wrap="none">
            <a:spAutoFit/>
          </a:bodyPr>
          <a:lstStyle/>
          <a:p>
            <a:r>
              <a:rPr lang="en-US" sz="2400" dirty="0">
                <a:solidFill>
                  <a:schemeClr val="bg1">
                    <a:lumMod val="50000"/>
                  </a:schemeClr>
                </a:solidFill>
                <a:cs typeface="+mn-ea"/>
                <a:sym typeface="+mn-lt"/>
              </a:rPr>
              <a:t>02</a:t>
            </a:r>
          </a:p>
        </p:txBody>
      </p:sp>
      <p:sp>
        <p:nvSpPr>
          <p:cNvPr id="27" name="TextBox 13"/>
          <p:cNvSpPr txBox="1"/>
          <p:nvPr/>
        </p:nvSpPr>
        <p:spPr>
          <a:xfrm>
            <a:off x="5639912" y="2653794"/>
            <a:ext cx="2510271" cy="769441"/>
          </a:xfrm>
          <a:prstGeom prst="rect">
            <a:avLst/>
          </a:prstGeom>
          <a:noFill/>
        </p:spPr>
        <p:txBody>
          <a:bodyPr wrap="square" rtlCol="0">
            <a:spAutoFit/>
          </a:bodyPr>
          <a:lstStyle/>
          <a:p>
            <a:r>
              <a:rPr lang="en-US" sz="1400" b="1">
                <a:solidFill>
                  <a:schemeClr val="bg1">
                    <a:lumMod val="50000"/>
                  </a:schemeClr>
                </a:solidFill>
                <a:cs typeface="+mn-ea"/>
                <a:sym typeface="+mn-lt"/>
              </a:rPr>
              <a:t>WEB DESIGN</a:t>
            </a:r>
          </a:p>
          <a:p>
            <a:r>
              <a:rPr lang="en-US" sz="1000">
                <a:solidFill>
                  <a:schemeClr val="bg1">
                    <a:lumMod val="50000"/>
                  </a:schemeClr>
                </a:solidFill>
                <a:cs typeface="+mn-ea"/>
                <a:sym typeface="+mn-lt"/>
              </a:rPr>
              <a:t>Sed ut perspiciatis unde omnis iste natus error sit voluptatem accusantium doloremque</a:t>
            </a:r>
          </a:p>
        </p:txBody>
      </p:sp>
      <p:sp>
        <p:nvSpPr>
          <p:cNvPr id="28" name="Flowchart: Manual Input 20"/>
          <p:cNvSpPr/>
          <p:nvPr/>
        </p:nvSpPr>
        <p:spPr>
          <a:xfrm flipV="1">
            <a:off x="4943733" y="4253347"/>
            <a:ext cx="600740" cy="818707"/>
          </a:xfrm>
          <a:prstGeom prst="flowChartManualInput">
            <a:avLst/>
          </a:pr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9" name="Rectangle 21"/>
          <p:cNvSpPr/>
          <p:nvPr/>
        </p:nvSpPr>
        <p:spPr>
          <a:xfrm>
            <a:off x="4965923" y="4407100"/>
            <a:ext cx="546945" cy="461665"/>
          </a:xfrm>
          <a:prstGeom prst="rect">
            <a:avLst/>
          </a:prstGeom>
        </p:spPr>
        <p:txBody>
          <a:bodyPr wrap="none">
            <a:spAutoFit/>
          </a:bodyPr>
          <a:lstStyle/>
          <a:p>
            <a:r>
              <a:rPr lang="en-US" sz="2400" dirty="0">
                <a:solidFill>
                  <a:schemeClr val="bg1">
                    <a:lumMod val="50000"/>
                  </a:schemeClr>
                </a:solidFill>
                <a:cs typeface="+mn-ea"/>
                <a:sym typeface="+mn-lt"/>
              </a:rPr>
              <a:t>05</a:t>
            </a:r>
          </a:p>
        </p:txBody>
      </p:sp>
      <p:sp>
        <p:nvSpPr>
          <p:cNvPr id="30" name="TextBox 16"/>
          <p:cNvSpPr txBox="1"/>
          <p:nvPr/>
        </p:nvSpPr>
        <p:spPr>
          <a:xfrm>
            <a:off x="5639912" y="4253213"/>
            <a:ext cx="2510271" cy="769441"/>
          </a:xfrm>
          <a:prstGeom prst="rect">
            <a:avLst/>
          </a:prstGeom>
          <a:noFill/>
        </p:spPr>
        <p:txBody>
          <a:bodyPr wrap="square" rtlCol="0">
            <a:spAutoFit/>
          </a:bodyPr>
          <a:lstStyle/>
          <a:p>
            <a:r>
              <a:rPr lang="en-US" sz="1400" b="1">
                <a:solidFill>
                  <a:schemeClr val="bg1">
                    <a:lumMod val="50000"/>
                  </a:schemeClr>
                </a:solidFill>
                <a:cs typeface="+mn-ea"/>
                <a:sym typeface="+mn-lt"/>
              </a:rPr>
              <a:t>BUSINESS ANALYSIS</a:t>
            </a:r>
          </a:p>
          <a:p>
            <a:r>
              <a:rPr lang="en-US" sz="1000">
                <a:solidFill>
                  <a:schemeClr val="bg1">
                    <a:lumMod val="50000"/>
                  </a:schemeClr>
                </a:solidFill>
                <a:cs typeface="+mn-ea"/>
                <a:sym typeface="+mn-lt"/>
              </a:rPr>
              <a:t>Sed ut perspiciatis unde omnis iste natus error sit voluptatem accusantium doloremque</a:t>
            </a:r>
          </a:p>
        </p:txBody>
      </p:sp>
      <p:sp>
        <p:nvSpPr>
          <p:cNvPr id="31" name="Flowchart: Manual Input 26"/>
          <p:cNvSpPr/>
          <p:nvPr/>
        </p:nvSpPr>
        <p:spPr>
          <a:xfrm flipV="1">
            <a:off x="8304042" y="2581951"/>
            <a:ext cx="600740" cy="818707"/>
          </a:xfrm>
          <a:prstGeom prst="flowChartManualInput">
            <a:avLst/>
          </a:pr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2" name="Rectangle 27"/>
          <p:cNvSpPr/>
          <p:nvPr/>
        </p:nvSpPr>
        <p:spPr>
          <a:xfrm>
            <a:off x="8331729" y="2784601"/>
            <a:ext cx="546945" cy="461665"/>
          </a:xfrm>
          <a:prstGeom prst="rect">
            <a:avLst/>
          </a:prstGeom>
        </p:spPr>
        <p:txBody>
          <a:bodyPr wrap="none">
            <a:spAutoFit/>
          </a:bodyPr>
          <a:lstStyle/>
          <a:p>
            <a:r>
              <a:rPr lang="en-US" sz="2400" dirty="0">
                <a:solidFill>
                  <a:schemeClr val="bg1">
                    <a:lumMod val="50000"/>
                  </a:schemeClr>
                </a:solidFill>
                <a:cs typeface="+mn-ea"/>
                <a:sym typeface="+mn-lt"/>
              </a:rPr>
              <a:t>03</a:t>
            </a:r>
          </a:p>
        </p:txBody>
      </p:sp>
      <p:sp>
        <p:nvSpPr>
          <p:cNvPr id="33" name="TextBox 19"/>
          <p:cNvSpPr txBox="1"/>
          <p:nvPr/>
        </p:nvSpPr>
        <p:spPr>
          <a:xfrm>
            <a:off x="9028161" y="2630712"/>
            <a:ext cx="2510271" cy="769441"/>
          </a:xfrm>
          <a:prstGeom prst="rect">
            <a:avLst/>
          </a:prstGeom>
          <a:noFill/>
        </p:spPr>
        <p:txBody>
          <a:bodyPr wrap="square" rtlCol="0">
            <a:spAutoFit/>
          </a:bodyPr>
          <a:lstStyle/>
          <a:p>
            <a:r>
              <a:rPr lang="en-US" sz="1400" b="1">
                <a:solidFill>
                  <a:schemeClr val="bg1">
                    <a:lumMod val="50000"/>
                  </a:schemeClr>
                </a:solidFill>
                <a:cs typeface="+mn-ea"/>
                <a:sym typeface="+mn-lt"/>
              </a:rPr>
              <a:t>MARKETING</a:t>
            </a:r>
          </a:p>
          <a:p>
            <a:r>
              <a:rPr lang="en-US" sz="1000">
                <a:solidFill>
                  <a:schemeClr val="bg1">
                    <a:lumMod val="50000"/>
                  </a:schemeClr>
                </a:solidFill>
                <a:cs typeface="+mn-ea"/>
                <a:sym typeface="+mn-lt"/>
              </a:rPr>
              <a:t>Sed ut perspiciatis unde omnis iste natus error sit voluptatem accusantium doloremque</a:t>
            </a:r>
          </a:p>
        </p:txBody>
      </p:sp>
      <p:sp>
        <p:nvSpPr>
          <p:cNvPr id="34" name="Flowchart: Manual Input 29"/>
          <p:cNvSpPr/>
          <p:nvPr/>
        </p:nvSpPr>
        <p:spPr>
          <a:xfrm flipV="1">
            <a:off x="8288802" y="4205500"/>
            <a:ext cx="600740" cy="818707"/>
          </a:xfrm>
          <a:prstGeom prst="flowChartManualInput">
            <a:avLst/>
          </a:prstGeom>
          <a:noFill/>
          <a:ln w="571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5" name="Rectangle 30"/>
          <p:cNvSpPr/>
          <p:nvPr/>
        </p:nvSpPr>
        <p:spPr>
          <a:xfrm>
            <a:off x="8408673" y="4384018"/>
            <a:ext cx="546945" cy="461665"/>
          </a:xfrm>
          <a:prstGeom prst="rect">
            <a:avLst/>
          </a:prstGeom>
        </p:spPr>
        <p:txBody>
          <a:bodyPr wrap="none">
            <a:spAutoFit/>
          </a:bodyPr>
          <a:lstStyle/>
          <a:p>
            <a:r>
              <a:rPr lang="en-US" sz="2400" dirty="0">
                <a:solidFill>
                  <a:schemeClr val="bg1">
                    <a:lumMod val="50000"/>
                  </a:schemeClr>
                </a:solidFill>
                <a:cs typeface="+mn-ea"/>
                <a:sym typeface="+mn-lt"/>
              </a:rPr>
              <a:t>06</a:t>
            </a:r>
          </a:p>
        </p:txBody>
      </p:sp>
      <p:sp>
        <p:nvSpPr>
          <p:cNvPr id="36" name="TextBox 22"/>
          <p:cNvSpPr txBox="1"/>
          <p:nvPr/>
        </p:nvSpPr>
        <p:spPr>
          <a:xfrm>
            <a:off x="9028161" y="4230131"/>
            <a:ext cx="2510271" cy="769441"/>
          </a:xfrm>
          <a:prstGeom prst="rect">
            <a:avLst/>
          </a:prstGeom>
          <a:noFill/>
        </p:spPr>
        <p:txBody>
          <a:bodyPr wrap="square" rtlCol="0">
            <a:spAutoFit/>
          </a:bodyPr>
          <a:lstStyle/>
          <a:p>
            <a:r>
              <a:rPr lang="en-US" sz="1400" b="1">
                <a:solidFill>
                  <a:schemeClr val="bg1">
                    <a:lumMod val="50000"/>
                  </a:schemeClr>
                </a:solidFill>
                <a:cs typeface="+mn-ea"/>
                <a:sym typeface="+mn-lt"/>
              </a:rPr>
              <a:t>CREATIVE</a:t>
            </a:r>
          </a:p>
          <a:p>
            <a:r>
              <a:rPr lang="en-US" sz="1000">
                <a:solidFill>
                  <a:schemeClr val="bg1">
                    <a:lumMod val="50000"/>
                  </a:schemeClr>
                </a:solidFill>
                <a:cs typeface="+mn-ea"/>
                <a:sym typeface="+mn-lt"/>
              </a:rPr>
              <a:t>Sed ut perspiciatis unde omnis iste natus error sit voluptatem accusantium doloremque</a:t>
            </a:r>
          </a:p>
        </p:txBody>
      </p:sp>
    </p:spTree>
  </p:cSld>
  <p:clrMapOvr>
    <a:masterClrMapping/>
  </p:clrMapOvr>
  <mc:AlternateContent xmlns:mc="http://schemas.openxmlformats.org/markup-compatibility/2006">
    <mc:Choice xmlns:p14="http://schemas.microsoft.com/office/powerpoint/2010/main" xmlns="" Requires="p14">
      <p:transition spd="slow" p14:dur="125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50"/>
                                        <p:tgtEl>
                                          <p:spTgt spid="2"/>
                                        </p:tgtEl>
                                      </p:cBhvr>
                                    </p:animEffect>
                                    <p:anim calcmode="lin" valueType="num">
                                      <p:cBhvr>
                                        <p:cTn id="12" dur="250" fill="hold"/>
                                        <p:tgtEl>
                                          <p:spTgt spid="2"/>
                                        </p:tgtEl>
                                        <p:attrNameLst>
                                          <p:attrName>ppt_x</p:attrName>
                                        </p:attrNameLst>
                                      </p:cBhvr>
                                      <p:tavLst>
                                        <p:tav tm="0">
                                          <p:val>
                                            <p:strVal val="#ppt_x"/>
                                          </p:val>
                                        </p:tav>
                                        <p:tav tm="100000">
                                          <p:val>
                                            <p:strVal val="#ppt_x"/>
                                          </p:val>
                                        </p:tav>
                                      </p:tavLst>
                                    </p:anim>
                                    <p:anim calcmode="lin" valueType="num">
                                      <p:cBhvr>
                                        <p:cTn id="13" dur="25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50"/>
                                        <p:tgtEl>
                                          <p:spTgt spid="19"/>
                                        </p:tgtEl>
                                      </p:cBhvr>
                                    </p:animEffect>
                                    <p:anim calcmode="lin" valueType="num">
                                      <p:cBhvr>
                                        <p:cTn id="18" dur="250" fill="hold"/>
                                        <p:tgtEl>
                                          <p:spTgt spid="19"/>
                                        </p:tgtEl>
                                        <p:attrNameLst>
                                          <p:attrName>ppt_x</p:attrName>
                                        </p:attrNameLst>
                                      </p:cBhvr>
                                      <p:tavLst>
                                        <p:tav tm="0">
                                          <p:val>
                                            <p:strVal val="#ppt_x"/>
                                          </p:val>
                                        </p:tav>
                                        <p:tav tm="100000">
                                          <p:val>
                                            <p:strVal val="#ppt_x"/>
                                          </p:val>
                                        </p:tav>
                                      </p:tavLst>
                                    </p:anim>
                                    <p:anim calcmode="lin" valueType="num">
                                      <p:cBhvr>
                                        <p:cTn id="19" dur="25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250"/>
                                        <p:tgtEl>
                                          <p:spTgt spid="20"/>
                                        </p:tgtEl>
                                      </p:cBhvr>
                                    </p:animEffect>
                                    <p:anim calcmode="lin" valueType="num">
                                      <p:cBhvr>
                                        <p:cTn id="24" dur="250" fill="hold"/>
                                        <p:tgtEl>
                                          <p:spTgt spid="20"/>
                                        </p:tgtEl>
                                        <p:attrNameLst>
                                          <p:attrName>ppt_x</p:attrName>
                                        </p:attrNameLst>
                                      </p:cBhvr>
                                      <p:tavLst>
                                        <p:tav tm="0">
                                          <p:val>
                                            <p:strVal val="#ppt_x"/>
                                          </p:val>
                                        </p:tav>
                                        <p:tav tm="100000">
                                          <p:val>
                                            <p:strVal val="#ppt_x"/>
                                          </p:val>
                                        </p:tav>
                                      </p:tavLst>
                                    </p:anim>
                                    <p:anim calcmode="lin" valueType="num">
                                      <p:cBhvr>
                                        <p:cTn id="25" dur="250" fill="hold"/>
                                        <p:tgtEl>
                                          <p:spTgt spid="20"/>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250"/>
                                        <p:tgtEl>
                                          <p:spTgt spid="21"/>
                                        </p:tgtEl>
                                      </p:cBhvr>
                                    </p:animEffect>
                                    <p:anim calcmode="lin" valueType="num">
                                      <p:cBhvr>
                                        <p:cTn id="30" dur="250" fill="hold"/>
                                        <p:tgtEl>
                                          <p:spTgt spid="21"/>
                                        </p:tgtEl>
                                        <p:attrNameLst>
                                          <p:attrName>ppt_x</p:attrName>
                                        </p:attrNameLst>
                                      </p:cBhvr>
                                      <p:tavLst>
                                        <p:tav tm="0">
                                          <p:val>
                                            <p:strVal val="#ppt_x"/>
                                          </p:val>
                                        </p:tav>
                                        <p:tav tm="100000">
                                          <p:val>
                                            <p:strVal val="#ppt_x"/>
                                          </p:val>
                                        </p:tav>
                                      </p:tavLst>
                                    </p:anim>
                                    <p:anim calcmode="lin" valueType="num">
                                      <p:cBhvr>
                                        <p:cTn id="31" dur="250" fill="hold"/>
                                        <p:tgtEl>
                                          <p:spTgt spid="21"/>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250"/>
                                        <p:tgtEl>
                                          <p:spTgt spid="22"/>
                                        </p:tgtEl>
                                      </p:cBhvr>
                                    </p:animEffect>
                                    <p:anim calcmode="lin" valueType="num">
                                      <p:cBhvr>
                                        <p:cTn id="36" dur="250" fill="hold"/>
                                        <p:tgtEl>
                                          <p:spTgt spid="22"/>
                                        </p:tgtEl>
                                        <p:attrNameLst>
                                          <p:attrName>ppt_x</p:attrName>
                                        </p:attrNameLst>
                                      </p:cBhvr>
                                      <p:tavLst>
                                        <p:tav tm="0">
                                          <p:val>
                                            <p:strVal val="#ppt_x"/>
                                          </p:val>
                                        </p:tav>
                                        <p:tav tm="100000">
                                          <p:val>
                                            <p:strVal val="#ppt_x"/>
                                          </p:val>
                                        </p:tav>
                                      </p:tavLst>
                                    </p:anim>
                                    <p:anim calcmode="lin" valueType="num">
                                      <p:cBhvr>
                                        <p:cTn id="37" dur="250" fill="hold"/>
                                        <p:tgtEl>
                                          <p:spTgt spid="22"/>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250"/>
                                        <p:tgtEl>
                                          <p:spTgt spid="23"/>
                                        </p:tgtEl>
                                      </p:cBhvr>
                                    </p:animEffect>
                                    <p:anim calcmode="lin" valueType="num">
                                      <p:cBhvr>
                                        <p:cTn id="42" dur="250" fill="hold"/>
                                        <p:tgtEl>
                                          <p:spTgt spid="23"/>
                                        </p:tgtEl>
                                        <p:attrNameLst>
                                          <p:attrName>ppt_x</p:attrName>
                                        </p:attrNameLst>
                                      </p:cBhvr>
                                      <p:tavLst>
                                        <p:tav tm="0">
                                          <p:val>
                                            <p:strVal val="#ppt_x"/>
                                          </p:val>
                                        </p:tav>
                                        <p:tav tm="100000">
                                          <p:val>
                                            <p:strVal val="#ppt_x"/>
                                          </p:val>
                                        </p:tav>
                                      </p:tavLst>
                                    </p:anim>
                                    <p:anim calcmode="lin" valueType="num">
                                      <p:cBhvr>
                                        <p:cTn id="43" dur="250" fill="hold"/>
                                        <p:tgtEl>
                                          <p:spTgt spid="23"/>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250"/>
                                        <p:tgtEl>
                                          <p:spTgt spid="24"/>
                                        </p:tgtEl>
                                      </p:cBhvr>
                                    </p:animEffect>
                                    <p:anim calcmode="lin" valueType="num">
                                      <p:cBhvr>
                                        <p:cTn id="48" dur="250" fill="hold"/>
                                        <p:tgtEl>
                                          <p:spTgt spid="24"/>
                                        </p:tgtEl>
                                        <p:attrNameLst>
                                          <p:attrName>ppt_x</p:attrName>
                                        </p:attrNameLst>
                                      </p:cBhvr>
                                      <p:tavLst>
                                        <p:tav tm="0">
                                          <p:val>
                                            <p:strVal val="#ppt_x"/>
                                          </p:val>
                                        </p:tav>
                                        <p:tav tm="100000">
                                          <p:val>
                                            <p:strVal val="#ppt_x"/>
                                          </p:val>
                                        </p:tav>
                                      </p:tavLst>
                                    </p:anim>
                                    <p:anim calcmode="lin" valueType="num">
                                      <p:cBhvr>
                                        <p:cTn id="49" dur="250" fill="hold"/>
                                        <p:tgtEl>
                                          <p:spTgt spid="24"/>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250"/>
                                        <p:tgtEl>
                                          <p:spTgt spid="26"/>
                                        </p:tgtEl>
                                      </p:cBhvr>
                                    </p:animEffect>
                                    <p:anim calcmode="lin" valueType="num">
                                      <p:cBhvr>
                                        <p:cTn id="54" dur="250" fill="hold"/>
                                        <p:tgtEl>
                                          <p:spTgt spid="26"/>
                                        </p:tgtEl>
                                        <p:attrNameLst>
                                          <p:attrName>ppt_x</p:attrName>
                                        </p:attrNameLst>
                                      </p:cBhvr>
                                      <p:tavLst>
                                        <p:tav tm="0">
                                          <p:val>
                                            <p:strVal val="#ppt_x"/>
                                          </p:val>
                                        </p:tav>
                                        <p:tav tm="100000">
                                          <p:val>
                                            <p:strVal val="#ppt_x"/>
                                          </p:val>
                                        </p:tav>
                                      </p:tavLst>
                                    </p:anim>
                                    <p:anim calcmode="lin" valueType="num">
                                      <p:cBhvr>
                                        <p:cTn id="55" dur="250" fill="hold"/>
                                        <p:tgtEl>
                                          <p:spTgt spid="26"/>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42"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250"/>
                                        <p:tgtEl>
                                          <p:spTgt spid="27"/>
                                        </p:tgtEl>
                                      </p:cBhvr>
                                    </p:animEffect>
                                    <p:anim calcmode="lin" valueType="num">
                                      <p:cBhvr>
                                        <p:cTn id="60" dur="250" fill="hold"/>
                                        <p:tgtEl>
                                          <p:spTgt spid="27"/>
                                        </p:tgtEl>
                                        <p:attrNameLst>
                                          <p:attrName>ppt_x</p:attrName>
                                        </p:attrNameLst>
                                      </p:cBhvr>
                                      <p:tavLst>
                                        <p:tav tm="0">
                                          <p:val>
                                            <p:strVal val="#ppt_x"/>
                                          </p:val>
                                        </p:tav>
                                        <p:tav tm="100000">
                                          <p:val>
                                            <p:strVal val="#ppt_x"/>
                                          </p:val>
                                        </p:tav>
                                      </p:tavLst>
                                    </p:anim>
                                    <p:anim calcmode="lin" valueType="num">
                                      <p:cBhvr>
                                        <p:cTn id="61" dur="250" fill="hold"/>
                                        <p:tgtEl>
                                          <p:spTgt spid="27"/>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250"/>
                                        <p:tgtEl>
                                          <p:spTgt spid="28"/>
                                        </p:tgtEl>
                                      </p:cBhvr>
                                    </p:animEffect>
                                    <p:anim calcmode="lin" valueType="num">
                                      <p:cBhvr>
                                        <p:cTn id="66" dur="250" fill="hold"/>
                                        <p:tgtEl>
                                          <p:spTgt spid="28"/>
                                        </p:tgtEl>
                                        <p:attrNameLst>
                                          <p:attrName>ppt_x</p:attrName>
                                        </p:attrNameLst>
                                      </p:cBhvr>
                                      <p:tavLst>
                                        <p:tav tm="0">
                                          <p:val>
                                            <p:strVal val="#ppt_x"/>
                                          </p:val>
                                        </p:tav>
                                        <p:tav tm="100000">
                                          <p:val>
                                            <p:strVal val="#ppt_x"/>
                                          </p:val>
                                        </p:tav>
                                      </p:tavLst>
                                    </p:anim>
                                    <p:anim calcmode="lin" valueType="num">
                                      <p:cBhvr>
                                        <p:cTn id="67" dur="250" fill="hold"/>
                                        <p:tgtEl>
                                          <p:spTgt spid="28"/>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250"/>
                                        <p:tgtEl>
                                          <p:spTgt spid="29"/>
                                        </p:tgtEl>
                                      </p:cBhvr>
                                    </p:animEffect>
                                    <p:anim calcmode="lin" valueType="num">
                                      <p:cBhvr>
                                        <p:cTn id="72" dur="250" fill="hold"/>
                                        <p:tgtEl>
                                          <p:spTgt spid="29"/>
                                        </p:tgtEl>
                                        <p:attrNameLst>
                                          <p:attrName>ppt_x</p:attrName>
                                        </p:attrNameLst>
                                      </p:cBhvr>
                                      <p:tavLst>
                                        <p:tav tm="0">
                                          <p:val>
                                            <p:strVal val="#ppt_x"/>
                                          </p:val>
                                        </p:tav>
                                        <p:tav tm="100000">
                                          <p:val>
                                            <p:strVal val="#ppt_x"/>
                                          </p:val>
                                        </p:tav>
                                      </p:tavLst>
                                    </p:anim>
                                    <p:anim calcmode="lin" valueType="num">
                                      <p:cBhvr>
                                        <p:cTn id="73" dur="250" fill="hold"/>
                                        <p:tgtEl>
                                          <p:spTgt spid="29"/>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42"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250"/>
                                        <p:tgtEl>
                                          <p:spTgt spid="30"/>
                                        </p:tgtEl>
                                      </p:cBhvr>
                                    </p:animEffect>
                                    <p:anim calcmode="lin" valueType="num">
                                      <p:cBhvr>
                                        <p:cTn id="78" dur="250" fill="hold"/>
                                        <p:tgtEl>
                                          <p:spTgt spid="30"/>
                                        </p:tgtEl>
                                        <p:attrNameLst>
                                          <p:attrName>ppt_x</p:attrName>
                                        </p:attrNameLst>
                                      </p:cBhvr>
                                      <p:tavLst>
                                        <p:tav tm="0">
                                          <p:val>
                                            <p:strVal val="#ppt_x"/>
                                          </p:val>
                                        </p:tav>
                                        <p:tav tm="100000">
                                          <p:val>
                                            <p:strVal val="#ppt_x"/>
                                          </p:val>
                                        </p:tav>
                                      </p:tavLst>
                                    </p:anim>
                                    <p:anim calcmode="lin" valueType="num">
                                      <p:cBhvr>
                                        <p:cTn id="79" dur="250" fill="hold"/>
                                        <p:tgtEl>
                                          <p:spTgt spid="30"/>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42" presetClass="entr" presetSubtype="0"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250"/>
                                        <p:tgtEl>
                                          <p:spTgt spid="31"/>
                                        </p:tgtEl>
                                      </p:cBhvr>
                                    </p:animEffect>
                                    <p:anim calcmode="lin" valueType="num">
                                      <p:cBhvr>
                                        <p:cTn id="84" dur="250" fill="hold"/>
                                        <p:tgtEl>
                                          <p:spTgt spid="31"/>
                                        </p:tgtEl>
                                        <p:attrNameLst>
                                          <p:attrName>ppt_x</p:attrName>
                                        </p:attrNameLst>
                                      </p:cBhvr>
                                      <p:tavLst>
                                        <p:tav tm="0">
                                          <p:val>
                                            <p:strVal val="#ppt_x"/>
                                          </p:val>
                                        </p:tav>
                                        <p:tav tm="100000">
                                          <p:val>
                                            <p:strVal val="#ppt_x"/>
                                          </p:val>
                                        </p:tav>
                                      </p:tavLst>
                                    </p:anim>
                                    <p:anim calcmode="lin" valueType="num">
                                      <p:cBhvr>
                                        <p:cTn id="85" dur="250" fill="hold"/>
                                        <p:tgtEl>
                                          <p:spTgt spid="31"/>
                                        </p:tgtEl>
                                        <p:attrNameLst>
                                          <p:attrName>ppt_y</p:attrName>
                                        </p:attrNameLst>
                                      </p:cBhvr>
                                      <p:tavLst>
                                        <p:tav tm="0">
                                          <p:val>
                                            <p:strVal val="#ppt_y+.1"/>
                                          </p:val>
                                        </p:tav>
                                        <p:tav tm="100000">
                                          <p:val>
                                            <p:strVal val="#ppt_y"/>
                                          </p:val>
                                        </p:tav>
                                      </p:tavLst>
                                    </p:anim>
                                  </p:childTnLst>
                                </p:cTn>
                              </p:par>
                            </p:childTnLst>
                          </p:cTn>
                        </p:par>
                        <p:par>
                          <p:cTn id="86" fill="hold">
                            <p:stCondLst>
                              <p:cond delay="7000"/>
                            </p:stCondLst>
                            <p:childTnLst>
                              <p:par>
                                <p:cTn id="87" presetID="42" presetClass="entr" presetSubtype="0" fill="hold" grpId="0"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250"/>
                                        <p:tgtEl>
                                          <p:spTgt spid="32"/>
                                        </p:tgtEl>
                                      </p:cBhvr>
                                    </p:animEffect>
                                    <p:anim calcmode="lin" valueType="num">
                                      <p:cBhvr>
                                        <p:cTn id="90" dur="250" fill="hold"/>
                                        <p:tgtEl>
                                          <p:spTgt spid="32"/>
                                        </p:tgtEl>
                                        <p:attrNameLst>
                                          <p:attrName>ppt_x</p:attrName>
                                        </p:attrNameLst>
                                      </p:cBhvr>
                                      <p:tavLst>
                                        <p:tav tm="0">
                                          <p:val>
                                            <p:strVal val="#ppt_x"/>
                                          </p:val>
                                        </p:tav>
                                        <p:tav tm="100000">
                                          <p:val>
                                            <p:strVal val="#ppt_x"/>
                                          </p:val>
                                        </p:tav>
                                      </p:tavLst>
                                    </p:anim>
                                    <p:anim calcmode="lin" valueType="num">
                                      <p:cBhvr>
                                        <p:cTn id="91" dur="250" fill="hold"/>
                                        <p:tgtEl>
                                          <p:spTgt spid="32"/>
                                        </p:tgtEl>
                                        <p:attrNameLst>
                                          <p:attrName>ppt_y</p:attrName>
                                        </p:attrNameLst>
                                      </p:cBhvr>
                                      <p:tavLst>
                                        <p:tav tm="0">
                                          <p:val>
                                            <p:strVal val="#ppt_y+.1"/>
                                          </p:val>
                                        </p:tav>
                                        <p:tav tm="100000">
                                          <p:val>
                                            <p:strVal val="#ppt_y"/>
                                          </p:val>
                                        </p:tav>
                                      </p:tavLst>
                                    </p:anim>
                                  </p:childTnLst>
                                </p:cTn>
                              </p:par>
                            </p:childTnLst>
                          </p:cTn>
                        </p:par>
                        <p:par>
                          <p:cTn id="92" fill="hold">
                            <p:stCondLst>
                              <p:cond delay="7500"/>
                            </p:stCondLst>
                            <p:childTnLst>
                              <p:par>
                                <p:cTn id="93" presetID="42" presetClass="entr" presetSubtype="0" fill="hold" grpId="0"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250"/>
                                        <p:tgtEl>
                                          <p:spTgt spid="33"/>
                                        </p:tgtEl>
                                      </p:cBhvr>
                                    </p:animEffect>
                                    <p:anim calcmode="lin" valueType="num">
                                      <p:cBhvr>
                                        <p:cTn id="96" dur="250" fill="hold"/>
                                        <p:tgtEl>
                                          <p:spTgt spid="33"/>
                                        </p:tgtEl>
                                        <p:attrNameLst>
                                          <p:attrName>ppt_x</p:attrName>
                                        </p:attrNameLst>
                                      </p:cBhvr>
                                      <p:tavLst>
                                        <p:tav tm="0">
                                          <p:val>
                                            <p:strVal val="#ppt_x"/>
                                          </p:val>
                                        </p:tav>
                                        <p:tav tm="100000">
                                          <p:val>
                                            <p:strVal val="#ppt_x"/>
                                          </p:val>
                                        </p:tav>
                                      </p:tavLst>
                                    </p:anim>
                                    <p:anim calcmode="lin" valueType="num">
                                      <p:cBhvr>
                                        <p:cTn id="97" dur="250" fill="hold"/>
                                        <p:tgtEl>
                                          <p:spTgt spid="33"/>
                                        </p:tgtEl>
                                        <p:attrNameLst>
                                          <p:attrName>ppt_y</p:attrName>
                                        </p:attrNameLst>
                                      </p:cBhvr>
                                      <p:tavLst>
                                        <p:tav tm="0">
                                          <p:val>
                                            <p:strVal val="#ppt_y+.1"/>
                                          </p:val>
                                        </p:tav>
                                        <p:tav tm="100000">
                                          <p:val>
                                            <p:strVal val="#ppt_y"/>
                                          </p:val>
                                        </p:tav>
                                      </p:tavLst>
                                    </p:anim>
                                  </p:childTnLst>
                                </p:cTn>
                              </p:par>
                            </p:childTnLst>
                          </p:cTn>
                        </p:par>
                        <p:par>
                          <p:cTn id="98" fill="hold">
                            <p:stCondLst>
                              <p:cond delay="8000"/>
                            </p:stCondLst>
                            <p:childTnLst>
                              <p:par>
                                <p:cTn id="99" presetID="42" presetClass="entr" presetSubtype="0" fill="hold" grpId="0" nodeType="after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fade">
                                      <p:cBhvr>
                                        <p:cTn id="101" dur="250"/>
                                        <p:tgtEl>
                                          <p:spTgt spid="34"/>
                                        </p:tgtEl>
                                      </p:cBhvr>
                                    </p:animEffect>
                                    <p:anim calcmode="lin" valueType="num">
                                      <p:cBhvr>
                                        <p:cTn id="102" dur="250" fill="hold"/>
                                        <p:tgtEl>
                                          <p:spTgt spid="34"/>
                                        </p:tgtEl>
                                        <p:attrNameLst>
                                          <p:attrName>ppt_x</p:attrName>
                                        </p:attrNameLst>
                                      </p:cBhvr>
                                      <p:tavLst>
                                        <p:tav tm="0">
                                          <p:val>
                                            <p:strVal val="#ppt_x"/>
                                          </p:val>
                                        </p:tav>
                                        <p:tav tm="100000">
                                          <p:val>
                                            <p:strVal val="#ppt_x"/>
                                          </p:val>
                                        </p:tav>
                                      </p:tavLst>
                                    </p:anim>
                                    <p:anim calcmode="lin" valueType="num">
                                      <p:cBhvr>
                                        <p:cTn id="103" dur="250" fill="hold"/>
                                        <p:tgtEl>
                                          <p:spTgt spid="34"/>
                                        </p:tgtEl>
                                        <p:attrNameLst>
                                          <p:attrName>ppt_y</p:attrName>
                                        </p:attrNameLst>
                                      </p:cBhvr>
                                      <p:tavLst>
                                        <p:tav tm="0">
                                          <p:val>
                                            <p:strVal val="#ppt_y+.1"/>
                                          </p:val>
                                        </p:tav>
                                        <p:tav tm="100000">
                                          <p:val>
                                            <p:strVal val="#ppt_y"/>
                                          </p:val>
                                        </p:tav>
                                      </p:tavLst>
                                    </p:anim>
                                  </p:childTnLst>
                                </p:cTn>
                              </p:par>
                            </p:childTnLst>
                          </p:cTn>
                        </p:par>
                        <p:par>
                          <p:cTn id="104" fill="hold">
                            <p:stCondLst>
                              <p:cond delay="8500"/>
                            </p:stCondLst>
                            <p:childTnLst>
                              <p:par>
                                <p:cTn id="105" presetID="42" presetClass="entr" presetSubtype="0" fill="hold" grpId="0" nodeType="after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250"/>
                                        <p:tgtEl>
                                          <p:spTgt spid="35"/>
                                        </p:tgtEl>
                                      </p:cBhvr>
                                    </p:animEffect>
                                    <p:anim calcmode="lin" valueType="num">
                                      <p:cBhvr>
                                        <p:cTn id="108" dur="250" fill="hold"/>
                                        <p:tgtEl>
                                          <p:spTgt spid="35"/>
                                        </p:tgtEl>
                                        <p:attrNameLst>
                                          <p:attrName>ppt_x</p:attrName>
                                        </p:attrNameLst>
                                      </p:cBhvr>
                                      <p:tavLst>
                                        <p:tav tm="0">
                                          <p:val>
                                            <p:strVal val="#ppt_x"/>
                                          </p:val>
                                        </p:tav>
                                        <p:tav tm="100000">
                                          <p:val>
                                            <p:strVal val="#ppt_x"/>
                                          </p:val>
                                        </p:tav>
                                      </p:tavLst>
                                    </p:anim>
                                    <p:anim calcmode="lin" valueType="num">
                                      <p:cBhvr>
                                        <p:cTn id="109" dur="250" fill="hold"/>
                                        <p:tgtEl>
                                          <p:spTgt spid="35"/>
                                        </p:tgtEl>
                                        <p:attrNameLst>
                                          <p:attrName>ppt_y</p:attrName>
                                        </p:attrNameLst>
                                      </p:cBhvr>
                                      <p:tavLst>
                                        <p:tav tm="0">
                                          <p:val>
                                            <p:strVal val="#ppt_y+.1"/>
                                          </p:val>
                                        </p:tav>
                                        <p:tav tm="100000">
                                          <p:val>
                                            <p:strVal val="#ppt_y"/>
                                          </p:val>
                                        </p:tav>
                                      </p:tavLst>
                                    </p:anim>
                                  </p:childTnLst>
                                </p:cTn>
                              </p:par>
                            </p:childTnLst>
                          </p:cTn>
                        </p:par>
                        <p:par>
                          <p:cTn id="110" fill="hold">
                            <p:stCondLst>
                              <p:cond delay="9000"/>
                            </p:stCondLst>
                            <p:childTnLst>
                              <p:par>
                                <p:cTn id="111" presetID="42" presetClass="entr" presetSubtype="0" fill="hold" grpId="0" nodeType="after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250"/>
                                        <p:tgtEl>
                                          <p:spTgt spid="36"/>
                                        </p:tgtEl>
                                      </p:cBhvr>
                                    </p:animEffect>
                                    <p:anim calcmode="lin" valueType="num">
                                      <p:cBhvr>
                                        <p:cTn id="114" dur="250" fill="hold"/>
                                        <p:tgtEl>
                                          <p:spTgt spid="36"/>
                                        </p:tgtEl>
                                        <p:attrNameLst>
                                          <p:attrName>ppt_x</p:attrName>
                                        </p:attrNameLst>
                                      </p:cBhvr>
                                      <p:tavLst>
                                        <p:tav tm="0">
                                          <p:val>
                                            <p:strVal val="#ppt_x"/>
                                          </p:val>
                                        </p:tav>
                                        <p:tav tm="100000">
                                          <p:val>
                                            <p:strVal val="#ppt_x"/>
                                          </p:val>
                                        </p:tav>
                                      </p:tavLst>
                                    </p:anim>
                                    <p:anim calcmode="lin" valueType="num">
                                      <p:cBhvr>
                                        <p:cTn id="115" dur="2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9" grpId="0"/>
      <p:bldP spid="20" grpId="0"/>
      <p:bldP spid="21" grpId="0" bldLvl="0" animBg="1"/>
      <p:bldP spid="22" grpId="0"/>
      <p:bldP spid="23" grpId="0"/>
      <p:bldP spid="24" grpId="0" bldLvl="0" animBg="1"/>
      <p:bldP spid="26" grpId="0"/>
      <p:bldP spid="27" grpId="0"/>
      <p:bldP spid="28" grpId="0" bldLvl="0" animBg="1"/>
      <p:bldP spid="29" grpId="0"/>
      <p:bldP spid="30" grpId="0"/>
      <p:bldP spid="31" grpId="0" bldLvl="0" animBg="1"/>
      <p:bldP spid="32" grpId="0"/>
      <p:bldP spid="33" grpId="0"/>
      <p:bldP spid="34" grpId="0" bldLvl="0" animBg="1"/>
      <p:bldP spid="35"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c0e83b81cb16d4567fbaa11d26236cd"/>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5875" y="2978785"/>
            <a:ext cx="12224385" cy="4172585"/>
          </a:xfrm>
          <a:prstGeom prst="rect">
            <a:avLst/>
          </a:prstGeom>
        </p:spPr>
      </p:pic>
      <p:sp>
        <p:nvSpPr>
          <p:cNvPr id="3" name="椭圆 2"/>
          <p:cNvSpPr/>
          <p:nvPr/>
        </p:nvSpPr>
        <p:spPr>
          <a:xfrm>
            <a:off x="5083175" y="586105"/>
            <a:ext cx="2148205" cy="2148205"/>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descr="梅花"/>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5214620" y="825500"/>
            <a:ext cx="1472565" cy="980440"/>
          </a:xfrm>
          <a:prstGeom prst="rect">
            <a:avLst/>
          </a:prstGeom>
        </p:spPr>
      </p:pic>
      <p:sp>
        <p:nvSpPr>
          <p:cNvPr id="5" name="文本框 4"/>
          <p:cNvSpPr txBox="1"/>
          <p:nvPr/>
        </p:nvSpPr>
        <p:spPr>
          <a:xfrm>
            <a:off x="5382895" y="1894205"/>
            <a:ext cx="1548130" cy="521970"/>
          </a:xfrm>
          <a:prstGeom prst="rect">
            <a:avLst/>
          </a:prstGeom>
          <a:noFill/>
        </p:spPr>
        <p:txBody>
          <a:bodyPr wrap="square" rtlCol="0">
            <a:spAutoFit/>
          </a:bodyPr>
          <a:lstStyle/>
          <a:p>
            <a:pPr algn="ctr"/>
            <a:r>
              <a:rPr lang="zh-CN" altLang="en-US" sz="2800">
                <a:solidFill>
                  <a:schemeClr val="tx1">
                    <a:lumMod val="65000"/>
                    <a:lumOff val="35000"/>
                  </a:schemeClr>
                </a:solidFill>
                <a:cs typeface="+mn-ea"/>
                <a:sym typeface="+mn-lt"/>
              </a:rPr>
              <a:t>第肆章</a:t>
            </a:r>
          </a:p>
        </p:txBody>
      </p:sp>
      <p:sp>
        <p:nvSpPr>
          <p:cNvPr id="9" name="文本框 8"/>
          <p:cNvSpPr txBox="1"/>
          <p:nvPr/>
        </p:nvSpPr>
        <p:spPr>
          <a:xfrm>
            <a:off x="4304665" y="3114675"/>
            <a:ext cx="3703955" cy="457200"/>
          </a:xfrm>
          <a:prstGeom prst="rect">
            <a:avLst/>
          </a:prstGeom>
          <a:noFill/>
        </p:spPr>
        <p:txBody>
          <a:bodyPr wrap="square" rtlCol="0">
            <a:spAutoFit/>
          </a:bodyPr>
          <a:lstStyle/>
          <a:p>
            <a:pPr algn="ctr"/>
            <a:r>
              <a:rPr lang="zh-CN" altLang="en-US" sz="2400">
                <a:solidFill>
                  <a:schemeClr val="tx1">
                    <a:lumMod val="65000"/>
                    <a:lumOff val="35000"/>
                  </a:schemeClr>
                </a:solidFill>
                <a:cs typeface="+mn-ea"/>
                <a:sym typeface="+mn-lt"/>
              </a:rPr>
              <a:t>单击此处输入标题文本</a:t>
            </a:r>
          </a:p>
        </p:txBody>
      </p:sp>
      <p:sp>
        <p:nvSpPr>
          <p:cNvPr id="10" name="文本框 9"/>
          <p:cNvSpPr txBox="1"/>
          <p:nvPr/>
        </p:nvSpPr>
        <p:spPr>
          <a:xfrm>
            <a:off x="3719195" y="3955415"/>
            <a:ext cx="4874895" cy="365760"/>
          </a:xfrm>
          <a:prstGeom prst="rect">
            <a:avLst/>
          </a:prstGeom>
          <a:noFill/>
        </p:spPr>
        <p:txBody>
          <a:bodyPr wrap="square" rtlCol="0">
            <a:spAutoFit/>
          </a:bodyPr>
          <a:lstStyle/>
          <a:p>
            <a:pPr algn="ctr"/>
            <a:r>
              <a:rPr lang="zh-CN" altLang="en-US">
                <a:solidFill>
                  <a:schemeClr val="tx1">
                    <a:lumMod val="65000"/>
                    <a:lumOff val="35000"/>
                  </a:schemeClr>
                </a:solidFill>
                <a:cs typeface="+mn-ea"/>
                <a:sym typeface="+mn-lt"/>
              </a:rPr>
              <a:t>昔我往矣，杨柳依依。今我来思，雨雪霏霏。</a:t>
            </a:r>
          </a:p>
        </p:txBody>
      </p:sp>
      <p:sp>
        <p:nvSpPr>
          <p:cNvPr id="12" name="文本框 11"/>
          <p:cNvSpPr txBox="1"/>
          <p:nvPr/>
        </p:nvSpPr>
        <p:spPr>
          <a:xfrm>
            <a:off x="3719830" y="4498975"/>
            <a:ext cx="4874260" cy="365760"/>
          </a:xfrm>
          <a:prstGeom prst="rect">
            <a:avLst/>
          </a:prstGeom>
          <a:noFill/>
        </p:spPr>
        <p:txBody>
          <a:bodyPr wrap="square" rtlCol="0">
            <a:spAutoFit/>
          </a:bodyPr>
          <a:lstStyle/>
          <a:p>
            <a:pPr algn="ctr"/>
            <a:r>
              <a:rPr lang="zh-CN" altLang="en-US">
                <a:solidFill>
                  <a:schemeClr val="tx1">
                    <a:lumMod val="65000"/>
                    <a:lumOff val="35000"/>
                  </a:schemeClr>
                </a:solidFill>
                <a:cs typeface="+mn-ea"/>
                <a:sym typeface="+mn-lt"/>
              </a:rPr>
              <a:t>行道迟迟，载饥载渴。我心伤悲，莫知我哀。</a:t>
            </a:r>
            <a:endParaRPr lang="zh-CN" altLang="en-US">
              <a:cs typeface="+mn-ea"/>
              <a:sym typeface="+mn-lt"/>
            </a:endParaRPr>
          </a:p>
        </p:txBody>
      </p:sp>
      <p:cxnSp>
        <p:nvCxnSpPr>
          <p:cNvPr id="13" name="直接连接符 12"/>
          <p:cNvCxnSpPr/>
          <p:nvPr/>
        </p:nvCxnSpPr>
        <p:spPr>
          <a:xfrm>
            <a:off x="3938270" y="4396105"/>
            <a:ext cx="4406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8" name="图片 7" descr="树枝"/>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flipH="1">
            <a:off x="-118745" y="12065"/>
            <a:ext cx="4211955" cy="222123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0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ppt_y</p:attrName>
                                        </p:attrNameLst>
                                      </p:cBhvr>
                                      <p:tavLst>
                                        <p:tav tm="0">
                                          <p:val>
                                            <p:strVal val="#ppt_y+#ppt_h*1.125000"/>
                                          </p:val>
                                        </p:tav>
                                        <p:tav tm="100000">
                                          <p:val>
                                            <p:strVal val="#ppt_y"/>
                                          </p:val>
                                        </p:tav>
                                      </p:tavLst>
                                    </p:anim>
                                    <p:animEffect transition="in" filter="wipe(up)">
                                      <p:cBhvr>
                                        <p:cTn id="18" dur="500"/>
                                        <p:tgtEl>
                                          <p:spTgt spid="5"/>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up)">
                                      <p:cBhvr>
                                        <p:cTn id="23" dur="500"/>
                                        <p:tgtEl>
                                          <p:spTgt spid="9"/>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22" presetClass="entr" presetSubtype="2"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right)">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p:bldP spid="9" grpId="0"/>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sp>
        <p:nvSpPr>
          <p:cNvPr id="14" name="TextBox 54"/>
          <p:cNvSpPr txBox="1"/>
          <p:nvPr/>
        </p:nvSpPr>
        <p:spPr>
          <a:xfrm>
            <a:off x="6702084" y="2498482"/>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cs typeface="+mn-ea"/>
                <a:sym typeface="+mn-lt"/>
              </a:rPr>
              <a:t>1</a:t>
            </a:r>
            <a:r>
              <a:rPr lang="en-US" sz="4300" dirty="0">
                <a:solidFill>
                  <a:schemeClr val="bg1">
                    <a:lumMod val="50000"/>
                  </a:schemeClr>
                </a:solidFill>
                <a:cs typeface="+mn-ea"/>
                <a:sym typeface="+mn-lt"/>
              </a:rPr>
              <a:t>.</a:t>
            </a:r>
            <a:endParaRPr lang="id-ID" sz="4300" dirty="0">
              <a:solidFill>
                <a:schemeClr val="bg1">
                  <a:lumMod val="50000"/>
                </a:schemeClr>
              </a:solidFill>
              <a:cs typeface="+mn-ea"/>
              <a:sym typeface="+mn-lt"/>
            </a:endParaRPr>
          </a:p>
        </p:txBody>
      </p:sp>
      <p:sp>
        <p:nvSpPr>
          <p:cNvPr id="23" name="Rectangle 19"/>
          <p:cNvSpPr/>
          <p:nvPr/>
        </p:nvSpPr>
        <p:spPr>
          <a:xfrm>
            <a:off x="7183173" y="2580907"/>
            <a:ext cx="3925109" cy="534867"/>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cs typeface="+mn-ea"/>
                <a:sym typeface="+mn-lt"/>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cs typeface="+mn-ea"/>
              <a:sym typeface="+mn-lt"/>
            </a:endParaRPr>
          </a:p>
        </p:txBody>
      </p:sp>
      <p:sp>
        <p:nvSpPr>
          <p:cNvPr id="24" name="TextBox 56"/>
          <p:cNvSpPr txBox="1"/>
          <p:nvPr/>
        </p:nvSpPr>
        <p:spPr>
          <a:xfrm>
            <a:off x="6702084" y="3461466"/>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2.</a:t>
            </a:r>
            <a:endParaRPr lang="id-ID" sz="4300" dirty="0">
              <a:solidFill>
                <a:schemeClr val="bg1">
                  <a:lumMod val="50000"/>
                </a:schemeClr>
              </a:solidFill>
              <a:cs typeface="+mn-ea"/>
              <a:sym typeface="+mn-lt"/>
            </a:endParaRPr>
          </a:p>
        </p:txBody>
      </p:sp>
      <p:sp>
        <p:nvSpPr>
          <p:cNvPr id="25" name="Rectangle 19"/>
          <p:cNvSpPr/>
          <p:nvPr/>
        </p:nvSpPr>
        <p:spPr>
          <a:xfrm>
            <a:off x="7183173" y="3543893"/>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cs typeface="+mn-ea"/>
                <a:sym typeface="+mn-lt"/>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cs typeface="+mn-ea"/>
              <a:sym typeface="+mn-lt"/>
            </a:endParaRPr>
          </a:p>
        </p:txBody>
      </p:sp>
      <p:sp>
        <p:nvSpPr>
          <p:cNvPr id="26" name="TextBox 58"/>
          <p:cNvSpPr txBox="1"/>
          <p:nvPr/>
        </p:nvSpPr>
        <p:spPr>
          <a:xfrm>
            <a:off x="6702084" y="4425271"/>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3.</a:t>
            </a:r>
            <a:endParaRPr lang="id-ID" sz="4300" dirty="0">
              <a:solidFill>
                <a:schemeClr val="bg1">
                  <a:lumMod val="50000"/>
                </a:schemeClr>
              </a:solidFill>
              <a:cs typeface="+mn-ea"/>
              <a:sym typeface="+mn-lt"/>
            </a:endParaRPr>
          </a:p>
        </p:txBody>
      </p:sp>
      <p:sp>
        <p:nvSpPr>
          <p:cNvPr id="27" name="Rectangle 19"/>
          <p:cNvSpPr/>
          <p:nvPr/>
        </p:nvSpPr>
        <p:spPr>
          <a:xfrm>
            <a:off x="7183173" y="4507697"/>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cs typeface="+mn-ea"/>
                <a:sym typeface="+mn-lt"/>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cs typeface="+mn-ea"/>
              <a:sym typeface="+mn-lt"/>
            </a:endParaRPr>
          </a:p>
        </p:txBody>
      </p:sp>
      <p:cxnSp>
        <p:nvCxnSpPr>
          <p:cNvPr id="28" name="直接连接符 27"/>
          <p:cNvCxnSpPr/>
          <p:nvPr/>
        </p:nvCxnSpPr>
        <p:spPr>
          <a:xfrm>
            <a:off x="6849464" y="3411000"/>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849464" y="4321649"/>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圆角矩形 6"/>
          <p:cNvSpPr>
            <a:spLocks noChangeArrowheads="1"/>
          </p:cNvSpPr>
          <p:nvPr/>
        </p:nvSpPr>
        <p:spPr bwMode="auto">
          <a:xfrm>
            <a:off x="6788785" y="1757045"/>
            <a:ext cx="2472055" cy="462280"/>
          </a:xfrm>
          <a:prstGeom prst="roundRect">
            <a:avLst>
              <a:gd name="adj" fmla="val 16667"/>
            </a:avLst>
          </a:prstGeom>
          <a:solidFill>
            <a:srgbClr val="404040"/>
          </a:solidFill>
          <a:ln>
            <a:noFil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31" name="文本框 7"/>
          <p:cNvSpPr txBox="1">
            <a:spLocks noChangeArrowheads="1"/>
          </p:cNvSpPr>
          <p:nvPr/>
        </p:nvSpPr>
        <p:spPr bwMode="auto">
          <a:xfrm>
            <a:off x="6993944" y="1804505"/>
            <a:ext cx="2060022"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2" name="TextBox 58"/>
          <p:cNvSpPr txBox="1"/>
          <p:nvPr/>
        </p:nvSpPr>
        <p:spPr>
          <a:xfrm>
            <a:off x="6702082" y="5344471"/>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4.</a:t>
            </a:r>
            <a:endParaRPr lang="id-ID" sz="4300" dirty="0">
              <a:solidFill>
                <a:schemeClr val="bg1">
                  <a:lumMod val="50000"/>
                </a:schemeClr>
              </a:solidFill>
              <a:cs typeface="+mn-ea"/>
              <a:sym typeface="+mn-lt"/>
            </a:endParaRPr>
          </a:p>
        </p:txBody>
      </p:sp>
      <p:sp>
        <p:nvSpPr>
          <p:cNvPr id="33" name="Rectangle 19"/>
          <p:cNvSpPr/>
          <p:nvPr/>
        </p:nvSpPr>
        <p:spPr>
          <a:xfrm>
            <a:off x="7183171" y="5426897"/>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cs typeface="+mn-ea"/>
                <a:sym typeface="+mn-lt"/>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cs typeface="+mn-ea"/>
              <a:sym typeface="+mn-lt"/>
            </a:endParaRPr>
          </a:p>
        </p:txBody>
      </p:sp>
      <p:cxnSp>
        <p:nvCxnSpPr>
          <p:cNvPr id="34" name="直接连接符 33"/>
          <p:cNvCxnSpPr/>
          <p:nvPr/>
        </p:nvCxnSpPr>
        <p:spPr>
          <a:xfrm>
            <a:off x="6849462" y="5285453"/>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1435305" y="1503579"/>
            <a:ext cx="4868793" cy="4724860"/>
            <a:chOff x="5552464" y="1765380"/>
            <a:chExt cx="4868793" cy="4724860"/>
          </a:xfrm>
        </p:grpSpPr>
        <p:sp>
          <p:nvSpPr>
            <p:cNvPr id="36" name="Rectangle 2"/>
            <p:cNvSpPr/>
            <p:nvPr/>
          </p:nvSpPr>
          <p:spPr>
            <a:xfrm flipH="1">
              <a:off x="5552464" y="1765380"/>
              <a:ext cx="4868791" cy="2808901"/>
            </a:xfrm>
            <a:prstGeom prst="rect">
              <a:avLst/>
            </a:prstGeom>
            <a:blipFill dpi="0" rotWithShape="1">
              <a:blip r:embed="rId3" cstate="email">
                <a:extLst>
                  <a:ext uri="{BEBA8EAE-BF5A-486C-A8C5-ECC9F3942E4B}">
                    <a14:imgProps xmlns:a14="http://schemas.microsoft.com/office/drawing/2010/main" xmlns="">
                      <a14:imgLayer r:embed="rId4">
                        <a14:imgEffect>
                          <a14:brightnessContrast bright="22000"/>
                        </a14:imgEffect>
                        <a14:imgEffect>
                          <a14:saturation sat="0"/>
                        </a14:imgEffect>
                      </a14:imgLayer>
                    </a14:imgProps>
                  </a:ext>
                  <a:ext uri="{28A0092B-C50C-407E-A947-70E740481C1C}">
                    <a14:useLocalDpi xmlns:a14="http://schemas.microsoft.com/office/drawing/2010/main" xmlns=""/>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cs typeface="+mn-ea"/>
                <a:sym typeface="+mn-lt"/>
              </a:endParaRPr>
            </a:p>
          </p:txBody>
        </p:sp>
        <p:sp>
          <p:nvSpPr>
            <p:cNvPr id="37" name="Oval 14"/>
            <p:cNvSpPr/>
            <p:nvPr/>
          </p:nvSpPr>
          <p:spPr>
            <a:xfrm flipH="1">
              <a:off x="8826943" y="4687412"/>
              <a:ext cx="897432" cy="902582"/>
            </a:xfrm>
            <a:prstGeom prst="ellipse">
              <a:avLst/>
            </a:prstGeom>
            <a:solidFill>
              <a:srgbClr val="40404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7200">
                <a:solidFill>
                  <a:schemeClr val="bg1"/>
                </a:solidFill>
                <a:cs typeface="+mn-ea"/>
                <a:sym typeface="+mn-lt"/>
              </a:endParaRPr>
            </a:p>
          </p:txBody>
        </p:sp>
        <p:sp>
          <p:nvSpPr>
            <p:cNvPr id="38" name="Text Box 10"/>
            <p:cNvSpPr txBox="1">
              <a:spLocks noChangeArrowheads="1"/>
            </p:cNvSpPr>
            <p:nvPr/>
          </p:nvSpPr>
          <p:spPr bwMode="auto">
            <a:xfrm flipH="1">
              <a:off x="8130061" y="5589994"/>
              <a:ext cx="2291196" cy="900246"/>
            </a:xfrm>
            <a:prstGeom prst="rect">
              <a:avLst/>
            </a:prstGeom>
            <a:noFill/>
            <a:ln w="9525">
              <a:noFill/>
              <a:miter lim="800000"/>
            </a:ln>
          </p:spPr>
          <p:txBody>
            <a:bodyPr wrap="square" lIns="45720" tIns="22860" rIns="45720" bIns="22860">
              <a:spAutoFit/>
            </a:bodyPr>
            <a:lstStyle/>
            <a:p>
              <a:pPr algn="ctr" defTabSz="1087755">
                <a:lnSpc>
                  <a:spcPct val="200000"/>
                </a:lnSpc>
              </a:pPr>
              <a:r>
                <a:rPr lang="en-US" sz="1200" b="1" dirty="0">
                  <a:solidFill>
                    <a:schemeClr val="bg1">
                      <a:lumMod val="50000"/>
                    </a:schemeClr>
                  </a:solidFill>
                  <a:cs typeface="+mn-ea"/>
                  <a:sym typeface="+mn-lt"/>
                </a:rPr>
                <a:t>Ultimate Time</a:t>
              </a:r>
            </a:p>
            <a:p>
              <a:pPr algn="ctr" defTabSz="1087755"/>
              <a:r>
                <a:rPr lang="en-US" sz="1050" dirty="0" err="1">
                  <a:solidFill>
                    <a:schemeClr val="bg1">
                      <a:lumMod val="50000"/>
                    </a:schemeClr>
                  </a:solidFill>
                  <a:cs typeface="+mn-ea"/>
                  <a:sym typeface="+mn-lt"/>
                </a:rPr>
                <a:t>Nullam</a:t>
              </a:r>
              <a:r>
                <a:rPr lang="en-US" sz="1050" dirty="0">
                  <a:solidFill>
                    <a:schemeClr val="bg1">
                      <a:lumMod val="50000"/>
                    </a:schemeClr>
                  </a:solidFill>
                  <a:cs typeface="+mn-ea"/>
                  <a:sym typeface="+mn-lt"/>
                </a:rPr>
                <a:t> </a:t>
              </a:r>
              <a:r>
                <a:rPr lang="en-US" sz="1050" dirty="0" err="1">
                  <a:solidFill>
                    <a:schemeClr val="bg1">
                      <a:lumMod val="50000"/>
                    </a:schemeClr>
                  </a:solidFill>
                  <a:cs typeface="+mn-ea"/>
                  <a:sym typeface="+mn-lt"/>
                </a:rPr>
                <a:t>eu</a:t>
              </a:r>
              <a:r>
                <a:rPr lang="en-US" sz="1050" dirty="0">
                  <a:solidFill>
                    <a:schemeClr val="bg1">
                      <a:lumMod val="50000"/>
                    </a:schemeClr>
                  </a:solidFill>
                  <a:cs typeface="+mn-ea"/>
                  <a:sym typeface="+mn-lt"/>
                </a:rPr>
                <a:t> </a:t>
              </a:r>
              <a:r>
                <a:rPr lang="en-US" sz="1050" dirty="0" err="1">
                  <a:solidFill>
                    <a:schemeClr val="bg1">
                      <a:lumMod val="50000"/>
                    </a:schemeClr>
                  </a:solidFill>
                  <a:cs typeface="+mn-ea"/>
                  <a:sym typeface="+mn-lt"/>
                </a:rPr>
                <a:t>tempor</a:t>
              </a:r>
              <a:r>
                <a:rPr lang="en-US" sz="1050" dirty="0">
                  <a:solidFill>
                    <a:schemeClr val="bg1">
                      <a:lumMod val="50000"/>
                    </a:schemeClr>
                  </a:solidFill>
                  <a:cs typeface="+mn-ea"/>
                  <a:sym typeface="+mn-lt"/>
                </a:rPr>
                <a:t> </a:t>
              </a:r>
              <a:r>
                <a:rPr lang="en-US" sz="1050" dirty="0" err="1">
                  <a:solidFill>
                    <a:schemeClr val="bg1">
                      <a:lumMod val="50000"/>
                    </a:schemeClr>
                  </a:solidFill>
                  <a:cs typeface="+mn-ea"/>
                  <a:sym typeface="+mn-lt"/>
                </a:rPr>
                <a:t>purus</a:t>
              </a:r>
              <a:r>
                <a:rPr lang="en-US" sz="1050" dirty="0">
                  <a:solidFill>
                    <a:schemeClr val="bg1">
                      <a:lumMod val="50000"/>
                    </a:schemeClr>
                  </a:solidFill>
                  <a:cs typeface="+mn-ea"/>
                  <a:sym typeface="+mn-lt"/>
                </a:rPr>
                <a:t>. Nunc a </a:t>
              </a:r>
              <a:r>
                <a:rPr lang="en-US" sz="1050" dirty="0" err="1">
                  <a:solidFill>
                    <a:schemeClr val="bg1">
                      <a:lumMod val="50000"/>
                    </a:schemeClr>
                  </a:solidFill>
                  <a:cs typeface="+mn-ea"/>
                  <a:sym typeface="+mn-lt"/>
                </a:rPr>
                <a:t>leo</a:t>
              </a:r>
              <a:r>
                <a:rPr lang="en-US" sz="1050" dirty="0">
                  <a:solidFill>
                    <a:schemeClr val="bg1">
                      <a:lumMod val="50000"/>
                    </a:schemeClr>
                  </a:solidFill>
                  <a:cs typeface="+mn-ea"/>
                  <a:sym typeface="+mn-lt"/>
                </a:rPr>
                <a:t> magna, </a:t>
              </a:r>
              <a:r>
                <a:rPr lang="en-US" sz="1050" dirty="0" err="1">
                  <a:solidFill>
                    <a:schemeClr val="bg1">
                      <a:lumMod val="50000"/>
                    </a:schemeClr>
                  </a:solidFill>
                  <a:cs typeface="+mn-ea"/>
                  <a:sym typeface="+mn-lt"/>
                </a:rPr>
                <a:t>consequat</a:t>
              </a:r>
              <a:r>
                <a:rPr lang="en-US" sz="1050" dirty="0">
                  <a:solidFill>
                    <a:schemeClr val="bg1">
                      <a:lumMod val="50000"/>
                    </a:schemeClr>
                  </a:solidFill>
                  <a:cs typeface="+mn-ea"/>
                  <a:sym typeface="+mn-lt"/>
                </a:rPr>
                <a:t> </a:t>
              </a:r>
              <a:r>
                <a:rPr lang="en-US" sz="1050" dirty="0" err="1">
                  <a:solidFill>
                    <a:schemeClr val="bg1">
                      <a:lumMod val="50000"/>
                    </a:schemeClr>
                  </a:solidFill>
                  <a:cs typeface="+mn-ea"/>
                  <a:sym typeface="+mn-lt"/>
                </a:rPr>
                <a:t>risus</a:t>
              </a:r>
              <a:r>
                <a:rPr lang="en-US" sz="1050" dirty="0">
                  <a:solidFill>
                    <a:schemeClr val="bg1">
                      <a:lumMod val="50000"/>
                    </a:schemeClr>
                  </a:solidFill>
                  <a:cs typeface="+mn-ea"/>
                  <a:sym typeface="+mn-lt"/>
                </a:rPr>
                <a:t>. </a:t>
              </a:r>
              <a:r>
                <a:rPr lang="en-US" sz="1050" dirty="0" err="1">
                  <a:solidFill>
                    <a:schemeClr val="bg1">
                      <a:lumMod val="50000"/>
                    </a:schemeClr>
                  </a:solidFill>
                  <a:cs typeface="+mn-ea"/>
                  <a:sym typeface="+mn-lt"/>
                </a:rPr>
                <a:t>Nullam</a:t>
              </a:r>
              <a:r>
                <a:rPr lang="en-US" sz="1050" dirty="0">
                  <a:solidFill>
                    <a:schemeClr val="bg1">
                      <a:lumMod val="50000"/>
                    </a:schemeClr>
                  </a:solidFill>
                  <a:cs typeface="+mn-ea"/>
                  <a:sym typeface="+mn-lt"/>
                </a:rPr>
                <a:t> </a:t>
              </a:r>
              <a:r>
                <a:rPr lang="en-US" sz="1050" dirty="0" err="1">
                  <a:solidFill>
                    <a:schemeClr val="bg1">
                      <a:lumMod val="50000"/>
                    </a:schemeClr>
                  </a:solidFill>
                  <a:cs typeface="+mn-ea"/>
                  <a:sym typeface="+mn-lt"/>
                </a:rPr>
                <a:t>eu</a:t>
              </a:r>
              <a:r>
                <a:rPr lang="en-US" sz="1050" dirty="0">
                  <a:solidFill>
                    <a:schemeClr val="bg1">
                      <a:lumMod val="50000"/>
                    </a:schemeClr>
                  </a:solidFill>
                  <a:cs typeface="+mn-ea"/>
                  <a:sym typeface="+mn-lt"/>
                </a:rPr>
                <a:t>.</a:t>
              </a:r>
            </a:p>
          </p:txBody>
        </p:sp>
        <p:sp>
          <p:nvSpPr>
            <p:cNvPr id="39" name="Oval 16"/>
            <p:cNvSpPr/>
            <p:nvPr/>
          </p:nvSpPr>
          <p:spPr>
            <a:xfrm flipH="1">
              <a:off x="6249348" y="4687412"/>
              <a:ext cx="897432" cy="902582"/>
            </a:xfrm>
            <a:prstGeom prst="ellipse">
              <a:avLst/>
            </a:prstGeom>
            <a:solidFill>
              <a:srgbClr val="40404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7200">
                <a:solidFill>
                  <a:schemeClr val="bg1"/>
                </a:solidFill>
                <a:cs typeface="+mn-ea"/>
                <a:sym typeface="+mn-lt"/>
              </a:endParaRPr>
            </a:p>
          </p:txBody>
        </p:sp>
        <p:sp>
          <p:nvSpPr>
            <p:cNvPr id="40" name="Text Box 10"/>
            <p:cNvSpPr txBox="1">
              <a:spLocks noChangeArrowheads="1"/>
            </p:cNvSpPr>
            <p:nvPr/>
          </p:nvSpPr>
          <p:spPr bwMode="auto">
            <a:xfrm flipH="1">
              <a:off x="5552466" y="5589994"/>
              <a:ext cx="2291196" cy="900246"/>
            </a:xfrm>
            <a:prstGeom prst="rect">
              <a:avLst/>
            </a:prstGeom>
            <a:noFill/>
            <a:ln w="9525">
              <a:noFill/>
              <a:miter lim="800000"/>
            </a:ln>
          </p:spPr>
          <p:txBody>
            <a:bodyPr wrap="square" lIns="45720" tIns="22860" rIns="45720" bIns="22860">
              <a:spAutoFit/>
            </a:bodyPr>
            <a:lstStyle/>
            <a:p>
              <a:pPr algn="ctr" defTabSz="1087755">
                <a:lnSpc>
                  <a:spcPct val="200000"/>
                </a:lnSpc>
              </a:pPr>
              <a:r>
                <a:rPr lang="en-US" sz="1200" b="1">
                  <a:solidFill>
                    <a:schemeClr val="bg1">
                      <a:lumMod val="50000"/>
                    </a:schemeClr>
                  </a:solidFill>
                  <a:cs typeface="+mn-ea"/>
                  <a:sym typeface="+mn-lt"/>
                </a:rPr>
                <a:t>Ultimate Time</a:t>
              </a:r>
            </a:p>
            <a:p>
              <a:pPr algn="ctr" defTabSz="1087755"/>
              <a:r>
                <a:rPr lang="en-US" sz="1050">
                  <a:solidFill>
                    <a:schemeClr val="bg1">
                      <a:lumMod val="50000"/>
                    </a:schemeClr>
                  </a:solidFill>
                  <a:cs typeface="+mn-ea"/>
                  <a:sym typeface="+mn-lt"/>
                </a:rPr>
                <a:t>Nullam eu tempor purus. Nunc a leo magna, consequat risus. Nullam eu.</a:t>
              </a:r>
            </a:p>
          </p:txBody>
        </p:sp>
        <p:grpSp>
          <p:nvGrpSpPr>
            <p:cNvPr id="41" name="Group 35"/>
            <p:cNvGrpSpPr/>
            <p:nvPr/>
          </p:nvGrpSpPr>
          <p:grpSpPr>
            <a:xfrm flipH="1">
              <a:off x="6459444" y="4909178"/>
              <a:ext cx="475277" cy="472151"/>
              <a:chOff x="6853673" y="3715407"/>
              <a:chExt cx="379359" cy="376864"/>
            </a:xfrm>
            <a:solidFill>
              <a:schemeClr val="bg1"/>
            </a:solidFill>
          </p:grpSpPr>
          <p:sp>
            <p:nvSpPr>
              <p:cNvPr id="4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43"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sz="1400">
                  <a:cs typeface="+mn-ea"/>
                  <a:sym typeface="+mn-lt"/>
                </a:endParaRPr>
              </a:p>
            </p:txBody>
          </p:sp>
          <p:sp>
            <p:nvSpPr>
              <p:cNvPr id="44"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sz="1400">
                  <a:cs typeface="+mn-ea"/>
                  <a:sym typeface="+mn-lt"/>
                </a:endParaRPr>
              </a:p>
            </p:txBody>
          </p:sp>
          <p:sp>
            <p:nvSpPr>
              <p:cNvPr id="45"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sz="1400">
                  <a:cs typeface="+mn-ea"/>
                  <a:sym typeface="+mn-lt"/>
                </a:endParaRPr>
              </a:p>
            </p:txBody>
          </p:sp>
          <p:sp>
            <p:nvSpPr>
              <p:cNvPr id="46"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47"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48"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49"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50"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51"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sz="1400">
                  <a:cs typeface="+mn-ea"/>
                  <a:sym typeface="+mn-lt"/>
                </a:endParaRPr>
              </a:p>
            </p:txBody>
          </p:sp>
          <p:sp>
            <p:nvSpPr>
              <p:cNvPr id="52"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53"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54"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55"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56"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57"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58"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sz="1400">
                  <a:cs typeface="+mn-ea"/>
                  <a:sym typeface="+mn-lt"/>
                </a:endParaRPr>
              </a:p>
            </p:txBody>
          </p:sp>
          <p:sp>
            <p:nvSpPr>
              <p:cNvPr id="59"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sz="1400">
                  <a:cs typeface="+mn-ea"/>
                  <a:sym typeface="+mn-lt"/>
                </a:endParaRPr>
              </a:p>
            </p:txBody>
          </p:sp>
        </p:grpSp>
        <p:grpSp>
          <p:nvGrpSpPr>
            <p:cNvPr id="60" name="Group 54"/>
            <p:cNvGrpSpPr/>
            <p:nvPr/>
          </p:nvGrpSpPr>
          <p:grpSpPr>
            <a:xfrm flipH="1">
              <a:off x="9088050" y="4939510"/>
              <a:ext cx="375218" cy="487784"/>
              <a:chOff x="6421904" y="4798576"/>
              <a:chExt cx="299494" cy="389342"/>
            </a:xfrm>
            <a:solidFill>
              <a:schemeClr val="bg1"/>
            </a:solidFill>
          </p:grpSpPr>
          <p:sp>
            <p:nvSpPr>
              <p:cNvPr id="61"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62"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grpSp>
      </p:grpSp>
    </p:spTree>
  </p:cSld>
  <p:clrMapOvr>
    <a:masterClrMapping/>
  </p:clrMapOvr>
  <mc:AlternateContent xmlns:mc="http://schemas.openxmlformats.org/markup-compatibility/2006">
    <mc:Choice xmlns:p14="http://schemas.microsoft.com/office/powerpoint/2010/main" xmlns="" Requires="p14">
      <p:transition spd="slow" p14:dur="20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p:tgtEl>
                                          <p:spTgt spid="23"/>
                                        </p:tgtEl>
                                        <p:attrNameLst>
                                          <p:attrName>ppt_y</p:attrName>
                                        </p:attrNameLst>
                                      </p:cBhvr>
                                      <p:tavLst>
                                        <p:tav tm="0">
                                          <p:val>
                                            <p:strVal val="#ppt_y+#ppt_h*1.125000"/>
                                          </p:val>
                                        </p:tav>
                                        <p:tav tm="100000">
                                          <p:val>
                                            <p:strVal val="#ppt_y"/>
                                          </p:val>
                                        </p:tav>
                                      </p:tavLst>
                                    </p:anim>
                                    <p:animEffect transition="in" filter="wipe(up)">
                                      <p:cBhvr>
                                        <p:cTn id="16" dur="500"/>
                                        <p:tgtEl>
                                          <p:spTgt spid="23"/>
                                        </p:tgtEl>
                                      </p:cBhvr>
                                    </p:animEffect>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p:tgtEl>
                                          <p:spTgt spid="28"/>
                                        </p:tgtEl>
                                        <p:attrNameLst>
                                          <p:attrName>ppt_y</p:attrName>
                                        </p:attrNameLst>
                                      </p:cBhvr>
                                      <p:tavLst>
                                        <p:tav tm="0">
                                          <p:val>
                                            <p:strVal val="#ppt_y+#ppt_h*1.125000"/>
                                          </p:val>
                                        </p:tav>
                                        <p:tav tm="100000">
                                          <p:val>
                                            <p:strVal val="#ppt_y"/>
                                          </p:val>
                                        </p:tav>
                                      </p:tavLst>
                                    </p:anim>
                                    <p:animEffect transition="in" filter="wipe(up)">
                                      <p:cBhvr>
                                        <p:cTn id="21" dur="500"/>
                                        <p:tgtEl>
                                          <p:spTgt spid="28"/>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par>
                          <p:cTn id="26" fill="hold">
                            <p:stCondLst>
                              <p:cond delay="2500"/>
                            </p:stCondLst>
                            <p:childTnLst>
                              <p:par>
                                <p:cTn id="27" presetID="12" presetClass="entr" presetSubtype="4"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p:tgtEl>
                                          <p:spTgt spid="29"/>
                                        </p:tgtEl>
                                        <p:attrNameLst>
                                          <p:attrName>ppt_y</p:attrName>
                                        </p:attrNameLst>
                                      </p:cBhvr>
                                      <p:tavLst>
                                        <p:tav tm="0">
                                          <p:val>
                                            <p:strVal val="#ppt_y+#ppt_h*1.125000"/>
                                          </p:val>
                                        </p:tav>
                                        <p:tav tm="100000">
                                          <p:val>
                                            <p:strVal val="#ppt_y"/>
                                          </p:val>
                                        </p:tav>
                                      </p:tavLst>
                                    </p:anim>
                                    <p:animEffect transition="in" filter="wipe(up)">
                                      <p:cBhvr>
                                        <p:cTn id="35" dur="500"/>
                                        <p:tgtEl>
                                          <p:spTgt spid="29"/>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randombar(horizontal)">
                                      <p:cBhvr>
                                        <p:cTn id="39" dur="500"/>
                                        <p:tgtEl>
                                          <p:spTgt spid="26"/>
                                        </p:tgtEl>
                                      </p:cBhvr>
                                    </p:animEffect>
                                  </p:childTnLst>
                                </p:cTn>
                              </p:par>
                            </p:childTnLst>
                          </p:cTn>
                        </p:par>
                        <p:par>
                          <p:cTn id="40" fill="hold">
                            <p:stCondLst>
                              <p:cond delay="4000"/>
                            </p:stCondLst>
                            <p:childTnLst>
                              <p:par>
                                <p:cTn id="41" presetID="12" presetClass="entr" presetSubtype="4"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p:tgtEl>
                                          <p:spTgt spid="27"/>
                                        </p:tgtEl>
                                        <p:attrNameLst>
                                          <p:attrName>ppt_y</p:attrName>
                                        </p:attrNameLst>
                                      </p:cBhvr>
                                      <p:tavLst>
                                        <p:tav tm="0">
                                          <p:val>
                                            <p:strVal val="#ppt_y+#ppt_h*1.125000"/>
                                          </p:val>
                                        </p:tav>
                                        <p:tav tm="100000">
                                          <p:val>
                                            <p:strVal val="#ppt_y"/>
                                          </p:val>
                                        </p:tav>
                                      </p:tavLst>
                                    </p:anim>
                                    <p:animEffect transition="in" filter="wipe(up)">
                                      <p:cBhvr>
                                        <p:cTn id="44" dur="500"/>
                                        <p:tgtEl>
                                          <p:spTgt spid="27"/>
                                        </p:tgtEl>
                                      </p:cBhvr>
                                    </p:animEffect>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250"/>
                                        <p:tgtEl>
                                          <p:spTgt spid="30"/>
                                        </p:tgtEl>
                                      </p:cBhvr>
                                    </p:animEffect>
                                    <p:anim calcmode="lin" valueType="num">
                                      <p:cBhvr>
                                        <p:cTn id="49" dur="250" fill="hold"/>
                                        <p:tgtEl>
                                          <p:spTgt spid="30"/>
                                        </p:tgtEl>
                                        <p:attrNameLst>
                                          <p:attrName>ppt_x</p:attrName>
                                        </p:attrNameLst>
                                      </p:cBhvr>
                                      <p:tavLst>
                                        <p:tav tm="0">
                                          <p:val>
                                            <p:strVal val="#ppt_x"/>
                                          </p:val>
                                        </p:tav>
                                        <p:tav tm="100000">
                                          <p:val>
                                            <p:strVal val="#ppt_x"/>
                                          </p:val>
                                        </p:tav>
                                      </p:tavLst>
                                    </p:anim>
                                    <p:anim calcmode="lin" valueType="num">
                                      <p:cBhvr>
                                        <p:cTn id="50" dur="250" fill="hold"/>
                                        <p:tgtEl>
                                          <p:spTgt spid="30"/>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250"/>
                                        <p:tgtEl>
                                          <p:spTgt spid="31"/>
                                        </p:tgtEl>
                                      </p:cBhvr>
                                    </p:animEffect>
                                    <p:anim calcmode="lin" valueType="num">
                                      <p:cBhvr>
                                        <p:cTn id="55" dur="250" fill="hold"/>
                                        <p:tgtEl>
                                          <p:spTgt spid="31"/>
                                        </p:tgtEl>
                                        <p:attrNameLst>
                                          <p:attrName>ppt_x</p:attrName>
                                        </p:attrNameLst>
                                      </p:cBhvr>
                                      <p:tavLst>
                                        <p:tav tm="0">
                                          <p:val>
                                            <p:strVal val="#ppt_x"/>
                                          </p:val>
                                        </p:tav>
                                        <p:tav tm="100000">
                                          <p:val>
                                            <p:strVal val="#ppt_x"/>
                                          </p:val>
                                        </p:tav>
                                      </p:tavLst>
                                    </p:anim>
                                    <p:anim calcmode="lin" valueType="num">
                                      <p:cBhvr>
                                        <p:cTn id="56" dur="250" fill="hold"/>
                                        <p:tgtEl>
                                          <p:spTgt spid="31"/>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12" presetClass="entr" presetSubtype="4" fill="hold" nodeType="after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additive="base">
                                        <p:cTn id="60" dur="500"/>
                                        <p:tgtEl>
                                          <p:spTgt spid="34"/>
                                        </p:tgtEl>
                                        <p:attrNameLst>
                                          <p:attrName>ppt_y</p:attrName>
                                        </p:attrNameLst>
                                      </p:cBhvr>
                                      <p:tavLst>
                                        <p:tav tm="0">
                                          <p:val>
                                            <p:strVal val="#ppt_y+#ppt_h*1.125000"/>
                                          </p:val>
                                        </p:tav>
                                        <p:tav tm="100000">
                                          <p:val>
                                            <p:strVal val="#ppt_y"/>
                                          </p:val>
                                        </p:tav>
                                      </p:tavLst>
                                    </p:anim>
                                    <p:animEffect transition="in" filter="wipe(up)">
                                      <p:cBhvr>
                                        <p:cTn id="61" dur="500"/>
                                        <p:tgtEl>
                                          <p:spTgt spid="34"/>
                                        </p:tgtEl>
                                      </p:cBhvr>
                                    </p:animEffect>
                                  </p:childTnLst>
                                </p:cTn>
                              </p:par>
                            </p:childTnLst>
                          </p:cTn>
                        </p:par>
                        <p:par>
                          <p:cTn id="62" fill="hold">
                            <p:stCondLst>
                              <p:cond delay="6000"/>
                            </p:stCondLst>
                            <p:childTnLst>
                              <p:par>
                                <p:cTn id="63" presetID="14" presetClass="entr" presetSubtype="1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randombar(horizontal)">
                                      <p:cBhvr>
                                        <p:cTn id="65" dur="500"/>
                                        <p:tgtEl>
                                          <p:spTgt spid="32"/>
                                        </p:tgtEl>
                                      </p:cBhvr>
                                    </p:animEffect>
                                  </p:childTnLst>
                                </p:cTn>
                              </p:par>
                            </p:childTnLst>
                          </p:cTn>
                        </p:par>
                        <p:par>
                          <p:cTn id="66" fill="hold">
                            <p:stCondLst>
                              <p:cond delay="6500"/>
                            </p:stCondLst>
                            <p:childTnLst>
                              <p:par>
                                <p:cTn id="67" presetID="12" presetClass="entr" presetSubtype="4"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p:tgtEl>
                                          <p:spTgt spid="33"/>
                                        </p:tgtEl>
                                        <p:attrNameLst>
                                          <p:attrName>ppt_y</p:attrName>
                                        </p:attrNameLst>
                                      </p:cBhvr>
                                      <p:tavLst>
                                        <p:tav tm="0">
                                          <p:val>
                                            <p:strVal val="#ppt_y+#ppt_h*1.125000"/>
                                          </p:val>
                                        </p:tav>
                                        <p:tav tm="100000">
                                          <p:val>
                                            <p:strVal val="#ppt_y"/>
                                          </p:val>
                                        </p:tav>
                                      </p:tavLst>
                                    </p:anim>
                                    <p:animEffect transition="in" filter="wipe(up)">
                                      <p:cBhvr>
                                        <p:cTn id="70" dur="500"/>
                                        <p:tgtEl>
                                          <p:spTgt spid="33"/>
                                        </p:tgtEl>
                                      </p:cBhvr>
                                    </p:animEffect>
                                  </p:childTnLst>
                                </p:cTn>
                              </p:par>
                            </p:childTnLst>
                          </p:cTn>
                        </p:par>
                        <p:par>
                          <p:cTn id="71" fill="hold">
                            <p:stCondLst>
                              <p:cond delay="7000"/>
                            </p:stCondLst>
                            <p:childTnLst>
                              <p:par>
                                <p:cTn id="72" presetID="42" presetClass="entr" presetSubtype="0" fill="hold"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750"/>
                                        <p:tgtEl>
                                          <p:spTgt spid="35"/>
                                        </p:tgtEl>
                                      </p:cBhvr>
                                    </p:animEffect>
                                    <p:anim calcmode="lin" valueType="num">
                                      <p:cBhvr>
                                        <p:cTn id="75" dur="750" fill="hold"/>
                                        <p:tgtEl>
                                          <p:spTgt spid="35"/>
                                        </p:tgtEl>
                                        <p:attrNameLst>
                                          <p:attrName>ppt_x</p:attrName>
                                        </p:attrNameLst>
                                      </p:cBhvr>
                                      <p:tavLst>
                                        <p:tav tm="0">
                                          <p:val>
                                            <p:strVal val="#ppt_x"/>
                                          </p:val>
                                        </p:tav>
                                        <p:tav tm="100000">
                                          <p:val>
                                            <p:strVal val="#ppt_x"/>
                                          </p:val>
                                        </p:tav>
                                      </p:tavLst>
                                    </p:anim>
                                    <p:anim calcmode="lin" valueType="num">
                                      <p:cBhvr>
                                        <p:cTn id="76" dur="7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p:bldP spid="24" grpId="0"/>
      <p:bldP spid="25" grpId="0"/>
      <p:bldP spid="26" grpId="0"/>
      <p:bldP spid="27" grpId="0"/>
      <p:bldP spid="30" grpId="0" bldLvl="0" animBg="1"/>
      <p:bldP spid="31" grpId="0"/>
      <p:bldP spid="32"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sp>
        <p:nvSpPr>
          <p:cNvPr id="2" name="椭圆 1"/>
          <p:cNvSpPr/>
          <p:nvPr/>
        </p:nvSpPr>
        <p:spPr>
          <a:xfrm>
            <a:off x="4876165" y="1912620"/>
            <a:ext cx="2438400" cy="2438400"/>
          </a:xfrm>
          <a:prstGeom prst="ellipse">
            <a:avLst/>
          </a:prstGeom>
          <a:blipFill rotWithShape="1">
            <a:blip r:embed="rId3" cstate="email">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8279765" y="1912620"/>
            <a:ext cx="2438400" cy="2438400"/>
          </a:xfrm>
          <a:prstGeom prst="ellipse">
            <a:avLst/>
          </a:prstGeom>
          <a:blipFill rotWithShape="1">
            <a:blip r:embed="rId5" cstate="email">
              <a:extLst>
                <a:ext uri="{BEBA8EAE-BF5A-486C-A8C5-ECC9F3942E4B}">
                  <a14:imgProps xmlns:a14="http://schemas.microsoft.com/office/drawing/2010/main" xmlns="">
                    <a14:imgLayer r:embed="rId6">
                      <a14:imgEffect>
                        <a14:saturation sat="0"/>
                      </a14:imgEffect>
                    </a14:imgLayer>
                  </a14:imgProps>
                </a:ex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椭圆 8"/>
          <p:cNvSpPr/>
          <p:nvPr/>
        </p:nvSpPr>
        <p:spPr>
          <a:xfrm>
            <a:off x="1457325" y="1912620"/>
            <a:ext cx="2438400" cy="2438400"/>
          </a:xfrm>
          <a:prstGeom prst="ellipse">
            <a:avLst/>
          </a:prstGeom>
          <a:blipFill rotWithShape="1">
            <a:blip r:embed="rId7" cstate="email">
              <a:extLst>
                <a:ext uri="{BEBA8EAE-BF5A-486C-A8C5-ECC9F3942E4B}">
                  <a14:imgProps xmlns:a14="http://schemas.microsoft.com/office/drawing/2010/main" xmlns="">
                    <a14:imgLayer r:embed="rId8">
                      <a14:imgEffect>
                        <a14:saturation sat="0"/>
                      </a14:imgEffect>
                    </a14:imgLayer>
                  </a14:imgProps>
                </a:ex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4511040" y="4671060"/>
            <a:ext cx="3169920" cy="396240"/>
          </a:xfrm>
          <a:prstGeom prst="rect">
            <a:avLst/>
          </a:prstGeom>
          <a:noFill/>
        </p:spPr>
        <p:txBody>
          <a:bodyPr wrap="square" rtlCol="0">
            <a:spAutoFit/>
          </a:bodyPr>
          <a:lstStyle/>
          <a:p>
            <a:pPr algn="ctr"/>
            <a:r>
              <a:rPr lang="zh-CN" altLang="en-US" sz="2000">
                <a:solidFill>
                  <a:schemeClr val="tx1">
                    <a:lumMod val="65000"/>
                    <a:lumOff val="35000"/>
                  </a:schemeClr>
                </a:solidFill>
                <a:cs typeface="+mn-ea"/>
                <a:sym typeface="+mn-lt"/>
              </a:rPr>
              <a:t>单击此处输入标题文本</a:t>
            </a:r>
          </a:p>
        </p:txBody>
      </p:sp>
      <p:sp>
        <p:nvSpPr>
          <p:cNvPr id="15" name="矩形 14"/>
          <p:cNvSpPr/>
          <p:nvPr/>
        </p:nvSpPr>
        <p:spPr>
          <a:xfrm>
            <a:off x="648970" y="5067300"/>
            <a:ext cx="10904855" cy="700574"/>
          </a:xfrm>
          <a:prstGeom prst="rect">
            <a:avLst/>
          </a:prstGeom>
        </p:spPr>
        <p:txBody>
          <a:bodyPr wrap="square" lIns="91438" tIns="45719" rIns="91438" bIns="45719">
            <a:spAutoFit/>
          </a:bodyPr>
          <a:lstStyle/>
          <a:p>
            <a:pPr algn="ctr" defTabSz="914400" fontAlgn="auto">
              <a:lnSpc>
                <a:spcPct val="150000"/>
              </a:lnSpc>
            </a:pPr>
            <a:r>
              <a:rPr lang="zh-CN" altLang="en-US" sz="1400" dirty="0">
                <a:solidFill>
                  <a:schemeClr val="tx1">
                    <a:lumMod val="65000"/>
                    <a:lumOff val="35000"/>
                  </a:schemeClr>
                </a:solidFill>
                <a:cs typeface="+mn-ea"/>
                <a:sym typeface="+mn-lt"/>
              </a:rPr>
              <a:t>寻寻觅觅，冷冷清清，凄凄惨惨戚戚。乍暖还寒时候，最难将息。三杯两盏淡酒，怎敌他、晚来风急？雁过也，正伤心，却是旧时相识。</a:t>
            </a:r>
          </a:p>
          <a:p>
            <a:pPr algn="ctr" defTabSz="914400" fontAlgn="auto">
              <a:lnSpc>
                <a:spcPct val="150000"/>
              </a:lnSpc>
            </a:pPr>
            <a:r>
              <a:rPr lang="zh-CN" altLang="en-US" sz="1400" dirty="0">
                <a:solidFill>
                  <a:schemeClr val="tx1">
                    <a:lumMod val="65000"/>
                    <a:lumOff val="35000"/>
                  </a:schemeClr>
                </a:solidFill>
                <a:cs typeface="+mn-ea"/>
                <a:sym typeface="+mn-lt"/>
              </a:rPr>
              <a:t>满地黄花堆积。憔悴损，如今有谁堪摘？守着窗儿，独自怎生得黑？梧桐更兼细雨，到黄昏、点点滴滴。这次第，怎一个愁字了得！</a:t>
            </a:r>
            <a:endParaRPr lang="en-US" altLang="zh-CN" sz="1200" dirty="0">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25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edge">
                                      <p:cBhvr>
                                        <p:cTn id="11" dur="500"/>
                                        <p:tgtEl>
                                          <p:spTgt spid="9"/>
                                        </p:tgtEl>
                                      </p:cBhvr>
                                    </p:animEffect>
                                  </p:childTnLst>
                                </p:cTn>
                              </p:par>
                            </p:childTnLst>
                          </p:cTn>
                        </p:par>
                        <p:par>
                          <p:cTn id="12" fill="hold">
                            <p:stCondLst>
                              <p:cond delay="1000"/>
                            </p:stCondLst>
                            <p:childTnLst>
                              <p:par>
                                <p:cTn id="13" presetID="2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edge">
                                      <p:cBhvr>
                                        <p:cTn id="15" dur="500"/>
                                        <p:tgtEl>
                                          <p:spTgt spid="2"/>
                                        </p:tgtEl>
                                      </p:cBhvr>
                                    </p:animEffect>
                                  </p:childTnLst>
                                </p:cTn>
                              </p:par>
                            </p:childTnLst>
                          </p:cTn>
                        </p:par>
                        <p:par>
                          <p:cTn id="16" fill="hold">
                            <p:stCondLst>
                              <p:cond delay="1500"/>
                            </p:stCondLst>
                            <p:childTnLst>
                              <p:par>
                                <p:cTn id="17" presetID="2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edge">
                                      <p:cBhvr>
                                        <p:cTn id="19" dur="500"/>
                                        <p:tgtEl>
                                          <p:spTgt spid="8"/>
                                        </p:tgtEl>
                                      </p:cBhvr>
                                    </p:animEffect>
                                  </p:childTnLst>
                                </p:cTn>
                              </p:par>
                            </p:childTnLst>
                          </p:cTn>
                        </p:par>
                        <p:par>
                          <p:cTn id="20" fill="hold">
                            <p:stCondLst>
                              <p:cond delay="2000"/>
                            </p:stCondLst>
                            <p:childTnLst>
                              <p:par>
                                <p:cTn id="21" presetID="1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ppt_y</p:attrName>
                                        </p:attrNameLst>
                                      </p:cBhvr>
                                      <p:tavLst>
                                        <p:tav tm="0">
                                          <p:val>
                                            <p:strVal val="#ppt_y+#ppt_h*1.125000"/>
                                          </p:val>
                                        </p:tav>
                                        <p:tav tm="100000">
                                          <p:val>
                                            <p:strVal val="#ppt_y"/>
                                          </p:val>
                                        </p:tav>
                                      </p:tavLst>
                                    </p:anim>
                                    <p:animEffect transition="in" filter="wipe(up)">
                                      <p:cBhvr>
                                        <p:cTn id="24" dur="500"/>
                                        <p:tgtEl>
                                          <p:spTgt spid="10"/>
                                        </p:tgtEl>
                                      </p:cBhvr>
                                    </p:animEffect>
                                  </p:childTnLst>
                                </p:cTn>
                              </p:par>
                            </p:childTnLst>
                          </p:cTn>
                        </p:par>
                        <p:par>
                          <p:cTn id="25" fill="hold">
                            <p:stCondLst>
                              <p:cond delay="2500"/>
                            </p:stCondLst>
                            <p:childTnLst>
                              <p:par>
                                <p:cTn id="26" presetID="12" presetClass="entr" presetSubtype="4"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ppt_y</p:attrName>
                                        </p:attrNameLst>
                                      </p:cBhvr>
                                      <p:tavLst>
                                        <p:tav tm="0">
                                          <p:val>
                                            <p:strVal val="#ppt_y+#ppt_h*1.125000"/>
                                          </p:val>
                                        </p:tav>
                                        <p:tav tm="100000">
                                          <p:val>
                                            <p:strVal val="#ppt_y"/>
                                          </p:val>
                                        </p:tav>
                                      </p:tavLst>
                                    </p:anim>
                                    <p:animEffect transition="in" filter="wipe(up)">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grpSp>
        <p:nvGrpSpPr>
          <p:cNvPr id="10" name="组合 9"/>
          <p:cNvGrpSpPr/>
          <p:nvPr/>
        </p:nvGrpSpPr>
        <p:grpSpPr>
          <a:xfrm flipH="1">
            <a:off x="4793078" y="1662348"/>
            <a:ext cx="6065778" cy="4279309"/>
            <a:chOff x="4714349" y="1947769"/>
            <a:chExt cx="6753302" cy="3928142"/>
          </a:xfrm>
        </p:grpSpPr>
        <p:sp>
          <p:nvSpPr>
            <p:cNvPr id="11" name="矩形 10"/>
            <p:cNvSpPr/>
            <p:nvPr/>
          </p:nvSpPr>
          <p:spPr>
            <a:xfrm>
              <a:off x="8033585" y="1947769"/>
              <a:ext cx="3314098" cy="2854325"/>
            </a:xfrm>
            <a:prstGeom prst="rect">
              <a:avLst/>
            </a:prstGeom>
            <a:blipFill dpi="0" rotWithShape="1">
              <a:blip r:embed="rId3" cstate="email">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2" name="矩形 11"/>
            <p:cNvSpPr>
              <a:spLocks noChangeArrowheads="1"/>
            </p:cNvSpPr>
            <p:nvPr/>
          </p:nvSpPr>
          <p:spPr bwMode="auto">
            <a:xfrm>
              <a:off x="4714349" y="5028351"/>
              <a:ext cx="6753302" cy="847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bg1">
                      <a:lumMod val="50000"/>
                    </a:schemeClr>
                  </a:solidFill>
                  <a:cs typeface="+mn-ea"/>
                  <a:sym typeface="+mn-lt"/>
                </a:rPr>
                <a:t>此处添加详细文本描述，建议与风格，语言语言风格，语言描述尽量简洁生动。尽量将每页幻灯片的字数控制在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字以内此处添加详细文本描述，建议与标题相关并符合将每页幻灯片的字数字以内此处添加详细文本描述，建议题相关并符合控制在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a:t>
              </a:r>
            </a:p>
          </p:txBody>
        </p:sp>
        <p:sp>
          <p:nvSpPr>
            <p:cNvPr id="13" name="矩形 12"/>
            <p:cNvSpPr>
              <a:spLocks noChangeArrowheads="1"/>
            </p:cNvSpPr>
            <p:nvPr/>
          </p:nvSpPr>
          <p:spPr bwMode="auto">
            <a:xfrm>
              <a:off x="4766302" y="1960425"/>
              <a:ext cx="3132027" cy="2854325"/>
            </a:xfrm>
            <a:prstGeom prst="rect">
              <a:avLst/>
            </a:prstGeom>
            <a:noFill/>
            <a:ln>
              <a:solidFill>
                <a:schemeClr val="tx1">
                  <a:lumMod val="75000"/>
                  <a:lumOff val="25000"/>
                </a:schemeClr>
              </a:solidFill>
            </a:ln>
          </p:spPr>
          <p:txBody>
            <a:bodyPr anchor="ctr"/>
            <a:lstStyle/>
            <a:p>
              <a:pPr algn="ctr" eaLnBrk="1" hangingPunct="1">
                <a:buFont typeface="Arial" panose="020B0604020202020204" pitchFamily="34" charset="0"/>
                <a:buNone/>
              </a:pPr>
              <a:endParaRPr lang="zh-CN" altLang="en-US">
                <a:solidFill>
                  <a:schemeClr val="bg1">
                    <a:lumMod val="50000"/>
                  </a:schemeClr>
                </a:solidFill>
                <a:cs typeface="+mn-ea"/>
                <a:sym typeface="+mn-lt"/>
              </a:endParaRPr>
            </a:p>
          </p:txBody>
        </p:sp>
        <p:sp>
          <p:nvSpPr>
            <p:cNvPr id="14" name="矩形 13"/>
            <p:cNvSpPr>
              <a:spLocks noChangeArrowheads="1"/>
            </p:cNvSpPr>
            <p:nvPr/>
          </p:nvSpPr>
          <p:spPr bwMode="auto">
            <a:xfrm>
              <a:off x="4875906" y="3337002"/>
              <a:ext cx="2990967" cy="11018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a:t>
              </a:r>
            </a:p>
          </p:txBody>
        </p:sp>
        <p:sp>
          <p:nvSpPr>
            <p:cNvPr id="15" name="矩形 14"/>
            <p:cNvSpPr>
              <a:spLocks noChangeArrowheads="1"/>
            </p:cNvSpPr>
            <p:nvPr/>
          </p:nvSpPr>
          <p:spPr bwMode="auto">
            <a:xfrm>
              <a:off x="4763839" y="2161691"/>
              <a:ext cx="3132029" cy="11018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eaLnBrk="1" hangingPunct="1"/>
              <a:r>
                <a:rPr lang="en-US" altLang="zh-CN" sz="2400" dirty="0" err="1">
                  <a:solidFill>
                    <a:schemeClr val="bg1">
                      <a:lumMod val="50000"/>
                    </a:schemeClr>
                  </a:solidFill>
                  <a:cs typeface="+mn-ea"/>
                  <a:sym typeface="+mn-lt"/>
                </a:rPr>
                <a:t>donec</a:t>
              </a:r>
              <a:r>
                <a:rPr lang="en-US" altLang="zh-CN" sz="2400" dirty="0">
                  <a:solidFill>
                    <a:schemeClr val="bg1">
                      <a:lumMod val="50000"/>
                    </a:schemeClr>
                  </a:solidFill>
                  <a:cs typeface="+mn-ea"/>
                  <a:sym typeface="+mn-lt"/>
                </a:rPr>
                <a:t> </a:t>
              </a:r>
              <a:r>
                <a:rPr lang="en-US" altLang="zh-CN" sz="2400" dirty="0" err="1">
                  <a:solidFill>
                    <a:schemeClr val="bg1">
                      <a:lumMod val="50000"/>
                    </a:schemeClr>
                  </a:solidFill>
                  <a:cs typeface="+mn-ea"/>
                  <a:sym typeface="+mn-lt"/>
                </a:rPr>
                <a:t>sollicitudin</a:t>
              </a:r>
              <a:r>
                <a:rPr lang="en-US" altLang="zh-CN" sz="2400" dirty="0">
                  <a:solidFill>
                    <a:schemeClr val="bg1">
                      <a:lumMod val="50000"/>
                    </a:schemeClr>
                  </a:solidFill>
                  <a:cs typeface="+mn-ea"/>
                  <a:sym typeface="+mn-lt"/>
                </a:rPr>
                <a:t> </a:t>
              </a:r>
              <a:r>
                <a:rPr lang="en-US" altLang="zh-CN" sz="2400" dirty="0" err="1">
                  <a:solidFill>
                    <a:schemeClr val="bg1">
                      <a:lumMod val="50000"/>
                    </a:schemeClr>
                  </a:solidFill>
                  <a:cs typeface="+mn-ea"/>
                  <a:sym typeface="+mn-lt"/>
                </a:rPr>
                <a:t>molestie</a:t>
              </a:r>
              <a:r>
                <a:rPr lang="en-US" altLang="zh-CN" sz="2400" dirty="0">
                  <a:solidFill>
                    <a:schemeClr val="bg1">
                      <a:lumMod val="50000"/>
                    </a:schemeClr>
                  </a:solidFill>
                  <a:cs typeface="+mn-ea"/>
                  <a:sym typeface="+mn-lt"/>
                </a:rPr>
                <a:t> </a:t>
              </a:r>
              <a:r>
                <a:rPr lang="en-US" altLang="zh-CN" sz="2400" dirty="0" err="1">
                  <a:solidFill>
                    <a:schemeClr val="bg1">
                      <a:lumMod val="50000"/>
                    </a:schemeClr>
                  </a:solidFill>
                  <a:cs typeface="+mn-ea"/>
                  <a:sym typeface="+mn-lt"/>
                </a:rPr>
                <a:t>malesuada</a:t>
              </a:r>
              <a:endParaRPr lang="zh-CN" altLang="en-US" sz="2400" dirty="0">
                <a:solidFill>
                  <a:schemeClr val="bg1">
                    <a:lumMod val="50000"/>
                  </a:schemeClr>
                </a:solidFill>
                <a:cs typeface="+mn-ea"/>
                <a:sym typeface="+mn-lt"/>
              </a:endParaRPr>
            </a:p>
          </p:txBody>
        </p:sp>
      </p:grpSp>
      <p:sp>
        <p:nvSpPr>
          <p:cNvPr id="29" name="文本框 30"/>
          <p:cNvSpPr txBox="1"/>
          <p:nvPr/>
        </p:nvSpPr>
        <p:spPr>
          <a:xfrm>
            <a:off x="1061857" y="1662348"/>
            <a:ext cx="3729009" cy="3785652"/>
          </a:xfrm>
          <a:prstGeom prst="rect">
            <a:avLst/>
          </a:prstGeom>
          <a:noFill/>
          <a:effectLst/>
        </p:spPr>
        <p:txBody>
          <a:bodyPr wrap="square" rtlCol="0">
            <a:spAutoFit/>
          </a:bodyPr>
          <a:lstStyle/>
          <a:p>
            <a:pPr lvl="0">
              <a:lnSpc>
                <a:spcPct val="150000"/>
              </a:lnSpc>
            </a:pPr>
            <a:r>
              <a:rPr lang="zh-CN" altLang="en-US" sz="1600" dirty="0">
                <a:solidFill>
                  <a:prstClr val="white">
                    <a:lumMod val="50000"/>
                  </a:prstClr>
                </a:solidFill>
                <a:cs typeface="+mn-ea"/>
                <a:sym typeface="+mn-lt"/>
              </a:rPr>
              <a:t>此处添加详细文本描述，建议与风格，语言语言风格，语言描述尽量简洁生动。尽量将每页幻灯片的字数控制在  </a:t>
            </a:r>
            <a:r>
              <a:rPr lang="en-US" altLang="zh-CN" sz="1600" dirty="0">
                <a:solidFill>
                  <a:prstClr val="white">
                    <a:lumMod val="50000"/>
                  </a:prstClr>
                </a:solidFill>
                <a:cs typeface="+mn-ea"/>
                <a:sym typeface="+mn-lt"/>
              </a:rPr>
              <a:t>200</a:t>
            </a:r>
            <a:r>
              <a:rPr lang="zh-CN" altLang="en-US" sz="1600" dirty="0">
                <a:solidFill>
                  <a:prstClr val="white">
                    <a:lumMod val="50000"/>
                  </a:prstClr>
                </a:solidFill>
                <a:cs typeface="+mn-ea"/>
                <a:sym typeface="+mn-lt"/>
              </a:rPr>
              <a:t>字以内此处添加详细文本描述，建议与标题相关并符合将每页幻灯片的字数字以</a:t>
            </a:r>
            <a:r>
              <a:rPr lang="zh-CN" altLang="en-US" sz="1600" dirty="0" smtClean="0">
                <a:solidFill>
                  <a:prstClr val="white">
                    <a:lumMod val="50000"/>
                  </a:prstClr>
                </a:solidFill>
                <a:cs typeface="+mn-ea"/>
                <a:sym typeface="+mn-lt"/>
              </a:rPr>
              <a:t>内</a:t>
            </a:r>
            <a:r>
              <a:rPr lang="zh-CN" altLang="en-US" sz="1600" dirty="0">
                <a:solidFill>
                  <a:prstClr val="white">
                    <a:lumMod val="50000"/>
                  </a:prstClr>
                </a:solidFill>
                <a:cs typeface="+mn-ea"/>
                <a:sym typeface="+mn-lt"/>
              </a:rPr>
              <a:t>。</a:t>
            </a:r>
            <a:endParaRPr lang="en-US" altLang="zh-CN" sz="1600" dirty="0" smtClean="0">
              <a:solidFill>
                <a:prstClr val="white">
                  <a:lumMod val="50000"/>
                </a:prstClr>
              </a:solidFill>
              <a:cs typeface="+mn-ea"/>
              <a:sym typeface="+mn-lt"/>
            </a:endParaRPr>
          </a:p>
          <a:p>
            <a:pPr lvl="0">
              <a:lnSpc>
                <a:spcPct val="150000"/>
              </a:lnSpc>
            </a:pPr>
            <a:r>
              <a:rPr lang="zh-CN" altLang="en-US" sz="1600" dirty="0">
                <a:solidFill>
                  <a:prstClr val="white">
                    <a:lumMod val="50000"/>
                  </a:prstClr>
                </a:solidFill>
                <a:cs typeface="+mn-ea"/>
                <a:sym typeface="+mn-lt"/>
              </a:rPr>
              <a:t>此处添加详细文本描述，建议与风格，语言语言风格，语言描述尽量简洁生动。尽量将每页幻灯片的字数控制在  </a:t>
            </a:r>
            <a:r>
              <a:rPr lang="en-US" altLang="zh-CN" sz="1600" dirty="0">
                <a:solidFill>
                  <a:prstClr val="white">
                    <a:lumMod val="50000"/>
                  </a:prstClr>
                </a:solidFill>
                <a:cs typeface="+mn-ea"/>
                <a:sym typeface="+mn-lt"/>
              </a:rPr>
              <a:t>200</a:t>
            </a:r>
            <a:r>
              <a:rPr lang="zh-CN" altLang="en-US" sz="1600" dirty="0">
                <a:solidFill>
                  <a:prstClr val="white">
                    <a:lumMod val="50000"/>
                  </a:prstClr>
                </a:solidFill>
                <a:cs typeface="+mn-ea"/>
                <a:sym typeface="+mn-lt"/>
              </a:rPr>
              <a:t>字以内此处添加详细文本描</a:t>
            </a:r>
            <a:r>
              <a:rPr lang="zh-CN" altLang="en-US" sz="1600" dirty="0" smtClean="0">
                <a:solidFill>
                  <a:prstClr val="white">
                    <a:lumMod val="50000"/>
                  </a:prstClr>
                </a:solidFill>
                <a:cs typeface="+mn-ea"/>
                <a:sym typeface="+mn-lt"/>
              </a:rPr>
              <a:t>述。</a:t>
            </a:r>
            <a:endParaRPr lang="zh-CN" altLang="en-US" sz="1600" dirty="0">
              <a:solidFill>
                <a:prstClr val="white">
                  <a:lumMod val="50000"/>
                </a:prstClr>
              </a:solidFill>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25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250"/>
                                        <p:tgtEl>
                                          <p:spTgt spid="29"/>
                                        </p:tgtEl>
                                      </p:cBhvr>
                                    </p:animEffect>
                                    <p:anim calcmode="lin" valueType="num">
                                      <p:cBhvr>
                                        <p:cTn id="18" dur="250" fill="hold"/>
                                        <p:tgtEl>
                                          <p:spTgt spid="29"/>
                                        </p:tgtEl>
                                        <p:attrNameLst>
                                          <p:attrName>ppt_x</p:attrName>
                                        </p:attrNameLst>
                                      </p:cBhvr>
                                      <p:tavLst>
                                        <p:tav tm="0">
                                          <p:val>
                                            <p:strVal val="#ppt_x"/>
                                          </p:val>
                                        </p:tav>
                                        <p:tav tm="100000">
                                          <p:val>
                                            <p:strVal val="#ppt_x"/>
                                          </p:val>
                                        </p:tav>
                                      </p:tavLst>
                                    </p:anim>
                                    <p:anim calcmode="lin" valueType="num">
                                      <p:cBhvr>
                                        <p:cTn id="19"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868035" y="-15240"/>
            <a:ext cx="461645" cy="1264920"/>
            <a:chOff x="9241" y="-24"/>
            <a:chExt cx="727" cy="1992"/>
          </a:xfrm>
        </p:grpSpPr>
        <p:grpSp>
          <p:nvGrpSpPr>
            <p:cNvPr id="5" name="组合 4"/>
            <p:cNvGrpSpPr/>
            <p:nvPr/>
          </p:nvGrpSpPr>
          <p:grpSpPr>
            <a:xfrm>
              <a:off x="9247" y="-23"/>
              <a:ext cx="704" cy="1991"/>
              <a:chOff x="9306" y="306"/>
              <a:chExt cx="586" cy="1423"/>
            </a:xfrm>
          </p:grpSpPr>
          <p:sp>
            <p:nvSpPr>
              <p:cNvPr id="3" name="矩形 2"/>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9241" y="-24"/>
              <a:ext cx="727" cy="1670"/>
            </a:xfrm>
            <a:prstGeom prst="rect">
              <a:avLst/>
            </a:prstGeom>
            <a:noFill/>
          </p:spPr>
          <p:txBody>
            <a:bodyPr vert="eaVert" wrap="square" rtlCol="0">
              <a:spAutoFit/>
            </a:bodyPr>
            <a:lstStyle/>
            <a:p>
              <a:pPr algn="r"/>
              <a:r>
                <a:rPr lang="zh-CN" altLang="en-US">
                  <a:solidFill>
                    <a:schemeClr val="bg1"/>
                  </a:solidFill>
                  <a:cs typeface="+mn-ea"/>
                  <a:sym typeface="+mn-lt"/>
                </a:rPr>
                <a:t>输入标题</a:t>
              </a:r>
            </a:p>
          </p:txBody>
        </p:sp>
      </p:grpSp>
      <p:grpSp>
        <p:nvGrpSpPr>
          <p:cNvPr id="9" name="组合 8"/>
          <p:cNvGrpSpPr/>
          <p:nvPr/>
        </p:nvGrpSpPr>
        <p:grpSpPr>
          <a:xfrm>
            <a:off x="1332230" y="1557655"/>
            <a:ext cx="886460" cy="887730"/>
            <a:chOff x="1546" y="2981"/>
            <a:chExt cx="1396" cy="1398"/>
          </a:xfrm>
        </p:grpSpPr>
        <p:pic>
          <p:nvPicPr>
            <p:cNvPr id="2" name="图片 1" descr="墨点"/>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546" y="2981"/>
              <a:ext cx="1397" cy="1398"/>
            </a:xfrm>
            <a:prstGeom prst="rect">
              <a:avLst/>
            </a:prstGeom>
          </p:spPr>
        </p:pic>
        <p:sp>
          <p:nvSpPr>
            <p:cNvPr id="8" name="文本框 7"/>
            <p:cNvSpPr txBox="1"/>
            <p:nvPr/>
          </p:nvSpPr>
          <p:spPr>
            <a:xfrm>
              <a:off x="1829" y="3272"/>
              <a:ext cx="830" cy="816"/>
            </a:xfrm>
            <a:prstGeom prst="rect">
              <a:avLst/>
            </a:prstGeom>
            <a:noFill/>
          </p:spPr>
          <p:txBody>
            <a:bodyPr wrap="square" rtlCol="0">
              <a:spAutoFit/>
            </a:bodyPr>
            <a:lstStyle/>
            <a:p>
              <a:pPr algn="ctr"/>
              <a:r>
                <a:rPr lang="zh-CN" altLang="en-US" sz="2800">
                  <a:solidFill>
                    <a:schemeClr val="bg1"/>
                  </a:solidFill>
                  <a:cs typeface="+mn-ea"/>
                  <a:sym typeface="+mn-lt"/>
                </a:rPr>
                <a:t>壹</a:t>
              </a:r>
            </a:p>
          </p:txBody>
        </p:sp>
      </p:grpSp>
      <p:grpSp>
        <p:nvGrpSpPr>
          <p:cNvPr id="10" name="组合 9"/>
          <p:cNvGrpSpPr/>
          <p:nvPr/>
        </p:nvGrpSpPr>
        <p:grpSpPr>
          <a:xfrm>
            <a:off x="6372225" y="1557655"/>
            <a:ext cx="887095" cy="887730"/>
            <a:chOff x="1546" y="2981"/>
            <a:chExt cx="1397" cy="1398"/>
          </a:xfrm>
        </p:grpSpPr>
        <p:pic>
          <p:nvPicPr>
            <p:cNvPr id="11" name="图片 10" descr="墨点"/>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546" y="2981"/>
              <a:ext cx="1397" cy="1398"/>
            </a:xfrm>
            <a:prstGeom prst="rect">
              <a:avLst/>
            </a:prstGeom>
          </p:spPr>
        </p:pic>
        <p:sp>
          <p:nvSpPr>
            <p:cNvPr id="12" name="文本框 11"/>
            <p:cNvSpPr txBox="1"/>
            <p:nvPr/>
          </p:nvSpPr>
          <p:spPr>
            <a:xfrm>
              <a:off x="1829" y="3272"/>
              <a:ext cx="830" cy="816"/>
            </a:xfrm>
            <a:prstGeom prst="rect">
              <a:avLst/>
            </a:prstGeom>
            <a:noFill/>
          </p:spPr>
          <p:txBody>
            <a:bodyPr wrap="square" rtlCol="0">
              <a:spAutoFit/>
            </a:bodyPr>
            <a:lstStyle/>
            <a:p>
              <a:pPr algn="ctr"/>
              <a:r>
                <a:rPr lang="zh-CN" altLang="en-US" sz="2800">
                  <a:solidFill>
                    <a:schemeClr val="bg1"/>
                  </a:solidFill>
                  <a:cs typeface="+mn-ea"/>
                  <a:sym typeface="+mn-lt"/>
                </a:rPr>
                <a:t>贰</a:t>
              </a:r>
            </a:p>
          </p:txBody>
        </p:sp>
      </p:grpSp>
      <p:grpSp>
        <p:nvGrpSpPr>
          <p:cNvPr id="13" name="组合 12"/>
          <p:cNvGrpSpPr/>
          <p:nvPr/>
        </p:nvGrpSpPr>
        <p:grpSpPr>
          <a:xfrm>
            <a:off x="1331595" y="3953510"/>
            <a:ext cx="887095" cy="887730"/>
            <a:chOff x="1546" y="2981"/>
            <a:chExt cx="1397" cy="1398"/>
          </a:xfrm>
        </p:grpSpPr>
        <p:pic>
          <p:nvPicPr>
            <p:cNvPr id="14" name="图片 13" descr="墨点"/>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546" y="2981"/>
              <a:ext cx="1397" cy="1398"/>
            </a:xfrm>
            <a:prstGeom prst="rect">
              <a:avLst/>
            </a:prstGeom>
          </p:spPr>
        </p:pic>
        <p:sp>
          <p:nvSpPr>
            <p:cNvPr id="15" name="文本框 14"/>
            <p:cNvSpPr txBox="1"/>
            <p:nvPr/>
          </p:nvSpPr>
          <p:spPr>
            <a:xfrm>
              <a:off x="1829" y="3272"/>
              <a:ext cx="830" cy="816"/>
            </a:xfrm>
            <a:prstGeom prst="rect">
              <a:avLst/>
            </a:prstGeom>
            <a:noFill/>
          </p:spPr>
          <p:txBody>
            <a:bodyPr wrap="square" rtlCol="0">
              <a:spAutoFit/>
            </a:bodyPr>
            <a:lstStyle/>
            <a:p>
              <a:pPr algn="ctr"/>
              <a:r>
                <a:rPr lang="zh-CN" altLang="en-US" sz="2800">
                  <a:solidFill>
                    <a:schemeClr val="bg1"/>
                  </a:solidFill>
                  <a:cs typeface="+mn-ea"/>
                  <a:sym typeface="+mn-lt"/>
                </a:rPr>
                <a:t>叁</a:t>
              </a:r>
            </a:p>
          </p:txBody>
        </p:sp>
      </p:grpSp>
      <p:grpSp>
        <p:nvGrpSpPr>
          <p:cNvPr id="16" name="组合 15"/>
          <p:cNvGrpSpPr/>
          <p:nvPr/>
        </p:nvGrpSpPr>
        <p:grpSpPr>
          <a:xfrm>
            <a:off x="6402705" y="3953510"/>
            <a:ext cx="887095" cy="887730"/>
            <a:chOff x="1546" y="2981"/>
            <a:chExt cx="1397" cy="1398"/>
          </a:xfrm>
        </p:grpSpPr>
        <p:pic>
          <p:nvPicPr>
            <p:cNvPr id="17" name="图片 16" descr="墨点"/>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546" y="2981"/>
              <a:ext cx="1397" cy="1398"/>
            </a:xfrm>
            <a:prstGeom prst="rect">
              <a:avLst/>
            </a:prstGeom>
          </p:spPr>
        </p:pic>
        <p:sp>
          <p:nvSpPr>
            <p:cNvPr id="18" name="文本框 17"/>
            <p:cNvSpPr txBox="1"/>
            <p:nvPr/>
          </p:nvSpPr>
          <p:spPr>
            <a:xfrm>
              <a:off x="1829" y="3272"/>
              <a:ext cx="830" cy="816"/>
            </a:xfrm>
            <a:prstGeom prst="rect">
              <a:avLst/>
            </a:prstGeom>
            <a:noFill/>
          </p:spPr>
          <p:txBody>
            <a:bodyPr wrap="square" rtlCol="0">
              <a:spAutoFit/>
            </a:bodyPr>
            <a:lstStyle/>
            <a:p>
              <a:pPr algn="ctr"/>
              <a:r>
                <a:rPr lang="zh-CN" altLang="en-US" sz="2800">
                  <a:solidFill>
                    <a:schemeClr val="bg1"/>
                  </a:solidFill>
                  <a:cs typeface="+mn-ea"/>
                  <a:sym typeface="+mn-lt"/>
                </a:rPr>
                <a:t>肆</a:t>
              </a:r>
            </a:p>
          </p:txBody>
        </p:sp>
      </p:grpSp>
      <p:sp>
        <p:nvSpPr>
          <p:cNvPr id="19" name="文本框 18"/>
          <p:cNvSpPr txBox="1"/>
          <p:nvPr/>
        </p:nvSpPr>
        <p:spPr>
          <a:xfrm>
            <a:off x="2341245" y="1772920"/>
            <a:ext cx="3429000" cy="457200"/>
          </a:xfrm>
          <a:prstGeom prst="rect">
            <a:avLst/>
          </a:prstGeom>
          <a:noFill/>
        </p:spPr>
        <p:txBody>
          <a:bodyPr wrap="square" rtlCol="0">
            <a:spAutoFit/>
          </a:bodyPr>
          <a:lstStyle/>
          <a:p>
            <a:pPr algn="l"/>
            <a:r>
              <a:rPr lang="zh-CN" altLang="en-US" sz="2400" dirty="0">
                <a:solidFill>
                  <a:schemeClr val="tx1">
                    <a:lumMod val="65000"/>
                    <a:lumOff val="35000"/>
                  </a:schemeClr>
                </a:solidFill>
                <a:cs typeface="+mn-ea"/>
                <a:sym typeface="+mn-lt"/>
              </a:rPr>
              <a:t>单击此处输入标题</a:t>
            </a:r>
          </a:p>
        </p:txBody>
      </p:sp>
      <p:sp>
        <p:nvSpPr>
          <p:cNvPr id="20" name="文本框 19"/>
          <p:cNvSpPr txBox="1"/>
          <p:nvPr/>
        </p:nvSpPr>
        <p:spPr>
          <a:xfrm>
            <a:off x="1332230" y="2445385"/>
            <a:ext cx="4438015" cy="1212640"/>
          </a:xfrm>
          <a:prstGeom prst="rect">
            <a:avLst/>
          </a:prstGeom>
          <a:noFill/>
        </p:spPr>
        <p:txBody>
          <a:bodyPr wrap="square" rtlCol="0">
            <a:spAutoFit/>
          </a:bodyPr>
          <a:lstStyle/>
          <a:p>
            <a:pPr algn="l" fontAlgn="auto">
              <a:lnSpc>
                <a:spcPct val="130000"/>
              </a:lnSpc>
            </a:pPr>
            <a:r>
              <a:rPr lang="zh-CN" altLang="en-US" sz="1400" dirty="0">
                <a:solidFill>
                  <a:schemeClr val="tx1">
                    <a:lumMod val="65000"/>
                    <a:lumOff val="35000"/>
                  </a:schemeClr>
                </a:solidFill>
                <a:cs typeface="+mn-ea"/>
                <a:sym typeface="+mn-lt"/>
              </a:rPr>
              <a:t>庭院深深深几许？云窗雾阁常扃。柳梢梅萼渐分明。春归秣陵树，人老建康城。</a:t>
            </a:r>
          </a:p>
          <a:p>
            <a:pPr algn="l" fontAlgn="auto">
              <a:lnSpc>
                <a:spcPct val="130000"/>
              </a:lnSpc>
            </a:pPr>
            <a:r>
              <a:rPr lang="zh-CN" altLang="en-US" sz="1400" dirty="0">
                <a:solidFill>
                  <a:schemeClr val="tx1">
                    <a:lumMod val="65000"/>
                    <a:lumOff val="35000"/>
                  </a:schemeClr>
                </a:solidFill>
                <a:cs typeface="+mn-ea"/>
                <a:sym typeface="+mn-lt"/>
              </a:rPr>
              <a:t>感月吟风多少事，如今老去无成。谁怜憔悴更凋零。试灯无意思，踏雪没心情。</a:t>
            </a:r>
          </a:p>
        </p:txBody>
      </p:sp>
      <p:sp>
        <p:nvSpPr>
          <p:cNvPr id="21" name="文本框 20"/>
          <p:cNvSpPr txBox="1"/>
          <p:nvPr/>
        </p:nvSpPr>
        <p:spPr>
          <a:xfrm>
            <a:off x="7411720" y="1772920"/>
            <a:ext cx="3429000" cy="457200"/>
          </a:xfrm>
          <a:prstGeom prst="rect">
            <a:avLst/>
          </a:prstGeom>
          <a:noFill/>
        </p:spPr>
        <p:txBody>
          <a:bodyPr wrap="square" rtlCol="0">
            <a:spAutoFit/>
          </a:bodyPr>
          <a:lstStyle/>
          <a:p>
            <a:pPr algn="l"/>
            <a:r>
              <a:rPr lang="zh-CN" altLang="en-US" sz="2400" dirty="0">
                <a:solidFill>
                  <a:schemeClr val="tx1">
                    <a:lumMod val="65000"/>
                    <a:lumOff val="35000"/>
                  </a:schemeClr>
                </a:solidFill>
                <a:cs typeface="+mn-ea"/>
                <a:sym typeface="+mn-lt"/>
              </a:rPr>
              <a:t>单击此处输入标题</a:t>
            </a:r>
          </a:p>
        </p:txBody>
      </p:sp>
      <p:sp>
        <p:nvSpPr>
          <p:cNvPr id="22" name="文本框 21"/>
          <p:cNvSpPr txBox="1"/>
          <p:nvPr/>
        </p:nvSpPr>
        <p:spPr>
          <a:xfrm>
            <a:off x="6402705" y="2445385"/>
            <a:ext cx="4438015" cy="1212640"/>
          </a:xfrm>
          <a:prstGeom prst="rect">
            <a:avLst/>
          </a:prstGeom>
          <a:noFill/>
        </p:spPr>
        <p:txBody>
          <a:bodyPr wrap="square" rtlCol="0">
            <a:spAutoFit/>
          </a:bodyPr>
          <a:lstStyle/>
          <a:p>
            <a:pPr algn="l" fontAlgn="auto">
              <a:lnSpc>
                <a:spcPct val="130000"/>
              </a:lnSpc>
            </a:pPr>
            <a:r>
              <a:rPr lang="zh-CN" altLang="en-US" sz="1400" dirty="0">
                <a:solidFill>
                  <a:schemeClr val="tx1">
                    <a:lumMod val="65000"/>
                    <a:lumOff val="35000"/>
                  </a:schemeClr>
                </a:solidFill>
                <a:cs typeface="+mn-ea"/>
                <a:sym typeface="+mn-lt"/>
              </a:rPr>
              <a:t>庭院深深深几许？云窗雾阁常扃。柳梢梅萼渐分明。春归秣陵树，人老建康城。</a:t>
            </a:r>
          </a:p>
          <a:p>
            <a:pPr algn="l" fontAlgn="auto">
              <a:lnSpc>
                <a:spcPct val="130000"/>
              </a:lnSpc>
            </a:pPr>
            <a:r>
              <a:rPr lang="zh-CN" altLang="en-US" sz="1400" dirty="0">
                <a:solidFill>
                  <a:schemeClr val="tx1">
                    <a:lumMod val="65000"/>
                    <a:lumOff val="35000"/>
                  </a:schemeClr>
                </a:solidFill>
                <a:cs typeface="+mn-ea"/>
                <a:sym typeface="+mn-lt"/>
              </a:rPr>
              <a:t>感月吟风多少事，如今老去无成。谁怜憔悴更凋零。试灯无意思，踏雪没心情。</a:t>
            </a:r>
          </a:p>
        </p:txBody>
      </p:sp>
      <p:sp>
        <p:nvSpPr>
          <p:cNvPr id="23" name="文本框 22"/>
          <p:cNvSpPr txBox="1"/>
          <p:nvPr/>
        </p:nvSpPr>
        <p:spPr>
          <a:xfrm>
            <a:off x="2340610" y="4168775"/>
            <a:ext cx="3429000" cy="457200"/>
          </a:xfrm>
          <a:prstGeom prst="rect">
            <a:avLst/>
          </a:prstGeom>
          <a:noFill/>
        </p:spPr>
        <p:txBody>
          <a:bodyPr wrap="square" rtlCol="0">
            <a:spAutoFit/>
          </a:bodyPr>
          <a:lstStyle/>
          <a:p>
            <a:pPr algn="l"/>
            <a:r>
              <a:rPr lang="zh-CN" altLang="en-US" sz="2400" dirty="0">
                <a:solidFill>
                  <a:schemeClr val="tx1">
                    <a:lumMod val="65000"/>
                    <a:lumOff val="35000"/>
                  </a:schemeClr>
                </a:solidFill>
                <a:cs typeface="+mn-ea"/>
                <a:sym typeface="+mn-lt"/>
              </a:rPr>
              <a:t>单击此处输入标题</a:t>
            </a:r>
          </a:p>
        </p:txBody>
      </p:sp>
      <p:sp>
        <p:nvSpPr>
          <p:cNvPr id="24" name="文本框 23"/>
          <p:cNvSpPr txBox="1"/>
          <p:nvPr/>
        </p:nvSpPr>
        <p:spPr>
          <a:xfrm>
            <a:off x="1331595" y="4841240"/>
            <a:ext cx="4438015" cy="1212640"/>
          </a:xfrm>
          <a:prstGeom prst="rect">
            <a:avLst/>
          </a:prstGeom>
          <a:noFill/>
        </p:spPr>
        <p:txBody>
          <a:bodyPr wrap="square" rtlCol="0">
            <a:spAutoFit/>
          </a:bodyPr>
          <a:lstStyle/>
          <a:p>
            <a:pPr algn="l" fontAlgn="auto">
              <a:lnSpc>
                <a:spcPct val="130000"/>
              </a:lnSpc>
            </a:pPr>
            <a:r>
              <a:rPr lang="zh-CN" altLang="en-US" sz="1400" dirty="0">
                <a:solidFill>
                  <a:schemeClr val="tx1">
                    <a:lumMod val="65000"/>
                    <a:lumOff val="35000"/>
                  </a:schemeClr>
                </a:solidFill>
                <a:cs typeface="+mn-ea"/>
                <a:sym typeface="+mn-lt"/>
              </a:rPr>
              <a:t>庭院深深深几许？云窗雾阁常扃。柳梢梅萼渐分明。春归秣陵树，人老建康城。</a:t>
            </a:r>
          </a:p>
          <a:p>
            <a:pPr algn="l" fontAlgn="auto">
              <a:lnSpc>
                <a:spcPct val="130000"/>
              </a:lnSpc>
            </a:pPr>
            <a:r>
              <a:rPr lang="zh-CN" altLang="en-US" sz="1400" dirty="0">
                <a:solidFill>
                  <a:schemeClr val="tx1">
                    <a:lumMod val="65000"/>
                    <a:lumOff val="35000"/>
                  </a:schemeClr>
                </a:solidFill>
                <a:cs typeface="+mn-ea"/>
                <a:sym typeface="+mn-lt"/>
              </a:rPr>
              <a:t>感月吟风多少事，如今老去无成。谁怜憔悴更凋零。试灯无意思，踏雪没心情。</a:t>
            </a:r>
          </a:p>
        </p:txBody>
      </p:sp>
      <p:sp>
        <p:nvSpPr>
          <p:cNvPr id="25" name="文本框 24"/>
          <p:cNvSpPr txBox="1"/>
          <p:nvPr/>
        </p:nvSpPr>
        <p:spPr>
          <a:xfrm>
            <a:off x="7441565" y="4168775"/>
            <a:ext cx="3429000" cy="457200"/>
          </a:xfrm>
          <a:prstGeom prst="rect">
            <a:avLst/>
          </a:prstGeom>
          <a:noFill/>
        </p:spPr>
        <p:txBody>
          <a:bodyPr wrap="square" rtlCol="0">
            <a:spAutoFit/>
          </a:bodyPr>
          <a:lstStyle/>
          <a:p>
            <a:pPr algn="l"/>
            <a:r>
              <a:rPr lang="zh-CN" altLang="en-US" sz="2400" dirty="0">
                <a:solidFill>
                  <a:schemeClr val="tx1">
                    <a:lumMod val="65000"/>
                    <a:lumOff val="35000"/>
                  </a:schemeClr>
                </a:solidFill>
                <a:cs typeface="+mn-ea"/>
                <a:sym typeface="+mn-lt"/>
              </a:rPr>
              <a:t>单击此处输入标题</a:t>
            </a:r>
          </a:p>
        </p:txBody>
      </p:sp>
      <p:sp>
        <p:nvSpPr>
          <p:cNvPr id="26" name="文本框 25"/>
          <p:cNvSpPr txBox="1"/>
          <p:nvPr/>
        </p:nvSpPr>
        <p:spPr>
          <a:xfrm>
            <a:off x="6432550" y="4841240"/>
            <a:ext cx="4438015" cy="1212640"/>
          </a:xfrm>
          <a:prstGeom prst="rect">
            <a:avLst/>
          </a:prstGeom>
          <a:noFill/>
        </p:spPr>
        <p:txBody>
          <a:bodyPr wrap="square" rtlCol="0">
            <a:spAutoFit/>
          </a:bodyPr>
          <a:lstStyle/>
          <a:p>
            <a:pPr algn="l" fontAlgn="auto">
              <a:lnSpc>
                <a:spcPct val="130000"/>
              </a:lnSpc>
            </a:pPr>
            <a:r>
              <a:rPr lang="zh-CN" altLang="en-US" sz="1400" dirty="0">
                <a:solidFill>
                  <a:schemeClr val="tx1">
                    <a:lumMod val="65000"/>
                    <a:lumOff val="35000"/>
                  </a:schemeClr>
                </a:solidFill>
                <a:cs typeface="+mn-ea"/>
                <a:sym typeface="+mn-lt"/>
              </a:rPr>
              <a:t>庭院深深深几许？云窗雾阁常扃。柳梢梅萼渐分明。春归秣陵树，人老建康城。</a:t>
            </a:r>
          </a:p>
          <a:p>
            <a:pPr algn="l" fontAlgn="auto">
              <a:lnSpc>
                <a:spcPct val="130000"/>
              </a:lnSpc>
            </a:pPr>
            <a:r>
              <a:rPr lang="zh-CN" altLang="en-US" sz="1400" dirty="0">
                <a:solidFill>
                  <a:schemeClr val="tx1">
                    <a:lumMod val="65000"/>
                    <a:lumOff val="35000"/>
                  </a:schemeClr>
                </a:solidFill>
                <a:cs typeface="+mn-ea"/>
                <a:sym typeface="+mn-lt"/>
              </a:rPr>
              <a:t>感月吟风多少事，如今老去无成。谁怜憔悴更凋零。试灯无意思，踏雪没心情。</a:t>
            </a:r>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p:tgtEl>
                                          <p:spTgt spid="19"/>
                                        </p:tgtEl>
                                        <p:attrNameLst>
                                          <p:attrName>ppt_y</p:attrName>
                                        </p:attrNameLst>
                                      </p:cBhvr>
                                      <p:tavLst>
                                        <p:tav tm="0">
                                          <p:val>
                                            <p:strVal val="#ppt_y+#ppt_h*1.125000"/>
                                          </p:val>
                                        </p:tav>
                                        <p:tav tm="100000">
                                          <p:val>
                                            <p:strVal val="#ppt_y"/>
                                          </p:val>
                                        </p:tav>
                                      </p:tavLst>
                                    </p:anim>
                                    <p:animEffect transition="in" filter="wipe(up)">
                                      <p:cBhvr>
                                        <p:cTn id="18" dur="500"/>
                                        <p:tgtEl>
                                          <p:spTgt spid="19"/>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p:tgtEl>
                                          <p:spTgt spid="20"/>
                                        </p:tgtEl>
                                        <p:attrNameLst>
                                          <p:attrName>ppt_y</p:attrName>
                                        </p:attrNameLst>
                                      </p:cBhvr>
                                      <p:tavLst>
                                        <p:tav tm="0">
                                          <p:val>
                                            <p:strVal val="#ppt_y+#ppt_h*1.125000"/>
                                          </p:val>
                                        </p:tav>
                                        <p:tav tm="100000">
                                          <p:val>
                                            <p:strVal val="#ppt_y"/>
                                          </p:val>
                                        </p:tav>
                                      </p:tavLst>
                                    </p:anim>
                                    <p:animEffect transition="in" filter="wipe(up)">
                                      <p:cBhvr>
                                        <p:cTn id="22" dur="500"/>
                                        <p:tgtEl>
                                          <p:spTgt spid="20"/>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000"/>
                            </p:stCondLst>
                            <p:childTnLst>
                              <p:par>
                                <p:cTn id="30" presetID="1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p:tgtEl>
                                          <p:spTgt spid="21"/>
                                        </p:tgtEl>
                                        <p:attrNameLst>
                                          <p:attrName>ppt_y</p:attrName>
                                        </p:attrNameLst>
                                      </p:cBhvr>
                                      <p:tavLst>
                                        <p:tav tm="0">
                                          <p:val>
                                            <p:strVal val="#ppt_y+#ppt_h*1.125000"/>
                                          </p:val>
                                        </p:tav>
                                        <p:tav tm="100000">
                                          <p:val>
                                            <p:strVal val="#ppt_y"/>
                                          </p:val>
                                        </p:tav>
                                      </p:tavLst>
                                    </p:anim>
                                    <p:animEffect transition="in" filter="wipe(up)">
                                      <p:cBhvr>
                                        <p:cTn id="33" dur="500"/>
                                        <p:tgtEl>
                                          <p:spTgt spid="21"/>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p:tgtEl>
                                          <p:spTgt spid="22"/>
                                        </p:tgtEl>
                                        <p:attrNameLst>
                                          <p:attrName>ppt_y</p:attrName>
                                        </p:attrNameLst>
                                      </p:cBhvr>
                                      <p:tavLst>
                                        <p:tav tm="0">
                                          <p:val>
                                            <p:strVal val="#ppt_y+#ppt_h*1.125000"/>
                                          </p:val>
                                        </p:tav>
                                        <p:tav tm="100000">
                                          <p:val>
                                            <p:strVal val="#ppt_y"/>
                                          </p:val>
                                        </p:tav>
                                      </p:tavLst>
                                    </p:anim>
                                    <p:animEffect transition="in" filter="wipe(up)">
                                      <p:cBhvr>
                                        <p:cTn id="37" dur="500"/>
                                        <p:tgtEl>
                                          <p:spTgt spid="22"/>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par>
                          <p:cTn id="44" fill="hold">
                            <p:stCondLst>
                              <p:cond delay="3000"/>
                            </p:stCondLst>
                            <p:childTnLst>
                              <p:par>
                                <p:cTn id="45" presetID="12" presetClass="entr" presetSubtype="4"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p:tgtEl>
                                          <p:spTgt spid="23"/>
                                        </p:tgtEl>
                                        <p:attrNameLst>
                                          <p:attrName>ppt_y</p:attrName>
                                        </p:attrNameLst>
                                      </p:cBhvr>
                                      <p:tavLst>
                                        <p:tav tm="0">
                                          <p:val>
                                            <p:strVal val="#ppt_y+#ppt_h*1.125000"/>
                                          </p:val>
                                        </p:tav>
                                        <p:tav tm="100000">
                                          <p:val>
                                            <p:strVal val="#ppt_y"/>
                                          </p:val>
                                        </p:tav>
                                      </p:tavLst>
                                    </p:anim>
                                    <p:animEffect transition="in" filter="wipe(up)">
                                      <p:cBhvr>
                                        <p:cTn id="48" dur="500"/>
                                        <p:tgtEl>
                                          <p:spTgt spid="23"/>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p:tgtEl>
                                          <p:spTgt spid="24"/>
                                        </p:tgtEl>
                                        <p:attrNameLst>
                                          <p:attrName>ppt_y</p:attrName>
                                        </p:attrNameLst>
                                      </p:cBhvr>
                                      <p:tavLst>
                                        <p:tav tm="0">
                                          <p:val>
                                            <p:strVal val="#ppt_y+#ppt_h*1.125000"/>
                                          </p:val>
                                        </p:tav>
                                        <p:tav tm="100000">
                                          <p:val>
                                            <p:strVal val="#ppt_y"/>
                                          </p:val>
                                        </p:tav>
                                      </p:tavLst>
                                    </p:anim>
                                    <p:animEffect transition="in" filter="wipe(up)">
                                      <p:cBhvr>
                                        <p:cTn id="52" dur="500"/>
                                        <p:tgtEl>
                                          <p:spTgt spid="24"/>
                                        </p:tgtEl>
                                      </p:cBhvr>
                                    </p:animEffect>
                                  </p:childTnLst>
                                </p:cTn>
                              </p:par>
                            </p:childTnLst>
                          </p:cTn>
                        </p:par>
                        <p:par>
                          <p:cTn id="53" fill="hold">
                            <p:stCondLst>
                              <p:cond delay="3500"/>
                            </p:stCondLst>
                            <p:childTnLst>
                              <p:par>
                                <p:cTn id="54" presetID="53" presetClass="entr" presetSubtype="16"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par>
                          <p:cTn id="59" fill="hold">
                            <p:stCondLst>
                              <p:cond delay="4000"/>
                            </p:stCondLst>
                            <p:childTnLst>
                              <p:par>
                                <p:cTn id="60" presetID="12" presetClass="entr" presetSubtype="4"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500"/>
                                        <p:tgtEl>
                                          <p:spTgt spid="25"/>
                                        </p:tgtEl>
                                        <p:attrNameLst>
                                          <p:attrName>ppt_y</p:attrName>
                                        </p:attrNameLst>
                                      </p:cBhvr>
                                      <p:tavLst>
                                        <p:tav tm="0">
                                          <p:val>
                                            <p:strVal val="#ppt_y+#ppt_h*1.125000"/>
                                          </p:val>
                                        </p:tav>
                                        <p:tav tm="100000">
                                          <p:val>
                                            <p:strVal val="#ppt_y"/>
                                          </p:val>
                                        </p:tav>
                                      </p:tavLst>
                                    </p:anim>
                                    <p:animEffect transition="in" filter="wipe(up)">
                                      <p:cBhvr>
                                        <p:cTn id="63" dur="500"/>
                                        <p:tgtEl>
                                          <p:spTgt spid="25"/>
                                        </p:tgtEl>
                                      </p:cBhvr>
                                    </p:animEffect>
                                  </p:childTnLst>
                                </p:cTn>
                              </p:par>
                              <p:par>
                                <p:cTn id="64" presetID="12" presetClass="entr" presetSubtype="4"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500"/>
                                        <p:tgtEl>
                                          <p:spTgt spid="26"/>
                                        </p:tgtEl>
                                        <p:attrNameLst>
                                          <p:attrName>ppt_y</p:attrName>
                                        </p:attrNameLst>
                                      </p:cBhvr>
                                      <p:tavLst>
                                        <p:tav tm="0">
                                          <p:val>
                                            <p:strVal val="#ppt_y+#ppt_h*1.125000"/>
                                          </p:val>
                                        </p:tav>
                                        <p:tav tm="100000">
                                          <p:val>
                                            <p:strVal val="#ppt_y"/>
                                          </p:val>
                                        </p:tav>
                                      </p:tavLst>
                                    </p:anim>
                                    <p:animEffect transition="in" filter="wipe(up)">
                                      <p:cBhvr>
                                        <p:cTn id="6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a3f28012da1a44515dc28aee605d7688"/>
          <p:cNvPicPr>
            <a:picLocks noChangeAspect="1"/>
          </p:cNvPicPr>
          <p:nvPr/>
        </p:nvPicPr>
        <p:blipFill>
          <a:blip r:embed="rId3" cstate="email">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tretch>
            <a:fillRect/>
          </a:stretch>
        </p:blipFill>
        <p:spPr>
          <a:xfrm>
            <a:off x="-667385" y="1686560"/>
            <a:ext cx="5574665" cy="5574665"/>
          </a:xfrm>
          <a:prstGeom prst="rect">
            <a:avLst/>
          </a:prstGeom>
        </p:spPr>
      </p:pic>
      <p:pic>
        <p:nvPicPr>
          <p:cNvPr id="2" name="图片 1" descr="9c0e83b81cb16d4567fbaa11d26236cd"/>
          <p:cNvPicPr>
            <a:picLocks noChangeAspect="1"/>
          </p:cNvPicPr>
          <p:nvPr/>
        </p:nvPicPr>
        <p:blipFill>
          <a:blip r:embed="rId5" cstate="print"/>
          <a:stretch>
            <a:fillRect/>
          </a:stretch>
        </p:blipFill>
        <p:spPr>
          <a:xfrm>
            <a:off x="-15875" y="-1123315"/>
            <a:ext cx="12224385" cy="6492240"/>
          </a:xfrm>
          <a:prstGeom prst="rect">
            <a:avLst/>
          </a:prstGeom>
        </p:spPr>
      </p:pic>
      <p:sp>
        <p:nvSpPr>
          <p:cNvPr id="3" name="椭圆 2"/>
          <p:cNvSpPr/>
          <p:nvPr/>
        </p:nvSpPr>
        <p:spPr>
          <a:xfrm>
            <a:off x="2237105" y="266857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椭圆 5"/>
          <p:cNvSpPr/>
          <p:nvPr/>
        </p:nvSpPr>
        <p:spPr>
          <a:xfrm>
            <a:off x="3684905" y="266857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椭圆 6"/>
          <p:cNvSpPr/>
          <p:nvPr/>
        </p:nvSpPr>
        <p:spPr>
          <a:xfrm>
            <a:off x="5132705" y="266857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solidFill>
                <a:srgbClr val="705400"/>
              </a:solidFill>
              <a:cs typeface="+mn-ea"/>
              <a:sym typeface="+mn-lt"/>
            </a:endParaRPr>
          </a:p>
        </p:txBody>
      </p:sp>
      <p:sp>
        <p:nvSpPr>
          <p:cNvPr id="8" name="椭圆 7"/>
          <p:cNvSpPr/>
          <p:nvPr/>
        </p:nvSpPr>
        <p:spPr>
          <a:xfrm>
            <a:off x="6595745" y="266857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2480945" y="2624123"/>
            <a:ext cx="551180" cy="1015663"/>
          </a:xfrm>
          <a:prstGeom prst="rect">
            <a:avLst/>
          </a:prstGeom>
          <a:noFill/>
        </p:spPr>
        <p:txBody>
          <a:bodyPr wrap="square" rtlCol="0">
            <a:spAutoFit/>
          </a:bodyPr>
          <a:lstStyle/>
          <a:p>
            <a:pPr algn="ctr"/>
            <a:r>
              <a:rPr lang="zh-CN" altLang="en-US" sz="6000" b="1" dirty="0" smtClean="0">
                <a:solidFill>
                  <a:srgbClr val="705400"/>
                </a:solidFill>
                <a:cs typeface="+mn-ea"/>
                <a:sym typeface="+mn-lt"/>
              </a:rPr>
              <a:t>感</a:t>
            </a:r>
            <a:endParaRPr lang="zh-CN" altLang="en-US" sz="6000" b="1" dirty="0">
              <a:solidFill>
                <a:srgbClr val="705400"/>
              </a:solidFill>
              <a:cs typeface="+mn-ea"/>
              <a:sym typeface="+mn-lt"/>
            </a:endParaRPr>
          </a:p>
        </p:txBody>
      </p:sp>
      <p:sp>
        <p:nvSpPr>
          <p:cNvPr id="21" name="文本框 20"/>
          <p:cNvSpPr txBox="1"/>
          <p:nvPr/>
        </p:nvSpPr>
        <p:spPr>
          <a:xfrm>
            <a:off x="3913505" y="2624123"/>
            <a:ext cx="551180" cy="1015663"/>
          </a:xfrm>
          <a:prstGeom prst="rect">
            <a:avLst/>
          </a:prstGeom>
          <a:noFill/>
        </p:spPr>
        <p:txBody>
          <a:bodyPr wrap="square" rtlCol="0">
            <a:spAutoFit/>
          </a:bodyPr>
          <a:lstStyle/>
          <a:p>
            <a:pPr algn="ctr"/>
            <a:r>
              <a:rPr lang="zh-CN" altLang="en-US" sz="6000" b="1" dirty="0" smtClean="0">
                <a:solidFill>
                  <a:srgbClr val="705400"/>
                </a:solidFill>
                <a:cs typeface="+mn-ea"/>
                <a:sym typeface="+mn-lt"/>
              </a:rPr>
              <a:t>謝</a:t>
            </a:r>
            <a:endParaRPr lang="zh-CN" altLang="en-US" sz="6000" b="1" dirty="0">
              <a:solidFill>
                <a:srgbClr val="705400"/>
              </a:solidFill>
              <a:cs typeface="+mn-ea"/>
              <a:sym typeface="+mn-lt"/>
            </a:endParaRPr>
          </a:p>
        </p:txBody>
      </p:sp>
      <p:sp>
        <p:nvSpPr>
          <p:cNvPr id="23" name="文本框 22"/>
          <p:cNvSpPr txBox="1"/>
          <p:nvPr/>
        </p:nvSpPr>
        <p:spPr>
          <a:xfrm>
            <a:off x="6824345" y="2639363"/>
            <a:ext cx="551180" cy="1014730"/>
          </a:xfrm>
          <a:prstGeom prst="rect">
            <a:avLst/>
          </a:prstGeom>
          <a:noFill/>
        </p:spPr>
        <p:txBody>
          <a:bodyPr wrap="square" rtlCol="0">
            <a:spAutoFit/>
          </a:bodyPr>
          <a:lstStyle/>
          <a:p>
            <a:pPr algn="ctr"/>
            <a:r>
              <a:rPr lang="zh-CN" altLang="en-US" sz="6000" b="1" dirty="0">
                <a:solidFill>
                  <a:srgbClr val="705400"/>
                </a:solidFill>
                <a:cs typeface="+mn-ea"/>
                <a:sym typeface="+mn-lt"/>
              </a:rPr>
              <a:t>的</a:t>
            </a:r>
          </a:p>
        </p:txBody>
      </p:sp>
      <p:sp>
        <p:nvSpPr>
          <p:cNvPr id="24" name="椭圆 23"/>
          <p:cNvSpPr/>
          <p:nvPr/>
        </p:nvSpPr>
        <p:spPr>
          <a:xfrm>
            <a:off x="8033385" y="266857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文本框 24"/>
          <p:cNvSpPr txBox="1"/>
          <p:nvPr/>
        </p:nvSpPr>
        <p:spPr>
          <a:xfrm>
            <a:off x="8277225" y="2685083"/>
            <a:ext cx="551180" cy="1014730"/>
          </a:xfrm>
          <a:prstGeom prst="rect">
            <a:avLst/>
          </a:prstGeom>
          <a:noFill/>
        </p:spPr>
        <p:txBody>
          <a:bodyPr wrap="square" rtlCol="0">
            <a:spAutoFit/>
          </a:bodyPr>
          <a:lstStyle/>
          <a:p>
            <a:pPr algn="ctr"/>
            <a:r>
              <a:rPr lang="zh-CN" altLang="en-US" sz="6000" b="1">
                <a:solidFill>
                  <a:srgbClr val="705400"/>
                </a:solidFill>
                <a:cs typeface="+mn-ea"/>
                <a:sym typeface="+mn-lt"/>
              </a:rPr>
              <a:t>观</a:t>
            </a:r>
          </a:p>
        </p:txBody>
      </p:sp>
      <p:sp>
        <p:nvSpPr>
          <p:cNvPr id="26" name="椭圆 25"/>
          <p:cNvSpPr/>
          <p:nvPr/>
        </p:nvSpPr>
        <p:spPr>
          <a:xfrm>
            <a:off x="9455785" y="2636823"/>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9699625" y="2699053"/>
            <a:ext cx="551180" cy="1014730"/>
          </a:xfrm>
          <a:prstGeom prst="rect">
            <a:avLst/>
          </a:prstGeom>
          <a:noFill/>
        </p:spPr>
        <p:txBody>
          <a:bodyPr wrap="square" rtlCol="0">
            <a:spAutoFit/>
          </a:bodyPr>
          <a:lstStyle/>
          <a:p>
            <a:pPr algn="ctr"/>
            <a:r>
              <a:rPr lang="zh-CN" altLang="en-US" sz="6000" b="1">
                <a:solidFill>
                  <a:srgbClr val="705400"/>
                </a:solidFill>
                <a:cs typeface="+mn-ea"/>
                <a:sym typeface="+mn-lt"/>
              </a:rPr>
              <a:t>看</a:t>
            </a:r>
          </a:p>
        </p:txBody>
      </p:sp>
      <p:sp>
        <p:nvSpPr>
          <p:cNvPr id="28" name="文本框 27"/>
          <p:cNvSpPr txBox="1"/>
          <p:nvPr/>
        </p:nvSpPr>
        <p:spPr>
          <a:xfrm>
            <a:off x="5376545" y="2630473"/>
            <a:ext cx="551180" cy="1014730"/>
          </a:xfrm>
          <a:prstGeom prst="rect">
            <a:avLst/>
          </a:prstGeom>
          <a:noFill/>
        </p:spPr>
        <p:txBody>
          <a:bodyPr wrap="square" rtlCol="0">
            <a:spAutoFit/>
          </a:bodyPr>
          <a:lstStyle/>
          <a:p>
            <a:pPr algn="ctr"/>
            <a:r>
              <a:rPr lang="zh-CN" altLang="en-US" sz="6000" b="1" dirty="0">
                <a:solidFill>
                  <a:srgbClr val="705400"/>
                </a:solidFill>
                <a:cs typeface="+mn-ea"/>
                <a:sym typeface="+mn-lt"/>
              </a:rPr>
              <a:t>您</a:t>
            </a:r>
          </a:p>
        </p:txBody>
      </p:sp>
      <p:pic>
        <p:nvPicPr>
          <p:cNvPr id="29" name="图片 28" descr="a7451494fd6e4f5e148489852ba95c8f"/>
          <p:cNvPicPr>
            <a:picLocks noChangeAspect="1"/>
          </p:cNvPicPr>
          <p:nvPr/>
        </p:nvPicPr>
        <p:blipFill>
          <a:blip r:embed="rId6" cstate="email">
            <a:grayscl/>
            <a:extLst>
              <a:ext uri="{28A0092B-C50C-407E-A947-70E740481C1C}">
                <a14:useLocalDpi xmlns:a14="http://schemas.microsoft.com/office/drawing/2010/main" xmlns=""/>
              </a:ext>
            </a:extLst>
          </a:blip>
          <a:stretch>
            <a:fillRect/>
          </a:stretch>
        </p:blipFill>
        <p:spPr>
          <a:xfrm>
            <a:off x="7804785" y="3553460"/>
            <a:ext cx="5163820" cy="4246880"/>
          </a:xfrm>
          <a:prstGeom prst="rect">
            <a:avLst/>
          </a:prstGeom>
        </p:spPr>
      </p:pic>
      <p:sp>
        <p:nvSpPr>
          <p:cNvPr id="17" name="TextBox 16"/>
          <p:cNvSpPr txBox="1"/>
          <p:nvPr/>
        </p:nvSpPr>
        <p:spPr>
          <a:xfrm>
            <a:off x="3840731" y="4658072"/>
            <a:ext cx="3998210"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chemeClr val="bg1">
                    <a:lumMod val="50000"/>
                  </a:schemeClr>
                </a:solidFill>
                <a:effectLst/>
                <a:uLnTx/>
                <a:uFillTx/>
              </a:rPr>
              <a:t>汇报人</a:t>
            </a:r>
            <a:r>
              <a:rPr kumimoji="0" lang="zh-CN" altLang="en-US" sz="2000" b="0" i="0" u="none" strike="noStrike" kern="0" cap="none" spc="0" normalizeH="0" baseline="0" noProof="0" dirty="0" smtClean="0">
                <a:ln>
                  <a:noFill/>
                </a:ln>
                <a:solidFill>
                  <a:schemeClr val="bg1">
                    <a:lumMod val="50000"/>
                  </a:schemeClr>
                </a:solidFill>
                <a:effectLst/>
                <a:uLnTx/>
                <a:uFillTx/>
              </a:rPr>
              <a:t>：</a:t>
            </a:r>
            <a:r>
              <a:rPr kumimoji="0" lang="en-US" altLang="zh-CN" sz="2000" b="0" i="0" u="none" strike="noStrike" kern="0" cap="none" spc="0" normalizeH="0" baseline="0" noProof="0" dirty="0" smtClean="0">
                <a:ln>
                  <a:noFill/>
                </a:ln>
                <a:solidFill>
                  <a:schemeClr val="bg1">
                    <a:lumMod val="50000"/>
                  </a:schemeClr>
                </a:solidFill>
                <a:effectLst/>
                <a:uLnTx/>
                <a:uFillTx/>
              </a:rPr>
              <a:t>PPT   </a:t>
            </a:r>
            <a:r>
              <a:rPr kumimoji="0" lang="zh-CN" altLang="en-US" sz="2000" b="0" i="0" u="none" strike="noStrike" kern="0" cap="none" spc="0" normalizeH="0" baseline="0" noProof="0" dirty="0" smtClean="0">
                <a:ln>
                  <a:noFill/>
                </a:ln>
                <a:solidFill>
                  <a:schemeClr val="bg1">
                    <a:lumMod val="50000"/>
                  </a:schemeClr>
                </a:solidFill>
                <a:effectLst/>
                <a:uLnTx/>
                <a:uFillTx/>
              </a:rPr>
              <a:t>时间</a:t>
            </a:r>
            <a:r>
              <a:rPr kumimoji="0" lang="zh-CN" altLang="en-US" sz="2000" b="0" i="0" u="none" strike="noStrike" kern="0" cap="none" spc="0" normalizeH="0" baseline="0" noProof="0" dirty="0" smtClean="0">
                <a:ln>
                  <a:noFill/>
                </a:ln>
                <a:solidFill>
                  <a:schemeClr val="bg1">
                    <a:lumMod val="50000"/>
                  </a:schemeClr>
                </a:solidFill>
                <a:effectLst/>
                <a:uLnTx/>
                <a:uFillTx/>
              </a:rPr>
              <a:t>：</a:t>
            </a:r>
            <a:r>
              <a:rPr kumimoji="0" lang="en-US" altLang="zh-CN" sz="2000" b="0" i="0" u="none" strike="noStrike" kern="0" cap="none" spc="0" normalizeH="0" baseline="0" noProof="0" dirty="0" smtClean="0">
                <a:ln>
                  <a:noFill/>
                </a:ln>
                <a:solidFill>
                  <a:schemeClr val="bg1">
                    <a:lumMod val="50000"/>
                  </a:schemeClr>
                </a:solidFill>
                <a:effectLst/>
                <a:uLnTx/>
                <a:uFillTx/>
              </a:rPr>
              <a:t>2030.12.12</a:t>
            </a:r>
            <a:endParaRPr kumimoji="0" lang="zh-CN" altLang="en-US" sz="2000" b="0" i="0" u="none" strike="noStrike" kern="0" cap="none" spc="0" normalizeH="0" baseline="0" noProof="0" dirty="0" smtClean="0">
              <a:ln>
                <a:noFill/>
              </a:ln>
              <a:solidFill>
                <a:schemeClr val="bg1">
                  <a:lumMod val="50000"/>
                </a:schemeClr>
              </a:solidFill>
              <a:effectLst/>
              <a:uLnTx/>
              <a:uFillTx/>
            </a:endParaRPr>
          </a:p>
        </p:txBody>
      </p:sp>
    </p:spTree>
  </p:cSld>
  <p:clrMapOvr>
    <a:masterClrMapping/>
  </p:clrMapOvr>
  <mc:AlternateContent xmlns:mc="http://schemas.openxmlformats.org/markup-compatibility/2006">
    <mc:Choice xmlns:p14="http://schemas.microsoft.com/office/powerpoint/2010/main" xmlns="" Requires="p14">
      <p:transition spd="slow" p14:dur="800" advClick="0" advTm="3000">
        <p:circle/>
      </p:transition>
    </mc:Choice>
    <mc:Fallback>
      <p:transition spd="slow" advClick="0"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par>
                          <p:cTn id="8" fill="hold">
                            <p:stCondLst>
                              <p:cond delay="500"/>
                            </p:stCondLst>
                            <p:childTnLst>
                              <p:par>
                                <p:cTn id="9" presetID="20" presetClass="entr" presetSubtype="0" fill="hold" grpId="1"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edge">
                                      <p:cBhvr>
                                        <p:cTn id="11" dur="500"/>
                                        <p:tgtEl>
                                          <p:spTgt spid="3"/>
                                        </p:tgtEl>
                                      </p:cBhvr>
                                    </p:animEffect>
                                  </p:childTnLst>
                                </p:cTn>
                              </p:par>
                            </p:childTnLst>
                          </p:cTn>
                        </p:par>
                        <p:par>
                          <p:cTn id="12" fill="hold">
                            <p:stCondLst>
                              <p:cond delay="1000"/>
                            </p:stCondLst>
                            <p:childTnLst>
                              <p:par>
                                <p:cTn id="13" presetID="14" presetClass="entr" presetSubtype="5"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vertical)">
                                      <p:cBhvr>
                                        <p:cTn id="15" dur="500"/>
                                        <p:tgtEl>
                                          <p:spTgt spid="9"/>
                                        </p:tgtEl>
                                      </p:cBhvr>
                                    </p:animEffect>
                                  </p:childTnLst>
                                </p:cTn>
                              </p:par>
                            </p:childTnLst>
                          </p:cTn>
                        </p:par>
                        <p:par>
                          <p:cTn id="16" fill="hold">
                            <p:stCondLst>
                              <p:cond delay="1500"/>
                            </p:stCondLst>
                            <p:childTnLst>
                              <p:par>
                                <p:cTn id="17" presetID="20" presetClass="entr" presetSubtype="0" fill="hold" grpId="1"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edge">
                                      <p:cBhvr>
                                        <p:cTn id="19" dur="500"/>
                                        <p:tgtEl>
                                          <p:spTgt spid="6"/>
                                        </p:tgtEl>
                                      </p:cBhvr>
                                    </p:animEffect>
                                  </p:childTnLst>
                                </p:cTn>
                              </p:par>
                            </p:childTnLst>
                          </p:cTn>
                        </p:par>
                        <p:par>
                          <p:cTn id="20" fill="hold">
                            <p:stCondLst>
                              <p:cond delay="2000"/>
                            </p:stCondLst>
                            <p:childTnLst>
                              <p:par>
                                <p:cTn id="21" presetID="14" presetClass="entr" presetSubtype="5"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randombar(vertical)">
                                      <p:cBhvr>
                                        <p:cTn id="23" dur="500"/>
                                        <p:tgtEl>
                                          <p:spTgt spid="21"/>
                                        </p:tgtEl>
                                      </p:cBhvr>
                                    </p:animEffect>
                                  </p:childTnLst>
                                </p:cTn>
                              </p:par>
                            </p:childTnLst>
                          </p:cTn>
                        </p:par>
                        <p:par>
                          <p:cTn id="24" fill="hold">
                            <p:stCondLst>
                              <p:cond delay="2500"/>
                            </p:stCondLst>
                            <p:childTnLst>
                              <p:par>
                                <p:cTn id="25" presetID="20" presetClass="entr" presetSubtype="0" fill="hold" grpId="1"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edge">
                                      <p:cBhvr>
                                        <p:cTn id="27" dur="500"/>
                                        <p:tgtEl>
                                          <p:spTgt spid="7"/>
                                        </p:tgtEl>
                                      </p:cBhvr>
                                    </p:animEffect>
                                  </p:childTnLst>
                                </p:cTn>
                              </p:par>
                            </p:childTnLst>
                          </p:cTn>
                        </p:par>
                        <p:par>
                          <p:cTn id="28" fill="hold">
                            <p:stCondLst>
                              <p:cond delay="3000"/>
                            </p:stCondLst>
                            <p:childTnLst>
                              <p:par>
                                <p:cTn id="29" presetID="20" presetClass="entr" presetSubtype="0" fill="hold" grpId="1"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edge">
                                      <p:cBhvr>
                                        <p:cTn id="31" dur="500"/>
                                        <p:tgtEl>
                                          <p:spTgt spid="8"/>
                                        </p:tgtEl>
                                      </p:cBhvr>
                                    </p:animEffect>
                                  </p:childTnLst>
                                </p:cTn>
                              </p:par>
                            </p:childTnLst>
                          </p:cTn>
                        </p:par>
                        <p:par>
                          <p:cTn id="32" fill="hold">
                            <p:stCondLst>
                              <p:cond delay="3500"/>
                            </p:stCondLst>
                            <p:childTnLst>
                              <p:par>
                                <p:cTn id="33" presetID="14" presetClass="entr" presetSubtype="5"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randombar(vertical)">
                                      <p:cBhvr>
                                        <p:cTn id="35" dur="500"/>
                                        <p:tgtEl>
                                          <p:spTgt spid="23"/>
                                        </p:tgtEl>
                                      </p:cBhvr>
                                    </p:animEffect>
                                  </p:childTnLst>
                                </p:cTn>
                              </p:par>
                            </p:childTnLst>
                          </p:cTn>
                        </p:par>
                        <p:par>
                          <p:cTn id="36" fill="hold">
                            <p:stCondLst>
                              <p:cond delay="4000"/>
                            </p:stCondLst>
                            <p:childTnLst>
                              <p:par>
                                <p:cTn id="37" presetID="20" presetClass="entr" presetSubtype="0" fill="hold" grpId="1"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edge">
                                      <p:cBhvr>
                                        <p:cTn id="39" dur="500"/>
                                        <p:tgtEl>
                                          <p:spTgt spid="24"/>
                                        </p:tgtEl>
                                      </p:cBhvr>
                                    </p:animEffect>
                                  </p:childTnLst>
                                </p:cTn>
                              </p:par>
                            </p:childTnLst>
                          </p:cTn>
                        </p:par>
                        <p:par>
                          <p:cTn id="40" fill="hold">
                            <p:stCondLst>
                              <p:cond delay="4500"/>
                            </p:stCondLst>
                            <p:childTnLst>
                              <p:par>
                                <p:cTn id="41" presetID="14" presetClass="entr" presetSubtype="5"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randombar(vertical)">
                                      <p:cBhvr>
                                        <p:cTn id="43" dur="500"/>
                                        <p:tgtEl>
                                          <p:spTgt spid="25"/>
                                        </p:tgtEl>
                                      </p:cBhvr>
                                    </p:animEffect>
                                  </p:childTnLst>
                                </p:cTn>
                              </p:par>
                            </p:childTnLst>
                          </p:cTn>
                        </p:par>
                        <p:par>
                          <p:cTn id="44" fill="hold">
                            <p:stCondLst>
                              <p:cond delay="5000"/>
                            </p:stCondLst>
                            <p:childTnLst>
                              <p:par>
                                <p:cTn id="45" presetID="20" presetClass="entr" presetSubtype="0" fill="hold" grpId="1"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edge">
                                      <p:cBhvr>
                                        <p:cTn id="47" dur="500"/>
                                        <p:tgtEl>
                                          <p:spTgt spid="26"/>
                                        </p:tgtEl>
                                      </p:cBhvr>
                                    </p:animEffect>
                                  </p:childTnLst>
                                </p:cTn>
                              </p:par>
                            </p:childTnLst>
                          </p:cTn>
                        </p:par>
                        <p:par>
                          <p:cTn id="48" fill="hold">
                            <p:stCondLst>
                              <p:cond delay="5500"/>
                            </p:stCondLst>
                            <p:childTnLst>
                              <p:par>
                                <p:cTn id="49" presetID="14" presetClass="entr" presetSubtype="5"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randombar(vertical)">
                                      <p:cBhvr>
                                        <p:cTn id="51" dur="500"/>
                                        <p:tgtEl>
                                          <p:spTgt spid="27"/>
                                        </p:tgtEl>
                                      </p:cBhvr>
                                    </p:animEffect>
                                  </p:childTnLst>
                                </p:cTn>
                              </p:par>
                            </p:childTnLst>
                          </p:cTn>
                        </p:par>
                        <p:par>
                          <p:cTn id="52" fill="hold">
                            <p:stCondLst>
                              <p:cond delay="6000"/>
                            </p:stCondLst>
                            <p:childTnLst>
                              <p:par>
                                <p:cTn id="53" presetID="14" presetClass="entr" presetSubtype="5"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randombar(vertical)">
                                      <p:cBhvr>
                                        <p:cTn id="5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6" grpId="0" animBg="1"/>
      <p:bldP spid="6" grpId="1" bldLvl="0" animBg="1"/>
      <p:bldP spid="7" grpId="0" animBg="1"/>
      <p:bldP spid="7" grpId="1" bldLvl="0" animBg="1"/>
      <p:bldP spid="8" grpId="0" animBg="1"/>
      <p:bldP spid="8" grpId="1" bldLvl="0" animBg="1"/>
      <p:bldP spid="9" grpId="0"/>
      <p:bldP spid="21" grpId="0"/>
      <p:bldP spid="23" grpId="0"/>
      <p:bldP spid="24" grpId="0" animBg="1"/>
      <p:bldP spid="24" grpId="1" bldLvl="0" animBg="1"/>
      <p:bldP spid="25" grpId="0"/>
      <p:bldP spid="26" grpId="0" animBg="1"/>
      <p:bldP spid="26" grpId="1" bldLvl="0" animBg="1"/>
      <p:bldP spid="27" grpId="0"/>
      <p:bldP spid="2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水墨教师说课"/>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t2pn24">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2677</Words>
  <Application>Microsoft Office PowerPoint</Application>
  <PresentationFormat>自定义</PresentationFormat>
  <Paragraphs>224</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Manager>第一PPT</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水墨教师说课</dc:title>
  <dc:creator>PPT</dc:creator>
  <cp:keywords>PPT</cp:keywords>
  <dc:description>www.1ppt.com</dc:description>
  <cp:lastModifiedBy>User</cp:lastModifiedBy>
  <cp:revision>55</cp:revision>
  <dcterms:created xsi:type="dcterms:W3CDTF">2017-05-29T09:21:00Z</dcterms:created>
  <dcterms:modified xsi:type="dcterms:W3CDTF">2020-10-09T03:23:29Z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