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9" r:id="rId2"/>
    <p:sldId id="288" r:id="rId3"/>
    <p:sldId id="290" r:id="rId4"/>
    <p:sldId id="298" r:id="rId5"/>
    <p:sldId id="300" r:id="rId6"/>
    <p:sldId id="308" r:id="rId7"/>
    <p:sldId id="310" r:id="rId8"/>
    <p:sldId id="302" r:id="rId9"/>
    <p:sldId id="291" r:id="rId10"/>
    <p:sldId id="303" r:id="rId11"/>
    <p:sldId id="301" r:id="rId12"/>
    <p:sldId id="304" r:id="rId13"/>
    <p:sldId id="307" r:id="rId14"/>
    <p:sldId id="309" r:id="rId15"/>
    <p:sldId id="292" r:id="rId16"/>
    <p:sldId id="313" r:id="rId17"/>
    <p:sldId id="314" r:id="rId18"/>
    <p:sldId id="315" r:id="rId19"/>
    <p:sldId id="316" r:id="rId20"/>
    <p:sldId id="294" r:id="rId21"/>
    <p:sldId id="293" r:id="rId22"/>
    <p:sldId id="295" r:id="rId23"/>
    <p:sldId id="296" r:id="rId24"/>
    <p:sldId id="297" r:id="rId25"/>
    <p:sldId id="306" r:id="rId26"/>
    <p:sldId id="312" r:id="rId27"/>
    <p:sldId id="317"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692C"/>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2453" autoAdjust="0"/>
  </p:normalViewPr>
  <p:slideViewPr>
    <p:cSldViewPr snapToGrid="0">
      <p:cViewPr varScale="1">
        <p:scale>
          <a:sx n="121" d="100"/>
          <a:sy n="121" d="100"/>
        </p:scale>
        <p:origin x="50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2020/5/21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76576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18673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4</a:t>
            </a:fld>
            <a:endParaRPr lang="zh-CN" altLang="en-US"/>
          </a:p>
        </p:txBody>
      </p:sp>
    </p:spTree>
    <p:extLst>
      <p:ext uri="{BB962C8B-B14F-4D97-AF65-F5344CB8AC3E}">
        <p14:creationId xmlns:p14="http://schemas.microsoft.com/office/powerpoint/2010/main" val="139095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5</a:t>
            </a:fld>
            <a:endParaRPr lang="zh-CN" altLang="en-US"/>
          </a:p>
        </p:txBody>
      </p:sp>
    </p:spTree>
    <p:extLst>
      <p:ext uri="{BB962C8B-B14F-4D97-AF65-F5344CB8AC3E}">
        <p14:creationId xmlns:p14="http://schemas.microsoft.com/office/powerpoint/2010/main" val="1378867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6</a:t>
            </a:fld>
            <a:endParaRPr lang="zh-CN" altLang="en-US"/>
          </a:p>
        </p:txBody>
      </p:sp>
    </p:spTree>
    <p:extLst>
      <p:ext uri="{BB962C8B-B14F-4D97-AF65-F5344CB8AC3E}">
        <p14:creationId xmlns:p14="http://schemas.microsoft.com/office/powerpoint/2010/main" val="3607482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7</a:t>
            </a:fld>
            <a:endParaRPr lang="zh-CN" altLang="en-US"/>
          </a:p>
        </p:txBody>
      </p:sp>
    </p:spTree>
    <p:extLst>
      <p:ext uri="{BB962C8B-B14F-4D97-AF65-F5344CB8AC3E}">
        <p14:creationId xmlns:p14="http://schemas.microsoft.com/office/powerpoint/2010/main" val="2708194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8</a:t>
            </a:fld>
            <a:endParaRPr lang="zh-CN" altLang="en-US"/>
          </a:p>
        </p:txBody>
      </p:sp>
    </p:spTree>
    <p:extLst>
      <p:ext uri="{BB962C8B-B14F-4D97-AF65-F5344CB8AC3E}">
        <p14:creationId xmlns:p14="http://schemas.microsoft.com/office/powerpoint/2010/main" val="933384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590229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10</a:t>
            </a:fld>
            <a:endParaRPr lang="zh-CN" altLang="en-US"/>
          </a:p>
        </p:txBody>
      </p:sp>
    </p:spTree>
    <p:extLst>
      <p:ext uri="{BB962C8B-B14F-4D97-AF65-F5344CB8AC3E}">
        <p14:creationId xmlns:p14="http://schemas.microsoft.com/office/powerpoint/2010/main" val="324781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11</a:t>
            </a:fld>
            <a:endParaRPr lang="zh-CN" altLang="en-US"/>
          </a:p>
        </p:txBody>
      </p:sp>
    </p:spTree>
    <p:extLst>
      <p:ext uri="{BB962C8B-B14F-4D97-AF65-F5344CB8AC3E}">
        <p14:creationId xmlns:p14="http://schemas.microsoft.com/office/powerpoint/2010/main" val="4051309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12</a:t>
            </a:fld>
            <a:endParaRPr lang="zh-CN" altLang="en-US"/>
          </a:p>
        </p:txBody>
      </p:sp>
    </p:spTree>
    <p:extLst>
      <p:ext uri="{BB962C8B-B14F-4D97-AF65-F5344CB8AC3E}">
        <p14:creationId xmlns:p14="http://schemas.microsoft.com/office/powerpoint/2010/main" val="92059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13</a:t>
            </a:fld>
            <a:endParaRPr lang="zh-CN" altLang="en-US"/>
          </a:p>
        </p:txBody>
      </p:sp>
    </p:spTree>
    <p:extLst>
      <p:ext uri="{BB962C8B-B14F-4D97-AF65-F5344CB8AC3E}">
        <p14:creationId xmlns:p14="http://schemas.microsoft.com/office/powerpoint/2010/main" val="61982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14</a:t>
            </a:fld>
            <a:endParaRPr lang="zh-CN" altLang="en-US"/>
          </a:p>
        </p:txBody>
      </p:sp>
    </p:spTree>
    <p:extLst>
      <p:ext uri="{BB962C8B-B14F-4D97-AF65-F5344CB8AC3E}">
        <p14:creationId xmlns:p14="http://schemas.microsoft.com/office/powerpoint/2010/main" val="1217200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49335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16</a:t>
            </a:fld>
            <a:endParaRPr lang="zh-CN" altLang="en-US"/>
          </a:p>
        </p:txBody>
      </p:sp>
    </p:spTree>
    <p:extLst>
      <p:ext uri="{BB962C8B-B14F-4D97-AF65-F5344CB8AC3E}">
        <p14:creationId xmlns:p14="http://schemas.microsoft.com/office/powerpoint/2010/main" val="3291334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17</a:t>
            </a:fld>
            <a:endParaRPr lang="zh-CN" altLang="en-US"/>
          </a:p>
        </p:txBody>
      </p:sp>
    </p:spTree>
    <p:extLst>
      <p:ext uri="{BB962C8B-B14F-4D97-AF65-F5344CB8AC3E}">
        <p14:creationId xmlns:p14="http://schemas.microsoft.com/office/powerpoint/2010/main" val="185883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18641889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19</a:t>
            </a:fld>
            <a:endParaRPr lang="zh-CN" altLang="en-US"/>
          </a:p>
        </p:txBody>
      </p:sp>
    </p:spTree>
    <p:extLst>
      <p:ext uri="{BB962C8B-B14F-4D97-AF65-F5344CB8AC3E}">
        <p14:creationId xmlns:p14="http://schemas.microsoft.com/office/powerpoint/2010/main" val="151271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20</a:t>
            </a:fld>
            <a:endParaRPr lang="zh-CN" altLang="en-US"/>
          </a:p>
        </p:txBody>
      </p:sp>
    </p:spTree>
    <p:extLst>
      <p:ext uri="{BB962C8B-B14F-4D97-AF65-F5344CB8AC3E}">
        <p14:creationId xmlns:p14="http://schemas.microsoft.com/office/powerpoint/2010/main" val="3233690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892762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22</a:t>
            </a:fld>
            <a:endParaRPr lang="zh-CN" altLang="en-US"/>
          </a:p>
        </p:txBody>
      </p:sp>
    </p:spTree>
    <p:extLst>
      <p:ext uri="{BB962C8B-B14F-4D97-AF65-F5344CB8AC3E}">
        <p14:creationId xmlns:p14="http://schemas.microsoft.com/office/powerpoint/2010/main" val="1610213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23</a:t>
            </a:fld>
            <a:endParaRPr lang="zh-CN" altLang="en-US"/>
          </a:p>
        </p:txBody>
      </p:sp>
    </p:spTree>
    <p:extLst>
      <p:ext uri="{BB962C8B-B14F-4D97-AF65-F5344CB8AC3E}">
        <p14:creationId xmlns:p14="http://schemas.microsoft.com/office/powerpoint/2010/main" val="458648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24</a:t>
            </a:fld>
            <a:endParaRPr lang="zh-CN" altLang="en-US"/>
          </a:p>
        </p:txBody>
      </p:sp>
    </p:spTree>
    <p:extLst>
      <p:ext uri="{BB962C8B-B14F-4D97-AF65-F5344CB8AC3E}">
        <p14:creationId xmlns:p14="http://schemas.microsoft.com/office/powerpoint/2010/main" val="4135167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25</a:t>
            </a:fld>
            <a:endParaRPr lang="zh-CN" altLang="en-US"/>
          </a:p>
        </p:txBody>
      </p:sp>
    </p:spTree>
    <p:extLst>
      <p:ext uri="{BB962C8B-B14F-4D97-AF65-F5344CB8AC3E}">
        <p14:creationId xmlns:p14="http://schemas.microsoft.com/office/powerpoint/2010/main" val="3121503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348534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26679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9" name="TextBox 25"/>
          <p:cNvSpPr txBox="1"/>
          <p:nvPr userDrawn="1"/>
        </p:nvSpPr>
        <p:spPr>
          <a:xfrm>
            <a:off x="1045653" y="21432"/>
            <a:ext cx="2645907" cy="323060"/>
          </a:xfrm>
          <a:prstGeom prst="rect">
            <a:avLst/>
          </a:prstGeom>
          <a:noFill/>
        </p:spPr>
        <p:txBody>
          <a:bodyPr wrap="square" rtlCol="0">
            <a:spAutoFit/>
            <a:scene3d>
              <a:camera prst="orthographicFront"/>
              <a:lightRig rig="threePt" dir="t"/>
            </a:scene3d>
          </a:bodyPr>
          <a:lstStyle/>
          <a:p>
            <a:pPr lvl="0" algn="l" fontAlgn="base"/>
            <a:r>
              <a:rPr lang="zh-CN" altLang="zh-CN" sz="1500" noProof="1">
                <a:solidFill>
                  <a:srgbClr val="BA692C"/>
                </a:solidFill>
                <a:latin typeface="微软雅黑" panose="020B0503020204020204" charset="-122"/>
                <a:ea typeface="微软雅黑" panose="020B0503020204020204" charset="-122"/>
                <a:sym typeface="微软雅黑" panose="020B0503020204020204" charset="-122"/>
              </a:rPr>
              <a:t>请在此处输入所需标题</a:t>
            </a:r>
          </a:p>
        </p:txBody>
      </p:sp>
      <p:sp>
        <p:nvSpPr>
          <p:cNvPr id="10" name="TextBox 25"/>
          <p:cNvSpPr txBox="1"/>
          <p:nvPr userDrawn="1"/>
        </p:nvSpPr>
        <p:spPr>
          <a:xfrm>
            <a:off x="1045653" y="248383"/>
            <a:ext cx="2977360" cy="276908"/>
          </a:xfrm>
          <a:prstGeom prst="rect">
            <a:avLst/>
          </a:prstGeom>
          <a:noFill/>
        </p:spPr>
        <p:txBody>
          <a:bodyPr wrap="square" rtlCol="0">
            <a:spAutoFit/>
            <a:scene3d>
              <a:camera prst="orthographicFront"/>
              <a:lightRig rig="threePt" dir="t"/>
            </a:scene3d>
          </a:bodyPr>
          <a:lstStyle/>
          <a:p>
            <a:pPr lvl="0" algn="l" fontAlgn="base"/>
            <a:r>
              <a:rPr lang="zh-CN" altLang="zh-CN" sz="1200" noProof="1">
                <a:solidFill>
                  <a:srgbClr val="BA692C"/>
                </a:solidFill>
                <a:latin typeface="微软雅黑" panose="020B0503020204020204" charset="-122"/>
                <a:ea typeface="微软雅黑" panose="020B0503020204020204" charset="-122"/>
                <a:sym typeface="微软雅黑" panose="020B0503020204020204" charset="-122"/>
              </a:rPr>
              <a:t>Please enter the required title here</a:t>
            </a:r>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694136" y="4358279"/>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2020/5/21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2020/5/21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3.jp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3.jp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notesSlide" Target="../notesSlides/notesSlide3.xml"/><Relationship Id="rId5" Type="http://schemas.openxmlformats.org/officeDocument/2006/relationships/tags" Target="../tags/tag22.xml"/><Relationship Id="rId10" Type="http://schemas.openxmlformats.org/officeDocument/2006/relationships/slideLayout" Target="../slideLayouts/slideLayout7.xml"/><Relationship Id="rId4" Type="http://schemas.openxmlformats.org/officeDocument/2006/relationships/tags" Target="../tags/tag21.xml"/><Relationship Id="rId9" Type="http://schemas.openxmlformats.org/officeDocument/2006/relationships/tags" Target="../tags/tag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image" Target="../media/image3.jp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notesSlide" Target="../notesSlides/notesSlide9.xml"/><Relationship Id="rId5" Type="http://schemas.openxmlformats.org/officeDocument/2006/relationships/tags" Target="../tags/tag31.xml"/><Relationship Id="rId10" Type="http://schemas.openxmlformats.org/officeDocument/2006/relationships/slideLayout" Target="../slideLayouts/slideLayout7.xml"/><Relationship Id="rId4" Type="http://schemas.openxmlformats.org/officeDocument/2006/relationships/tags" Target="../tags/tag30.xml"/><Relationship Id="rId9" Type="http://schemas.openxmlformats.org/officeDocument/2006/relationships/tags" Target="../tags/tag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image" Target="../media/image3.jp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notesSlide" Target="../notesSlides/notesSlide15.xml"/><Relationship Id="rId5" Type="http://schemas.openxmlformats.org/officeDocument/2006/relationships/tags" Target="../tags/tag40.xml"/><Relationship Id="rId10" Type="http://schemas.openxmlformats.org/officeDocument/2006/relationships/slideLayout" Target="../slideLayouts/slideLayout7.xml"/><Relationship Id="rId4" Type="http://schemas.openxmlformats.org/officeDocument/2006/relationships/tags" Target="../tags/tag39.xml"/><Relationship Id="rId9" Type="http://schemas.openxmlformats.org/officeDocument/2006/relationships/tags" Target="../tags/tag4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image" Target="../media/image3.jp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notesSlide" Target="../notesSlides/notesSlide21.xml"/><Relationship Id="rId5" Type="http://schemas.openxmlformats.org/officeDocument/2006/relationships/tags" Target="../tags/tag49.xml"/><Relationship Id="rId10" Type="http://schemas.openxmlformats.org/officeDocument/2006/relationships/slideLayout" Target="../slideLayouts/slideLayout7.xml"/><Relationship Id="rId4" Type="http://schemas.openxmlformats.org/officeDocument/2006/relationships/tags" Target="../tags/tag48.xml"/><Relationship Id="rId9" Type="http://schemas.openxmlformats.org/officeDocument/2006/relationships/tags" Target="../tags/tag5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4" name="文本框 3"/>
          <p:cNvSpPr txBox="1"/>
          <p:nvPr/>
        </p:nvSpPr>
        <p:spPr>
          <a:xfrm>
            <a:off x="2407107" y="2034650"/>
            <a:ext cx="4185761" cy="584775"/>
          </a:xfrm>
          <a:prstGeom prst="rect">
            <a:avLst/>
          </a:prstGeom>
          <a:noFill/>
        </p:spPr>
        <p:txBody>
          <a:bodyPr wrap="none" rtlCol="0">
            <a:spAutoFit/>
          </a:bodyPr>
          <a:lstStyle/>
          <a:p>
            <a:r>
              <a:rPr lang="zh-CN" altLang="en-US" sz="3200" b="1" dirty="0">
                <a:solidFill>
                  <a:srgbClr val="BA692C"/>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运动餐厅设计</a:t>
            </a:r>
            <a:r>
              <a:rPr lang="en-US" altLang="zh-CN" sz="3200" b="1" dirty="0" err="1">
                <a:solidFill>
                  <a:srgbClr val="BA692C"/>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ppt</a:t>
            </a:r>
            <a:r>
              <a:rPr lang="zh-CN" altLang="en-US" sz="3200" b="1" dirty="0">
                <a:solidFill>
                  <a:srgbClr val="BA692C"/>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模板</a:t>
            </a:r>
            <a:endParaRPr lang="zh-CN" altLang="en-US" sz="3200" b="1" dirty="0">
              <a:solidFill>
                <a:srgbClr val="BA692C"/>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3428716" y="1549347"/>
            <a:ext cx="2576346" cy="461665"/>
          </a:xfrm>
          <a:prstGeom prst="rect">
            <a:avLst/>
          </a:prstGeom>
          <a:noFill/>
        </p:spPr>
        <p:txBody>
          <a:bodyPr wrap="none" rtlCol="0">
            <a:spAutoFit/>
          </a:bodyPr>
          <a:lstStyle/>
          <a:p>
            <a:r>
              <a:rPr lang="en-US" altLang="zh-CN" sz="2400" spc="300" dirty="0" smtClean="0">
                <a:solidFill>
                  <a:srgbClr val="BA692C"/>
                </a:solidFill>
                <a:effectLst>
                  <a:innerShdw blurRad="63500" dist="50800" dir="16200000">
                    <a:prstClr val="black">
                      <a:alpha val="50000"/>
                    </a:prstClr>
                  </a:innerShdw>
                </a:effectLst>
                <a:latin typeface="Agency FB" panose="020B0503020202020204" pitchFamily="34" charset="0"/>
                <a:ea typeface="微软雅黑" panose="020B0503020204020204" pitchFamily="34" charset="-122"/>
              </a:rPr>
              <a:t>2030 POWERPOINT</a:t>
            </a:r>
            <a:endParaRPr lang="zh-CN" altLang="en-US" sz="2400" spc="300" dirty="0">
              <a:solidFill>
                <a:srgbClr val="BA692C"/>
              </a:solidFill>
              <a:effectLst>
                <a:innerShdw blurRad="63500" dist="50800" dir="16200000">
                  <a:prstClr val="black">
                    <a:alpha val="50000"/>
                  </a:prstClr>
                </a:innerShdw>
              </a:effectLst>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01543017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1354" y="0"/>
            <a:ext cx="9141291" cy="5143499"/>
          </a:xfrm>
          <a:prstGeom prst="rect">
            <a:avLst/>
          </a:prstGeom>
        </p:spPr>
      </p:pic>
      <p:sp>
        <p:nvSpPr>
          <p:cNvPr id="8" name="矩形 7"/>
          <p:cNvSpPr/>
          <p:nvPr>
            <p:custDataLst>
              <p:tags r:id="rId1"/>
            </p:custDataLst>
          </p:nvPr>
        </p:nvSpPr>
        <p:spPr>
          <a:xfrm>
            <a:off x="2919583" y="2673599"/>
            <a:ext cx="3120257"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3" kern="0">
              <a:solidFill>
                <a:sysClr val="window" lastClr="FFFFFF"/>
              </a:solidFill>
              <a:latin typeface="Calibri"/>
            </a:endParaRPr>
          </a:p>
        </p:txBody>
      </p:sp>
      <p:sp>
        <p:nvSpPr>
          <p:cNvPr id="9" name="矩形 8"/>
          <p:cNvSpPr/>
          <p:nvPr>
            <p:custDataLst>
              <p:tags r:id="rId2"/>
            </p:custDataLst>
          </p:nvPr>
        </p:nvSpPr>
        <p:spPr>
          <a:xfrm>
            <a:off x="4502045" y="4186972"/>
            <a:ext cx="1952777"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3" kern="0">
              <a:solidFill>
                <a:sysClr val="window" lastClr="FFFFFF"/>
              </a:solidFill>
              <a:latin typeface="Calibri"/>
            </a:endParaRPr>
          </a:p>
        </p:txBody>
      </p:sp>
      <p:sp>
        <p:nvSpPr>
          <p:cNvPr id="10" name="矩形 9"/>
          <p:cNvSpPr/>
          <p:nvPr>
            <p:custDataLst>
              <p:tags r:id="rId3"/>
            </p:custDataLst>
          </p:nvPr>
        </p:nvSpPr>
        <p:spPr>
          <a:xfrm>
            <a:off x="3916196" y="3700988"/>
            <a:ext cx="2546099"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3" kern="0">
              <a:solidFill>
                <a:sysClr val="window" lastClr="FFFFFF"/>
              </a:solidFill>
              <a:latin typeface="Calibri"/>
            </a:endParaRPr>
          </a:p>
        </p:txBody>
      </p:sp>
      <p:sp>
        <p:nvSpPr>
          <p:cNvPr id="11" name="矩形 10"/>
          <p:cNvSpPr/>
          <p:nvPr>
            <p:custDataLst>
              <p:tags r:id="rId4"/>
            </p:custDataLst>
          </p:nvPr>
        </p:nvSpPr>
        <p:spPr>
          <a:xfrm>
            <a:off x="3395020" y="3206970"/>
            <a:ext cx="3153985" cy="368629"/>
          </a:xfrm>
          <a:prstGeom prst="rect">
            <a:avLst/>
          </a:prstGeom>
          <a:gradFill flip="none" rotWithShape="1">
            <a:gsLst>
              <a:gs pos="6000">
                <a:srgbClr val="D9D9D9"/>
              </a:gs>
              <a:gs pos="100000">
                <a:srgbClr val="BCBCBC">
                  <a:alpha val="0"/>
                </a:srgbClr>
              </a:gs>
            </a:gsLst>
            <a:lin ang="0" scaled="1"/>
            <a:tileRect/>
          </a:gradFill>
          <a:ln w="25400" cap="flat" cmpd="sng" algn="ctr">
            <a:noFill/>
            <a:prstDash val="solid"/>
          </a:ln>
          <a:effectLst/>
        </p:spPr>
        <p:txBody>
          <a:bodyPr lIns="51435" tIns="25718" rIns="51435" bIns="25718" anchor="ctr"/>
          <a:lstStyle/>
          <a:p>
            <a:pPr algn="ctr">
              <a:defRPr/>
            </a:pPr>
            <a:endParaRPr lang="en-US" sz="1013" kern="0">
              <a:solidFill>
                <a:sysClr val="window" lastClr="FFFFFF"/>
              </a:solidFill>
              <a:latin typeface="Calibri"/>
            </a:endParaRPr>
          </a:p>
        </p:txBody>
      </p:sp>
      <p:sp>
        <p:nvSpPr>
          <p:cNvPr id="12" name="Oval 65"/>
          <p:cNvSpPr>
            <a:spLocks noChangeArrowheads="1"/>
          </p:cNvSpPr>
          <p:nvPr>
            <p:custDataLst>
              <p:tags r:id="rId5"/>
            </p:custDataLst>
          </p:nvPr>
        </p:nvSpPr>
        <p:spPr bwMode="auto">
          <a:xfrm rot="16200000" flipV="1">
            <a:off x="2503686" y="2841822"/>
            <a:ext cx="820341"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013" kern="0">
              <a:solidFill>
                <a:sysClr val="windowText" lastClr="000000"/>
              </a:solidFill>
              <a:latin typeface="Arial" pitchFamily="34" charset="0"/>
              <a:ea typeface="宋体"/>
            </a:endParaRPr>
          </a:p>
        </p:txBody>
      </p:sp>
      <p:sp>
        <p:nvSpPr>
          <p:cNvPr id="13" name="Oval 65"/>
          <p:cNvSpPr>
            <a:spLocks noChangeArrowheads="1"/>
          </p:cNvSpPr>
          <p:nvPr>
            <p:custDataLst>
              <p:tags r:id="rId6"/>
            </p:custDataLst>
          </p:nvPr>
        </p:nvSpPr>
        <p:spPr bwMode="auto">
          <a:xfrm rot="16200000" flipV="1">
            <a:off x="2985294" y="3409155"/>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013" kern="0">
              <a:solidFill>
                <a:sysClr val="windowText" lastClr="000000"/>
              </a:solidFill>
              <a:latin typeface="Arial" pitchFamily="34" charset="0"/>
              <a:ea typeface="宋体"/>
            </a:endParaRPr>
          </a:p>
        </p:txBody>
      </p:sp>
      <p:sp>
        <p:nvSpPr>
          <p:cNvPr id="14" name="Oval 65"/>
          <p:cNvSpPr>
            <a:spLocks noChangeArrowheads="1"/>
          </p:cNvSpPr>
          <p:nvPr>
            <p:custDataLst>
              <p:tags r:id="rId7"/>
            </p:custDataLst>
          </p:nvPr>
        </p:nvSpPr>
        <p:spPr bwMode="auto">
          <a:xfrm rot="16200000" flipV="1">
            <a:off x="3493690" y="3919933"/>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013" kern="0">
              <a:solidFill>
                <a:sysClr val="windowText" lastClr="000000"/>
              </a:solidFill>
              <a:latin typeface="Arial" pitchFamily="34" charset="0"/>
              <a:ea typeface="宋体"/>
            </a:endParaRPr>
          </a:p>
        </p:txBody>
      </p:sp>
      <p:sp>
        <p:nvSpPr>
          <p:cNvPr id="15" name="Oval 65"/>
          <p:cNvSpPr>
            <a:spLocks noChangeArrowheads="1"/>
          </p:cNvSpPr>
          <p:nvPr>
            <p:custDataLst>
              <p:tags r:id="rId8"/>
            </p:custDataLst>
          </p:nvPr>
        </p:nvSpPr>
        <p:spPr bwMode="auto">
          <a:xfrm rot="16200000" flipV="1">
            <a:off x="4099719" y="4391421"/>
            <a:ext cx="819150" cy="500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013" kern="0">
              <a:solidFill>
                <a:sysClr val="windowText" lastClr="000000"/>
              </a:solidFill>
              <a:latin typeface="Arial" pitchFamily="34" charset="0"/>
              <a:ea typeface="宋体"/>
            </a:endParaRPr>
          </a:p>
        </p:txBody>
      </p:sp>
      <p:sp>
        <p:nvSpPr>
          <p:cNvPr id="16" name="矩形 3"/>
          <p:cNvSpPr/>
          <p:nvPr>
            <p:custDataLst>
              <p:tags r:id="rId9"/>
            </p:custDataLst>
          </p:nvPr>
        </p:nvSpPr>
        <p:spPr>
          <a:xfrm rot="20830111">
            <a:off x="3298428" y="2862659"/>
            <a:ext cx="3236119" cy="358378"/>
          </a:xfrm>
          <a:custGeom>
            <a:avLst/>
            <a:gdLst/>
            <a:ahLst/>
            <a:cxnLst/>
            <a:rect l="l" t="t" r="r" b="b"/>
            <a:pathLst>
              <a:path w="5887046" h="720080">
                <a:moveTo>
                  <a:pt x="5887046" y="0"/>
                </a:moveTo>
                <a:lnTo>
                  <a:pt x="5723032" y="720080"/>
                </a:lnTo>
                <a:lnTo>
                  <a:pt x="0" y="720080"/>
                </a:lnTo>
                <a:lnTo>
                  <a:pt x="164014" y="0"/>
                </a:lnTo>
                <a:close/>
              </a:path>
            </a:pathLst>
          </a:custGeom>
          <a:solidFill>
            <a:srgbClr val="BA692C"/>
          </a:solidFill>
          <a:ln w="25400" cap="flat" cmpd="sng" algn="ctr">
            <a:noFill/>
            <a:prstDash val="solid"/>
          </a:ln>
          <a:effectLst/>
        </p:spPr>
        <p:txBody>
          <a:bodyPr lIns="51435" tIns="25718" rIns="51435" bIns="25718" anchor="ctr">
            <a:normAutofit/>
          </a:bodyPr>
          <a:lstStyle/>
          <a:p>
            <a:pPr lvl="0" algn="ctr">
              <a:defRPr/>
            </a:pPr>
            <a:r>
              <a:rPr lang="zh-CN" altLang="en-US"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单击此处添加文字标题内容</a:t>
            </a:r>
            <a:endParaRPr lang="en-US" altLang="zh-CN"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5"/>
          <p:cNvSpPr/>
          <p:nvPr>
            <p:custDataLst>
              <p:tags r:id="rId10"/>
            </p:custDataLst>
          </p:nvPr>
        </p:nvSpPr>
        <p:spPr>
          <a:xfrm rot="20830111">
            <a:off x="3810396" y="3415109"/>
            <a:ext cx="2708672" cy="358378"/>
          </a:xfrm>
          <a:custGeom>
            <a:avLst/>
            <a:gdLst/>
            <a:ahLst/>
            <a:cxnLst/>
            <a:rect l="l" t="t" r="r" b="b"/>
            <a:pathLst>
              <a:path w="4926966" h="720080">
                <a:moveTo>
                  <a:pt x="4926966" y="0"/>
                </a:moveTo>
                <a:lnTo>
                  <a:pt x="4762952" y="720080"/>
                </a:lnTo>
                <a:lnTo>
                  <a:pt x="0" y="720080"/>
                </a:lnTo>
                <a:lnTo>
                  <a:pt x="164014" y="0"/>
                </a:lnTo>
                <a:close/>
              </a:path>
            </a:pathLst>
          </a:custGeom>
          <a:solidFill>
            <a:srgbClr val="BA692C"/>
          </a:solidFill>
          <a:ln w="25400" cap="flat" cmpd="sng" algn="ctr">
            <a:noFill/>
            <a:prstDash val="solid"/>
          </a:ln>
          <a:effectLst/>
        </p:spPr>
        <p:txBody>
          <a:bodyPr lIns="51435" tIns="25718" rIns="51435" bIns="25718" anchor="ctr">
            <a:normAutofit/>
          </a:bodyPr>
          <a:lstStyle/>
          <a:p>
            <a:pPr lvl="0" algn="ctr">
              <a:defRPr/>
            </a:pPr>
            <a:r>
              <a:rPr lang="zh-CN" altLang="en-US"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单击此处添加文字标题内容</a:t>
            </a:r>
            <a:endParaRPr lang="en-US" altLang="zh-CN"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6"/>
          <p:cNvSpPr/>
          <p:nvPr>
            <p:custDataLst>
              <p:tags r:id="rId11"/>
            </p:custDataLst>
          </p:nvPr>
        </p:nvSpPr>
        <p:spPr>
          <a:xfrm rot="20830111">
            <a:off x="4421187" y="3968748"/>
            <a:ext cx="2099072" cy="358379"/>
          </a:xfrm>
          <a:custGeom>
            <a:avLst/>
            <a:gdLst/>
            <a:ahLst/>
            <a:cxnLst/>
            <a:rect l="l" t="t" r="r" b="b"/>
            <a:pathLst>
              <a:path w="3819182" h="720080">
                <a:moveTo>
                  <a:pt x="3819182" y="0"/>
                </a:moveTo>
                <a:lnTo>
                  <a:pt x="3655168" y="720080"/>
                </a:lnTo>
                <a:lnTo>
                  <a:pt x="0" y="720080"/>
                </a:lnTo>
                <a:lnTo>
                  <a:pt x="164015" y="0"/>
                </a:lnTo>
                <a:close/>
              </a:path>
            </a:pathLst>
          </a:custGeom>
          <a:solidFill>
            <a:srgbClr val="BA692C"/>
          </a:solidFill>
          <a:ln w="25400" cap="flat" cmpd="sng" algn="ctr">
            <a:noFill/>
            <a:prstDash val="solid"/>
          </a:ln>
          <a:effectLst/>
        </p:spPr>
        <p:txBody>
          <a:bodyPr lIns="51435" tIns="25718" rIns="51435" bIns="25718" anchor="ctr">
            <a:normAutofit fontScale="77500" lnSpcReduction="20000"/>
          </a:bodyPr>
          <a:lstStyle/>
          <a:p>
            <a:pPr lvl="0" algn="ctr">
              <a:defRPr/>
            </a:pPr>
            <a:r>
              <a:rPr lang="zh-CN" altLang="en-US"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单击此处添加文字标题内容</a:t>
            </a:r>
            <a:endParaRPr lang="en-US" altLang="zh-CN"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TextBox 40"/>
          <p:cNvSpPr txBox="1">
            <a:spLocks noChangeArrowheads="1"/>
          </p:cNvSpPr>
          <p:nvPr>
            <p:custDataLst>
              <p:tags r:id="rId12"/>
            </p:custDataLst>
          </p:nvPr>
        </p:nvSpPr>
        <p:spPr bwMode="auto">
          <a:xfrm>
            <a:off x="2654300" y="3278186"/>
            <a:ext cx="736997"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rgbClr val="BA692C"/>
                </a:solidFill>
                <a:latin typeface="Berlin Sans FB Demi" panose="020E0802020502020306" pitchFamily="34" charset="0"/>
                <a:ea typeface="微软雅黑" panose="020B0503020204020204" pitchFamily="34" charset="-122"/>
              </a:rPr>
              <a:t>第二章</a:t>
            </a:r>
          </a:p>
        </p:txBody>
      </p:sp>
      <p:sp>
        <p:nvSpPr>
          <p:cNvPr id="20" name="TextBox 41"/>
          <p:cNvSpPr txBox="1">
            <a:spLocks noChangeArrowheads="1"/>
          </p:cNvSpPr>
          <p:nvPr>
            <p:custDataLst>
              <p:tags r:id="rId13"/>
            </p:custDataLst>
          </p:nvPr>
        </p:nvSpPr>
        <p:spPr bwMode="auto">
          <a:xfrm>
            <a:off x="3168650" y="3754436"/>
            <a:ext cx="735806"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rgbClr val="BA692C"/>
                </a:solidFill>
                <a:latin typeface="Berlin Sans FB Demi" panose="020E0802020502020306" pitchFamily="34" charset="0"/>
                <a:ea typeface="微软雅黑" panose="020B0503020204020204" pitchFamily="34" charset="-122"/>
              </a:rPr>
              <a:t>第三章</a:t>
            </a:r>
          </a:p>
        </p:txBody>
      </p:sp>
      <p:sp>
        <p:nvSpPr>
          <p:cNvPr id="21" name="TextBox 42"/>
          <p:cNvSpPr txBox="1">
            <a:spLocks noChangeArrowheads="1"/>
          </p:cNvSpPr>
          <p:nvPr>
            <p:custDataLst>
              <p:tags r:id="rId14"/>
            </p:custDataLst>
          </p:nvPr>
        </p:nvSpPr>
        <p:spPr bwMode="auto">
          <a:xfrm>
            <a:off x="3761581" y="4244973"/>
            <a:ext cx="735806"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a:solidFill>
                  <a:srgbClr val="BA692C"/>
                </a:solidFill>
                <a:latin typeface="Berlin Sans FB Demi" panose="020E0802020502020306" pitchFamily="34" charset="0"/>
                <a:ea typeface="微软雅黑" panose="020B0503020204020204" pitchFamily="34" charset="-122"/>
              </a:rPr>
              <a:t>第四章</a:t>
            </a:r>
          </a:p>
        </p:txBody>
      </p:sp>
      <p:sp>
        <p:nvSpPr>
          <p:cNvPr id="22" name="矩形 3"/>
          <p:cNvSpPr/>
          <p:nvPr>
            <p:custDataLst>
              <p:tags r:id="rId15"/>
            </p:custDataLst>
          </p:nvPr>
        </p:nvSpPr>
        <p:spPr>
          <a:xfrm rot="20830111">
            <a:off x="2816224" y="2264965"/>
            <a:ext cx="3748088" cy="367903"/>
          </a:xfrm>
          <a:custGeom>
            <a:avLst/>
            <a:gdLst>
              <a:gd name="connsiteX0" fmla="*/ 5836155 w 5836155"/>
              <a:gd name="connsiteY0" fmla="*/ 0 h 738688"/>
              <a:gd name="connsiteX1" fmla="*/ 5672141 w 5836155"/>
              <a:gd name="connsiteY1" fmla="*/ 720080 h 738688"/>
              <a:gd name="connsiteX2" fmla="*/ 0 w 5836155"/>
              <a:gd name="connsiteY2" fmla="*/ 738687 h 738688"/>
              <a:gd name="connsiteX3" fmla="*/ 113123 w 5836155"/>
              <a:gd name="connsiteY3" fmla="*/ 0 h 738688"/>
              <a:gd name="connsiteX4" fmla="*/ 5836155 w 5836155"/>
              <a:gd name="connsiteY4" fmla="*/ 0 h 738688"/>
              <a:gd name="connsiteX0" fmla="*/ 5836155 w 5836155"/>
              <a:gd name="connsiteY0" fmla="*/ 0 h 738686"/>
              <a:gd name="connsiteX1" fmla="*/ 5672141 w 5836155"/>
              <a:gd name="connsiteY1" fmla="*/ 720080 h 738686"/>
              <a:gd name="connsiteX2" fmla="*/ 0 w 5836155"/>
              <a:gd name="connsiteY2" fmla="*/ 738687 h 738686"/>
              <a:gd name="connsiteX3" fmla="*/ 138757 w 5836155"/>
              <a:gd name="connsiteY3" fmla="*/ 172 h 738686"/>
              <a:gd name="connsiteX4" fmla="*/ 5836155 w 5836155"/>
              <a:gd name="connsiteY4" fmla="*/ 0 h 738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6155" h="738686">
                <a:moveTo>
                  <a:pt x="5836155" y="0"/>
                </a:moveTo>
                <a:lnTo>
                  <a:pt x="5672141" y="720080"/>
                </a:lnTo>
                <a:lnTo>
                  <a:pt x="0" y="738687"/>
                </a:lnTo>
                <a:lnTo>
                  <a:pt x="138757" y="172"/>
                </a:lnTo>
                <a:lnTo>
                  <a:pt x="5836155" y="0"/>
                </a:lnTo>
                <a:close/>
              </a:path>
            </a:pathLst>
          </a:custGeom>
          <a:solidFill>
            <a:srgbClr val="BA692C"/>
          </a:solidFill>
          <a:ln w="25400" cap="flat" cmpd="sng" algn="ctr">
            <a:noFill/>
            <a:prstDash val="solid"/>
          </a:ln>
          <a:effectLst/>
        </p:spPr>
        <p:txBody>
          <a:bodyPr lIns="51435" tIns="25718" rIns="51435" bIns="25718" anchor="ctr">
            <a:normAutofit/>
          </a:bodyPr>
          <a:lstStyle/>
          <a:p>
            <a:pPr algn="ctr">
              <a:defRPr/>
            </a:pPr>
            <a:r>
              <a:rPr lang="zh-CN" altLang="en-US" sz="1600"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单击此处添加文字标题内容</a:t>
            </a:r>
            <a:endParaRPr lang="en-US" sz="16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TextBox 40"/>
          <p:cNvSpPr txBox="1">
            <a:spLocks noChangeArrowheads="1"/>
          </p:cNvSpPr>
          <p:nvPr>
            <p:custDataLst>
              <p:tags r:id="rId16"/>
            </p:custDataLst>
          </p:nvPr>
        </p:nvSpPr>
        <p:spPr bwMode="auto">
          <a:xfrm>
            <a:off x="2225674" y="2744786"/>
            <a:ext cx="656035" cy="24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spcBef>
                <a:spcPct val="0"/>
              </a:spcBef>
              <a:buFontTx/>
              <a:buNone/>
            </a:pPr>
            <a:r>
              <a:rPr lang="zh-CN" altLang="en-US" sz="1200" b="1" dirty="0">
                <a:solidFill>
                  <a:srgbClr val="BA692C"/>
                </a:solidFill>
                <a:latin typeface="Berlin Sans FB Demi" panose="020E0802020502020306" pitchFamily="34" charset="0"/>
                <a:ea typeface="微软雅黑" panose="020B0503020204020204" pitchFamily="34" charset="-122"/>
              </a:rPr>
              <a:t>第一章</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750"/>
                                        <p:tgtEl>
                                          <p:spTgt spid="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75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75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75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75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75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750"/>
                                        <p:tgtEl>
                                          <p:spTgt spid="1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750"/>
                                        <p:tgtEl>
                                          <p:spTgt spid="1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750"/>
                                        <p:tgtEl>
                                          <p:spTgt spid="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75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750"/>
                                        <p:tgtEl>
                                          <p:spTgt spid="2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750"/>
                                        <p:tgtEl>
                                          <p:spTgt spid="2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354" y="0"/>
            <a:ext cx="9141291" cy="5143499"/>
          </a:xfrm>
          <a:prstGeom prst="rect">
            <a:avLst/>
          </a:prstGeom>
        </p:spPr>
      </p:pic>
      <p:grpSp>
        <p:nvGrpSpPr>
          <p:cNvPr id="4" name="组合 3"/>
          <p:cNvGrpSpPr/>
          <p:nvPr/>
        </p:nvGrpSpPr>
        <p:grpSpPr>
          <a:xfrm>
            <a:off x="3083693" y="2324100"/>
            <a:ext cx="765382" cy="746819"/>
            <a:chOff x="3083693" y="2324100"/>
            <a:chExt cx="765382" cy="746819"/>
          </a:xfrm>
        </p:grpSpPr>
        <p:grpSp>
          <p:nvGrpSpPr>
            <p:cNvPr id="24" name="组合 53"/>
            <p:cNvGrpSpPr>
              <a:grpSpLocks/>
            </p:cNvGrpSpPr>
            <p:nvPr>
              <p:custDataLst>
                <p:tags r:id="rId8"/>
              </p:custDataLst>
            </p:nvPr>
          </p:nvGrpSpPr>
          <p:grpSpPr bwMode="auto">
            <a:xfrm>
              <a:off x="3092261" y="2348376"/>
              <a:ext cx="699696" cy="698267"/>
              <a:chOff x="1188720" y="1335024"/>
              <a:chExt cx="900000" cy="900000"/>
            </a:xfrm>
          </p:grpSpPr>
          <p:sp>
            <p:nvSpPr>
              <p:cNvPr id="25" name="矩形 24"/>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26" name="直接连接符 55"/>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27" name="直接连接符 56"/>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0" name="文本框 39"/>
            <p:cNvSpPr txBox="1"/>
            <p:nvPr>
              <p:custDataLst>
                <p:tags r:id="rId9"/>
              </p:custDataLst>
            </p:nvPr>
          </p:nvSpPr>
          <p:spPr>
            <a:xfrm>
              <a:off x="3083693"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第</a:t>
              </a:r>
            </a:p>
          </p:txBody>
        </p:sp>
      </p:grpSp>
      <p:grpSp>
        <p:nvGrpSpPr>
          <p:cNvPr id="5" name="组合 4"/>
          <p:cNvGrpSpPr/>
          <p:nvPr/>
        </p:nvGrpSpPr>
        <p:grpSpPr>
          <a:xfrm>
            <a:off x="3913332" y="2324100"/>
            <a:ext cx="766810" cy="746819"/>
            <a:chOff x="3913332" y="2324100"/>
            <a:chExt cx="766810" cy="746819"/>
          </a:xfrm>
        </p:grpSpPr>
        <p:grpSp>
          <p:nvGrpSpPr>
            <p:cNvPr id="28" name="组合 57"/>
            <p:cNvGrpSpPr>
              <a:grpSpLocks/>
            </p:cNvGrpSpPr>
            <p:nvPr>
              <p:custDataLst>
                <p:tags r:id="rId6"/>
              </p:custDataLst>
            </p:nvPr>
          </p:nvGrpSpPr>
          <p:grpSpPr bwMode="auto">
            <a:xfrm>
              <a:off x="3923329" y="2348376"/>
              <a:ext cx="698267" cy="698267"/>
              <a:chOff x="1188720" y="1335024"/>
              <a:chExt cx="900000" cy="900000"/>
            </a:xfrm>
          </p:grpSpPr>
          <p:sp>
            <p:nvSpPr>
              <p:cNvPr id="29" name="矩形 28"/>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0" name="直接连接符 59"/>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1" name="直接连接符 60"/>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1" name="文本框 40"/>
            <p:cNvSpPr txBox="1"/>
            <p:nvPr>
              <p:custDataLst>
                <p:tags r:id="rId7"/>
              </p:custDataLst>
            </p:nvPr>
          </p:nvSpPr>
          <p:spPr>
            <a:xfrm>
              <a:off x="3913332" y="2324100"/>
              <a:ext cx="766810"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一</a:t>
              </a:r>
            </a:p>
          </p:txBody>
        </p:sp>
      </p:grpSp>
      <p:grpSp>
        <p:nvGrpSpPr>
          <p:cNvPr id="6" name="组合 5"/>
          <p:cNvGrpSpPr/>
          <p:nvPr/>
        </p:nvGrpSpPr>
        <p:grpSpPr>
          <a:xfrm>
            <a:off x="4744399" y="2324100"/>
            <a:ext cx="766810" cy="746819"/>
            <a:chOff x="4744399" y="2324100"/>
            <a:chExt cx="766810" cy="746819"/>
          </a:xfrm>
        </p:grpSpPr>
        <p:grpSp>
          <p:nvGrpSpPr>
            <p:cNvPr id="32" name="组合 61"/>
            <p:cNvGrpSpPr>
              <a:grpSpLocks/>
            </p:cNvGrpSpPr>
            <p:nvPr>
              <p:custDataLst>
                <p:tags r:id="rId4"/>
              </p:custDataLst>
            </p:nvPr>
          </p:nvGrpSpPr>
          <p:grpSpPr bwMode="auto">
            <a:xfrm>
              <a:off x="4754396" y="2348376"/>
              <a:ext cx="698267" cy="698267"/>
              <a:chOff x="1188720" y="1335024"/>
              <a:chExt cx="900000" cy="900000"/>
            </a:xfrm>
          </p:grpSpPr>
          <p:sp>
            <p:nvSpPr>
              <p:cNvPr id="33" name="矩形 32"/>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4" name="直接连接符 63"/>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5" name="直接连接符 64"/>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2" name="文本框 41"/>
            <p:cNvSpPr txBox="1"/>
            <p:nvPr>
              <p:custDataLst>
                <p:tags r:id="rId5"/>
              </p:custDataLst>
            </p:nvPr>
          </p:nvSpPr>
          <p:spPr>
            <a:xfrm>
              <a:off x="4744399" y="2324100"/>
              <a:ext cx="766810"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章</a:t>
              </a:r>
            </a:p>
          </p:txBody>
        </p:sp>
      </p:grpSp>
      <p:grpSp>
        <p:nvGrpSpPr>
          <p:cNvPr id="7" name="组合 6"/>
          <p:cNvGrpSpPr/>
          <p:nvPr/>
        </p:nvGrpSpPr>
        <p:grpSpPr>
          <a:xfrm>
            <a:off x="5575467" y="2324100"/>
            <a:ext cx="765382" cy="746819"/>
            <a:chOff x="5575467" y="2324100"/>
            <a:chExt cx="765382" cy="746819"/>
          </a:xfrm>
        </p:grpSpPr>
        <p:grpSp>
          <p:nvGrpSpPr>
            <p:cNvPr id="36" name="组合 65"/>
            <p:cNvGrpSpPr>
              <a:grpSpLocks/>
            </p:cNvGrpSpPr>
            <p:nvPr>
              <p:custDataLst>
                <p:tags r:id="rId2"/>
              </p:custDataLst>
            </p:nvPr>
          </p:nvGrpSpPr>
          <p:grpSpPr bwMode="auto">
            <a:xfrm>
              <a:off x="5584035" y="2348376"/>
              <a:ext cx="699696" cy="698267"/>
              <a:chOff x="1188720" y="1335024"/>
              <a:chExt cx="900000" cy="900000"/>
            </a:xfrm>
          </p:grpSpPr>
          <p:sp>
            <p:nvSpPr>
              <p:cNvPr id="37" name="矩形 36"/>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8" name="直接连接符 67"/>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9" name="直接连接符 68"/>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3" name="文本框 42"/>
            <p:cNvSpPr txBox="1"/>
            <p:nvPr>
              <p:custDataLst>
                <p:tags r:id="rId3"/>
              </p:custDataLst>
            </p:nvPr>
          </p:nvSpPr>
          <p:spPr>
            <a:xfrm>
              <a:off x="5575467"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节</a:t>
              </a:r>
            </a:p>
          </p:txBody>
        </p:sp>
      </p:grpSp>
      <p:sp>
        <p:nvSpPr>
          <p:cNvPr id="44" name="文本框 77"/>
          <p:cNvSpPr txBox="1">
            <a:spLocks noChangeArrowheads="1"/>
          </p:cNvSpPr>
          <p:nvPr>
            <p:custDataLst>
              <p:tags r:id="rId1"/>
            </p:custDataLst>
          </p:nvPr>
        </p:nvSpPr>
        <p:spPr bwMode="auto">
          <a:xfrm>
            <a:off x="2326879" y="3211487"/>
            <a:ext cx="4046813" cy="66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rgbClr val="7F7F7F"/>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050" dirty="0">
              <a:solidFill>
                <a:srgbClr val="7F7F7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6797052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35078" y="1301953"/>
            <a:ext cx="5293713" cy="3629723"/>
            <a:chOff x="335078" y="1301953"/>
            <a:chExt cx="5293713" cy="3629723"/>
          </a:xfrm>
        </p:grpSpPr>
        <p:sp>
          <p:nvSpPr>
            <p:cNvPr id="14" name="任意多边形 13"/>
            <p:cNvSpPr/>
            <p:nvPr/>
          </p:nvSpPr>
          <p:spPr>
            <a:xfrm>
              <a:off x="2168932" y="3684488"/>
              <a:ext cx="2316956" cy="540068"/>
            </a:xfrm>
            <a:custGeom>
              <a:avLst/>
              <a:gdLst>
                <a:gd name="connsiteX0" fmla="*/ 0 w 4865"/>
                <a:gd name="connsiteY0" fmla="*/ 1123 h 1134"/>
                <a:gd name="connsiteX1" fmla="*/ 3210 w 4865"/>
                <a:gd name="connsiteY1" fmla="*/ 0 h 1134"/>
                <a:gd name="connsiteX2" fmla="*/ 4865 w 4865"/>
                <a:gd name="connsiteY2" fmla="*/ 1134 h 1134"/>
                <a:gd name="connsiteX3" fmla="*/ 0 w 4865"/>
                <a:gd name="connsiteY3" fmla="*/ 1123 h 1134"/>
              </a:gdLst>
              <a:ahLst/>
              <a:cxnLst>
                <a:cxn ang="0">
                  <a:pos x="connsiteX0" y="connsiteY0"/>
                </a:cxn>
                <a:cxn ang="0">
                  <a:pos x="connsiteX1" y="connsiteY1"/>
                </a:cxn>
                <a:cxn ang="0">
                  <a:pos x="connsiteX2" y="connsiteY2"/>
                </a:cxn>
                <a:cxn ang="0">
                  <a:pos x="connsiteX3" y="connsiteY3"/>
                </a:cxn>
              </a:cxnLst>
              <a:rect l="l" t="t" r="r" b="b"/>
              <a:pathLst>
                <a:path w="4865" h="1134">
                  <a:moveTo>
                    <a:pt x="0" y="1123"/>
                  </a:moveTo>
                  <a:lnTo>
                    <a:pt x="3210" y="0"/>
                  </a:lnTo>
                  <a:lnTo>
                    <a:pt x="4865" y="1134"/>
                  </a:lnTo>
                  <a:lnTo>
                    <a:pt x="0" y="1123"/>
                  </a:lnTo>
                  <a:close/>
                </a:path>
              </a:pathLst>
            </a:custGeom>
            <a:gradFill>
              <a:gsLst>
                <a:gs pos="24000">
                  <a:schemeClr val="bg1">
                    <a:lumMod val="95000"/>
                  </a:schemeClr>
                </a:gs>
                <a:gs pos="0">
                  <a:schemeClr val="accent1">
                    <a:lumMod val="5000"/>
                    <a:lumOff val="95000"/>
                  </a:schemeClr>
                </a:gs>
                <a:gs pos="91000">
                  <a:srgbClr val="DEC6AC"/>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任意多边形 2"/>
            <p:cNvSpPr/>
            <p:nvPr/>
          </p:nvSpPr>
          <p:spPr>
            <a:xfrm rot="20760000">
              <a:off x="3594727" y="1313128"/>
              <a:ext cx="2034064" cy="3618548"/>
            </a:xfrm>
            <a:custGeom>
              <a:avLst/>
              <a:gdLst>
                <a:gd name="connsiteX0" fmla="*/ 0 w 4271"/>
                <a:gd name="connsiteY0" fmla="*/ 4493 h 7598"/>
                <a:gd name="connsiteX1" fmla="*/ 1088 w 4271"/>
                <a:gd name="connsiteY1" fmla="*/ 0 h 7598"/>
                <a:gd name="connsiteX2" fmla="*/ 4271 w 4271"/>
                <a:gd name="connsiteY2" fmla="*/ 837 h 7598"/>
                <a:gd name="connsiteX3" fmla="*/ 2634 w 4271"/>
                <a:gd name="connsiteY3" fmla="*/ 7598 h 7598"/>
                <a:gd name="connsiteX4" fmla="*/ 0 w 4271"/>
                <a:gd name="connsiteY4" fmla="*/ 4493 h 7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1" h="7598">
                  <a:moveTo>
                    <a:pt x="0" y="4493"/>
                  </a:moveTo>
                  <a:lnTo>
                    <a:pt x="1088" y="0"/>
                  </a:lnTo>
                  <a:lnTo>
                    <a:pt x="4271" y="837"/>
                  </a:lnTo>
                  <a:lnTo>
                    <a:pt x="2634" y="7598"/>
                  </a:lnTo>
                  <a:lnTo>
                    <a:pt x="0" y="4493"/>
                  </a:lnTo>
                  <a:close/>
                </a:path>
              </a:pathLst>
            </a:cu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任意多边形 4"/>
            <p:cNvSpPr/>
            <p:nvPr/>
          </p:nvSpPr>
          <p:spPr>
            <a:xfrm rot="20760000">
              <a:off x="335078" y="1310561"/>
              <a:ext cx="2216468" cy="3042285"/>
            </a:xfrm>
            <a:custGeom>
              <a:avLst/>
              <a:gdLst>
                <a:gd name="connsiteX0" fmla="*/ 152 w 4654"/>
                <a:gd name="connsiteY0" fmla="*/ 4502 h 6388"/>
                <a:gd name="connsiteX1" fmla="*/ 0 w 4654"/>
                <a:gd name="connsiteY1" fmla="*/ 1295 h 6388"/>
                <a:gd name="connsiteX2" fmla="*/ 4654 w 4654"/>
                <a:gd name="connsiteY2" fmla="*/ 0 h 6388"/>
                <a:gd name="connsiteX3" fmla="*/ 3108 w 4654"/>
                <a:gd name="connsiteY3" fmla="*/ 6388 h 6388"/>
                <a:gd name="connsiteX4" fmla="*/ 152 w 4654"/>
                <a:gd name="connsiteY4" fmla="*/ 4502 h 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4" h="6388">
                  <a:moveTo>
                    <a:pt x="152" y="4502"/>
                  </a:moveTo>
                  <a:lnTo>
                    <a:pt x="0" y="1295"/>
                  </a:lnTo>
                  <a:lnTo>
                    <a:pt x="4654" y="0"/>
                  </a:lnTo>
                  <a:lnTo>
                    <a:pt x="3108" y="6388"/>
                  </a:lnTo>
                  <a:lnTo>
                    <a:pt x="152" y="4502"/>
                  </a:lnTo>
                  <a:close/>
                </a:path>
              </a:pathLst>
            </a:cu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任意多边形 5"/>
            <p:cNvSpPr/>
            <p:nvPr/>
          </p:nvSpPr>
          <p:spPr>
            <a:xfrm rot="840000" flipH="1">
              <a:off x="1748120" y="1301953"/>
              <a:ext cx="2144078" cy="3032284"/>
            </a:xfrm>
            <a:custGeom>
              <a:avLst/>
              <a:gdLst>
                <a:gd name="connsiteX0" fmla="*/ 0 w 4502"/>
                <a:gd name="connsiteY0" fmla="*/ 4502 h 6367"/>
                <a:gd name="connsiteX1" fmla="*/ 1126 w 4502"/>
                <a:gd name="connsiteY1" fmla="*/ 0 h 6367"/>
                <a:gd name="connsiteX2" fmla="*/ 4502 w 4502"/>
                <a:gd name="connsiteY2" fmla="*/ 0 h 6367"/>
                <a:gd name="connsiteX3" fmla="*/ 2861 w 4502"/>
                <a:gd name="connsiteY3" fmla="*/ 6367 h 6367"/>
                <a:gd name="connsiteX4" fmla="*/ 0 w 4502"/>
                <a:gd name="connsiteY4" fmla="*/ 4502 h 6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2" h="6367">
                  <a:moveTo>
                    <a:pt x="0" y="4502"/>
                  </a:moveTo>
                  <a:lnTo>
                    <a:pt x="1126" y="0"/>
                  </a:lnTo>
                  <a:lnTo>
                    <a:pt x="4502" y="0"/>
                  </a:lnTo>
                  <a:lnTo>
                    <a:pt x="2861" y="6367"/>
                  </a:lnTo>
                  <a:lnTo>
                    <a:pt x="0" y="4502"/>
                  </a:lnTo>
                  <a:close/>
                </a:path>
              </a:pathLst>
            </a:cu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22"/>
            <p:cNvSpPr txBox="1"/>
            <p:nvPr/>
          </p:nvSpPr>
          <p:spPr>
            <a:xfrm flipH="1">
              <a:off x="504438" y="2458145"/>
              <a:ext cx="1600676"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8" name="文本框 22"/>
            <p:cNvSpPr txBox="1"/>
            <p:nvPr/>
          </p:nvSpPr>
          <p:spPr>
            <a:xfrm flipH="1">
              <a:off x="2297519" y="2714367"/>
              <a:ext cx="1407795" cy="90024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bg1"/>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0" name="文本框 22"/>
            <p:cNvSpPr txBox="1"/>
            <p:nvPr/>
          </p:nvSpPr>
          <p:spPr>
            <a:xfrm flipH="1">
              <a:off x="3773418" y="2798187"/>
              <a:ext cx="1407795" cy="90024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7" name="钥匙"/>
            <p:cNvSpPr/>
            <p:nvPr/>
          </p:nvSpPr>
          <p:spPr>
            <a:xfrm>
              <a:off x="4284434" y="1920459"/>
              <a:ext cx="386239" cy="793909"/>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78" name="放大镜"/>
            <p:cNvSpPr/>
            <p:nvPr/>
          </p:nvSpPr>
          <p:spPr>
            <a:xfrm>
              <a:off x="1014977" y="1741389"/>
              <a:ext cx="580073" cy="63293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79" name="电池"/>
            <p:cNvSpPr/>
            <p:nvPr/>
          </p:nvSpPr>
          <p:spPr>
            <a:xfrm>
              <a:off x="2695664" y="1741389"/>
              <a:ext cx="473869" cy="772954"/>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grpSp>
      <p:grpSp>
        <p:nvGrpSpPr>
          <p:cNvPr id="17" name="组合 16"/>
          <p:cNvGrpSpPr/>
          <p:nvPr/>
        </p:nvGrpSpPr>
        <p:grpSpPr>
          <a:xfrm>
            <a:off x="5977458" y="1825229"/>
            <a:ext cx="1968103" cy="369094"/>
            <a:chOff x="5977458" y="1825229"/>
            <a:chExt cx="1968103" cy="369094"/>
          </a:xfrm>
        </p:grpSpPr>
        <p:sp>
          <p:nvSpPr>
            <p:cNvPr id="88117" name="Freeform 5"/>
            <p:cNvSpPr>
              <a:spLocks noEditPoints="1"/>
            </p:cNvSpPr>
            <p:nvPr/>
          </p:nvSpPr>
          <p:spPr>
            <a:xfrm>
              <a:off x="5977458" y="1825229"/>
              <a:ext cx="366713" cy="369094"/>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A2846B"/>
            </a:solidFill>
            <a:ln w="9525">
              <a:noFill/>
            </a:ln>
          </p:spPr>
          <p:txBody>
            <a:bodyPr/>
            <a:lstStyle/>
            <a:p>
              <a:endParaRPr lang="zh-CN" altLang="en-US" sz="1013">
                <a:solidFill>
                  <a:schemeClr val="tx1">
                    <a:lumMod val="75000"/>
                    <a:lumOff val="25000"/>
                  </a:schemeClr>
                </a:solidFill>
              </a:endParaRPr>
            </a:p>
          </p:txBody>
        </p:sp>
        <p:sp>
          <p:nvSpPr>
            <p:cNvPr id="88118" name="文本框 20"/>
            <p:cNvSpPr txBox="1"/>
            <p:nvPr/>
          </p:nvSpPr>
          <p:spPr>
            <a:xfrm flipH="1">
              <a:off x="6448946" y="1885474"/>
              <a:ext cx="1496615" cy="27699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grpSp>
      <p:sp>
        <p:nvSpPr>
          <p:cNvPr id="21" name="文本框 22"/>
          <p:cNvSpPr txBox="1"/>
          <p:nvPr/>
        </p:nvSpPr>
        <p:spPr>
          <a:xfrm flipH="1">
            <a:off x="5958170" y="2343150"/>
            <a:ext cx="2079308" cy="138499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spTree>
    <p:extLst>
      <p:ext uri="{BB962C8B-B14F-4D97-AF65-F5344CB8AC3E}">
        <p14:creationId xmlns:p14="http://schemas.microsoft.com/office/powerpoint/2010/main" val="17861734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56034" y="1135857"/>
            <a:ext cx="7896225" cy="3489008"/>
            <a:chOff x="656034" y="1135857"/>
            <a:chExt cx="7896225" cy="3489008"/>
          </a:xfrm>
        </p:grpSpPr>
        <p:sp>
          <p:nvSpPr>
            <p:cNvPr id="5" name="直角三角形 4"/>
            <p:cNvSpPr/>
            <p:nvPr/>
          </p:nvSpPr>
          <p:spPr>
            <a:xfrm rot="5400000" flipH="1" flipV="1">
              <a:off x="1711643" y="2099787"/>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直角三角形 29"/>
            <p:cNvSpPr/>
            <p:nvPr/>
          </p:nvSpPr>
          <p:spPr>
            <a:xfrm rot="16200000" flipH="1">
              <a:off x="681990" y="2103597"/>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直角三角形 30"/>
            <p:cNvSpPr/>
            <p:nvPr/>
          </p:nvSpPr>
          <p:spPr>
            <a:xfrm rot="16200000" flipH="1" flipV="1">
              <a:off x="1657827" y="2103597"/>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直角三角形 2"/>
            <p:cNvSpPr/>
            <p:nvPr/>
          </p:nvSpPr>
          <p:spPr>
            <a:xfrm rot="16200000" flipV="1">
              <a:off x="2694147" y="2099787"/>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直角三角形 8"/>
            <p:cNvSpPr/>
            <p:nvPr/>
          </p:nvSpPr>
          <p:spPr>
            <a:xfrm rot="16200000" flipH="1">
              <a:off x="2683193" y="3023712"/>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直角三角形 9"/>
            <p:cNvSpPr/>
            <p:nvPr/>
          </p:nvSpPr>
          <p:spPr>
            <a:xfrm rot="5400000" flipH="1" flipV="1">
              <a:off x="3708559" y="3026094"/>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直角三角形 10"/>
            <p:cNvSpPr/>
            <p:nvPr/>
          </p:nvSpPr>
          <p:spPr>
            <a:xfrm rot="16200000" flipH="1" flipV="1">
              <a:off x="3655219" y="3030380"/>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直角三角形 11"/>
            <p:cNvSpPr/>
            <p:nvPr/>
          </p:nvSpPr>
          <p:spPr>
            <a:xfrm rot="16200000" flipV="1">
              <a:off x="4691063" y="3026094"/>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文本框 33"/>
            <p:cNvSpPr txBox="1"/>
            <p:nvPr/>
          </p:nvSpPr>
          <p:spPr>
            <a:xfrm flipH="1">
              <a:off x="1152049" y="1392080"/>
              <a:ext cx="1464945"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rgbClr val="A2846B"/>
                  </a:solidFill>
                  <a:latin typeface="Impact" panose="020B0806030902050204" charset="0"/>
                  <a:ea typeface="微软雅黑" panose="020B0503020204020204" charset="-122"/>
                  <a:sym typeface="Arial" panose="020B0604020202020204" pitchFamily="34" charset="0"/>
                </a:rPr>
                <a:t>01</a:t>
              </a:r>
              <a:r>
                <a:rPr lang="zh-CN" altLang="en-US" sz="2700">
                  <a:solidFill>
                    <a:srgbClr val="A2846B"/>
                  </a:solidFill>
                  <a:latin typeface="Impact" panose="020B0806030902050204" charset="0"/>
                  <a:ea typeface="微软雅黑" panose="020B0503020204020204" charset="-122"/>
                  <a:sym typeface="Arial" panose="020B0604020202020204" pitchFamily="34" charset="0"/>
                </a:rPr>
                <a:t> </a:t>
              </a:r>
            </a:p>
          </p:txBody>
        </p:sp>
        <p:sp>
          <p:nvSpPr>
            <p:cNvPr id="35" name="文本框 22"/>
            <p:cNvSpPr txBox="1"/>
            <p:nvPr/>
          </p:nvSpPr>
          <p:spPr>
            <a:xfrm flipH="1">
              <a:off x="1602105" y="1396366"/>
              <a:ext cx="1836420"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36" name="直接连接符 35"/>
            <p:cNvCxnSpPr/>
            <p:nvPr/>
          </p:nvCxnSpPr>
          <p:spPr>
            <a:xfrm>
              <a:off x="1697831" y="1351599"/>
              <a:ext cx="1100138"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39" name="直角三角形 38"/>
            <p:cNvSpPr/>
            <p:nvPr/>
          </p:nvSpPr>
          <p:spPr>
            <a:xfrm rot="5400000" flipH="1" flipV="1">
              <a:off x="5652135" y="2984570"/>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1" name="直角三角形 40"/>
            <p:cNvSpPr/>
            <p:nvPr/>
          </p:nvSpPr>
          <p:spPr>
            <a:xfrm rot="16200000" flipV="1">
              <a:off x="6634638" y="2991237"/>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直角三角形 43"/>
            <p:cNvSpPr/>
            <p:nvPr/>
          </p:nvSpPr>
          <p:spPr>
            <a:xfrm rot="16200000" flipH="1">
              <a:off x="6655593" y="2975997"/>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5" name="直角三角形 44"/>
            <p:cNvSpPr/>
            <p:nvPr/>
          </p:nvSpPr>
          <p:spPr>
            <a:xfrm rot="5400000" flipH="1" flipV="1">
              <a:off x="6655593" y="2024926"/>
              <a:ext cx="898684" cy="950595"/>
            </a:xfrm>
            <a:prstGeom prst="rtTriangle">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直角三角形 45"/>
            <p:cNvSpPr/>
            <p:nvPr/>
          </p:nvSpPr>
          <p:spPr>
            <a:xfrm rot="5400000">
              <a:off x="7627620" y="2032546"/>
              <a:ext cx="898684" cy="950595"/>
            </a:xfrm>
            <a:prstGeom prst="rtTriangle">
              <a:avLst/>
            </a:prstGeom>
            <a:solidFill>
              <a:srgbClr val="F3EB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文本框 48"/>
            <p:cNvSpPr txBox="1"/>
            <p:nvPr/>
          </p:nvSpPr>
          <p:spPr>
            <a:xfrm flipH="1">
              <a:off x="4294823" y="2502695"/>
              <a:ext cx="1464945"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rgbClr val="A2846B"/>
                  </a:solidFill>
                  <a:latin typeface="Impact" panose="020B0806030902050204" charset="0"/>
                  <a:ea typeface="微软雅黑" panose="020B0503020204020204" charset="-122"/>
                  <a:sym typeface="Arial" panose="020B0604020202020204" pitchFamily="34" charset="0"/>
                </a:rPr>
                <a:t>03</a:t>
              </a:r>
              <a:r>
                <a:rPr lang="zh-CN" altLang="en-US" sz="2700">
                  <a:solidFill>
                    <a:srgbClr val="A2846B"/>
                  </a:solidFill>
                  <a:latin typeface="Impact" panose="020B0806030902050204" charset="0"/>
                  <a:ea typeface="微软雅黑" panose="020B0503020204020204" charset="-122"/>
                  <a:sym typeface="Arial" panose="020B0604020202020204" pitchFamily="34" charset="0"/>
                </a:rPr>
                <a:t> </a:t>
              </a:r>
            </a:p>
          </p:txBody>
        </p:sp>
        <p:sp>
          <p:nvSpPr>
            <p:cNvPr id="50" name="文本框 22"/>
            <p:cNvSpPr txBox="1"/>
            <p:nvPr/>
          </p:nvSpPr>
          <p:spPr>
            <a:xfrm flipH="1">
              <a:off x="4744879" y="2506981"/>
              <a:ext cx="1836420"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51" name="直接连接符 50"/>
            <p:cNvCxnSpPr/>
            <p:nvPr/>
          </p:nvCxnSpPr>
          <p:spPr>
            <a:xfrm>
              <a:off x="4841081" y="2462690"/>
              <a:ext cx="1100138"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flipH="1">
              <a:off x="1248728" y="3881915"/>
              <a:ext cx="1464945"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rgbClr val="A2846B"/>
                  </a:solidFill>
                  <a:latin typeface="Impact" panose="020B0806030902050204" charset="0"/>
                  <a:ea typeface="微软雅黑" panose="020B0503020204020204" charset="-122"/>
                  <a:sym typeface="Arial" panose="020B0604020202020204" pitchFamily="34" charset="0"/>
                </a:rPr>
                <a:t>02</a:t>
              </a:r>
              <a:r>
                <a:rPr lang="zh-CN" altLang="en-US" sz="2700">
                  <a:solidFill>
                    <a:srgbClr val="A2846B"/>
                  </a:solidFill>
                  <a:latin typeface="Impact" panose="020B0806030902050204" charset="0"/>
                  <a:ea typeface="微软雅黑" panose="020B0503020204020204" charset="-122"/>
                  <a:sym typeface="Arial" panose="020B0604020202020204" pitchFamily="34" charset="0"/>
                </a:rPr>
                <a:t> </a:t>
              </a:r>
            </a:p>
          </p:txBody>
        </p:sp>
        <p:sp>
          <p:nvSpPr>
            <p:cNvPr id="54" name="文本框 22"/>
            <p:cNvSpPr txBox="1"/>
            <p:nvPr/>
          </p:nvSpPr>
          <p:spPr>
            <a:xfrm flipH="1">
              <a:off x="1698784" y="3886201"/>
              <a:ext cx="1836420"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55" name="直接连接符 54"/>
            <p:cNvCxnSpPr/>
            <p:nvPr/>
          </p:nvCxnSpPr>
          <p:spPr>
            <a:xfrm>
              <a:off x="1794986" y="3841910"/>
              <a:ext cx="1100138"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flipH="1">
              <a:off x="5844540" y="1175863"/>
              <a:ext cx="1464945"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rgbClr val="A2846B"/>
                  </a:solidFill>
                  <a:latin typeface="Impact" panose="020B0806030902050204" charset="0"/>
                  <a:ea typeface="微软雅黑" panose="020B0503020204020204" charset="-122"/>
                  <a:sym typeface="Arial" panose="020B0604020202020204" pitchFamily="34" charset="0"/>
                </a:rPr>
                <a:t>04</a:t>
              </a:r>
              <a:r>
                <a:rPr lang="zh-CN" altLang="en-US" sz="2700">
                  <a:solidFill>
                    <a:srgbClr val="A2846B"/>
                  </a:solidFill>
                  <a:latin typeface="Impact" panose="020B0806030902050204" charset="0"/>
                  <a:ea typeface="微软雅黑" panose="020B0503020204020204" charset="-122"/>
                  <a:sym typeface="Arial" panose="020B0604020202020204" pitchFamily="34" charset="0"/>
                </a:rPr>
                <a:t> </a:t>
              </a:r>
            </a:p>
          </p:txBody>
        </p:sp>
        <p:sp>
          <p:nvSpPr>
            <p:cNvPr id="62" name="文本框 22"/>
            <p:cNvSpPr txBox="1"/>
            <p:nvPr/>
          </p:nvSpPr>
          <p:spPr>
            <a:xfrm flipH="1">
              <a:off x="6294596" y="1180149"/>
              <a:ext cx="1836420"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63" name="直接连接符 62"/>
            <p:cNvCxnSpPr/>
            <p:nvPr/>
          </p:nvCxnSpPr>
          <p:spPr>
            <a:xfrm>
              <a:off x="6390799" y="1135857"/>
              <a:ext cx="1100138"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sp>
          <p:nvSpPr>
            <p:cNvPr id="73" name="雨伞"/>
            <p:cNvSpPr/>
            <p:nvPr/>
          </p:nvSpPr>
          <p:spPr>
            <a:xfrm>
              <a:off x="7090410" y="2457838"/>
              <a:ext cx="379571" cy="379571"/>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675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endParaRPr>
            </a:p>
          </p:txBody>
        </p:sp>
        <p:sp>
          <p:nvSpPr>
            <p:cNvPr id="75" name="公文包"/>
            <p:cNvSpPr/>
            <p:nvPr/>
          </p:nvSpPr>
          <p:spPr>
            <a:xfrm>
              <a:off x="3195637" y="3140394"/>
              <a:ext cx="305753" cy="310991"/>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4" name="放大镜"/>
            <p:cNvSpPr/>
            <p:nvPr/>
          </p:nvSpPr>
          <p:spPr>
            <a:xfrm>
              <a:off x="4784408" y="3418048"/>
              <a:ext cx="280511" cy="319564"/>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79" name="锁"/>
            <p:cNvSpPr/>
            <p:nvPr/>
          </p:nvSpPr>
          <p:spPr>
            <a:xfrm>
              <a:off x="1698784" y="2195990"/>
              <a:ext cx="319564" cy="323850"/>
            </a:xfrm>
            <a:custGeom>
              <a:avLst/>
              <a:gdLst>
                <a:gd name="connsiteX0" fmla="*/ 1594270 w 6020639"/>
                <a:gd name="connsiteY0" fmla="*/ 0 h 5899621"/>
                <a:gd name="connsiteX1" fmla="*/ 3180309 w 6020639"/>
                <a:gd name="connsiteY1" fmla="*/ 1431265 h 5899621"/>
                <a:gd name="connsiteX2" fmla="*/ 3187901 w 6020639"/>
                <a:gd name="connsiteY2" fmla="*/ 1581620 h 5899621"/>
                <a:gd name="connsiteX3" fmla="*/ 3188539 w 6020639"/>
                <a:gd name="connsiteY3" fmla="*/ 1581620 h 5899621"/>
                <a:gd name="connsiteX4" fmla="*/ 3188539 w 6020639"/>
                <a:gd name="connsiteY4" fmla="*/ 1594250 h 5899621"/>
                <a:gd name="connsiteX5" fmla="*/ 3188540 w 6020639"/>
                <a:gd name="connsiteY5" fmla="*/ 1594270 h 5899621"/>
                <a:gd name="connsiteX6" fmla="*/ 3188539 w 6020639"/>
                <a:gd name="connsiteY6" fmla="*/ 1594270 h 5899621"/>
                <a:gd name="connsiteX7" fmla="*/ 3188539 w 6020639"/>
                <a:gd name="connsiteY7" fmla="*/ 2800821 h 5899621"/>
                <a:gd name="connsiteX8" fmla="*/ 5779057 w 6020639"/>
                <a:gd name="connsiteY8" fmla="*/ 2800821 h 5899621"/>
                <a:gd name="connsiteX9" fmla="*/ 6020639 w 6020639"/>
                <a:gd name="connsiteY9" fmla="*/ 3042403 h 5899621"/>
                <a:gd name="connsiteX10" fmla="*/ 6020639 w 6020639"/>
                <a:gd name="connsiteY10" fmla="*/ 5658039 h 5899621"/>
                <a:gd name="connsiteX11" fmla="*/ 5779057 w 6020639"/>
                <a:gd name="connsiteY11" fmla="*/ 5899621 h 5899621"/>
                <a:gd name="connsiteX12" fmla="*/ 2033121 w 6020639"/>
                <a:gd name="connsiteY12" fmla="*/ 5899621 h 5899621"/>
                <a:gd name="connsiteX13" fmla="*/ 1791539 w 6020639"/>
                <a:gd name="connsiteY13" fmla="*/ 5658039 h 5899621"/>
                <a:gd name="connsiteX14" fmla="*/ 1791539 w 6020639"/>
                <a:gd name="connsiteY14" fmla="*/ 3042403 h 5899621"/>
                <a:gd name="connsiteX15" fmla="*/ 2033121 w 6020639"/>
                <a:gd name="connsiteY15" fmla="*/ 2800821 h 5899621"/>
                <a:gd name="connsiteX16" fmla="*/ 2390775 w 6020639"/>
                <a:gd name="connsiteY16" fmla="*/ 2800821 h 5899621"/>
                <a:gd name="connsiteX17" fmla="*/ 2390775 w 6020639"/>
                <a:gd name="connsiteY17" fmla="*/ 1581814 h 5899621"/>
                <a:gd name="connsiteX18" fmla="*/ 2387289 w 6020639"/>
                <a:gd name="connsiteY18" fmla="*/ 1512768 h 5899621"/>
                <a:gd name="connsiteX19" fmla="*/ 1594269 w 6020639"/>
                <a:gd name="connsiteY19" fmla="*/ 797135 h 5899621"/>
                <a:gd name="connsiteX20" fmla="*/ 801250 w 6020639"/>
                <a:gd name="connsiteY20" fmla="*/ 1512768 h 5899621"/>
                <a:gd name="connsiteX21" fmla="*/ 797764 w 6020639"/>
                <a:gd name="connsiteY21" fmla="*/ 1581793 h 5899621"/>
                <a:gd name="connsiteX22" fmla="*/ 797764 w 6020639"/>
                <a:gd name="connsiteY22" fmla="*/ 2465904 h 5899621"/>
                <a:gd name="connsiteX23" fmla="*/ 329587 w 6020639"/>
                <a:gd name="connsiteY23" fmla="*/ 2465904 h 5899621"/>
                <a:gd name="connsiteX24" fmla="*/ 797764 w 6020639"/>
                <a:gd name="connsiteY24" fmla="*/ 3008564 h 5899621"/>
                <a:gd name="connsiteX25" fmla="*/ 797764 w 6020639"/>
                <a:gd name="connsiteY25" fmla="*/ 3159595 h 5899621"/>
                <a:gd name="connsiteX26" fmla="*/ 0 w 6020639"/>
                <a:gd name="connsiteY26" fmla="*/ 3159595 h 5899621"/>
                <a:gd name="connsiteX27" fmla="*/ 0 w 6020639"/>
                <a:gd name="connsiteY27" fmla="*/ 1594270 h 5899621"/>
                <a:gd name="connsiteX28" fmla="*/ 0 w 6020639"/>
                <a:gd name="connsiteY28" fmla="*/ 1581620 h 5899621"/>
                <a:gd name="connsiteX29" fmla="*/ 639 w 6020639"/>
                <a:gd name="connsiteY29" fmla="*/ 1581620 h 5899621"/>
                <a:gd name="connsiteX30" fmla="*/ 8231 w 6020639"/>
                <a:gd name="connsiteY30" fmla="*/ 1431265 h 5899621"/>
                <a:gd name="connsiteX31" fmla="*/ 1594270 w 6020639"/>
                <a:gd name="connsiteY31" fmla="*/ 0 h 589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20639" h="5899621">
                  <a:moveTo>
                    <a:pt x="1594270" y="0"/>
                  </a:moveTo>
                  <a:cubicBezTo>
                    <a:pt x="2419731" y="0"/>
                    <a:pt x="3098667" y="627345"/>
                    <a:pt x="3180309" y="1431265"/>
                  </a:cubicBezTo>
                  <a:lnTo>
                    <a:pt x="3187901" y="1581620"/>
                  </a:lnTo>
                  <a:lnTo>
                    <a:pt x="3188539" y="1581620"/>
                  </a:lnTo>
                  <a:lnTo>
                    <a:pt x="3188539" y="1594250"/>
                  </a:lnTo>
                  <a:lnTo>
                    <a:pt x="3188540" y="1594270"/>
                  </a:lnTo>
                  <a:lnTo>
                    <a:pt x="3188539" y="1594270"/>
                  </a:lnTo>
                  <a:lnTo>
                    <a:pt x="3188539" y="2800821"/>
                  </a:lnTo>
                  <a:lnTo>
                    <a:pt x="5779057" y="2800821"/>
                  </a:lnTo>
                  <a:cubicBezTo>
                    <a:pt x="5912479" y="2800821"/>
                    <a:pt x="6020639" y="2908981"/>
                    <a:pt x="6020639" y="3042403"/>
                  </a:cubicBezTo>
                  <a:lnTo>
                    <a:pt x="6020639" y="5658039"/>
                  </a:lnTo>
                  <a:cubicBezTo>
                    <a:pt x="6020639" y="5791461"/>
                    <a:pt x="5912479" y="5899621"/>
                    <a:pt x="5779057" y="5899621"/>
                  </a:cubicBezTo>
                  <a:lnTo>
                    <a:pt x="2033121" y="5899621"/>
                  </a:lnTo>
                  <a:cubicBezTo>
                    <a:pt x="1899699" y="5899621"/>
                    <a:pt x="1791539" y="5791461"/>
                    <a:pt x="1791539" y="5658039"/>
                  </a:cubicBezTo>
                  <a:lnTo>
                    <a:pt x="1791539" y="3042403"/>
                  </a:lnTo>
                  <a:cubicBezTo>
                    <a:pt x="1791539" y="2908981"/>
                    <a:pt x="1899699" y="2800821"/>
                    <a:pt x="2033121" y="2800821"/>
                  </a:cubicBezTo>
                  <a:lnTo>
                    <a:pt x="2390775" y="2800821"/>
                  </a:lnTo>
                  <a:lnTo>
                    <a:pt x="2390775" y="1581814"/>
                  </a:lnTo>
                  <a:lnTo>
                    <a:pt x="2387289" y="1512768"/>
                  </a:lnTo>
                  <a:cubicBezTo>
                    <a:pt x="2346468" y="1110807"/>
                    <a:pt x="2007000" y="797135"/>
                    <a:pt x="1594269" y="797135"/>
                  </a:cubicBezTo>
                  <a:cubicBezTo>
                    <a:pt x="1181539" y="797135"/>
                    <a:pt x="842071" y="1110807"/>
                    <a:pt x="801250" y="1512768"/>
                  </a:cubicBezTo>
                  <a:lnTo>
                    <a:pt x="797764" y="1581793"/>
                  </a:lnTo>
                  <a:lnTo>
                    <a:pt x="797764" y="2465904"/>
                  </a:lnTo>
                  <a:lnTo>
                    <a:pt x="329587" y="2465904"/>
                  </a:lnTo>
                  <a:lnTo>
                    <a:pt x="797764" y="3008564"/>
                  </a:lnTo>
                  <a:lnTo>
                    <a:pt x="797764" y="3159595"/>
                  </a:lnTo>
                  <a:lnTo>
                    <a:pt x="0" y="3159595"/>
                  </a:lnTo>
                  <a:lnTo>
                    <a:pt x="0" y="1594270"/>
                  </a:lnTo>
                  <a:lnTo>
                    <a:pt x="0" y="1581620"/>
                  </a:lnTo>
                  <a:lnTo>
                    <a:pt x="639" y="1581620"/>
                  </a:lnTo>
                  <a:lnTo>
                    <a:pt x="8231" y="1431265"/>
                  </a:lnTo>
                  <a:cubicBezTo>
                    <a:pt x="89874" y="627345"/>
                    <a:pt x="768810" y="0"/>
                    <a:pt x="159427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621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endParaRPr>
            </a:p>
          </p:txBody>
        </p:sp>
      </p:grpSp>
    </p:spTree>
    <p:extLst>
      <p:ext uri="{BB962C8B-B14F-4D97-AF65-F5344CB8AC3E}">
        <p14:creationId xmlns:p14="http://schemas.microsoft.com/office/powerpoint/2010/main" val="37111488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9" name="组合 2048"/>
          <p:cNvGrpSpPr/>
          <p:nvPr/>
        </p:nvGrpSpPr>
        <p:grpSpPr>
          <a:xfrm>
            <a:off x="647701" y="1499712"/>
            <a:ext cx="8172925" cy="1205924"/>
            <a:chOff x="647701" y="1499712"/>
            <a:chExt cx="8172925" cy="1205924"/>
          </a:xfrm>
        </p:grpSpPr>
        <p:sp>
          <p:nvSpPr>
            <p:cNvPr id="3" name="矩形 2"/>
            <p:cNvSpPr/>
            <p:nvPr/>
          </p:nvSpPr>
          <p:spPr>
            <a:xfrm>
              <a:off x="647701" y="2059305"/>
              <a:ext cx="1621631" cy="364808"/>
            </a:xfrm>
            <a:prstGeom prst="rect">
              <a:avLst/>
            </a:prstGeom>
            <a:solidFill>
              <a:srgbClr val="A2846B"/>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文本框 22"/>
            <p:cNvSpPr txBox="1"/>
            <p:nvPr/>
          </p:nvSpPr>
          <p:spPr>
            <a:xfrm flipH="1">
              <a:off x="811054" y="1499712"/>
              <a:ext cx="2016443"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9" name="直接连接符 8"/>
            <p:cNvCxnSpPr/>
            <p:nvPr/>
          </p:nvCxnSpPr>
          <p:spPr>
            <a:xfrm rot="16200000">
              <a:off x="4091593" y="418971"/>
              <a:ext cx="0" cy="364500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flipH="1">
              <a:off x="3656648" y="1784509"/>
              <a:ext cx="847249" cy="847249"/>
            </a:xfrm>
            <a:prstGeom prst="ellipse">
              <a:avLst/>
            </a:prstGeom>
            <a:solidFill>
              <a:schemeClr val="bg1"/>
            </a:solidFill>
            <a:ln w="34925">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文本框 22"/>
            <p:cNvSpPr txBox="1"/>
            <p:nvPr/>
          </p:nvSpPr>
          <p:spPr>
            <a:xfrm flipH="1">
              <a:off x="6633686" y="1962150"/>
              <a:ext cx="2186940"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5" name="椭圆 14"/>
            <p:cNvSpPr/>
            <p:nvPr/>
          </p:nvSpPr>
          <p:spPr>
            <a:xfrm flipH="1">
              <a:off x="5683568" y="2087404"/>
              <a:ext cx="309086" cy="309086"/>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50" name="电话"/>
            <p:cNvSpPr/>
            <p:nvPr/>
          </p:nvSpPr>
          <p:spPr bwMode="auto">
            <a:xfrm>
              <a:off x="3835242" y="1962151"/>
              <a:ext cx="512921" cy="512921"/>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E6D2BD"/>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24" name="文本框 20"/>
            <p:cNvSpPr txBox="1"/>
            <p:nvPr/>
          </p:nvSpPr>
          <p:spPr>
            <a:xfrm flipH="1">
              <a:off x="692467" y="2059305"/>
              <a:ext cx="1509713"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8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27" name="文本框 20"/>
            <p:cNvSpPr txBox="1"/>
            <p:nvPr/>
          </p:nvSpPr>
          <p:spPr>
            <a:xfrm flipH="1">
              <a:off x="6009323" y="1971676"/>
              <a:ext cx="758666"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84</a:t>
              </a:r>
            </a:p>
          </p:txBody>
        </p:sp>
      </p:grpSp>
      <p:grpSp>
        <p:nvGrpSpPr>
          <p:cNvPr id="2048" name="组合 2047"/>
          <p:cNvGrpSpPr/>
          <p:nvPr/>
        </p:nvGrpSpPr>
        <p:grpSpPr>
          <a:xfrm>
            <a:off x="1080612" y="3034665"/>
            <a:ext cx="7598568" cy="1205925"/>
            <a:chOff x="1080612" y="3034665"/>
            <a:chExt cx="7598568" cy="1205925"/>
          </a:xfrm>
        </p:grpSpPr>
        <p:sp>
          <p:nvSpPr>
            <p:cNvPr id="4" name="矩形 3"/>
            <p:cNvSpPr/>
            <p:nvPr/>
          </p:nvSpPr>
          <p:spPr>
            <a:xfrm>
              <a:off x="1080612" y="3594259"/>
              <a:ext cx="1621631" cy="364808"/>
            </a:xfrm>
            <a:prstGeom prst="rect">
              <a:avLst/>
            </a:prstGeom>
            <a:solidFill>
              <a:srgbClr val="A2846B"/>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文本框 22"/>
            <p:cNvSpPr txBox="1"/>
            <p:nvPr/>
          </p:nvSpPr>
          <p:spPr>
            <a:xfrm flipH="1">
              <a:off x="1243965" y="3034665"/>
              <a:ext cx="2016443"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0" name="直接连接符 9"/>
            <p:cNvCxnSpPr/>
            <p:nvPr/>
          </p:nvCxnSpPr>
          <p:spPr>
            <a:xfrm rot="16200000">
              <a:off x="4199573" y="2176463"/>
              <a:ext cx="0" cy="3199924"/>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flipH="1">
              <a:off x="4069080" y="3224689"/>
              <a:ext cx="847249" cy="847249"/>
            </a:xfrm>
            <a:prstGeom prst="ellipse">
              <a:avLst/>
            </a:prstGeom>
            <a:solidFill>
              <a:schemeClr val="bg1"/>
            </a:solidFill>
            <a:ln w="34925">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flipH="1">
              <a:off x="5605463" y="3594259"/>
              <a:ext cx="309086" cy="309086"/>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文本框 22"/>
            <p:cNvSpPr txBox="1"/>
            <p:nvPr/>
          </p:nvSpPr>
          <p:spPr>
            <a:xfrm flipH="1">
              <a:off x="6492240" y="3469005"/>
              <a:ext cx="2186940"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20" name="通讯录"/>
            <p:cNvSpPr>
              <a:spLocks noChangeArrowheads="1"/>
            </p:cNvSpPr>
            <p:nvPr/>
          </p:nvSpPr>
          <p:spPr bwMode="auto">
            <a:xfrm>
              <a:off x="4285774" y="3429476"/>
              <a:ext cx="455295" cy="455295"/>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E6D2BD"/>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25" name="文本框 20"/>
            <p:cNvSpPr txBox="1"/>
            <p:nvPr/>
          </p:nvSpPr>
          <p:spPr>
            <a:xfrm flipH="1">
              <a:off x="1136809" y="3594259"/>
              <a:ext cx="1509713"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8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28" name="文本框 20"/>
            <p:cNvSpPr txBox="1"/>
            <p:nvPr/>
          </p:nvSpPr>
          <p:spPr>
            <a:xfrm flipH="1">
              <a:off x="5914549" y="3494247"/>
              <a:ext cx="758666" cy="507831"/>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7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84</a:t>
              </a:r>
            </a:p>
          </p:txBody>
        </p:sp>
      </p:grpSp>
    </p:spTree>
    <p:extLst>
      <p:ext uri="{BB962C8B-B14F-4D97-AF65-F5344CB8AC3E}">
        <p14:creationId xmlns:p14="http://schemas.microsoft.com/office/powerpoint/2010/main" val="21664366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additive="base">
                                        <p:cTn id="7" dur="500" fill="hold"/>
                                        <p:tgtEl>
                                          <p:spTgt spid="2049"/>
                                        </p:tgtEl>
                                        <p:attrNameLst>
                                          <p:attrName>ppt_x</p:attrName>
                                        </p:attrNameLst>
                                      </p:cBhvr>
                                      <p:tavLst>
                                        <p:tav tm="0">
                                          <p:val>
                                            <p:strVal val="0-#ppt_w/2"/>
                                          </p:val>
                                        </p:tav>
                                        <p:tav tm="100000">
                                          <p:val>
                                            <p:strVal val="#ppt_x"/>
                                          </p:val>
                                        </p:tav>
                                      </p:tavLst>
                                    </p:anim>
                                    <p:anim calcmode="lin" valueType="num">
                                      <p:cBhvr additive="base">
                                        <p:cTn id="8" dur="500" fill="hold"/>
                                        <p:tgtEl>
                                          <p:spTgt spid="20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48"/>
                                        </p:tgtEl>
                                        <p:attrNameLst>
                                          <p:attrName>style.visibility</p:attrName>
                                        </p:attrNameLst>
                                      </p:cBhvr>
                                      <p:to>
                                        <p:strVal val="visible"/>
                                      </p:to>
                                    </p:set>
                                    <p:anim calcmode="lin" valueType="num">
                                      <p:cBhvr additive="base">
                                        <p:cTn id="12" dur="500" fill="hold"/>
                                        <p:tgtEl>
                                          <p:spTgt spid="2048"/>
                                        </p:tgtEl>
                                        <p:attrNameLst>
                                          <p:attrName>ppt_x</p:attrName>
                                        </p:attrNameLst>
                                      </p:cBhvr>
                                      <p:tavLst>
                                        <p:tav tm="0">
                                          <p:val>
                                            <p:strVal val="0-#ppt_w/2"/>
                                          </p:val>
                                        </p:tav>
                                        <p:tav tm="100000">
                                          <p:val>
                                            <p:strVal val="#ppt_x"/>
                                          </p:val>
                                        </p:tav>
                                      </p:tavLst>
                                    </p:anim>
                                    <p:anim calcmode="lin" valueType="num">
                                      <p:cBhvr additive="base">
                                        <p:cTn id="13" dur="500" fill="hold"/>
                                        <p:tgtEl>
                                          <p:spTgt spid="20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83407" y="1056322"/>
            <a:ext cx="7710963" cy="3868579"/>
            <a:chOff x="316707" y="1189672"/>
            <a:chExt cx="7710963" cy="3868579"/>
          </a:xfrm>
        </p:grpSpPr>
        <p:sp>
          <p:nvSpPr>
            <p:cNvPr id="8" name="任意多边形 7"/>
            <p:cNvSpPr/>
            <p:nvPr/>
          </p:nvSpPr>
          <p:spPr>
            <a:xfrm flipV="1">
              <a:off x="3843338" y="2148840"/>
              <a:ext cx="2186464" cy="57150"/>
            </a:xfrm>
            <a:custGeom>
              <a:avLst/>
              <a:gdLst>
                <a:gd name="connsiteX0" fmla="*/ 0 w 4998"/>
                <a:gd name="connsiteY0" fmla="*/ 0 h 1457"/>
                <a:gd name="connsiteX1" fmla="*/ 3563 w 4998"/>
                <a:gd name="connsiteY1" fmla="*/ 24 h 1457"/>
                <a:gd name="connsiteX2" fmla="*/ 4998 w 4998"/>
                <a:gd name="connsiteY2" fmla="*/ 1457 h 1457"/>
              </a:gdLst>
              <a:ahLst/>
              <a:cxnLst>
                <a:cxn ang="0">
                  <a:pos x="connsiteX0" y="connsiteY0"/>
                </a:cxn>
                <a:cxn ang="0">
                  <a:pos x="connsiteX1" y="connsiteY1"/>
                </a:cxn>
                <a:cxn ang="0">
                  <a:pos x="connsiteX2" y="connsiteY2"/>
                </a:cxn>
              </a:cxnLst>
              <a:rect l="l" t="t" r="r" b="b"/>
              <a:pathLst>
                <a:path w="4998" h="1457">
                  <a:moveTo>
                    <a:pt x="0" y="0"/>
                  </a:moveTo>
                  <a:cubicBezTo>
                    <a:pt x="48" y="19"/>
                    <a:pt x="3515" y="-9"/>
                    <a:pt x="3563" y="24"/>
                  </a:cubicBezTo>
                  <a:cubicBezTo>
                    <a:pt x="3611" y="57"/>
                    <a:pt x="4976" y="1434"/>
                    <a:pt x="4998" y="1457"/>
                  </a:cubicBezTo>
                </a:path>
              </a:pathLst>
            </a:cu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任意多边形 8"/>
            <p:cNvSpPr/>
            <p:nvPr/>
          </p:nvSpPr>
          <p:spPr>
            <a:xfrm flipV="1">
              <a:off x="3398997" y="2643664"/>
              <a:ext cx="2186464" cy="236220"/>
            </a:xfrm>
            <a:custGeom>
              <a:avLst/>
              <a:gdLst>
                <a:gd name="connsiteX0" fmla="*/ 0 w 4998"/>
                <a:gd name="connsiteY0" fmla="*/ 0 h 1457"/>
                <a:gd name="connsiteX1" fmla="*/ 3563 w 4998"/>
                <a:gd name="connsiteY1" fmla="*/ 24 h 1457"/>
                <a:gd name="connsiteX2" fmla="*/ 4998 w 4998"/>
                <a:gd name="connsiteY2" fmla="*/ 1457 h 1457"/>
              </a:gdLst>
              <a:ahLst/>
              <a:cxnLst>
                <a:cxn ang="0">
                  <a:pos x="connsiteX0" y="connsiteY0"/>
                </a:cxn>
                <a:cxn ang="0">
                  <a:pos x="connsiteX1" y="connsiteY1"/>
                </a:cxn>
                <a:cxn ang="0">
                  <a:pos x="connsiteX2" y="connsiteY2"/>
                </a:cxn>
              </a:cxnLst>
              <a:rect l="l" t="t" r="r" b="b"/>
              <a:pathLst>
                <a:path w="4998" h="1457">
                  <a:moveTo>
                    <a:pt x="0" y="0"/>
                  </a:moveTo>
                  <a:cubicBezTo>
                    <a:pt x="48" y="19"/>
                    <a:pt x="3515" y="-9"/>
                    <a:pt x="3563" y="24"/>
                  </a:cubicBezTo>
                  <a:cubicBezTo>
                    <a:pt x="3611" y="57"/>
                    <a:pt x="4976" y="1434"/>
                    <a:pt x="4998" y="1457"/>
                  </a:cubicBezTo>
                </a:path>
              </a:pathLst>
            </a:cu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任意多边形 9"/>
            <p:cNvSpPr/>
            <p:nvPr/>
          </p:nvSpPr>
          <p:spPr>
            <a:xfrm flipV="1">
              <a:off x="3001804" y="3067527"/>
              <a:ext cx="2186464" cy="725329"/>
            </a:xfrm>
            <a:custGeom>
              <a:avLst/>
              <a:gdLst>
                <a:gd name="connsiteX0" fmla="*/ 0 w 4998"/>
                <a:gd name="connsiteY0" fmla="*/ 0 h 1457"/>
                <a:gd name="connsiteX1" fmla="*/ 3563 w 4998"/>
                <a:gd name="connsiteY1" fmla="*/ 24 h 1457"/>
                <a:gd name="connsiteX2" fmla="*/ 4998 w 4998"/>
                <a:gd name="connsiteY2" fmla="*/ 1457 h 1457"/>
              </a:gdLst>
              <a:ahLst/>
              <a:cxnLst>
                <a:cxn ang="0">
                  <a:pos x="connsiteX0" y="connsiteY0"/>
                </a:cxn>
                <a:cxn ang="0">
                  <a:pos x="connsiteX1" y="connsiteY1"/>
                </a:cxn>
                <a:cxn ang="0">
                  <a:pos x="connsiteX2" y="connsiteY2"/>
                </a:cxn>
              </a:cxnLst>
              <a:rect l="l" t="t" r="r" b="b"/>
              <a:pathLst>
                <a:path w="4998" h="1457">
                  <a:moveTo>
                    <a:pt x="0" y="0"/>
                  </a:moveTo>
                  <a:cubicBezTo>
                    <a:pt x="48" y="19"/>
                    <a:pt x="3515" y="-9"/>
                    <a:pt x="3563" y="24"/>
                  </a:cubicBezTo>
                  <a:cubicBezTo>
                    <a:pt x="3611" y="57"/>
                    <a:pt x="4976" y="1434"/>
                    <a:pt x="4998" y="1457"/>
                  </a:cubicBezTo>
                </a:path>
              </a:pathLst>
            </a:cu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任意多边形 10"/>
            <p:cNvSpPr/>
            <p:nvPr/>
          </p:nvSpPr>
          <p:spPr>
            <a:xfrm>
              <a:off x="4378167" y="1434941"/>
              <a:ext cx="2186464" cy="236220"/>
            </a:xfrm>
            <a:custGeom>
              <a:avLst/>
              <a:gdLst>
                <a:gd name="connsiteX0" fmla="*/ 0 w 4998"/>
                <a:gd name="connsiteY0" fmla="*/ 0 h 1457"/>
                <a:gd name="connsiteX1" fmla="*/ 3563 w 4998"/>
                <a:gd name="connsiteY1" fmla="*/ 24 h 1457"/>
                <a:gd name="connsiteX2" fmla="*/ 4998 w 4998"/>
                <a:gd name="connsiteY2" fmla="*/ 1457 h 1457"/>
              </a:gdLst>
              <a:ahLst/>
              <a:cxnLst>
                <a:cxn ang="0">
                  <a:pos x="connsiteX0" y="connsiteY0"/>
                </a:cxn>
                <a:cxn ang="0">
                  <a:pos x="connsiteX1" y="connsiteY1"/>
                </a:cxn>
                <a:cxn ang="0">
                  <a:pos x="connsiteX2" y="connsiteY2"/>
                </a:cxn>
              </a:cxnLst>
              <a:rect l="l" t="t" r="r" b="b"/>
              <a:pathLst>
                <a:path w="4998" h="1457">
                  <a:moveTo>
                    <a:pt x="0" y="0"/>
                  </a:moveTo>
                  <a:cubicBezTo>
                    <a:pt x="48" y="19"/>
                    <a:pt x="3515" y="-9"/>
                    <a:pt x="3563" y="24"/>
                  </a:cubicBezTo>
                  <a:cubicBezTo>
                    <a:pt x="3611" y="57"/>
                    <a:pt x="4976" y="1434"/>
                    <a:pt x="4998" y="1457"/>
                  </a:cubicBezTo>
                </a:path>
              </a:pathLst>
            </a:cu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文本框 22"/>
            <p:cNvSpPr txBox="1"/>
            <p:nvPr/>
          </p:nvSpPr>
          <p:spPr>
            <a:xfrm flipH="1">
              <a:off x="1124903" y="1271587"/>
              <a:ext cx="3253264"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5" name="文本框 22"/>
            <p:cNvSpPr txBox="1"/>
            <p:nvPr/>
          </p:nvSpPr>
          <p:spPr>
            <a:xfrm flipH="1">
              <a:off x="703898" y="2007870"/>
              <a:ext cx="3253264"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6" name="文本框 22"/>
            <p:cNvSpPr txBox="1"/>
            <p:nvPr/>
          </p:nvSpPr>
          <p:spPr>
            <a:xfrm flipH="1">
              <a:off x="395764" y="2735104"/>
              <a:ext cx="3003233"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7" name="文本框 22"/>
            <p:cNvSpPr txBox="1"/>
            <p:nvPr/>
          </p:nvSpPr>
          <p:spPr>
            <a:xfrm flipH="1">
              <a:off x="316707" y="3609499"/>
              <a:ext cx="2638901"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8" name="椭圆 17"/>
            <p:cNvSpPr/>
            <p:nvPr/>
          </p:nvSpPr>
          <p:spPr>
            <a:xfrm>
              <a:off x="4555331" y="2571750"/>
              <a:ext cx="562928" cy="562928"/>
            </a:xfrm>
            <a:prstGeom prst="ellipse">
              <a:avLst/>
            </a:prstGeom>
            <a:solidFill>
              <a:srgbClr val="E6D2BD"/>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5585460" y="1189672"/>
              <a:ext cx="562928" cy="562928"/>
            </a:xfrm>
            <a:prstGeom prst="ellipse">
              <a:avLst/>
            </a:prstGeom>
            <a:solidFill>
              <a:srgbClr val="E6D2BD"/>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5118259" y="1844516"/>
              <a:ext cx="562928" cy="562928"/>
            </a:xfrm>
            <a:prstGeom prst="ellipse">
              <a:avLst/>
            </a:prstGeom>
            <a:solidFill>
              <a:srgbClr val="E6D2BD"/>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椭圆 20"/>
            <p:cNvSpPr/>
            <p:nvPr/>
          </p:nvSpPr>
          <p:spPr>
            <a:xfrm>
              <a:off x="4062412" y="3438525"/>
              <a:ext cx="562928" cy="562928"/>
            </a:xfrm>
            <a:prstGeom prst="ellipse">
              <a:avLst/>
            </a:prstGeom>
            <a:solidFill>
              <a:srgbClr val="E6D2BD"/>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领带"/>
            <p:cNvSpPr/>
            <p:nvPr/>
          </p:nvSpPr>
          <p:spPr bwMode="auto">
            <a:xfrm>
              <a:off x="5769769" y="1271588"/>
              <a:ext cx="194310" cy="341471"/>
            </a:xfrm>
            <a:custGeom>
              <a:avLst/>
              <a:gdLst>
                <a:gd name="T0" fmla="*/ 519631 w 496888"/>
                <a:gd name="T1" fmla="*/ 767582 h 1300163"/>
                <a:gd name="T2" fmla="*/ 728041 w 496888"/>
                <a:gd name="T3" fmla="*/ 1509903 h 1300163"/>
                <a:gd name="T4" fmla="*/ 366114 w 496888"/>
                <a:gd name="T5" fmla="*/ 1905000 h 1300163"/>
                <a:gd name="T6" fmla="*/ 0 w 496888"/>
                <a:gd name="T7" fmla="*/ 1543369 h 1300163"/>
                <a:gd name="T8" fmla="*/ 160029 w 496888"/>
                <a:gd name="T9" fmla="*/ 935383 h 1300163"/>
                <a:gd name="T10" fmla="*/ 208797 w 496888"/>
                <a:gd name="T11" fmla="*/ 376813 h 1300163"/>
                <a:gd name="T12" fmla="*/ 511722 w 496888"/>
                <a:gd name="T13" fmla="*/ 376813 h 1300163"/>
                <a:gd name="T14" fmla="*/ 441317 w 496888"/>
                <a:gd name="T15" fmla="*/ 485078 h 1300163"/>
                <a:gd name="T16" fmla="*/ 497363 w 496888"/>
                <a:gd name="T17" fmla="*/ 686675 h 1300163"/>
                <a:gd name="T18" fmla="*/ 190733 w 496888"/>
                <a:gd name="T19" fmla="*/ 823406 h 1300163"/>
                <a:gd name="T20" fmla="*/ 279664 w 496888"/>
                <a:gd name="T21" fmla="*/ 485078 h 1300163"/>
                <a:gd name="T22" fmla="*/ 253771 w 496888"/>
                <a:gd name="T23" fmla="*/ 0 h 1300163"/>
                <a:gd name="T24" fmla="*/ 456566 w 496888"/>
                <a:gd name="T25" fmla="*/ 0 h 1300163"/>
                <a:gd name="T26" fmla="*/ 579175 w 496888"/>
                <a:gd name="T27" fmla="*/ 255861 h 1300163"/>
                <a:gd name="T28" fmla="*/ 141886 w 496888"/>
                <a:gd name="T29" fmla="*/ 255861 h 13001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96888" h="1300163">
                  <a:moveTo>
                    <a:pt x="354648" y="523875"/>
                  </a:moveTo>
                  <a:lnTo>
                    <a:pt x="496888" y="1030509"/>
                  </a:lnTo>
                  <a:lnTo>
                    <a:pt x="249873" y="1300163"/>
                  </a:lnTo>
                  <a:lnTo>
                    <a:pt x="0" y="1053350"/>
                  </a:lnTo>
                  <a:lnTo>
                    <a:pt x="109220" y="638399"/>
                  </a:lnTo>
                  <a:lnTo>
                    <a:pt x="354648" y="523875"/>
                  </a:lnTo>
                  <a:close/>
                  <a:moveTo>
                    <a:pt x="142504" y="257175"/>
                  </a:moveTo>
                  <a:lnTo>
                    <a:pt x="349250" y="257175"/>
                  </a:lnTo>
                  <a:lnTo>
                    <a:pt x="301199" y="331066"/>
                  </a:lnTo>
                  <a:lnTo>
                    <a:pt x="339450" y="468656"/>
                  </a:lnTo>
                  <a:lnTo>
                    <a:pt x="130175" y="561975"/>
                  </a:lnTo>
                  <a:lnTo>
                    <a:pt x="190871" y="331066"/>
                  </a:lnTo>
                  <a:lnTo>
                    <a:pt x="142504" y="257175"/>
                  </a:lnTo>
                  <a:close/>
                  <a:moveTo>
                    <a:pt x="173199" y="0"/>
                  </a:moveTo>
                  <a:lnTo>
                    <a:pt x="311606" y="0"/>
                  </a:lnTo>
                  <a:lnTo>
                    <a:pt x="395287" y="174625"/>
                  </a:lnTo>
                  <a:lnTo>
                    <a:pt x="96837" y="174625"/>
                  </a:lnTo>
                  <a:lnTo>
                    <a:pt x="17319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23" name="放大镜"/>
            <p:cNvSpPr/>
            <p:nvPr/>
          </p:nvSpPr>
          <p:spPr>
            <a:xfrm>
              <a:off x="5239226" y="1943576"/>
              <a:ext cx="324000" cy="364808"/>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24" name="电池"/>
            <p:cNvSpPr/>
            <p:nvPr/>
          </p:nvSpPr>
          <p:spPr>
            <a:xfrm>
              <a:off x="4752023" y="2702242"/>
              <a:ext cx="194310" cy="284798"/>
            </a:xfrm>
            <a:custGeom>
              <a:avLst/>
              <a:gdLst>
                <a:gd name="connsiteX0" fmla="*/ 703180 w 3238500"/>
                <a:gd name="connsiteY0" fmla="*/ 4435548 h 5638341"/>
                <a:gd name="connsiteX1" fmla="*/ 2535317 w 3238500"/>
                <a:gd name="connsiteY1" fmla="*/ 4435548 h 5638341"/>
                <a:gd name="connsiteX2" fmla="*/ 2535317 w 3238500"/>
                <a:gd name="connsiteY2" fmla="*/ 4838393 h 5638341"/>
                <a:gd name="connsiteX3" fmla="*/ 703180 w 3238500"/>
                <a:gd name="connsiteY3" fmla="*/ 4838393 h 5638341"/>
                <a:gd name="connsiteX4" fmla="*/ 703181 w 3238500"/>
                <a:gd name="connsiteY4" fmla="*/ 3675025 h 5638341"/>
                <a:gd name="connsiteX5" fmla="*/ 2535318 w 3238500"/>
                <a:gd name="connsiteY5" fmla="*/ 3675025 h 5638341"/>
                <a:gd name="connsiteX6" fmla="*/ 2535318 w 3238500"/>
                <a:gd name="connsiteY6" fmla="*/ 4077870 h 5638341"/>
                <a:gd name="connsiteX7" fmla="*/ 703181 w 3238500"/>
                <a:gd name="connsiteY7" fmla="*/ 4077870 h 5638341"/>
                <a:gd name="connsiteX8" fmla="*/ 703181 w 3238500"/>
                <a:gd name="connsiteY8" fmla="*/ 2914502 h 5638341"/>
                <a:gd name="connsiteX9" fmla="*/ 2535318 w 3238500"/>
                <a:gd name="connsiteY9" fmla="*/ 2914502 h 5638341"/>
                <a:gd name="connsiteX10" fmla="*/ 2535318 w 3238500"/>
                <a:gd name="connsiteY10" fmla="*/ 3317347 h 5638341"/>
                <a:gd name="connsiteX11" fmla="*/ 703181 w 3238500"/>
                <a:gd name="connsiteY11" fmla="*/ 3317347 h 5638341"/>
                <a:gd name="connsiteX12" fmla="*/ 703181 w 3238500"/>
                <a:gd name="connsiteY12" fmla="*/ 2153979 h 5638341"/>
                <a:gd name="connsiteX13" fmla="*/ 2535318 w 3238500"/>
                <a:gd name="connsiteY13" fmla="*/ 2153979 h 5638341"/>
                <a:gd name="connsiteX14" fmla="*/ 2535318 w 3238500"/>
                <a:gd name="connsiteY14" fmla="*/ 2556824 h 5638341"/>
                <a:gd name="connsiteX15" fmla="*/ 703181 w 3238500"/>
                <a:gd name="connsiteY15" fmla="*/ 2556824 h 5638341"/>
                <a:gd name="connsiteX16" fmla="*/ 703181 w 3238500"/>
                <a:gd name="connsiteY16" fmla="*/ 1393456 h 5638341"/>
                <a:gd name="connsiteX17" fmla="*/ 2535318 w 3238500"/>
                <a:gd name="connsiteY17" fmla="*/ 1393456 h 5638341"/>
                <a:gd name="connsiteX18" fmla="*/ 2535318 w 3238500"/>
                <a:gd name="connsiteY18" fmla="*/ 1796301 h 5638341"/>
                <a:gd name="connsiteX19" fmla="*/ 703181 w 3238500"/>
                <a:gd name="connsiteY19" fmla="*/ 1796301 h 5638341"/>
                <a:gd name="connsiteX20" fmla="*/ 545879 w 3238500"/>
                <a:gd name="connsiteY20" fmla="*/ 854765 h 5638341"/>
                <a:gd name="connsiteX21" fmla="*/ 355211 w 3238500"/>
                <a:gd name="connsiteY21" fmla="*/ 1045433 h 5638341"/>
                <a:gd name="connsiteX22" fmla="*/ 355211 w 3238500"/>
                <a:gd name="connsiteY22" fmla="*/ 5115447 h 5638341"/>
                <a:gd name="connsiteX23" fmla="*/ 545879 w 3238500"/>
                <a:gd name="connsiteY23" fmla="*/ 5306115 h 5638341"/>
                <a:gd name="connsiteX24" fmla="*/ 2692622 w 3238500"/>
                <a:gd name="connsiteY24" fmla="*/ 5306115 h 5638341"/>
                <a:gd name="connsiteX25" fmla="*/ 2883290 w 3238500"/>
                <a:gd name="connsiteY25" fmla="*/ 5115447 h 5638341"/>
                <a:gd name="connsiteX26" fmla="*/ 2883290 w 3238500"/>
                <a:gd name="connsiteY26" fmla="*/ 1045433 h 5638341"/>
                <a:gd name="connsiteX27" fmla="*/ 2692622 w 3238500"/>
                <a:gd name="connsiteY27" fmla="*/ 854765 h 5638341"/>
                <a:gd name="connsiteX28" fmla="*/ 1055257 w 3238500"/>
                <a:gd name="connsiteY28" fmla="*/ 0 h 5638341"/>
                <a:gd name="connsiteX29" fmla="*/ 2197532 w 3238500"/>
                <a:gd name="connsiteY29" fmla="*/ 0 h 5638341"/>
                <a:gd name="connsiteX30" fmla="*/ 2331244 w 3238500"/>
                <a:gd name="connsiteY30" fmla="*/ 133712 h 5638341"/>
                <a:gd name="connsiteX31" fmla="*/ 2331244 w 3238500"/>
                <a:gd name="connsiteY31" fmla="*/ 522540 h 5638341"/>
                <a:gd name="connsiteX32" fmla="*/ 2718105 w 3238500"/>
                <a:gd name="connsiteY32" fmla="*/ 522540 h 5638341"/>
                <a:gd name="connsiteX33" fmla="*/ 3238500 w 3238500"/>
                <a:gd name="connsiteY33" fmla="*/ 1042935 h 5638341"/>
                <a:gd name="connsiteX34" fmla="*/ 3238500 w 3238500"/>
                <a:gd name="connsiteY34" fmla="*/ 5117946 h 5638341"/>
                <a:gd name="connsiteX35" fmla="*/ 2718105 w 3238500"/>
                <a:gd name="connsiteY35" fmla="*/ 5638341 h 5638341"/>
                <a:gd name="connsiteX36" fmla="*/ 520395 w 3238500"/>
                <a:gd name="connsiteY36" fmla="*/ 5638341 h 5638341"/>
                <a:gd name="connsiteX37" fmla="*/ 0 w 3238500"/>
                <a:gd name="connsiteY37" fmla="*/ 5117946 h 5638341"/>
                <a:gd name="connsiteX38" fmla="*/ 0 w 3238500"/>
                <a:gd name="connsiteY38" fmla="*/ 1042935 h 5638341"/>
                <a:gd name="connsiteX39" fmla="*/ 520395 w 3238500"/>
                <a:gd name="connsiteY39" fmla="*/ 522540 h 5638341"/>
                <a:gd name="connsiteX40" fmla="*/ 921545 w 3238500"/>
                <a:gd name="connsiteY40" fmla="*/ 522540 h 5638341"/>
                <a:gd name="connsiteX41" fmla="*/ 921545 w 3238500"/>
                <a:gd name="connsiteY41" fmla="*/ 133712 h 5638341"/>
                <a:gd name="connsiteX42" fmla="*/ 1055257 w 3238500"/>
                <a:gd name="connsiteY42" fmla="*/ 0 h 5638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38500" h="5638341">
                  <a:moveTo>
                    <a:pt x="703180" y="4435548"/>
                  </a:moveTo>
                  <a:lnTo>
                    <a:pt x="2535317" y="4435548"/>
                  </a:lnTo>
                  <a:lnTo>
                    <a:pt x="2535317" y="4838393"/>
                  </a:lnTo>
                  <a:lnTo>
                    <a:pt x="703180" y="4838393"/>
                  </a:lnTo>
                  <a:close/>
                  <a:moveTo>
                    <a:pt x="703181" y="3675025"/>
                  </a:moveTo>
                  <a:lnTo>
                    <a:pt x="2535318" y="3675025"/>
                  </a:lnTo>
                  <a:lnTo>
                    <a:pt x="2535318" y="4077870"/>
                  </a:lnTo>
                  <a:lnTo>
                    <a:pt x="703181" y="4077870"/>
                  </a:lnTo>
                  <a:close/>
                  <a:moveTo>
                    <a:pt x="703181" y="2914502"/>
                  </a:moveTo>
                  <a:lnTo>
                    <a:pt x="2535318" y="2914502"/>
                  </a:lnTo>
                  <a:lnTo>
                    <a:pt x="2535318" y="3317347"/>
                  </a:lnTo>
                  <a:lnTo>
                    <a:pt x="703181" y="3317347"/>
                  </a:lnTo>
                  <a:close/>
                  <a:moveTo>
                    <a:pt x="703181" y="2153979"/>
                  </a:moveTo>
                  <a:lnTo>
                    <a:pt x="2535318" y="2153979"/>
                  </a:lnTo>
                  <a:lnTo>
                    <a:pt x="2535318" y="2556824"/>
                  </a:lnTo>
                  <a:lnTo>
                    <a:pt x="703181" y="2556824"/>
                  </a:lnTo>
                  <a:close/>
                  <a:moveTo>
                    <a:pt x="703181" y="1393456"/>
                  </a:moveTo>
                  <a:lnTo>
                    <a:pt x="2535318" y="1393456"/>
                  </a:lnTo>
                  <a:lnTo>
                    <a:pt x="2535318" y="1796301"/>
                  </a:lnTo>
                  <a:lnTo>
                    <a:pt x="703181" y="1796301"/>
                  </a:lnTo>
                  <a:close/>
                  <a:moveTo>
                    <a:pt x="545879" y="854765"/>
                  </a:moveTo>
                  <a:cubicBezTo>
                    <a:pt x="440576" y="854765"/>
                    <a:pt x="355211" y="940130"/>
                    <a:pt x="355211" y="1045433"/>
                  </a:cubicBezTo>
                  <a:lnTo>
                    <a:pt x="355211" y="5115447"/>
                  </a:lnTo>
                  <a:cubicBezTo>
                    <a:pt x="355211" y="5220750"/>
                    <a:pt x="440576" y="5306115"/>
                    <a:pt x="545879" y="5306115"/>
                  </a:cubicBezTo>
                  <a:lnTo>
                    <a:pt x="2692622" y="5306115"/>
                  </a:lnTo>
                  <a:cubicBezTo>
                    <a:pt x="2797925" y="5306115"/>
                    <a:pt x="2883290" y="5220750"/>
                    <a:pt x="2883290" y="5115447"/>
                  </a:cubicBezTo>
                  <a:lnTo>
                    <a:pt x="2883290" y="1045433"/>
                  </a:lnTo>
                  <a:cubicBezTo>
                    <a:pt x="2883290" y="940130"/>
                    <a:pt x="2797925" y="854765"/>
                    <a:pt x="2692622" y="854765"/>
                  </a:cubicBezTo>
                  <a:close/>
                  <a:moveTo>
                    <a:pt x="1055257" y="0"/>
                  </a:moveTo>
                  <a:lnTo>
                    <a:pt x="2197532" y="0"/>
                  </a:lnTo>
                  <a:cubicBezTo>
                    <a:pt x="2271379" y="0"/>
                    <a:pt x="2331244" y="59865"/>
                    <a:pt x="2331244" y="133712"/>
                  </a:cubicBezTo>
                  <a:lnTo>
                    <a:pt x="2331244" y="522540"/>
                  </a:lnTo>
                  <a:lnTo>
                    <a:pt x="2718105" y="522540"/>
                  </a:lnTo>
                  <a:cubicBezTo>
                    <a:pt x="3005511" y="522540"/>
                    <a:pt x="3238500" y="755529"/>
                    <a:pt x="3238500" y="1042935"/>
                  </a:cubicBezTo>
                  <a:lnTo>
                    <a:pt x="3238500" y="5117946"/>
                  </a:lnTo>
                  <a:cubicBezTo>
                    <a:pt x="3238500" y="5405352"/>
                    <a:pt x="3005511" y="5638341"/>
                    <a:pt x="2718105" y="5638341"/>
                  </a:cubicBezTo>
                  <a:lnTo>
                    <a:pt x="520395" y="5638341"/>
                  </a:lnTo>
                  <a:cubicBezTo>
                    <a:pt x="232989" y="5638341"/>
                    <a:pt x="0" y="5405352"/>
                    <a:pt x="0" y="5117946"/>
                  </a:cubicBezTo>
                  <a:lnTo>
                    <a:pt x="0" y="1042935"/>
                  </a:lnTo>
                  <a:cubicBezTo>
                    <a:pt x="0" y="755529"/>
                    <a:pt x="232989" y="522540"/>
                    <a:pt x="520395" y="522540"/>
                  </a:cubicBezTo>
                  <a:lnTo>
                    <a:pt x="921545" y="522540"/>
                  </a:lnTo>
                  <a:lnTo>
                    <a:pt x="921545" y="133712"/>
                  </a:lnTo>
                  <a:cubicBezTo>
                    <a:pt x="921545" y="59865"/>
                    <a:pt x="981410" y="0"/>
                    <a:pt x="105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25" name="雨伞"/>
            <p:cNvSpPr/>
            <p:nvPr/>
          </p:nvSpPr>
          <p:spPr>
            <a:xfrm>
              <a:off x="4144804" y="3526632"/>
              <a:ext cx="387191" cy="387191"/>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75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endParaRPr>
            </a:p>
          </p:txBody>
        </p:sp>
        <p:sp>
          <p:nvSpPr>
            <p:cNvPr id="4" name="节能灯"/>
            <p:cNvSpPr/>
            <p:nvPr/>
          </p:nvSpPr>
          <p:spPr bwMode="auto">
            <a:xfrm>
              <a:off x="4531995" y="1562576"/>
              <a:ext cx="3495675" cy="3495675"/>
            </a:xfrm>
            <a:custGeom>
              <a:avLst/>
              <a:gdLst>
                <a:gd name="T0" fmla="*/ 514214 w 1631950"/>
                <a:gd name="T1" fmla="*/ 1712851 h 1673226"/>
                <a:gd name="T2" fmla="*/ 480703 w 1631950"/>
                <a:gd name="T3" fmla="*/ 1754985 h 1673226"/>
                <a:gd name="T4" fmla="*/ 462883 w 1631950"/>
                <a:gd name="T5" fmla="*/ 1794737 h 1673226"/>
                <a:gd name="T6" fmla="*/ 426401 w 1631950"/>
                <a:gd name="T7" fmla="*/ 1817123 h 1673226"/>
                <a:gd name="T8" fmla="*/ 388750 w 1631950"/>
                <a:gd name="T9" fmla="*/ 1856200 h 1673226"/>
                <a:gd name="T10" fmla="*/ 368919 w 1631950"/>
                <a:gd name="T11" fmla="*/ 1897402 h 1673226"/>
                <a:gd name="T12" fmla="*/ 161129 w 1631950"/>
                <a:gd name="T13" fmla="*/ 1859802 h 1673226"/>
                <a:gd name="T14" fmla="*/ 53111 w 1631950"/>
                <a:gd name="T15" fmla="*/ 1768739 h 1673226"/>
                <a:gd name="T16" fmla="*/ 8689 w 1631950"/>
                <a:gd name="T17" fmla="*/ 1533049 h 1673226"/>
                <a:gd name="T18" fmla="*/ 43363 w 1631950"/>
                <a:gd name="T19" fmla="*/ 1506681 h 1673226"/>
                <a:gd name="T20" fmla="*/ 84636 w 1631950"/>
                <a:gd name="T21" fmla="*/ 1471223 h 1673226"/>
                <a:gd name="T22" fmla="*/ 102653 w 1631950"/>
                <a:gd name="T23" fmla="*/ 1430022 h 1673226"/>
                <a:gd name="T24" fmla="*/ 133702 w 1631950"/>
                <a:gd name="T25" fmla="*/ 1403507 h 1673226"/>
                <a:gd name="T26" fmla="*/ 1080459 w 1631950"/>
                <a:gd name="T27" fmla="*/ 1272703 h 1673226"/>
                <a:gd name="T28" fmla="*/ 968266 w 1631950"/>
                <a:gd name="T29" fmla="*/ 1473509 h 1673226"/>
                <a:gd name="T30" fmla="*/ 784053 w 1631950"/>
                <a:gd name="T31" fmla="*/ 1547186 h 1673226"/>
                <a:gd name="T32" fmla="*/ 594410 w 1631950"/>
                <a:gd name="T33" fmla="*/ 1560911 h 1673226"/>
                <a:gd name="T34" fmla="*/ 404406 w 1631950"/>
                <a:gd name="T35" fmla="*/ 1422225 h 1673226"/>
                <a:gd name="T36" fmla="*/ 589705 w 1631950"/>
                <a:gd name="T37" fmla="*/ 1373107 h 1673226"/>
                <a:gd name="T38" fmla="*/ 815539 w 1631950"/>
                <a:gd name="T39" fmla="*/ 1336268 h 1673226"/>
                <a:gd name="T40" fmla="*/ 543843 w 1631950"/>
                <a:gd name="T41" fmla="*/ 1031559 h 1673226"/>
                <a:gd name="T42" fmla="*/ 461869 w 1631950"/>
                <a:gd name="T43" fmla="*/ 1166829 h 1673226"/>
                <a:gd name="T44" fmla="*/ 398590 w 1631950"/>
                <a:gd name="T45" fmla="*/ 1337639 h 1673226"/>
                <a:gd name="T46" fmla="*/ 304392 w 1631950"/>
                <a:gd name="T47" fmla="*/ 1318419 h 1673226"/>
                <a:gd name="T48" fmla="*/ 262685 w 1631950"/>
                <a:gd name="T49" fmla="*/ 1076528 h 1673226"/>
                <a:gd name="T50" fmla="*/ 298639 w 1631950"/>
                <a:gd name="T51" fmla="*/ 959390 h 1673226"/>
                <a:gd name="T52" fmla="*/ 767523 w 1631950"/>
                <a:gd name="T53" fmla="*/ 813384 h 1673226"/>
                <a:gd name="T54" fmla="*/ 1228253 w 1631950"/>
                <a:gd name="T55" fmla="*/ 956317 h 1673226"/>
                <a:gd name="T56" fmla="*/ 1407125 w 1631950"/>
                <a:gd name="T57" fmla="*/ 920132 h 1673226"/>
                <a:gd name="T58" fmla="*/ 1331240 w 1631950"/>
                <a:gd name="T59" fmla="*/ 1054018 h 1673226"/>
                <a:gd name="T60" fmla="*/ 1199344 w 1631950"/>
                <a:gd name="T61" fmla="*/ 1108297 h 1673226"/>
                <a:gd name="T62" fmla="*/ 843046 w 1631950"/>
                <a:gd name="T63" fmla="*/ 1035202 h 1673226"/>
                <a:gd name="T64" fmla="*/ 366417 w 1631950"/>
                <a:gd name="T65" fmla="*/ 902040 h 1673226"/>
                <a:gd name="T66" fmla="*/ 279330 w 1631950"/>
                <a:gd name="T67" fmla="*/ 887927 h 1673226"/>
                <a:gd name="T68" fmla="*/ 402914 w 1631950"/>
                <a:gd name="T69" fmla="*/ 782988 h 1673226"/>
                <a:gd name="T70" fmla="*/ 829395 w 1631950"/>
                <a:gd name="T71" fmla="*/ 515832 h 1673226"/>
                <a:gd name="T72" fmla="*/ 1295041 w 1631950"/>
                <a:gd name="T73" fmla="*/ 671631 h 1673226"/>
                <a:gd name="T74" fmla="*/ 1564949 w 1631950"/>
                <a:gd name="T75" fmla="*/ 694042 h 1673226"/>
                <a:gd name="T76" fmla="*/ 1600406 w 1631950"/>
                <a:gd name="T77" fmla="*/ 743204 h 1673226"/>
                <a:gd name="T78" fmla="*/ 1487884 w 1631950"/>
                <a:gd name="T79" fmla="*/ 839718 h 1673226"/>
                <a:gd name="T80" fmla="*/ 1257413 w 1631950"/>
                <a:gd name="T81" fmla="*/ 840803 h 1673226"/>
                <a:gd name="T82" fmla="*/ 740390 w 1631950"/>
                <a:gd name="T83" fmla="*/ 670908 h 1673226"/>
                <a:gd name="T84" fmla="*/ 504854 w 1631950"/>
                <a:gd name="T85" fmla="*/ 662232 h 1673226"/>
                <a:gd name="T86" fmla="*/ 561657 w 1631950"/>
                <a:gd name="T87" fmla="*/ 567162 h 1673226"/>
                <a:gd name="T88" fmla="*/ 699506 w 1631950"/>
                <a:gd name="T89" fmla="*/ 510410 h 1673226"/>
                <a:gd name="T90" fmla="*/ 1251018 w 1631950"/>
                <a:gd name="T91" fmla="*/ 319909 h 1673226"/>
                <a:gd name="T92" fmla="*/ 1689345 w 1631950"/>
                <a:gd name="T93" fmla="*/ 449681 h 1673226"/>
                <a:gd name="T94" fmla="*/ 1857375 w 1631950"/>
                <a:gd name="T95" fmla="*/ 407749 h 1673226"/>
                <a:gd name="T96" fmla="*/ 1767398 w 1631950"/>
                <a:gd name="T97" fmla="*/ 551618 h 1673226"/>
                <a:gd name="T98" fmla="*/ 1633334 w 1631950"/>
                <a:gd name="T99" fmla="*/ 600780 h 1673226"/>
                <a:gd name="T100" fmla="*/ 1242345 w 1631950"/>
                <a:gd name="T101" fmla="*/ 511133 h 1673226"/>
                <a:gd name="T102" fmla="*/ 791734 w 1631950"/>
                <a:gd name="T103" fmla="*/ 394736 h 1673226"/>
                <a:gd name="T104" fmla="*/ 728496 w 1631950"/>
                <a:gd name="T105" fmla="*/ 370878 h 1673226"/>
                <a:gd name="T106" fmla="*/ 853525 w 1631950"/>
                <a:gd name="T107" fmla="*/ 271833 h 1673226"/>
                <a:gd name="T108" fmla="*/ 1289078 w 1631950"/>
                <a:gd name="T109" fmla="*/ 6910 h 1673226"/>
                <a:gd name="T110" fmla="*/ 1490355 w 1631950"/>
                <a:gd name="T111" fmla="*/ 79646 h 1673226"/>
                <a:gd name="T112" fmla="*/ 1548429 w 1631950"/>
                <a:gd name="T113" fmla="*/ 183660 h 1673226"/>
                <a:gd name="T114" fmla="*/ 1455366 w 1631950"/>
                <a:gd name="T115" fmla="*/ 238212 h 1673226"/>
                <a:gd name="T116" fmla="*/ 1151649 w 1631950"/>
                <a:gd name="T117" fmla="*/ 154202 h 1673226"/>
                <a:gd name="T118" fmla="*/ 971295 w 1631950"/>
                <a:gd name="T119" fmla="*/ 154565 h 1673226"/>
                <a:gd name="T120" fmla="*/ 1034418 w 1631950"/>
                <a:gd name="T121" fmla="*/ 48370 h 167322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31950" h="1673226">
                  <a:moveTo>
                    <a:pt x="147236" y="1204913"/>
                  </a:moveTo>
                  <a:lnTo>
                    <a:pt x="150402" y="1204913"/>
                  </a:lnTo>
                  <a:lnTo>
                    <a:pt x="153568" y="1205229"/>
                  </a:lnTo>
                  <a:lnTo>
                    <a:pt x="156734" y="1205862"/>
                  </a:lnTo>
                  <a:lnTo>
                    <a:pt x="159583" y="1206494"/>
                  </a:lnTo>
                  <a:lnTo>
                    <a:pt x="162432" y="1207443"/>
                  </a:lnTo>
                  <a:lnTo>
                    <a:pt x="165598" y="1209025"/>
                  </a:lnTo>
                  <a:lnTo>
                    <a:pt x="168131" y="1210606"/>
                  </a:lnTo>
                  <a:lnTo>
                    <a:pt x="170981" y="1212504"/>
                  </a:lnTo>
                  <a:lnTo>
                    <a:pt x="173197" y="1214402"/>
                  </a:lnTo>
                  <a:lnTo>
                    <a:pt x="443257" y="1488007"/>
                  </a:lnTo>
                  <a:lnTo>
                    <a:pt x="445156" y="1490538"/>
                  </a:lnTo>
                  <a:lnTo>
                    <a:pt x="447373" y="1492752"/>
                  </a:lnTo>
                  <a:lnTo>
                    <a:pt x="448639" y="1495599"/>
                  </a:lnTo>
                  <a:lnTo>
                    <a:pt x="450222" y="1498445"/>
                  </a:lnTo>
                  <a:lnTo>
                    <a:pt x="451172" y="1501292"/>
                  </a:lnTo>
                  <a:lnTo>
                    <a:pt x="451805" y="1504455"/>
                  </a:lnTo>
                  <a:lnTo>
                    <a:pt x="452438" y="1507302"/>
                  </a:lnTo>
                  <a:lnTo>
                    <a:pt x="452438" y="1510465"/>
                  </a:lnTo>
                  <a:lnTo>
                    <a:pt x="451805" y="1513312"/>
                  </a:lnTo>
                  <a:lnTo>
                    <a:pt x="451488" y="1516475"/>
                  </a:lnTo>
                  <a:lnTo>
                    <a:pt x="450855" y="1519322"/>
                  </a:lnTo>
                  <a:lnTo>
                    <a:pt x="449905" y="1522168"/>
                  </a:lnTo>
                  <a:lnTo>
                    <a:pt x="448322" y="1525015"/>
                  </a:lnTo>
                  <a:lnTo>
                    <a:pt x="446739" y="1527862"/>
                  </a:lnTo>
                  <a:lnTo>
                    <a:pt x="444840" y="1530392"/>
                  </a:lnTo>
                  <a:lnTo>
                    <a:pt x="442307" y="1532607"/>
                  </a:lnTo>
                  <a:lnTo>
                    <a:pt x="440091" y="1534821"/>
                  </a:lnTo>
                  <a:lnTo>
                    <a:pt x="437241" y="1536719"/>
                  </a:lnTo>
                  <a:lnTo>
                    <a:pt x="434392" y="1538300"/>
                  </a:lnTo>
                  <a:lnTo>
                    <a:pt x="431543" y="1539565"/>
                  </a:lnTo>
                  <a:lnTo>
                    <a:pt x="428693" y="1540514"/>
                  </a:lnTo>
                  <a:lnTo>
                    <a:pt x="425527" y="1541147"/>
                  </a:lnTo>
                  <a:lnTo>
                    <a:pt x="422361" y="1541463"/>
                  </a:lnTo>
                  <a:lnTo>
                    <a:pt x="419512" y="1541463"/>
                  </a:lnTo>
                  <a:lnTo>
                    <a:pt x="416346" y="1541463"/>
                  </a:lnTo>
                  <a:lnTo>
                    <a:pt x="413180" y="1540831"/>
                  </a:lnTo>
                  <a:lnTo>
                    <a:pt x="410392" y="1540273"/>
                  </a:lnTo>
                  <a:lnTo>
                    <a:pt x="411157" y="1541420"/>
                  </a:lnTo>
                  <a:lnTo>
                    <a:pt x="412112" y="1544280"/>
                  </a:lnTo>
                  <a:lnTo>
                    <a:pt x="413066" y="1547141"/>
                  </a:lnTo>
                  <a:lnTo>
                    <a:pt x="414020" y="1550319"/>
                  </a:lnTo>
                  <a:lnTo>
                    <a:pt x="414338" y="1553179"/>
                  </a:lnTo>
                  <a:lnTo>
                    <a:pt x="414338" y="1556357"/>
                  </a:lnTo>
                  <a:lnTo>
                    <a:pt x="414338" y="1559535"/>
                  </a:lnTo>
                  <a:lnTo>
                    <a:pt x="413384" y="1562395"/>
                  </a:lnTo>
                  <a:lnTo>
                    <a:pt x="412748" y="1565573"/>
                  </a:lnTo>
                  <a:lnTo>
                    <a:pt x="411793" y="1568433"/>
                  </a:lnTo>
                  <a:lnTo>
                    <a:pt x="410203" y="1571293"/>
                  </a:lnTo>
                  <a:lnTo>
                    <a:pt x="408931" y="1573518"/>
                  </a:lnTo>
                  <a:lnTo>
                    <a:pt x="406704" y="1576378"/>
                  </a:lnTo>
                  <a:lnTo>
                    <a:pt x="404795" y="1578603"/>
                  </a:lnTo>
                  <a:lnTo>
                    <a:pt x="401932" y="1580827"/>
                  </a:lnTo>
                  <a:lnTo>
                    <a:pt x="399388" y="1582734"/>
                  </a:lnTo>
                  <a:lnTo>
                    <a:pt x="396525" y="1584323"/>
                  </a:lnTo>
                  <a:lnTo>
                    <a:pt x="393662" y="1585277"/>
                  </a:lnTo>
                  <a:lnTo>
                    <a:pt x="390481" y="1586548"/>
                  </a:lnTo>
                  <a:lnTo>
                    <a:pt x="387618" y="1587183"/>
                  </a:lnTo>
                  <a:lnTo>
                    <a:pt x="384437" y="1587501"/>
                  </a:lnTo>
                  <a:lnTo>
                    <a:pt x="381256" y="1587501"/>
                  </a:lnTo>
                  <a:lnTo>
                    <a:pt x="378075" y="1587501"/>
                  </a:lnTo>
                  <a:lnTo>
                    <a:pt x="375212" y="1586866"/>
                  </a:lnTo>
                  <a:lnTo>
                    <a:pt x="372031" y="1585912"/>
                  </a:lnTo>
                  <a:lnTo>
                    <a:pt x="371850" y="1585852"/>
                  </a:lnTo>
                  <a:lnTo>
                    <a:pt x="372424" y="1587142"/>
                  </a:lnTo>
                  <a:lnTo>
                    <a:pt x="373696" y="1590003"/>
                  </a:lnTo>
                  <a:lnTo>
                    <a:pt x="374332" y="1592863"/>
                  </a:lnTo>
                  <a:lnTo>
                    <a:pt x="374650" y="1596041"/>
                  </a:lnTo>
                  <a:lnTo>
                    <a:pt x="374650" y="1599219"/>
                  </a:lnTo>
                  <a:lnTo>
                    <a:pt x="374650" y="1602079"/>
                  </a:lnTo>
                  <a:lnTo>
                    <a:pt x="374014" y="1605257"/>
                  </a:lnTo>
                  <a:lnTo>
                    <a:pt x="373060" y="1608117"/>
                  </a:lnTo>
                  <a:lnTo>
                    <a:pt x="372105" y="1610977"/>
                  </a:lnTo>
                  <a:lnTo>
                    <a:pt x="370833" y="1613520"/>
                  </a:lnTo>
                  <a:lnTo>
                    <a:pt x="368924" y="1616380"/>
                  </a:lnTo>
                  <a:lnTo>
                    <a:pt x="367016" y="1618922"/>
                  </a:lnTo>
                  <a:lnTo>
                    <a:pt x="364789" y="1621465"/>
                  </a:lnTo>
                  <a:lnTo>
                    <a:pt x="362244" y="1623689"/>
                  </a:lnTo>
                  <a:lnTo>
                    <a:pt x="359700" y="1625278"/>
                  </a:lnTo>
                  <a:lnTo>
                    <a:pt x="356837" y="1626867"/>
                  </a:lnTo>
                  <a:lnTo>
                    <a:pt x="353974" y="1628139"/>
                  </a:lnTo>
                  <a:lnTo>
                    <a:pt x="350793" y="1628774"/>
                  </a:lnTo>
                  <a:lnTo>
                    <a:pt x="347612" y="1629728"/>
                  </a:lnTo>
                  <a:lnTo>
                    <a:pt x="344749" y="1630045"/>
                  </a:lnTo>
                  <a:lnTo>
                    <a:pt x="341568" y="1630363"/>
                  </a:lnTo>
                  <a:lnTo>
                    <a:pt x="338387" y="1630045"/>
                  </a:lnTo>
                  <a:lnTo>
                    <a:pt x="335206" y="1629728"/>
                  </a:lnTo>
                  <a:lnTo>
                    <a:pt x="334252" y="1629304"/>
                  </a:lnTo>
                  <a:lnTo>
                    <a:pt x="334642" y="1630005"/>
                  </a:lnTo>
                  <a:lnTo>
                    <a:pt x="335278" y="1632866"/>
                  </a:lnTo>
                  <a:lnTo>
                    <a:pt x="335914" y="1635726"/>
                  </a:lnTo>
                  <a:lnTo>
                    <a:pt x="336232" y="1638904"/>
                  </a:lnTo>
                  <a:lnTo>
                    <a:pt x="336550" y="1642082"/>
                  </a:lnTo>
                  <a:lnTo>
                    <a:pt x="336232" y="1644942"/>
                  </a:lnTo>
                  <a:lnTo>
                    <a:pt x="335914" y="1648120"/>
                  </a:lnTo>
                  <a:lnTo>
                    <a:pt x="334960" y="1650980"/>
                  </a:lnTo>
                  <a:lnTo>
                    <a:pt x="334005" y="1653840"/>
                  </a:lnTo>
                  <a:lnTo>
                    <a:pt x="332415" y="1656701"/>
                  </a:lnTo>
                  <a:lnTo>
                    <a:pt x="331143" y="1659561"/>
                  </a:lnTo>
                  <a:lnTo>
                    <a:pt x="328916" y="1661785"/>
                  </a:lnTo>
                  <a:lnTo>
                    <a:pt x="326689" y="1664328"/>
                  </a:lnTo>
                  <a:lnTo>
                    <a:pt x="324144" y="1666552"/>
                  </a:lnTo>
                  <a:lnTo>
                    <a:pt x="321281" y="1668459"/>
                  </a:lnTo>
                  <a:lnTo>
                    <a:pt x="318737" y="1669730"/>
                  </a:lnTo>
                  <a:lnTo>
                    <a:pt x="315874" y="1671002"/>
                  </a:lnTo>
                  <a:lnTo>
                    <a:pt x="312693" y="1672273"/>
                  </a:lnTo>
                  <a:lnTo>
                    <a:pt x="309830" y="1672591"/>
                  </a:lnTo>
                  <a:lnTo>
                    <a:pt x="306649" y="1672908"/>
                  </a:lnTo>
                  <a:lnTo>
                    <a:pt x="303468" y="1673226"/>
                  </a:lnTo>
                  <a:lnTo>
                    <a:pt x="300605" y="1672908"/>
                  </a:lnTo>
                  <a:lnTo>
                    <a:pt x="297424" y="1672591"/>
                  </a:lnTo>
                  <a:lnTo>
                    <a:pt x="294243" y="1671955"/>
                  </a:lnTo>
                  <a:lnTo>
                    <a:pt x="291380" y="1670684"/>
                  </a:lnTo>
                  <a:lnTo>
                    <a:pt x="288517" y="1669413"/>
                  </a:lnTo>
                  <a:lnTo>
                    <a:pt x="285654" y="1667506"/>
                  </a:lnTo>
                  <a:lnTo>
                    <a:pt x="283109" y="1665917"/>
                  </a:lnTo>
                  <a:lnTo>
                    <a:pt x="280565" y="1663374"/>
                  </a:lnTo>
                  <a:lnTo>
                    <a:pt x="192609" y="1574472"/>
                  </a:lnTo>
                  <a:lnTo>
                    <a:pt x="141573" y="1633527"/>
                  </a:lnTo>
                  <a:lnTo>
                    <a:pt x="139991" y="1634483"/>
                  </a:lnTo>
                  <a:lnTo>
                    <a:pt x="138409" y="1635757"/>
                  </a:lnTo>
                  <a:lnTo>
                    <a:pt x="136828" y="1636394"/>
                  </a:lnTo>
                  <a:lnTo>
                    <a:pt x="135246" y="1636713"/>
                  </a:lnTo>
                  <a:lnTo>
                    <a:pt x="133348" y="1636713"/>
                  </a:lnTo>
                  <a:lnTo>
                    <a:pt x="131766" y="1636394"/>
                  </a:lnTo>
                  <a:lnTo>
                    <a:pt x="129868" y="1635757"/>
                  </a:lnTo>
                  <a:lnTo>
                    <a:pt x="128286" y="1634483"/>
                  </a:lnTo>
                  <a:lnTo>
                    <a:pt x="47614" y="1566608"/>
                  </a:lnTo>
                  <a:lnTo>
                    <a:pt x="46348" y="1565334"/>
                  </a:lnTo>
                  <a:lnTo>
                    <a:pt x="45083" y="1563740"/>
                  </a:lnTo>
                  <a:lnTo>
                    <a:pt x="44450" y="1562147"/>
                  </a:lnTo>
                  <a:lnTo>
                    <a:pt x="44450" y="1560235"/>
                  </a:lnTo>
                  <a:lnTo>
                    <a:pt x="44450" y="1558642"/>
                  </a:lnTo>
                  <a:lnTo>
                    <a:pt x="44767" y="1556730"/>
                  </a:lnTo>
                  <a:lnTo>
                    <a:pt x="45716" y="1554818"/>
                  </a:lnTo>
                  <a:lnTo>
                    <a:pt x="46665" y="1553543"/>
                  </a:lnTo>
                  <a:lnTo>
                    <a:pt x="105169" y="1486091"/>
                  </a:lnTo>
                  <a:lnTo>
                    <a:pt x="9225" y="1389114"/>
                  </a:lnTo>
                  <a:lnTo>
                    <a:pt x="6998" y="1386571"/>
                  </a:lnTo>
                  <a:lnTo>
                    <a:pt x="5407" y="1383711"/>
                  </a:lnTo>
                  <a:lnTo>
                    <a:pt x="3499" y="1381169"/>
                  </a:lnTo>
                  <a:lnTo>
                    <a:pt x="2226" y="1378309"/>
                  </a:lnTo>
                  <a:lnTo>
                    <a:pt x="1272" y="1375131"/>
                  </a:lnTo>
                  <a:lnTo>
                    <a:pt x="636" y="1372270"/>
                  </a:lnTo>
                  <a:lnTo>
                    <a:pt x="318" y="1369092"/>
                  </a:lnTo>
                  <a:lnTo>
                    <a:pt x="0" y="1366232"/>
                  </a:lnTo>
                  <a:lnTo>
                    <a:pt x="318" y="1363054"/>
                  </a:lnTo>
                  <a:lnTo>
                    <a:pt x="636" y="1360194"/>
                  </a:lnTo>
                  <a:lnTo>
                    <a:pt x="1590" y="1357016"/>
                  </a:lnTo>
                  <a:lnTo>
                    <a:pt x="2863" y="1354156"/>
                  </a:lnTo>
                  <a:lnTo>
                    <a:pt x="4135" y="1351296"/>
                  </a:lnTo>
                  <a:lnTo>
                    <a:pt x="5726" y="1349071"/>
                  </a:lnTo>
                  <a:lnTo>
                    <a:pt x="7634" y="1346529"/>
                  </a:lnTo>
                  <a:lnTo>
                    <a:pt x="9861" y="1343986"/>
                  </a:lnTo>
                  <a:lnTo>
                    <a:pt x="12724" y="1341762"/>
                  </a:lnTo>
                  <a:lnTo>
                    <a:pt x="15269" y="1340173"/>
                  </a:lnTo>
                  <a:lnTo>
                    <a:pt x="18131" y="1338266"/>
                  </a:lnTo>
                  <a:lnTo>
                    <a:pt x="20994" y="1337312"/>
                  </a:lnTo>
                  <a:lnTo>
                    <a:pt x="24175" y="1336041"/>
                  </a:lnTo>
                  <a:lnTo>
                    <a:pt x="27038" y="1335406"/>
                  </a:lnTo>
                  <a:lnTo>
                    <a:pt x="30219" y="1335088"/>
                  </a:lnTo>
                  <a:lnTo>
                    <a:pt x="33400" y="1335088"/>
                  </a:lnTo>
                  <a:lnTo>
                    <a:pt x="36581" y="1335406"/>
                  </a:lnTo>
                  <a:lnTo>
                    <a:pt x="39762" y="1335723"/>
                  </a:lnTo>
                  <a:lnTo>
                    <a:pt x="40501" y="1335969"/>
                  </a:lnTo>
                  <a:lnTo>
                    <a:pt x="40326" y="1335446"/>
                  </a:lnTo>
                  <a:lnTo>
                    <a:pt x="39372" y="1332585"/>
                  </a:lnTo>
                  <a:lnTo>
                    <a:pt x="38736" y="1329407"/>
                  </a:lnTo>
                  <a:lnTo>
                    <a:pt x="38100" y="1326547"/>
                  </a:lnTo>
                  <a:lnTo>
                    <a:pt x="38100" y="1323369"/>
                  </a:lnTo>
                  <a:lnTo>
                    <a:pt x="38100" y="1320191"/>
                  </a:lnTo>
                  <a:lnTo>
                    <a:pt x="39054" y="1317331"/>
                  </a:lnTo>
                  <a:lnTo>
                    <a:pt x="39690" y="1314471"/>
                  </a:lnTo>
                  <a:lnTo>
                    <a:pt x="40645" y="1311293"/>
                  </a:lnTo>
                  <a:lnTo>
                    <a:pt x="42235" y="1308433"/>
                  </a:lnTo>
                  <a:lnTo>
                    <a:pt x="43826" y="1305890"/>
                  </a:lnTo>
                  <a:lnTo>
                    <a:pt x="46053" y="1303666"/>
                  </a:lnTo>
                  <a:lnTo>
                    <a:pt x="48279" y="1301123"/>
                  </a:lnTo>
                  <a:lnTo>
                    <a:pt x="50506" y="1298899"/>
                  </a:lnTo>
                  <a:lnTo>
                    <a:pt x="53369" y="1296992"/>
                  </a:lnTo>
                  <a:lnTo>
                    <a:pt x="56232" y="1295403"/>
                  </a:lnTo>
                  <a:lnTo>
                    <a:pt x="59095" y="1294449"/>
                  </a:lnTo>
                  <a:lnTo>
                    <a:pt x="61958" y="1293178"/>
                  </a:lnTo>
                  <a:lnTo>
                    <a:pt x="65139" y="1292543"/>
                  </a:lnTo>
                  <a:lnTo>
                    <a:pt x="68320" y="1292225"/>
                  </a:lnTo>
                  <a:lnTo>
                    <a:pt x="71183" y="1292225"/>
                  </a:lnTo>
                  <a:lnTo>
                    <a:pt x="74364" y="1292225"/>
                  </a:lnTo>
                  <a:lnTo>
                    <a:pt x="77545" y="1292860"/>
                  </a:lnTo>
                  <a:lnTo>
                    <a:pt x="80408" y="1293496"/>
                  </a:lnTo>
                  <a:lnTo>
                    <a:pt x="80424" y="1293502"/>
                  </a:lnTo>
                  <a:lnTo>
                    <a:pt x="80015" y="1292584"/>
                  </a:lnTo>
                  <a:lnTo>
                    <a:pt x="79379" y="1289723"/>
                  </a:lnTo>
                  <a:lnTo>
                    <a:pt x="78424" y="1286863"/>
                  </a:lnTo>
                  <a:lnTo>
                    <a:pt x="78106" y="1283685"/>
                  </a:lnTo>
                  <a:lnTo>
                    <a:pt x="77788" y="1280507"/>
                  </a:lnTo>
                  <a:lnTo>
                    <a:pt x="78106" y="1277647"/>
                  </a:lnTo>
                  <a:lnTo>
                    <a:pt x="78424" y="1274469"/>
                  </a:lnTo>
                  <a:lnTo>
                    <a:pt x="79379" y="1271609"/>
                  </a:lnTo>
                  <a:lnTo>
                    <a:pt x="80651" y="1268749"/>
                  </a:lnTo>
                  <a:lnTo>
                    <a:pt x="82242" y="1265888"/>
                  </a:lnTo>
                  <a:lnTo>
                    <a:pt x="83514" y="1263028"/>
                  </a:lnTo>
                  <a:lnTo>
                    <a:pt x="85741" y="1260804"/>
                  </a:lnTo>
                  <a:lnTo>
                    <a:pt x="87649" y="1258261"/>
                  </a:lnTo>
                  <a:lnTo>
                    <a:pt x="90194" y="1256037"/>
                  </a:lnTo>
                  <a:lnTo>
                    <a:pt x="93057" y="1254130"/>
                  </a:lnTo>
                  <a:lnTo>
                    <a:pt x="95920" y="1252859"/>
                  </a:lnTo>
                  <a:lnTo>
                    <a:pt x="98783" y="1251587"/>
                  </a:lnTo>
                  <a:lnTo>
                    <a:pt x="101964" y="1250316"/>
                  </a:lnTo>
                  <a:lnTo>
                    <a:pt x="104827" y="1249681"/>
                  </a:lnTo>
                  <a:lnTo>
                    <a:pt x="108008" y="1249363"/>
                  </a:lnTo>
                  <a:lnTo>
                    <a:pt x="111189" y="1249363"/>
                  </a:lnTo>
                  <a:lnTo>
                    <a:pt x="114370" y="1249681"/>
                  </a:lnTo>
                  <a:lnTo>
                    <a:pt x="117233" y="1249998"/>
                  </a:lnTo>
                  <a:lnTo>
                    <a:pt x="120414" y="1250634"/>
                  </a:lnTo>
                  <a:lnTo>
                    <a:pt x="120625" y="1250728"/>
                  </a:lnTo>
                  <a:lnTo>
                    <a:pt x="119691" y="1247931"/>
                  </a:lnTo>
                  <a:lnTo>
                    <a:pt x="118425" y="1245084"/>
                  </a:lnTo>
                  <a:lnTo>
                    <a:pt x="117792" y="1241921"/>
                  </a:lnTo>
                  <a:lnTo>
                    <a:pt x="117475" y="1239390"/>
                  </a:lnTo>
                  <a:lnTo>
                    <a:pt x="117475" y="1235911"/>
                  </a:lnTo>
                  <a:lnTo>
                    <a:pt x="117475" y="1232748"/>
                  </a:lnTo>
                  <a:lnTo>
                    <a:pt x="118108" y="1230217"/>
                  </a:lnTo>
                  <a:lnTo>
                    <a:pt x="119058" y="1227371"/>
                  </a:lnTo>
                  <a:lnTo>
                    <a:pt x="120008" y="1224208"/>
                  </a:lnTo>
                  <a:lnTo>
                    <a:pt x="121274" y="1221677"/>
                  </a:lnTo>
                  <a:lnTo>
                    <a:pt x="123174" y="1218830"/>
                  </a:lnTo>
                  <a:lnTo>
                    <a:pt x="124757" y="1216300"/>
                  </a:lnTo>
                  <a:lnTo>
                    <a:pt x="127290" y="1213769"/>
                  </a:lnTo>
                  <a:lnTo>
                    <a:pt x="129823" y="1211872"/>
                  </a:lnTo>
                  <a:lnTo>
                    <a:pt x="132355" y="1209974"/>
                  </a:lnTo>
                  <a:lnTo>
                    <a:pt x="135205" y="1208392"/>
                  </a:lnTo>
                  <a:lnTo>
                    <a:pt x="138054" y="1207127"/>
                  </a:lnTo>
                  <a:lnTo>
                    <a:pt x="141220" y="1206178"/>
                  </a:lnTo>
                  <a:lnTo>
                    <a:pt x="144070" y="1205229"/>
                  </a:lnTo>
                  <a:lnTo>
                    <a:pt x="147236" y="1204913"/>
                  </a:lnTo>
                  <a:close/>
                  <a:moveTo>
                    <a:pt x="784926" y="1050925"/>
                  </a:moveTo>
                  <a:lnTo>
                    <a:pt x="949326" y="1108342"/>
                  </a:lnTo>
                  <a:lnTo>
                    <a:pt x="949326" y="1117858"/>
                  </a:lnTo>
                  <a:lnTo>
                    <a:pt x="948690" y="1127375"/>
                  </a:lnTo>
                  <a:lnTo>
                    <a:pt x="947418" y="1137209"/>
                  </a:lnTo>
                  <a:lnTo>
                    <a:pt x="945192" y="1147677"/>
                  </a:lnTo>
                  <a:lnTo>
                    <a:pt x="942648" y="1158146"/>
                  </a:lnTo>
                  <a:lnTo>
                    <a:pt x="939151" y="1168931"/>
                  </a:lnTo>
                  <a:lnTo>
                    <a:pt x="935335" y="1179717"/>
                  </a:lnTo>
                  <a:lnTo>
                    <a:pt x="930565" y="1190502"/>
                  </a:lnTo>
                  <a:lnTo>
                    <a:pt x="925159" y="1201288"/>
                  </a:lnTo>
                  <a:lnTo>
                    <a:pt x="919753" y="1212390"/>
                  </a:lnTo>
                  <a:lnTo>
                    <a:pt x="912758" y="1223176"/>
                  </a:lnTo>
                  <a:lnTo>
                    <a:pt x="905762" y="1233961"/>
                  </a:lnTo>
                  <a:lnTo>
                    <a:pt x="898448" y="1244430"/>
                  </a:lnTo>
                  <a:lnTo>
                    <a:pt x="889862" y="1255215"/>
                  </a:lnTo>
                  <a:lnTo>
                    <a:pt x="880959" y="1265366"/>
                  </a:lnTo>
                  <a:lnTo>
                    <a:pt x="871737" y="1275200"/>
                  </a:lnTo>
                  <a:lnTo>
                    <a:pt x="861561" y="1285034"/>
                  </a:lnTo>
                  <a:lnTo>
                    <a:pt x="850750" y="1294233"/>
                  </a:lnTo>
                  <a:lnTo>
                    <a:pt x="839938" y="1302798"/>
                  </a:lnTo>
                  <a:lnTo>
                    <a:pt x="828173" y="1311363"/>
                  </a:lnTo>
                  <a:lnTo>
                    <a:pt x="815771" y="1319294"/>
                  </a:lnTo>
                  <a:lnTo>
                    <a:pt x="803052" y="1326273"/>
                  </a:lnTo>
                  <a:lnTo>
                    <a:pt x="789378" y="1332934"/>
                  </a:lnTo>
                  <a:lnTo>
                    <a:pt x="775387" y="1338961"/>
                  </a:lnTo>
                  <a:lnTo>
                    <a:pt x="768073" y="1341816"/>
                  </a:lnTo>
                  <a:lnTo>
                    <a:pt x="760759" y="1344671"/>
                  </a:lnTo>
                  <a:lnTo>
                    <a:pt x="753128" y="1346892"/>
                  </a:lnTo>
                  <a:lnTo>
                    <a:pt x="745814" y="1349113"/>
                  </a:lnTo>
                  <a:lnTo>
                    <a:pt x="737864" y="1351016"/>
                  </a:lnTo>
                  <a:lnTo>
                    <a:pt x="730232" y="1352919"/>
                  </a:lnTo>
                  <a:lnTo>
                    <a:pt x="722283" y="1354505"/>
                  </a:lnTo>
                  <a:lnTo>
                    <a:pt x="714333" y="1356091"/>
                  </a:lnTo>
                  <a:lnTo>
                    <a:pt x="706065" y="1357043"/>
                  </a:lnTo>
                  <a:lnTo>
                    <a:pt x="697480" y="1357995"/>
                  </a:lnTo>
                  <a:lnTo>
                    <a:pt x="688894" y="1358946"/>
                  </a:lnTo>
                  <a:lnTo>
                    <a:pt x="680626" y="1359581"/>
                  </a:lnTo>
                  <a:lnTo>
                    <a:pt x="671723" y="1359581"/>
                  </a:lnTo>
                  <a:lnTo>
                    <a:pt x="662819" y="1359581"/>
                  </a:lnTo>
                  <a:lnTo>
                    <a:pt x="653915" y="1359581"/>
                  </a:lnTo>
                  <a:lnTo>
                    <a:pt x="644694" y="1358946"/>
                  </a:lnTo>
                  <a:lnTo>
                    <a:pt x="631338" y="1357995"/>
                  </a:lnTo>
                  <a:lnTo>
                    <a:pt x="617983" y="1357678"/>
                  </a:lnTo>
                  <a:lnTo>
                    <a:pt x="605581" y="1357678"/>
                  </a:lnTo>
                  <a:lnTo>
                    <a:pt x="594451" y="1357995"/>
                  </a:lnTo>
                  <a:lnTo>
                    <a:pt x="583004" y="1358946"/>
                  </a:lnTo>
                  <a:lnTo>
                    <a:pt x="572828" y="1359898"/>
                  </a:lnTo>
                  <a:lnTo>
                    <a:pt x="562653" y="1361167"/>
                  </a:lnTo>
                  <a:lnTo>
                    <a:pt x="553431" y="1362753"/>
                  </a:lnTo>
                  <a:lnTo>
                    <a:pt x="545163" y="1364339"/>
                  </a:lnTo>
                  <a:lnTo>
                    <a:pt x="536896" y="1366560"/>
                  </a:lnTo>
                  <a:lnTo>
                    <a:pt x="529264" y="1368780"/>
                  </a:lnTo>
                  <a:lnTo>
                    <a:pt x="522268" y="1371001"/>
                  </a:lnTo>
                  <a:lnTo>
                    <a:pt x="515908" y="1373221"/>
                  </a:lnTo>
                  <a:lnTo>
                    <a:pt x="509867" y="1375759"/>
                  </a:lnTo>
                  <a:lnTo>
                    <a:pt x="504143" y="1378614"/>
                  </a:lnTo>
                  <a:lnTo>
                    <a:pt x="499373" y="1381152"/>
                  </a:lnTo>
                  <a:lnTo>
                    <a:pt x="494285" y="1384007"/>
                  </a:lnTo>
                  <a:lnTo>
                    <a:pt x="490151" y="1386862"/>
                  </a:lnTo>
                  <a:lnTo>
                    <a:pt x="482838" y="1391937"/>
                  </a:lnTo>
                  <a:lnTo>
                    <a:pt x="476796" y="1397013"/>
                  </a:lnTo>
                  <a:lnTo>
                    <a:pt x="472662" y="1401771"/>
                  </a:lnTo>
                  <a:lnTo>
                    <a:pt x="469482" y="1405578"/>
                  </a:lnTo>
                  <a:lnTo>
                    <a:pt x="467256" y="1408433"/>
                  </a:lnTo>
                  <a:lnTo>
                    <a:pt x="465666" y="1411288"/>
                  </a:lnTo>
                  <a:lnTo>
                    <a:pt x="328613" y="1274248"/>
                  </a:lnTo>
                  <a:lnTo>
                    <a:pt x="334973" y="1267270"/>
                  </a:lnTo>
                  <a:lnTo>
                    <a:pt x="341651" y="1260925"/>
                  </a:lnTo>
                  <a:lnTo>
                    <a:pt x="348647" y="1254581"/>
                  </a:lnTo>
                  <a:lnTo>
                    <a:pt x="355324" y="1249188"/>
                  </a:lnTo>
                  <a:lnTo>
                    <a:pt x="362320" y="1243795"/>
                  </a:lnTo>
                  <a:lnTo>
                    <a:pt x="369952" y="1239354"/>
                  </a:lnTo>
                  <a:lnTo>
                    <a:pt x="377265" y="1234596"/>
                  </a:lnTo>
                  <a:lnTo>
                    <a:pt x="384579" y="1230789"/>
                  </a:lnTo>
                  <a:lnTo>
                    <a:pt x="392529" y="1227300"/>
                  </a:lnTo>
                  <a:lnTo>
                    <a:pt x="400161" y="1224128"/>
                  </a:lnTo>
                  <a:lnTo>
                    <a:pt x="408110" y="1221273"/>
                  </a:lnTo>
                  <a:lnTo>
                    <a:pt x="416378" y="1218735"/>
                  </a:lnTo>
                  <a:lnTo>
                    <a:pt x="424010" y="1216514"/>
                  </a:lnTo>
                  <a:lnTo>
                    <a:pt x="432595" y="1214611"/>
                  </a:lnTo>
                  <a:lnTo>
                    <a:pt x="440863" y="1212708"/>
                  </a:lnTo>
                  <a:lnTo>
                    <a:pt x="449131" y="1211439"/>
                  </a:lnTo>
                  <a:lnTo>
                    <a:pt x="457716" y="1210170"/>
                  </a:lnTo>
                  <a:lnTo>
                    <a:pt x="466302" y="1209218"/>
                  </a:lnTo>
                  <a:lnTo>
                    <a:pt x="483156" y="1207315"/>
                  </a:lnTo>
                  <a:lnTo>
                    <a:pt x="500645" y="1206680"/>
                  </a:lnTo>
                  <a:lnTo>
                    <a:pt x="518134" y="1206046"/>
                  </a:lnTo>
                  <a:lnTo>
                    <a:pt x="552795" y="1205729"/>
                  </a:lnTo>
                  <a:lnTo>
                    <a:pt x="570284" y="1205729"/>
                  </a:lnTo>
                  <a:lnTo>
                    <a:pt x="587138" y="1205411"/>
                  </a:lnTo>
                  <a:lnTo>
                    <a:pt x="604309" y="1204460"/>
                  </a:lnTo>
                  <a:lnTo>
                    <a:pt x="620844" y="1203508"/>
                  </a:lnTo>
                  <a:lnTo>
                    <a:pt x="636744" y="1201605"/>
                  </a:lnTo>
                  <a:lnTo>
                    <a:pt x="645012" y="1200653"/>
                  </a:lnTo>
                  <a:lnTo>
                    <a:pt x="652961" y="1199384"/>
                  </a:lnTo>
                  <a:lnTo>
                    <a:pt x="660593" y="1197481"/>
                  </a:lnTo>
                  <a:lnTo>
                    <a:pt x="668225" y="1195578"/>
                  </a:lnTo>
                  <a:lnTo>
                    <a:pt x="675538" y="1193674"/>
                  </a:lnTo>
                  <a:lnTo>
                    <a:pt x="682534" y="1191137"/>
                  </a:lnTo>
                  <a:lnTo>
                    <a:pt x="689848" y="1188282"/>
                  </a:lnTo>
                  <a:lnTo>
                    <a:pt x="696844" y="1185427"/>
                  </a:lnTo>
                  <a:lnTo>
                    <a:pt x="703521" y="1181937"/>
                  </a:lnTo>
                  <a:lnTo>
                    <a:pt x="710199" y="1178130"/>
                  </a:lnTo>
                  <a:lnTo>
                    <a:pt x="716559" y="1173689"/>
                  </a:lnTo>
                  <a:lnTo>
                    <a:pt x="722601" y="1169248"/>
                  </a:lnTo>
                  <a:lnTo>
                    <a:pt x="728642" y="1164173"/>
                  </a:lnTo>
                  <a:lnTo>
                    <a:pt x="734684" y="1158463"/>
                  </a:lnTo>
                  <a:lnTo>
                    <a:pt x="740090" y="1152436"/>
                  </a:lnTo>
                  <a:lnTo>
                    <a:pt x="745814" y="1146091"/>
                  </a:lnTo>
                  <a:lnTo>
                    <a:pt x="750902" y="1139430"/>
                  </a:lnTo>
                  <a:lnTo>
                    <a:pt x="755671" y="1131816"/>
                  </a:lnTo>
                  <a:lnTo>
                    <a:pt x="760441" y="1123886"/>
                  </a:lnTo>
                  <a:lnTo>
                    <a:pt x="764575" y="1115321"/>
                  </a:lnTo>
                  <a:lnTo>
                    <a:pt x="768709" y="1106121"/>
                  </a:lnTo>
                  <a:lnTo>
                    <a:pt x="772525" y="1096287"/>
                  </a:lnTo>
                  <a:lnTo>
                    <a:pt x="776023" y="1086136"/>
                  </a:lnTo>
                  <a:lnTo>
                    <a:pt x="779203" y="1075034"/>
                  </a:lnTo>
                  <a:lnTo>
                    <a:pt x="782382" y="1063296"/>
                  </a:lnTo>
                  <a:lnTo>
                    <a:pt x="784926" y="1050925"/>
                  </a:lnTo>
                  <a:close/>
                  <a:moveTo>
                    <a:pt x="286403" y="836613"/>
                  </a:moveTo>
                  <a:lnTo>
                    <a:pt x="477838" y="906053"/>
                  </a:lnTo>
                  <a:lnTo>
                    <a:pt x="468361" y="911786"/>
                  </a:lnTo>
                  <a:lnTo>
                    <a:pt x="459832" y="917520"/>
                  </a:lnTo>
                  <a:lnTo>
                    <a:pt x="451619" y="923572"/>
                  </a:lnTo>
                  <a:lnTo>
                    <a:pt x="444669" y="929624"/>
                  </a:lnTo>
                  <a:lnTo>
                    <a:pt x="438351" y="935995"/>
                  </a:lnTo>
                  <a:lnTo>
                    <a:pt x="432664" y="942366"/>
                  </a:lnTo>
                  <a:lnTo>
                    <a:pt x="427610" y="949055"/>
                  </a:lnTo>
                  <a:lnTo>
                    <a:pt x="423187" y="956381"/>
                  </a:lnTo>
                  <a:lnTo>
                    <a:pt x="419397" y="963389"/>
                  </a:lnTo>
                  <a:lnTo>
                    <a:pt x="416238" y="970396"/>
                  </a:lnTo>
                  <a:lnTo>
                    <a:pt x="413395" y="978041"/>
                  </a:lnTo>
                  <a:lnTo>
                    <a:pt x="410867" y="985367"/>
                  </a:lnTo>
                  <a:lnTo>
                    <a:pt x="408972" y="992694"/>
                  </a:lnTo>
                  <a:lnTo>
                    <a:pt x="407708" y="1000657"/>
                  </a:lnTo>
                  <a:lnTo>
                    <a:pt x="406761" y="1008620"/>
                  </a:lnTo>
                  <a:lnTo>
                    <a:pt x="405813" y="1016583"/>
                  </a:lnTo>
                  <a:lnTo>
                    <a:pt x="405813" y="1024865"/>
                  </a:lnTo>
                  <a:lnTo>
                    <a:pt x="405813" y="1032829"/>
                  </a:lnTo>
                  <a:lnTo>
                    <a:pt x="406129" y="1041110"/>
                  </a:lnTo>
                  <a:lnTo>
                    <a:pt x="406761" y="1049711"/>
                  </a:lnTo>
                  <a:lnTo>
                    <a:pt x="408656" y="1066593"/>
                  </a:lnTo>
                  <a:lnTo>
                    <a:pt x="411183" y="1084112"/>
                  </a:lnTo>
                  <a:lnTo>
                    <a:pt x="414026" y="1101632"/>
                  </a:lnTo>
                  <a:lnTo>
                    <a:pt x="417185" y="1119469"/>
                  </a:lnTo>
                  <a:lnTo>
                    <a:pt x="420028" y="1136989"/>
                  </a:lnTo>
                  <a:lnTo>
                    <a:pt x="422872" y="1155145"/>
                  </a:lnTo>
                  <a:lnTo>
                    <a:pt x="413395" y="1156738"/>
                  </a:lnTo>
                  <a:lnTo>
                    <a:pt x="403918" y="1158012"/>
                  </a:lnTo>
                  <a:lnTo>
                    <a:pt x="394756" y="1159923"/>
                  </a:lnTo>
                  <a:lnTo>
                    <a:pt x="385595" y="1162153"/>
                  </a:lnTo>
                  <a:lnTo>
                    <a:pt x="376750" y="1164701"/>
                  </a:lnTo>
                  <a:lnTo>
                    <a:pt x="367905" y="1167568"/>
                  </a:lnTo>
                  <a:lnTo>
                    <a:pt x="359060" y="1171072"/>
                  </a:lnTo>
                  <a:lnTo>
                    <a:pt x="350214" y="1174894"/>
                  </a:lnTo>
                  <a:lnTo>
                    <a:pt x="341685" y="1179353"/>
                  </a:lnTo>
                  <a:lnTo>
                    <a:pt x="333472" y="1184450"/>
                  </a:lnTo>
                  <a:lnTo>
                    <a:pt x="324942" y="1189865"/>
                  </a:lnTo>
                  <a:lnTo>
                    <a:pt x="316729" y="1195917"/>
                  </a:lnTo>
                  <a:lnTo>
                    <a:pt x="308200" y="1203243"/>
                  </a:lnTo>
                  <a:lnTo>
                    <a:pt x="300302" y="1210888"/>
                  </a:lnTo>
                  <a:lnTo>
                    <a:pt x="292089" y="1219488"/>
                  </a:lnTo>
                  <a:lnTo>
                    <a:pt x="284191" y="1228726"/>
                  </a:lnTo>
                  <a:lnTo>
                    <a:pt x="253549" y="1196873"/>
                  </a:lnTo>
                  <a:lnTo>
                    <a:pt x="255128" y="1195599"/>
                  </a:lnTo>
                  <a:lnTo>
                    <a:pt x="256392" y="1194006"/>
                  </a:lnTo>
                  <a:lnTo>
                    <a:pt x="258287" y="1191139"/>
                  </a:lnTo>
                  <a:lnTo>
                    <a:pt x="260499" y="1187317"/>
                  </a:lnTo>
                  <a:lnTo>
                    <a:pt x="262394" y="1182220"/>
                  </a:lnTo>
                  <a:lnTo>
                    <a:pt x="264290" y="1175850"/>
                  </a:lnTo>
                  <a:lnTo>
                    <a:pt x="265869" y="1167568"/>
                  </a:lnTo>
                  <a:lnTo>
                    <a:pt x="267449" y="1158012"/>
                  </a:lnTo>
                  <a:lnTo>
                    <a:pt x="268080" y="1146226"/>
                  </a:lnTo>
                  <a:lnTo>
                    <a:pt x="268080" y="1132848"/>
                  </a:lnTo>
                  <a:lnTo>
                    <a:pt x="267133" y="1117240"/>
                  </a:lnTo>
                  <a:lnTo>
                    <a:pt x="266501" y="1108639"/>
                  </a:lnTo>
                  <a:lnTo>
                    <a:pt x="265237" y="1099402"/>
                  </a:lnTo>
                  <a:lnTo>
                    <a:pt x="263974" y="1089846"/>
                  </a:lnTo>
                  <a:lnTo>
                    <a:pt x="262394" y="1079016"/>
                  </a:lnTo>
                  <a:lnTo>
                    <a:pt x="260499" y="1068186"/>
                  </a:lnTo>
                  <a:lnTo>
                    <a:pt x="258287" y="1056400"/>
                  </a:lnTo>
                  <a:lnTo>
                    <a:pt x="255444" y="1043977"/>
                  </a:lnTo>
                  <a:lnTo>
                    <a:pt x="252601" y="1031236"/>
                  </a:lnTo>
                  <a:lnTo>
                    <a:pt x="249442" y="1018813"/>
                  </a:lnTo>
                  <a:lnTo>
                    <a:pt x="245651" y="1005116"/>
                  </a:lnTo>
                  <a:lnTo>
                    <a:pt x="241545" y="991101"/>
                  </a:lnTo>
                  <a:lnTo>
                    <a:pt x="237754" y="976130"/>
                  </a:lnTo>
                  <a:lnTo>
                    <a:pt x="233963" y="960840"/>
                  </a:lnTo>
                  <a:lnTo>
                    <a:pt x="230804" y="945551"/>
                  </a:lnTo>
                  <a:lnTo>
                    <a:pt x="229225" y="937906"/>
                  </a:lnTo>
                  <a:lnTo>
                    <a:pt x="228277" y="929943"/>
                  </a:lnTo>
                  <a:lnTo>
                    <a:pt x="227645" y="922617"/>
                  </a:lnTo>
                  <a:lnTo>
                    <a:pt x="227013" y="914972"/>
                  </a:lnTo>
                  <a:lnTo>
                    <a:pt x="227013" y="907964"/>
                  </a:lnTo>
                  <a:lnTo>
                    <a:pt x="227013" y="900956"/>
                  </a:lnTo>
                  <a:lnTo>
                    <a:pt x="227645" y="893630"/>
                  </a:lnTo>
                  <a:lnTo>
                    <a:pt x="228593" y="886941"/>
                  </a:lnTo>
                  <a:lnTo>
                    <a:pt x="230172" y="880570"/>
                  </a:lnTo>
                  <a:lnTo>
                    <a:pt x="231752" y="874518"/>
                  </a:lnTo>
                  <a:lnTo>
                    <a:pt x="234279" y="868785"/>
                  </a:lnTo>
                  <a:lnTo>
                    <a:pt x="237438" y="863051"/>
                  </a:lnTo>
                  <a:lnTo>
                    <a:pt x="240913" y="858273"/>
                  </a:lnTo>
                  <a:lnTo>
                    <a:pt x="245651" y="853495"/>
                  </a:lnTo>
                  <a:lnTo>
                    <a:pt x="250390" y="849354"/>
                  </a:lnTo>
                  <a:lnTo>
                    <a:pt x="256076" y="845850"/>
                  </a:lnTo>
                  <a:lnTo>
                    <a:pt x="262394" y="842665"/>
                  </a:lnTo>
                  <a:lnTo>
                    <a:pt x="269660" y="840117"/>
                  </a:lnTo>
                  <a:lnTo>
                    <a:pt x="277557" y="837887"/>
                  </a:lnTo>
                  <a:lnTo>
                    <a:pt x="286403" y="836613"/>
                  </a:lnTo>
                  <a:close/>
                  <a:moveTo>
                    <a:pt x="452121" y="668338"/>
                  </a:moveTo>
                  <a:lnTo>
                    <a:pt x="468631" y="668338"/>
                  </a:lnTo>
                  <a:lnTo>
                    <a:pt x="484823" y="669291"/>
                  </a:lnTo>
                  <a:lnTo>
                    <a:pt x="501016" y="670563"/>
                  </a:lnTo>
                  <a:lnTo>
                    <a:pt x="517843" y="672787"/>
                  </a:lnTo>
                  <a:lnTo>
                    <a:pt x="534671" y="675648"/>
                  </a:lnTo>
                  <a:lnTo>
                    <a:pt x="551816" y="678826"/>
                  </a:lnTo>
                  <a:lnTo>
                    <a:pt x="568643" y="682640"/>
                  </a:lnTo>
                  <a:lnTo>
                    <a:pt x="586106" y="687090"/>
                  </a:lnTo>
                  <a:lnTo>
                    <a:pt x="603568" y="691539"/>
                  </a:lnTo>
                  <a:lnTo>
                    <a:pt x="621031" y="696943"/>
                  </a:lnTo>
                  <a:lnTo>
                    <a:pt x="638493" y="702346"/>
                  </a:lnTo>
                  <a:lnTo>
                    <a:pt x="656591" y="708384"/>
                  </a:lnTo>
                  <a:lnTo>
                    <a:pt x="674371" y="714423"/>
                  </a:lnTo>
                  <a:lnTo>
                    <a:pt x="709931" y="727136"/>
                  </a:lnTo>
                  <a:lnTo>
                    <a:pt x="746126" y="740485"/>
                  </a:lnTo>
                  <a:lnTo>
                    <a:pt x="782321" y="754470"/>
                  </a:lnTo>
                  <a:lnTo>
                    <a:pt x="818516" y="768136"/>
                  </a:lnTo>
                  <a:lnTo>
                    <a:pt x="854076" y="782121"/>
                  </a:lnTo>
                  <a:lnTo>
                    <a:pt x="889953" y="794834"/>
                  </a:lnTo>
                  <a:lnTo>
                    <a:pt x="908051" y="800873"/>
                  </a:lnTo>
                  <a:lnTo>
                    <a:pt x="925196" y="806912"/>
                  </a:lnTo>
                  <a:lnTo>
                    <a:pt x="942976" y="811997"/>
                  </a:lnTo>
                  <a:lnTo>
                    <a:pt x="960756" y="817400"/>
                  </a:lnTo>
                  <a:lnTo>
                    <a:pt x="978218" y="822168"/>
                  </a:lnTo>
                  <a:lnTo>
                    <a:pt x="995046" y="826617"/>
                  </a:lnTo>
                  <a:lnTo>
                    <a:pt x="1012508" y="830113"/>
                  </a:lnTo>
                  <a:lnTo>
                    <a:pt x="1029018" y="833609"/>
                  </a:lnTo>
                  <a:lnTo>
                    <a:pt x="1046163" y="836470"/>
                  </a:lnTo>
                  <a:lnTo>
                    <a:pt x="1062673" y="838695"/>
                  </a:lnTo>
                  <a:lnTo>
                    <a:pt x="1079183" y="839966"/>
                  </a:lnTo>
                  <a:lnTo>
                    <a:pt x="1095058" y="841237"/>
                  </a:lnTo>
                  <a:lnTo>
                    <a:pt x="1110933" y="841237"/>
                  </a:lnTo>
                  <a:lnTo>
                    <a:pt x="1126808" y="840919"/>
                  </a:lnTo>
                  <a:lnTo>
                    <a:pt x="1142366" y="839330"/>
                  </a:lnTo>
                  <a:lnTo>
                    <a:pt x="1149986" y="838377"/>
                  </a:lnTo>
                  <a:lnTo>
                    <a:pt x="1157606" y="837423"/>
                  </a:lnTo>
                  <a:lnTo>
                    <a:pt x="1165226" y="835516"/>
                  </a:lnTo>
                  <a:lnTo>
                    <a:pt x="1172528" y="834245"/>
                  </a:lnTo>
                  <a:lnTo>
                    <a:pt x="1180148" y="832338"/>
                  </a:lnTo>
                  <a:lnTo>
                    <a:pt x="1187133" y="830113"/>
                  </a:lnTo>
                  <a:lnTo>
                    <a:pt x="1194436" y="827571"/>
                  </a:lnTo>
                  <a:lnTo>
                    <a:pt x="1201738" y="825346"/>
                  </a:lnTo>
                  <a:lnTo>
                    <a:pt x="1208723" y="822485"/>
                  </a:lnTo>
                  <a:lnTo>
                    <a:pt x="1215708" y="819307"/>
                  </a:lnTo>
                  <a:lnTo>
                    <a:pt x="1222376" y="815811"/>
                  </a:lnTo>
                  <a:lnTo>
                    <a:pt x="1229678" y="811997"/>
                  </a:lnTo>
                  <a:lnTo>
                    <a:pt x="1236346" y="808183"/>
                  </a:lnTo>
                  <a:lnTo>
                    <a:pt x="1243013" y="804051"/>
                  </a:lnTo>
                  <a:lnTo>
                    <a:pt x="1239521" y="814222"/>
                  </a:lnTo>
                  <a:lnTo>
                    <a:pt x="1236028" y="824075"/>
                  </a:lnTo>
                  <a:lnTo>
                    <a:pt x="1232536" y="833292"/>
                  </a:lnTo>
                  <a:lnTo>
                    <a:pt x="1228408" y="842509"/>
                  </a:lnTo>
                  <a:lnTo>
                    <a:pt x="1224281" y="851408"/>
                  </a:lnTo>
                  <a:lnTo>
                    <a:pt x="1220153" y="859671"/>
                  </a:lnTo>
                  <a:lnTo>
                    <a:pt x="1215708" y="867617"/>
                  </a:lnTo>
                  <a:lnTo>
                    <a:pt x="1211263" y="875563"/>
                  </a:lnTo>
                  <a:lnTo>
                    <a:pt x="1206501" y="882873"/>
                  </a:lnTo>
                  <a:lnTo>
                    <a:pt x="1201738" y="890183"/>
                  </a:lnTo>
                  <a:lnTo>
                    <a:pt x="1196658" y="896858"/>
                  </a:lnTo>
                  <a:lnTo>
                    <a:pt x="1191578" y="903214"/>
                  </a:lnTo>
                  <a:lnTo>
                    <a:pt x="1186498" y="909253"/>
                  </a:lnTo>
                  <a:lnTo>
                    <a:pt x="1180783" y="914974"/>
                  </a:lnTo>
                  <a:lnTo>
                    <a:pt x="1175386" y="920695"/>
                  </a:lnTo>
                  <a:lnTo>
                    <a:pt x="1169671" y="925780"/>
                  </a:lnTo>
                  <a:lnTo>
                    <a:pt x="1163638" y="930548"/>
                  </a:lnTo>
                  <a:lnTo>
                    <a:pt x="1157606" y="934997"/>
                  </a:lnTo>
                  <a:lnTo>
                    <a:pt x="1151573" y="939765"/>
                  </a:lnTo>
                  <a:lnTo>
                    <a:pt x="1145223" y="943579"/>
                  </a:lnTo>
                  <a:lnTo>
                    <a:pt x="1139191" y="947392"/>
                  </a:lnTo>
                  <a:lnTo>
                    <a:pt x="1132523" y="951206"/>
                  </a:lnTo>
                  <a:lnTo>
                    <a:pt x="1126173" y="954385"/>
                  </a:lnTo>
                  <a:lnTo>
                    <a:pt x="1119506" y="957245"/>
                  </a:lnTo>
                  <a:lnTo>
                    <a:pt x="1112203" y="959788"/>
                  </a:lnTo>
                  <a:lnTo>
                    <a:pt x="1105536" y="962330"/>
                  </a:lnTo>
                  <a:lnTo>
                    <a:pt x="1098551" y="964873"/>
                  </a:lnTo>
                  <a:lnTo>
                    <a:pt x="1091248" y="966780"/>
                  </a:lnTo>
                  <a:lnTo>
                    <a:pt x="1083946" y="968369"/>
                  </a:lnTo>
                  <a:lnTo>
                    <a:pt x="1076643" y="970276"/>
                  </a:lnTo>
                  <a:lnTo>
                    <a:pt x="1069023" y="971548"/>
                  </a:lnTo>
                  <a:lnTo>
                    <a:pt x="1061403" y="972819"/>
                  </a:lnTo>
                  <a:lnTo>
                    <a:pt x="1053783" y="973455"/>
                  </a:lnTo>
                  <a:lnTo>
                    <a:pt x="1046163" y="974090"/>
                  </a:lnTo>
                  <a:lnTo>
                    <a:pt x="1030288" y="974726"/>
                  </a:lnTo>
                  <a:lnTo>
                    <a:pt x="1013778" y="974726"/>
                  </a:lnTo>
                  <a:lnTo>
                    <a:pt x="997268" y="974090"/>
                  </a:lnTo>
                  <a:lnTo>
                    <a:pt x="980758" y="972819"/>
                  </a:lnTo>
                  <a:lnTo>
                    <a:pt x="963296" y="970912"/>
                  </a:lnTo>
                  <a:lnTo>
                    <a:pt x="945833" y="968051"/>
                  </a:lnTo>
                  <a:lnTo>
                    <a:pt x="928053" y="964873"/>
                  </a:lnTo>
                  <a:lnTo>
                    <a:pt x="910273" y="961059"/>
                  </a:lnTo>
                  <a:lnTo>
                    <a:pt x="892176" y="956610"/>
                  </a:lnTo>
                  <a:lnTo>
                    <a:pt x="873761" y="952160"/>
                  </a:lnTo>
                  <a:lnTo>
                    <a:pt x="855346" y="946757"/>
                  </a:lnTo>
                  <a:lnTo>
                    <a:pt x="836613" y="941036"/>
                  </a:lnTo>
                  <a:lnTo>
                    <a:pt x="817563" y="935633"/>
                  </a:lnTo>
                  <a:lnTo>
                    <a:pt x="798513" y="928958"/>
                  </a:lnTo>
                  <a:lnTo>
                    <a:pt x="779463" y="922602"/>
                  </a:lnTo>
                  <a:lnTo>
                    <a:pt x="740728" y="909253"/>
                  </a:lnTo>
                  <a:lnTo>
                    <a:pt x="702311" y="894951"/>
                  </a:lnTo>
                  <a:lnTo>
                    <a:pt x="625158" y="866346"/>
                  </a:lnTo>
                  <a:lnTo>
                    <a:pt x="586423" y="852679"/>
                  </a:lnTo>
                  <a:lnTo>
                    <a:pt x="548641" y="839330"/>
                  </a:lnTo>
                  <a:lnTo>
                    <a:pt x="529591" y="832974"/>
                  </a:lnTo>
                  <a:lnTo>
                    <a:pt x="510858" y="826935"/>
                  </a:lnTo>
                  <a:lnTo>
                    <a:pt x="492443" y="821850"/>
                  </a:lnTo>
                  <a:lnTo>
                    <a:pt x="474346" y="816447"/>
                  </a:lnTo>
                  <a:lnTo>
                    <a:pt x="456566" y="811361"/>
                  </a:lnTo>
                  <a:lnTo>
                    <a:pt x="438468" y="807230"/>
                  </a:lnTo>
                  <a:lnTo>
                    <a:pt x="421006" y="803416"/>
                  </a:lnTo>
                  <a:lnTo>
                    <a:pt x="403543" y="799602"/>
                  </a:lnTo>
                  <a:lnTo>
                    <a:pt x="386716" y="796741"/>
                  </a:lnTo>
                  <a:lnTo>
                    <a:pt x="369888" y="794834"/>
                  </a:lnTo>
                  <a:lnTo>
                    <a:pt x="353378" y="793245"/>
                  </a:lnTo>
                  <a:lnTo>
                    <a:pt x="337503" y="792292"/>
                  </a:lnTo>
                  <a:lnTo>
                    <a:pt x="321946" y="792292"/>
                  </a:lnTo>
                  <a:lnTo>
                    <a:pt x="306388" y="792927"/>
                  </a:lnTo>
                  <a:lnTo>
                    <a:pt x="298768" y="793563"/>
                  </a:lnTo>
                  <a:lnTo>
                    <a:pt x="291466" y="794516"/>
                  </a:lnTo>
                  <a:lnTo>
                    <a:pt x="284163" y="795470"/>
                  </a:lnTo>
                  <a:lnTo>
                    <a:pt x="277178" y="796423"/>
                  </a:lnTo>
                  <a:lnTo>
                    <a:pt x="270193" y="798330"/>
                  </a:lnTo>
                  <a:lnTo>
                    <a:pt x="263208" y="799602"/>
                  </a:lnTo>
                  <a:lnTo>
                    <a:pt x="256223" y="801826"/>
                  </a:lnTo>
                  <a:lnTo>
                    <a:pt x="249556" y="804051"/>
                  </a:lnTo>
                  <a:lnTo>
                    <a:pt x="242888" y="806594"/>
                  </a:lnTo>
                  <a:lnTo>
                    <a:pt x="236538" y="808819"/>
                  </a:lnTo>
                  <a:lnTo>
                    <a:pt x="230188" y="811679"/>
                  </a:lnTo>
                  <a:lnTo>
                    <a:pt x="223838" y="814857"/>
                  </a:lnTo>
                  <a:lnTo>
                    <a:pt x="228918" y="805640"/>
                  </a:lnTo>
                  <a:lnTo>
                    <a:pt x="234316" y="796741"/>
                  </a:lnTo>
                  <a:lnTo>
                    <a:pt x="239713" y="788478"/>
                  </a:lnTo>
                  <a:lnTo>
                    <a:pt x="245428" y="779896"/>
                  </a:lnTo>
                  <a:lnTo>
                    <a:pt x="251143" y="771950"/>
                  </a:lnTo>
                  <a:lnTo>
                    <a:pt x="256541" y="764640"/>
                  </a:lnTo>
                  <a:lnTo>
                    <a:pt x="262573" y="757330"/>
                  </a:lnTo>
                  <a:lnTo>
                    <a:pt x="268288" y="750338"/>
                  </a:lnTo>
                  <a:lnTo>
                    <a:pt x="274638" y="743664"/>
                  </a:lnTo>
                  <a:lnTo>
                    <a:pt x="280671" y="737625"/>
                  </a:lnTo>
                  <a:lnTo>
                    <a:pt x="286703" y="731586"/>
                  </a:lnTo>
                  <a:lnTo>
                    <a:pt x="293053" y="725865"/>
                  </a:lnTo>
                  <a:lnTo>
                    <a:pt x="299403" y="720780"/>
                  </a:lnTo>
                  <a:lnTo>
                    <a:pt x="306388" y="715377"/>
                  </a:lnTo>
                  <a:lnTo>
                    <a:pt x="312738" y="710609"/>
                  </a:lnTo>
                  <a:lnTo>
                    <a:pt x="319406" y="706160"/>
                  </a:lnTo>
                  <a:lnTo>
                    <a:pt x="326073" y="702028"/>
                  </a:lnTo>
                  <a:lnTo>
                    <a:pt x="333058" y="697896"/>
                  </a:lnTo>
                  <a:lnTo>
                    <a:pt x="340043" y="694400"/>
                  </a:lnTo>
                  <a:lnTo>
                    <a:pt x="347028" y="690904"/>
                  </a:lnTo>
                  <a:lnTo>
                    <a:pt x="354013" y="687725"/>
                  </a:lnTo>
                  <a:lnTo>
                    <a:pt x="361316" y="684865"/>
                  </a:lnTo>
                  <a:lnTo>
                    <a:pt x="368301" y="682322"/>
                  </a:lnTo>
                  <a:lnTo>
                    <a:pt x="375603" y="679780"/>
                  </a:lnTo>
                  <a:lnTo>
                    <a:pt x="383223" y="677873"/>
                  </a:lnTo>
                  <a:lnTo>
                    <a:pt x="390526" y="675648"/>
                  </a:lnTo>
                  <a:lnTo>
                    <a:pt x="398146" y="674377"/>
                  </a:lnTo>
                  <a:lnTo>
                    <a:pt x="405448" y="672787"/>
                  </a:lnTo>
                  <a:lnTo>
                    <a:pt x="413068" y="671516"/>
                  </a:lnTo>
                  <a:lnTo>
                    <a:pt x="421006" y="670245"/>
                  </a:lnTo>
                  <a:lnTo>
                    <a:pt x="436563" y="668974"/>
                  </a:lnTo>
                  <a:lnTo>
                    <a:pt x="452121" y="668338"/>
                  </a:lnTo>
                  <a:close/>
                  <a:moveTo>
                    <a:pt x="646398" y="446088"/>
                  </a:moveTo>
                  <a:lnTo>
                    <a:pt x="662293" y="446088"/>
                  </a:lnTo>
                  <a:lnTo>
                    <a:pt x="678506" y="446723"/>
                  </a:lnTo>
                  <a:lnTo>
                    <a:pt x="695354" y="448310"/>
                  </a:lnTo>
                  <a:lnTo>
                    <a:pt x="711885" y="450215"/>
                  </a:lnTo>
                  <a:lnTo>
                    <a:pt x="728733" y="453073"/>
                  </a:lnTo>
                  <a:lnTo>
                    <a:pt x="745582" y="456248"/>
                  </a:lnTo>
                  <a:lnTo>
                    <a:pt x="763066" y="460375"/>
                  </a:lnTo>
                  <a:lnTo>
                    <a:pt x="780232" y="464503"/>
                  </a:lnTo>
                  <a:lnTo>
                    <a:pt x="797716" y="469583"/>
                  </a:lnTo>
                  <a:lnTo>
                    <a:pt x="815201" y="474345"/>
                  </a:lnTo>
                  <a:lnTo>
                    <a:pt x="832685" y="480060"/>
                  </a:lnTo>
                  <a:lnTo>
                    <a:pt x="850487" y="485775"/>
                  </a:lnTo>
                  <a:lnTo>
                    <a:pt x="868607" y="491808"/>
                  </a:lnTo>
                  <a:lnTo>
                    <a:pt x="904529" y="504508"/>
                  </a:lnTo>
                  <a:lnTo>
                    <a:pt x="940770" y="518478"/>
                  </a:lnTo>
                  <a:lnTo>
                    <a:pt x="976374" y="532131"/>
                  </a:lnTo>
                  <a:lnTo>
                    <a:pt x="1012614" y="546101"/>
                  </a:lnTo>
                  <a:lnTo>
                    <a:pt x="1048854" y="559436"/>
                  </a:lnTo>
                  <a:lnTo>
                    <a:pt x="1084458" y="572136"/>
                  </a:lnTo>
                  <a:lnTo>
                    <a:pt x="1102260" y="578168"/>
                  </a:lnTo>
                  <a:lnTo>
                    <a:pt x="1120063" y="584201"/>
                  </a:lnTo>
                  <a:lnTo>
                    <a:pt x="1137865" y="589916"/>
                  </a:lnTo>
                  <a:lnTo>
                    <a:pt x="1155031" y="594996"/>
                  </a:lnTo>
                  <a:lnTo>
                    <a:pt x="1172515" y="599758"/>
                  </a:lnTo>
                  <a:lnTo>
                    <a:pt x="1190000" y="604203"/>
                  </a:lnTo>
                  <a:lnTo>
                    <a:pt x="1206848" y="608013"/>
                  </a:lnTo>
                  <a:lnTo>
                    <a:pt x="1224015" y="611188"/>
                  </a:lnTo>
                  <a:lnTo>
                    <a:pt x="1240863" y="614046"/>
                  </a:lnTo>
                  <a:lnTo>
                    <a:pt x="1257394" y="615951"/>
                  </a:lnTo>
                  <a:lnTo>
                    <a:pt x="1273924" y="617856"/>
                  </a:lnTo>
                  <a:lnTo>
                    <a:pt x="1289819" y="618491"/>
                  </a:lnTo>
                  <a:lnTo>
                    <a:pt x="1306032" y="618491"/>
                  </a:lnTo>
                  <a:lnTo>
                    <a:pt x="1321926" y="618173"/>
                  </a:lnTo>
                  <a:lnTo>
                    <a:pt x="1337185" y="616903"/>
                  </a:lnTo>
                  <a:lnTo>
                    <a:pt x="1344815" y="615633"/>
                  </a:lnTo>
                  <a:lnTo>
                    <a:pt x="1352444" y="614681"/>
                  </a:lnTo>
                  <a:lnTo>
                    <a:pt x="1360074" y="613411"/>
                  </a:lnTo>
                  <a:lnTo>
                    <a:pt x="1367703" y="611506"/>
                  </a:lnTo>
                  <a:lnTo>
                    <a:pt x="1375015" y="609601"/>
                  </a:lnTo>
                  <a:lnTo>
                    <a:pt x="1382009" y="607696"/>
                  </a:lnTo>
                  <a:lnTo>
                    <a:pt x="1389638" y="605156"/>
                  </a:lnTo>
                  <a:lnTo>
                    <a:pt x="1396632" y="602616"/>
                  </a:lnTo>
                  <a:lnTo>
                    <a:pt x="1403626" y="599758"/>
                  </a:lnTo>
                  <a:lnTo>
                    <a:pt x="1410937" y="596583"/>
                  </a:lnTo>
                  <a:lnTo>
                    <a:pt x="1417613" y="593091"/>
                  </a:lnTo>
                  <a:lnTo>
                    <a:pt x="1424607" y="589598"/>
                  </a:lnTo>
                  <a:lnTo>
                    <a:pt x="1431283" y="585788"/>
                  </a:lnTo>
                  <a:lnTo>
                    <a:pt x="1438276" y="581343"/>
                  </a:lnTo>
                  <a:lnTo>
                    <a:pt x="1434461" y="591821"/>
                  </a:lnTo>
                  <a:lnTo>
                    <a:pt x="1430965" y="601663"/>
                  </a:lnTo>
                  <a:lnTo>
                    <a:pt x="1427150" y="611188"/>
                  </a:lnTo>
                  <a:lnTo>
                    <a:pt x="1423653" y="620078"/>
                  </a:lnTo>
                  <a:lnTo>
                    <a:pt x="1419202" y="628968"/>
                  </a:lnTo>
                  <a:lnTo>
                    <a:pt x="1415070" y="637223"/>
                  </a:lnTo>
                  <a:lnTo>
                    <a:pt x="1410937" y="645161"/>
                  </a:lnTo>
                  <a:lnTo>
                    <a:pt x="1406169" y="652781"/>
                  </a:lnTo>
                  <a:lnTo>
                    <a:pt x="1401718" y="660401"/>
                  </a:lnTo>
                  <a:lnTo>
                    <a:pt x="1396632" y="667386"/>
                  </a:lnTo>
                  <a:lnTo>
                    <a:pt x="1391546" y="674053"/>
                  </a:lnTo>
                  <a:lnTo>
                    <a:pt x="1386777" y="680403"/>
                  </a:lnTo>
                  <a:lnTo>
                    <a:pt x="1381373" y="686436"/>
                  </a:lnTo>
                  <a:lnTo>
                    <a:pt x="1375651" y="692468"/>
                  </a:lnTo>
                  <a:lnTo>
                    <a:pt x="1370564" y="697866"/>
                  </a:lnTo>
                  <a:lnTo>
                    <a:pt x="1364842" y="703263"/>
                  </a:lnTo>
                  <a:lnTo>
                    <a:pt x="1358802" y="708026"/>
                  </a:lnTo>
                  <a:lnTo>
                    <a:pt x="1352762" y="712788"/>
                  </a:lnTo>
                  <a:lnTo>
                    <a:pt x="1346722" y="716916"/>
                  </a:lnTo>
                  <a:lnTo>
                    <a:pt x="1340364" y="721361"/>
                  </a:lnTo>
                  <a:lnTo>
                    <a:pt x="1334324" y="724853"/>
                  </a:lnTo>
                  <a:lnTo>
                    <a:pt x="1327649" y="728346"/>
                  </a:lnTo>
                  <a:lnTo>
                    <a:pt x="1320973" y="731521"/>
                  </a:lnTo>
                  <a:lnTo>
                    <a:pt x="1314297" y="734696"/>
                  </a:lnTo>
                  <a:lnTo>
                    <a:pt x="1307303" y="737553"/>
                  </a:lnTo>
                  <a:lnTo>
                    <a:pt x="1300627" y="740093"/>
                  </a:lnTo>
                  <a:lnTo>
                    <a:pt x="1293316" y="742316"/>
                  </a:lnTo>
                  <a:lnTo>
                    <a:pt x="1286004" y="744221"/>
                  </a:lnTo>
                  <a:lnTo>
                    <a:pt x="1279010" y="746126"/>
                  </a:lnTo>
                  <a:lnTo>
                    <a:pt x="1271381" y="747396"/>
                  </a:lnTo>
                  <a:lnTo>
                    <a:pt x="1264069" y="748983"/>
                  </a:lnTo>
                  <a:lnTo>
                    <a:pt x="1256122" y="749936"/>
                  </a:lnTo>
                  <a:lnTo>
                    <a:pt x="1248810" y="750888"/>
                  </a:lnTo>
                  <a:lnTo>
                    <a:pt x="1240863" y="751841"/>
                  </a:lnTo>
                  <a:lnTo>
                    <a:pt x="1224968" y="752476"/>
                  </a:lnTo>
                  <a:lnTo>
                    <a:pt x="1208756" y="752476"/>
                  </a:lnTo>
                  <a:lnTo>
                    <a:pt x="1191907" y="751841"/>
                  </a:lnTo>
                  <a:lnTo>
                    <a:pt x="1175376" y="750253"/>
                  </a:lnTo>
                  <a:lnTo>
                    <a:pt x="1157892" y="748348"/>
                  </a:lnTo>
                  <a:lnTo>
                    <a:pt x="1140726" y="745808"/>
                  </a:lnTo>
                  <a:lnTo>
                    <a:pt x="1122924" y="742316"/>
                  </a:lnTo>
                  <a:lnTo>
                    <a:pt x="1104804" y="738506"/>
                  </a:lnTo>
                  <a:lnTo>
                    <a:pt x="1086684" y="734378"/>
                  </a:lnTo>
                  <a:lnTo>
                    <a:pt x="1068246" y="729298"/>
                  </a:lnTo>
                  <a:lnTo>
                    <a:pt x="1049808" y="724536"/>
                  </a:lnTo>
                  <a:lnTo>
                    <a:pt x="1031052" y="718821"/>
                  </a:lnTo>
                  <a:lnTo>
                    <a:pt x="1012296" y="712788"/>
                  </a:lnTo>
                  <a:lnTo>
                    <a:pt x="993222" y="706756"/>
                  </a:lnTo>
                  <a:lnTo>
                    <a:pt x="973831" y="700406"/>
                  </a:lnTo>
                  <a:lnTo>
                    <a:pt x="935365" y="687071"/>
                  </a:lnTo>
                  <a:lnTo>
                    <a:pt x="896582" y="672783"/>
                  </a:lnTo>
                  <a:lnTo>
                    <a:pt x="819333" y="644208"/>
                  </a:lnTo>
                  <a:lnTo>
                    <a:pt x="780550" y="630238"/>
                  </a:lnTo>
                  <a:lnTo>
                    <a:pt x="742721" y="617221"/>
                  </a:lnTo>
                  <a:lnTo>
                    <a:pt x="723965" y="610871"/>
                  </a:lnTo>
                  <a:lnTo>
                    <a:pt x="705209" y="604838"/>
                  </a:lnTo>
                  <a:lnTo>
                    <a:pt x="686771" y="599123"/>
                  </a:lnTo>
                  <a:lnTo>
                    <a:pt x="668651" y="594043"/>
                  </a:lnTo>
                  <a:lnTo>
                    <a:pt x="650531" y="589281"/>
                  </a:lnTo>
                  <a:lnTo>
                    <a:pt x="632411" y="584836"/>
                  </a:lnTo>
                  <a:lnTo>
                    <a:pt x="615244" y="581026"/>
                  </a:lnTo>
                  <a:lnTo>
                    <a:pt x="597760" y="577533"/>
                  </a:lnTo>
                  <a:lnTo>
                    <a:pt x="580594" y="574676"/>
                  </a:lnTo>
                  <a:lnTo>
                    <a:pt x="563745" y="572453"/>
                  </a:lnTo>
                  <a:lnTo>
                    <a:pt x="547215" y="571183"/>
                  </a:lnTo>
                  <a:lnTo>
                    <a:pt x="531320" y="569913"/>
                  </a:lnTo>
                  <a:lnTo>
                    <a:pt x="515743" y="569913"/>
                  </a:lnTo>
                  <a:lnTo>
                    <a:pt x="500166" y="570866"/>
                  </a:lnTo>
                  <a:lnTo>
                    <a:pt x="492855" y="571183"/>
                  </a:lnTo>
                  <a:lnTo>
                    <a:pt x="485225" y="572136"/>
                  </a:lnTo>
                  <a:lnTo>
                    <a:pt x="478231" y="573406"/>
                  </a:lnTo>
                  <a:lnTo>
                    <a:pt x="470920" y="574358"/>
                  </a:lnTo>
                  <a:lnTo>
                    <a:pt x="463926" y="575628"/>
                  </a:lnTo>
                  <a:lnTo>
                    <a:pt x="456932" y="577533"/>
                  </a:lnTo>
                  <a:lnTo>
                    <a:pt x="450257" y="579121"/>
                  </a:lnTo>
                  <a:lnTo>
                    <a:pt x="443581" y="581661"/>
                  </a:lnTo>
                  <a:lnTo>
                    <a:pt x="436587" y="583883"/>
                  </a:lnTo>
                  <a:lnTo>
                    <a:pt x="430229" y="586741"/>
                  </a:lnTo>
                  <a:lnTo>
                    <a:pt x="423871" y="589598"/>
                  </a:lnTo>
                  <a:lnTo>
                    <a:pt x="417513" y="592773"/>
                  </a:lnTo>
                  <a:lnTo>
                    <a:pt x="422917" y="583566"/>
                  </a:lnTo>
                  <a:lnTo>
                    <a:pt x="428322" y="574676"/>
                  </a:lnTo>
                  <a:lnTo>
                    <a:pt x="433408" y="565786"/>
                  </a:lnTo>
                  <a:lnTo>
                    <a:pt x="439130" y="557531"/>
                  </a:lnTo>
                  <a:lnTo>
                    <a:pt x="444852" y="549911"/>
                  </a:lnTo>
                  <a:lnTo>
                    <a:pt x="450574" y="541973"/>
                  </a:lnTo>
                  <a:lnTo>
                    <a:pt x="456614" y="534988"/>
                  </a:lnTo>
                  <a:lnTo>
                    <a:pt x="462337" y="528321"/>
                  </a:lnTo>
                  <a:lnTo>
                    <a:pt x="468377" y="521653"/>
                  </a:lnTo>
                  <a:lnTo>
                    <a:pt x="474734" y="515303"/>
                  </a:lnTo>
                  <a:lnTo>
                    <a:pt x="480774" y="509270"/>
                  </a:lnTo>
                  <a:lnTo>
                    <a:pt x="487132" y="503873"/>
                  </a:lnTo>
                  <a:lnTo>
                    <a:pt x="493490" y="498158"/>
                  </a:lnTo>
                  <a:lnTo>
                    <a:pt x="500166" y="493078"/>
                  </a:lnTo>
                  <a:lnTo>
                    <a:pt x="506524" y="488633"/>
                  </a:lnTo>
                  <a:lnTo>
                    <a:pt x="513200" y="483870"/>
                  </a:lnTo>
                  <a:lnTo>
                    <a:pt x="520194" y="479743"/>
                  </a:lnTo>
                  <a:lnTo>
                    <a:pt x="526869" y="475933"/>
                  </a:lnTo>
                  <a:lnTo>
                    <a:pt x="533863" y="472440"/>
                  </a:lnTo>
                  <a:lnTo>
                    <a:pt x="540857" y="468630"/>
                  </a:lnTo>
                  <a:lnTo>
                    <a:pt x="548168" y="465455"/>
                  </a:lnTo>
                  <a:lnTo>
                    <a:pt x="555162" y="462915"/>
                  </a:lnTo>
                  <a:lnTo>
                    <a:pt x="562156" y="460058"/>
                  </a:lnTo>
                  <a:lnTo>
                    <a:pt x="569785" y="457835"/>
                  </a:lnTo>
                  <a:lnTo>
                    <a:pt x="577097" y="455613"/>
                  </a:lnTo>
                  <a:lnTo>
                    <a:pt x="584726" y="453708"/>
                  </a:lnTo>
                  <a:lnTo>
                    <a:pt x="592038" y="451803"/>
                  </a:lnTo>
                  <a:lnTo>
                    <a:pt x="599350" y="450215"/>
                  </a:lnTo>
                  <a:lnTo>
                    <a:pt x="607297" y="449263"/>
                  </a:lnTo>
                  <a:lnTo>
                    <a:pt x="614609" y="448310"/>
                  </a:lnTo>
                  <a:lnTo>
                    <a:pt x="630503" y="446723"/>
                  </a:lnTo>
                  <a:lnTo>
                    <a:pt x="646398" y="446088"/>
                  </a:lnTo>
                  <a:close/>
                  <a:moveTo>
                    <a:pt x="841375" y="222250"/>
                  </a:moveTo>
                  <a:lnTo>
                    <a:pt x="857250" y="222250"/>
                  </a:lnTo>
                  <a:lnTo>
                    <a:pt x="873760" y="223202"/>
                  </a:lnTo>
                  <a:lnTo>
                    <a:pt x="890270" y="224472"/>
                  </a:lnTo>
                  <a:lnTo>
                    <a:pt x="907098" y="226695"/>
                  </a:lnTo>
                  <a:lnTo>
                    <a:pt x="923608" y="229552"/>
                  </a:lnTo>
                  <a:lnTo>
                    <a:pt x="940753" y="232727"/>
                  </a:lnTo>
                  <a:lnTo>
                    <a:pt x="957898" y="236537"/>
                  </a:lnTo>
                  <a:lnTo>
                    <a:pt x="975043" y="240982"/>
                  </a:lnTo>
                  <a:lnTo>
                    <a:pt x="992823" y="245427"/>
                  </a:lnTo>
                  <a:lnTo>
                    <a:pt x="1009968" y="250825"/>
                  </a:lnTo>
                  <a:lnTo>
                    <a:pt x="1027748" y="256222"/>
                  </a:lnTo>
                  <a:lnTo>
                    <a:pt x="1045528" y="262255"/>
                  </a:lnTo>
                  <a:lnTo>
                    <a:pt x="1063308" y="268287"/>
                  </a:lnTo>
                  <a:lnTo>
                    <a:pt x="1099185" y="280987"/>
                  </a:lnTo>
                  <a:lnTo>
                    <a:pt x="1135063" y="294322"/>
                  </a:lnTo>
                  <a:lnTo>
                    <a:pt x="1171258" y="308293"/>
                  </a:lnTo>
                  <a:lnTo>
                    <a:pt x="1207453" y="321945"/>
                  </a:lnTo>
                  <a:lnTo>
                    <a:pt x="1243330" y="335915"/>
                  </a:lnTo>
                  <a:lnTo>
                    <a:pt x="1279208" y="348615"/>
                  </a:lnTo>
                  <a:lnTo>
                    <a:pt x="1296988" y="354648"/>
                  </a:lnTo>
                  <a:lnTo>
                    <a:pt x="1314768" y="360680"/>
                  </a:lnTo>
                  <a:lnTo>
                    <a:pt x="1332230" y="365760"/>
                  </a:lnTo>
                  <a:lnTo>
                    <a:pt x="1349693" y="371158"/>
                  </a:lnTo>
                  <a:lnTo>
                    <a:pt x="1367155" y="375920"/>
                  </a:lnTo>
                  <a:lnTo>
                    <a:pt x="1384300" y="380365"/>
                  </a:lnTo>
                  <a:lnTo>
                    <a:pt x="1401445" y="384175"/>
                  </a:lnTo>
                  <a:lnTo>
                    <a:pt x="1418273" y="387350"/>
                  </a:lnTo>
                  <a:lnTo>
                    <a:pt x="1435100" y="390208"/>
                  </a:lnTo>
                  <a:lnTo>
                    <a:pt x="1451610" y="392430"/>
                  </a:lnTo>
                  <a:lnTo>
                    <a:pt x="1468120" y="394335"/>
                  </a:lnTo>
                  <a:lnTo>
                    <a:pt x="1484313" y="394970"/>
                  </a:lnTo>
                  <a:lnTo>
                    <a:pt x="1500188" y="394970"/>
                  </a:lnTo>
                  <a:lnTo>
                    <a:pt x="1515745" y="394653"/>
                  </a:lnTo>
                  <a:lnTo>
                    <a:pt x="1531303" y="393065"/>
                  </a:lnTo>
                  <a:lnTo>
                    <a:pt x="1539240" y="392113"/>
                  </a:lnTo>
                  <a:lnTo>
                    <a:pt x="1546543" y="391160"/>
                  </a:lnTo>
                  <a:lnTo>
                    <a:pt x="1554163" y="389573"/>
                  </a:lnTo>
                  <a:lnTo>
                    <a:pt x="1561465" y="387985"/>
                  </a:lnTo>
                  <a:lnTo>
                    <a:pt x="1568767" y="386080"/>
                  </a:lnTo>
                  <a:lnTo>
                    <a:pt x="1576387" y="383858"/>
                  </a:lnTo>
                  <a:lnTo>
                    <a:pt x="1583373" y="381318"/>
                  </a:lnTo>
                  <a:lnTo>
                    <a:pt x="1590357" y="379095"/>
                  </a:lnTo>
                  <a:lnTo>
                    <a:pt x="1597660" y="376238"/>
                  </a:lnTo>
                  <a:lnTo>
                    <a:pt x="1604645" y="373063"/>
                  </a:lnTo>
                  <a:lnTo>
                    <a:pt x="1611630" y="369570"/>
                  </a:lnTo>
                  <a:lnTo>
                    <a:pt x="1618615" y="365760"/>
                  </a:lnTo>
                  <a:lnTo>
                    <a:pt x="1625283" y="361950"/>
                  </a:lnTo>
                  <a:lnTo>
                    <a:pt x="1631950" y="358140"/>
                  </a:lnTo>
                  <a:lnTo>
                    <a:pt x="1628775" y="367983"/>
                  </a:lnTo>
                  <a:lnTo>
                    <a:pt x="1625283" y="377825"/>
                  </a:lnTo>
                  <a:lnTo>
                    <a:pt x="1621473" y="387350"/>
                  </a:lnTo>
                  <a:lnTo>
                    <a:pt x="1617345" y="396240"/>
                  </a:lnTo>
                  <a:lnTo>
                    <a:pt x="1613535" y="405130"/>
                  </a:lnTo>
                  <a:lnTo>
                    <a:pt x="1609407" y="413703"/>
                  </a:lnTo>
                  <a:lnTo>
                    <a:pt x="1604963" y="421323"/>
                  </a:lnTo>
                  <a:lnTo>
                    <a:pt x="1600517" y="429260"/>
                  </a:lnTo>
                  <a:lnTo>
                    <a:pt x="1595755" y="436563"/>
                  </a:lnTo>
                  <a:lnTo>
                    <a:pt x="1590993" y="443865"/>
                  </a:lnTo>
                  <a:lnTo>
                    <a:pt x="1585913" y="450533"/>
                  </a:lnTo>
                  <a:lnTo>
                    <a:pt x="1580515" y="456883"/>
                  </a:lnTo>
                  <a:lnTo>
                    <a:pt x="1575435" y="462915"/>
                  </a:lnTo>
                  <a:lnTo>
                    <a:pt x="1570037" y="468948"/>
                  </a:lnTo>
                  <a:lnTo>
                    <a:pt x="1564323" y="474345"/>
                  </a:lnTo>
                  <a:lnTo>
                    <a:pt x="1558608" y="479425"/>
                  </a:lnTo>
                  <a:lnTo>
                    <a:pt x="1552893" y="484505"/>
                  </a:lnTo>
                  <a:lnTo>
                    <a:pt x="1546860" y="489268"/>
                  </a:lnTo>
                  <a:lnTo>
                    <a:pt x="1540828" y="493395"/>
                  </a:lnTo>
                  <a:lnTo>
                    <a:pt x="1534478" y="497205"/>
                  </a:lnTo>
                  <a:lnTo>
                    <a:pt x="1528128" y="501015"/>
                  </a:lnTo>
                  <a:lnTo>
                    <a:pt x="1521778" y="504825"/>
                  </a:lnTo>
                  <a:lnTo>
                    <a:pt x="1515110" y="508000"/>
                  </a:lnTo>
                  <a:lnTo>
                    <a:pt x="1508443" y="511175"/>
                  </a:lnTo>
                  <a:lnTo>
                    <a:pt x="1501775" y="513398"/>
                  </a:lnTo>
                  <a:lnTo>
                    <a:pt x="1494473" y="515938"/>
                  </a:lnTo>
                  <a:lnTo>
                    <a:pt x="1487488" y="518478"/>
                  </a:lnTo>
                  <a:lnTo>
                    <a:pt x="1480503" y="520700"/>
                  </a:lnTo>
                  <a:lnTo>
                    <a:pt x="1473200" y="522288"/>
                  </a:lnTo>
                  <a:lnTo>
                    <a:pt x="1465898" y="523875"/>
                  </a:lnTo>
                  <a:lnTo>
                    <a:pt x="1458278" y="525145"/>
                  </a:lnTo>
                  <a:lnTo>
                    <a:pt x="1450658" y="526415"/>
                  </a:lnTo>
                  <a:lnTo>
                    <a:pt x="1442720" y="527368"/>
                  </a:lnTo>
                  <a:lnTo>
                    <a:pt x="1435100" y="527685"/>
                  </a:lnTo>
                  <a:lnTo>
                    <a:pt x="1419543" y="528638"/>
                  </a:lnTo>
                  <a:lnTo>
                    <a:pt x="1403033" y="528638"/>
                  </a:lnTo>
                  <a:lnTo>
                    <a:pt x="1386523" y="528003"/>
                  </a:lnTo>
                  <a:lnTo>
                    <a:pt x="1369378" y="526733"/>
                  </a:lnTo>
                  <a:lnTo>
                    <a:pt x="1352550" y="524510"/>
                  </a:lnTo>
                  <a:lnTo>
                    <a:pt x="1335088" y="521653"/>
                  </a:lnTo>
                  <a:lnTo>
                    <a:pt x="1317308" y="518478"/>
                  </a:lnTo>
                  <a:lnTo>
                    <a:pt x="1299528" y="514668"/>
                  </a:lnTo>
                  <a:lnTo>
                    <a:pt x="1281430" y="510223"/>
                  </a:lnTo>
                  <a:lnTo>
                    <a:pt x="1263015" y="505778"/>
                  </a:lnTo>
                  <a:lnTo>
                    <a:pt x="1244600" y="500380"/>
                  </a:lnTo>
                  <a:lnTo>
                    <a:pt x="1225868" y="494983"/>
                  </a:lnTo>
                  <a:lnTo>
                    <a:pt x="1206500" y="489268"/>
                  </a:lnTo>
                  <a:lnTo>
                    <a:pt x="1187768" y="483235"/>
                  </a:lnTo>
                  <a:lnTo>
                    <a:pt x="1168718" y="476250"/>
                  </a:lnTo>
                  <a:lnTo>
                    <a:pt x="1129983" y="462915"/>
                  </a:lnTo>
                  <a:lnTo>
                    <a:pt x="1091565" y="448945"/>
                  </a:lnTo>
                  <a:lnTo>
                    <a:pt x="1014413" y="420370"/>
                  </a:lnTo>
                  <a:lnTo>
                    <a:pt x="975678" y="406718"/>
                  </a:lnTo>
                  <a:lnTo>
                    <a:pt x="937895" y="393065"/>
                  </a:lnTo>
                  <a:lnTo>
                    <a:pt x="919163" y="387033"/>
                  </a:lnTo>
                  <a:lnTo>
                    <a:pt x="900113" y="381000"/>
                  </a:lnTo>
                  <a:lnTo>
                    <a:pt x="881698" y="375285"/>
                  </a:lnTo>
                  <a:lnTo>
                    <a:pt x="863283" y="370205"/>
                  </a:lnTo>
                  <a:lnTo>
                    <a:pt x="845503" y="365443"/>
                  </a:lnTo>
                  <a:lnTo>
                    <a:pt x="827723" y="360998"/>
                  </a:lnTo>
                  <a:lnTo>
                    <a:pt x="809943" y="356870"/>
                  </a:lnTo>
                  <a:lnTo>
                    <a:pt x="792480" y="353695"/>
                  </a:lnTo>
                  <a:lnTo>
                    <a:pt x="775653" y="351155"/>
                  </a:lnTo>
                  <a:lnTo>
                    <a:pt x="758825" y="348933"/>
                  </a:lnTo>
                  <a:lnTo>
                    <a:pt x="742633" y="347028"/>
                  </a:lnTo>
                  <a:lnTo>
                    <a:pt x="726440" y="346393"/>
                  </a:lnTo>
                  <a:lnTo>
                    <a:pt x="710883" y="346075"/>
                  </a:lnTo>
                  <a:lnTo>
                    <a:pt x="695643" y="346710"/>
                  </a:lnTo>
                  <a:lnTo>
                    <a:pt x="688023" y="347345"/>
                  </a:lnTo>
                  <a:lnTo>
                    <a:pt x="680720" y="348298"/>
                  </a:lnTo>
                  <a:lnTo>
                    <a:pt x="673100" y="349250"/>
                  </a:lnTo>
                  <a:lnTo>
                    <a:pt x="666115" y="350520"/>
                  </a:lnTo>
                  <a:lnTo>
                    <a:pt x="659130" y="352108"/>
                  </a:lnTo>
                  <a:lnTo>
                    <a:pt x="651828" y="353695"/>
                  </a:lnTo>
                  <a:lnTo>
                    <a:pt x="645160" y="355600"/>
                  </a:lnTo>
                  <a:lnTo>
                    <a:pt x="638493" y="357823"/>
                  </a:lnTo>
                  <a:lnTo>
                    <a:pt x="631825" y="360363"/>
                  </a:lnTo>
                  <a:lnTo>
                    <a:pt x="625475" y="362903"/>
                  </a:lnTo>
                  <a:lnTo>
                    <a:pt x="619125" y="365760"/>
                  </a:lnTo>
                  <a:lnTo>
                    <a:pt x="612775" y="368935"/>
                  </a:lnTo>
                  <a:lnTo>
                    <a:pt x="617855" y="359410"/>
                  </a:lnTo>
                  <a:lnTo>
                    <a:pt x="623253" y="350520"/>
                  </a:lnTo>
                  <a:lnTo>
                    <a:pt x="628968" y="342265"/>
                  </a:lnTo>
                  <a:lnTo>
                    <a:pt x="634365" y="334010"/>
                  </a:lnTo>
                  <a:lnTo>
                    <a:pt x="640080" y="325755"/>
                  </a:lnTo>
                  <a:lnTo>
                    <a:pt x="645795" y="318453"/>
                  </a:lnTo>
                  <a:lnTo>
                    <a:pt x="651510" y="311468"/>
                  </a:lnTo>
                  <a:lnTo>
                    <a:pt x="657543" y="304165"/>
                  </a:lnTo>
                  <a:lnTo>
                    <a:pt x="663575" y="297815"/>
                  </a:lnTo>
                  <a:lnTo>
                    <a:pt x="669608" y="291465"/>
                  </a:lnTo>
                  <a:lnTo>
                    <a:pt x="675958" y="285432"/>
                  </a:lnTo>
                  <a:lnTo>
                    <a:pt x="682308" y="279717"/>
                  </a:lnTo>
                  <a:lnTo>
                    <a:pt x="688658" y="274637"/>
                  </a:lnTo>
                  <a:lnTo>
                    <a:pt x="695325" y="269557"/>
                  </a:lnTo>
                  <a:lnTo>
                    <a:pt x="701993" y="264477"/>
                  </a:lnTo>
                  <a:lnTo>
                    <a:pt x="708660" y="260032"/>
                  </a:lnTo>
                  <a:lnTo>
                    <a:pt x="715328" y="256222"/>
                  </a:lnTo>
                  <a:lnTo>
                    <a:pt x="721995" y="251777"/>
                  </a:lnTo>
                  <a:lnTo>
                    <a:pt x="728980" y="248285"/>
                  </a:lnTo>
                  <a:lnTo>
                    <a:pt x="735965" y="244792"/>
                  </a:lnTo>
                  <a:lnTo>
                    <a:pt x="742950" y="241935"/>
                  </a:lnTo>
                  <a:lnTo>
                    <a:pt x="749935" y="238760"/>
                  </a:lnTo>
                  <a:lnTo>
                    <a:pt x="757555" y="236220"/>
                  </a:lnTo>
                  <a:lnTo>
                    <a:pt x="764540" y="233680"/>
                  </a:lnTo>
                  <a:lnTo>
                    <a:pt x="772160" y="231775"/>
                  </a:lnTo>
                  <a:lnTo>
                    <a:pt x="779463" y="229870"/>
                  </a:lnTo>
                  <a:lnTo>
                    <a:pt x="786765" y="228282"/>
                  </a:lnTo>
                  <a:lnTo>
                    <a:pt x="794703" y="226695"/>
                  </a:lnTo>
                  <a:lnTo>
                    <a:pt x="802005" y="225425"/>
                  </a:lnTo>
                  <a:lnTo>
                    <a:pt x="809943" y="224155"/>
                  </a:lnTo>
                  <a:lnTo>
                    <a:pt x="825500" y="222885"/>
                  </a:lnTo>
                  <a:lnTo>
                    <a:pt x="841375" y="222250"/>
                  </a:lnTo>
                  <a:close/>
                  <a:moveTo>
                    <a:pt x="1060683" y="0"/>
                  </a:moveTo>
                  <a:lnTo>
                    <a:pt x="1072727" y="319"/>
                  </a:lnTo>
                  <a:lnTo>
                    <a:pt x="1084770" y="639"/>
                  </a:lnTo>
                  <a:lnTo>
                    <a:pt x="1096813" y="1597"/>
                  </a:lnTo>
                  <a:lnTo>
                    <a:pt x="1108540" y="2875"/>
                  </a:lnTo>
                  <a:lnTo>
                    <a:pt x="1120583" y="4472"/>
                  </a:lnTo>
                  <a:lnTo>
                    <a:pt x="1132626" y="6069"/>
                  </a:lnTo>
                  <a:lnTo>
                    <a:pt x="1144670" y="7986"/>
                  </a:lnTo>
                  <a:lnTo>
                    <a:pt x="1156713" y="10541"/>
                  </a:lnTo>
                  <a:lnTo>
                    <a:pt x="1168440" y="12777"/>
                  </a:lnTo>
                  <a:lnTo>
                    <a:pt x="1180166" y="15652"/>
                  </a:lnTo>
                  <a:lnTo>
                    <a:pt x="1191259" y="18847"/>
                  </a:lnTo>
                  <a:lnTo>
                    <a:pt x="1202668" y="22041"/>
                  </a:lnTo>
                  <a:lnTo>
                    <a:pt x="1214078" y="25874"/>
                  </a:lnTo>
                  <a:lnTo>
                    <a:pt x="1224536" y="29388"/>
                  </a:lnTo>
                  <a:lnTo>
                    <a:pt x="1235629" y="33221"/>
                  </a:lnTo>
                  <a:lnTo>
                    <a:pt x="1245771" y="37374"/>
                  </a:lnTo>
                  <a:lnTo>
                    <a:pt x="1256229" y="41846"/>
                  </a:lnTo>
                  <a:lnTo>
                    <a:pt x="1265737" y="45999"/>
                  </a:lnTo>
                  <a:lnTo>
                    <a:pt x="1275245" y="50790"/>
                  </a:lnTo>
                  <a:lnTo>
                    <a:pt x="1284436" y="55262"/>
                  </a:lnTo>
                  <a:lnTo>
                    <a:pt x="1293310" y="60054"/>
                  </a:lnTo>
                  <a:lnTo>
                    <a:pt x="1301551" y="64845"/>
                  </a:lnTo>
                  <a:lnTo>
                    <a:pt x="1309474" y="69956"/>
                  </a:lnTo>
                  <a:lnTo>
                    <a:pt x="1317397" y="74748"/>
                  </a:lnTo>
                  <a:lnTo>
                    <a:pt x="1324370" y="79859"/>
                  </a:lnTo>
                  <a:lnTo>
                    <a:pt x="1331025" y="85289"/>
                  </a:lnTo>
                  <a:lnTo>
                    <a:pt x="1337047" y="90720"/>
                  </a:lnTo>
                  <a:lnTo>
                    <a:pt x="1342752" y="95511"/>
                  </a:lnTo>
                  <a:lnTo>
                    <a:pt x="1347505" y="100942"/>
                  </a:lnTo>
                  <a:lnTo>
                    <a:pt x="1352259" y="106372"/>
                  </a:lnTo>
                  <a:lnTo>
                    <a:pt x="1356063" y="111164"/>
                  </a:lnTo>
                  <a:lnTo>
                    <a:pt x="1359549" y="116594"/>
                  </a:lnTo>
                  <a:lnTo>
                    <a:pt x="1362084" y="121705"/>
                  </a:lnTo>
                  <a:lnTo>
                    <a:pt x="1364303" y="126816"/>
                  </a:lnTo>
                  <a:lnTo>
                    <a:pt x="1365570" y="131927"/>
                  </a:lnTo>
                  <a:lnTo>
                    <a:pt x="1366521" y="137038"/>
                  </a:lnTo>
                  <a:lnTo>
                    <a:pt x="1366838" y="141510"/>
                  </a:lnTo>
                  <a:lnTo>
                    <a:pt x="1366204" y="146621"/>
                  </a:lnTo>
                  <a:lnTo>
                    <a:pt x="1364303" y="151093"/>
                  </a:lnTo>
                  <a:lnTo>
                    <a:pt x="1360500" y="161315"/>
                  </a:lnTo>
                  <a:lnTo>
                    <a:pt x="1355746" y="171218"/>
                  </a:lnTo>
                  <a:lnTo>
                    <a:pt x="1353527" y="175690"/>
                  </a:lnTo>
                  <a:lnTo>
                    <a:pt x="1351309" y="179842"/>
                  </a:lnTo>
                  <a:lnTo>
                    <a:pt x="1348456" y="183995"/>
                  </a:lnTo>
                  <a:lnTo>
                    <a:pt x="1345604" y="187828"/>
                  </a:lnTo>
                  <a:lnTo>
                    <a:pt x="1342435" y="191661"/>
                  </a:lnTo>
                  <a:lnTo>
                    <a:pt x="1339265" y="194856"/>
                  </a:lnTo>
                  <a:lnTo>
                    <a:pt x="1335145" y="198050"/>
                  </a:lnTo>
                  <a:lnTo>
                    <a:pt x="1331025" y="200606"/>
                  </a:lnTo>
                  <a:lnTo>
                    <a:pt x="1326588" y="203161"/>
                  </a:lnTo>
                  <a:lnTo>
                    <a:pt x="1321517" y="205397"/>
                  </a:lnTo>
                  <a:lnTo>
                    <a:pt x="1315812" y="206994"/>
                  </a:lnTo>
                  <a:lnTo>
                    <a:pt x="1309474" y="208272"/>
                  </a:lnTo>
                  <a:lnTo>
                    <a:pt x="1302818" y="209230"/>
                  </a:lnTo>
                  <a:lnTo>
                    <a:pt x="1295212" y="209550"/>
                  </a:lnTo>
                  <a:lnTo>
                    <a:pt x="1287606" y="209550"/>
                  </a:lnTo>
                  <a:lnTo>
                    <a:pt x="1278732" y="209230"/>
                  </a:lnTo>
                  <a:lnTo>
                    <a:pt x="1269224" y="208592"/>
                  </a:lnTo>
                  <a:lnTo>
                    <a:pt x="1259082" y="206994"/>
                  </a:lnTo>
                  <a:lnTo>
                    <a:pt x="1247989" y="205397"/>
                  </a:lnTo>
                  <a:lnTo>
                    <a:pt x="1235946" y="202842"/>
                  </a:lnTo>
                  <a:lnTo>
                    <a:pt x="1223269" y="199967"/>
                  </a:lnTo>
                  <a:lnTo>
                    <a:pt x="1209007" y="196772"/>
                  </a:lnTo>
                  <a:lnTo>
                    <a:pt x="1194428" y="192620"/>
                  </a:lnTo>
                  <a:lnTo>
                    <a:pt x="1178581" y="187828"/>
                  </a:lnTo>
                  <a:lnTo>
                    <a:pt x="1161784" y="182717"/>
                  </a:lnTo>
                  <a:lnTo>
                    <a:pt x="1143719" y="176648"/>
                  </a:lnTo>
                  <a:lnTo>
                    <a:pt x="1124703" y="170259"/>
                  </a:lnTo>
                  <a:lnTo>
                    <a:pt x="1104103" y="163232"/>
                  </a:lnTo>
                  <a:lnTo>
                    <a:pt x="1083502" y="156204"/>
                  </a:lnTo>
                  <a:lnTo>
                    <a:pt x="1064169" y="149815"/>
                  </a:lnTo>
                  <a:lnTo>
                    <a:pt x="1045787" y="144385"/>
                  </a:lnTo>
                  <a:lnTo>
                    <a:pt x="1028356" y="139274"/>
                  </a:lnTo>
                  <a:lnTo>
                    <a:pt x="1011876" y="135441"/>
                  </a:lnTo>
                  <a:lnTo>
                    <a:pt x="996346" y="131927"/>
                  </a:lnTo>
                  <a:lnTo>
                    <a:pt x="981767" y="129371"/>
                  </a:lnTo>
                  <a:lnTo>
                    <a:pt x="967823" y="126816"/>
                  </a:lnTo>
                  <a:lnTo>
                    <a:pt x="954828" y="125538"/>
                  </a:lnTo>
                  <a:lnTo>
                    <a:pt x="942785" y="124260"/>
                  </a:lnTo>
                  <a:lnTo>
                    <a:pt x="931692" y="123622"/>
                  </a:lnTo>
                  <a:lnTo>
                    <a:pt x="920917" y="123302"/>
                  </a:lnTo>
                  <a:lnTo>
                    <a:pt x="911409" y="123302"/>
                  </a:lnTo>
                  <a:lnTo>
                    <a:pt x="902218" y="123941"/>
                  </a:lnTo>
                  <a:lnTo>
                    <a:pt x="893978" y="124899"/>
                  </a:lnTo>
                  <a:lnTo>
                    <a:pt x="886371" y="125858"/>
                  </a:lnTo>
                  <a:lnTo>
                    <a:pt x="879082" y="127135"/>
                  </a:lnTo>
                  <a:lnTo>
                    <a:pt x="872743" y="128733"/>
                  </a:lnTo>
                  <a:lnTo>
                    <a:pt x="867356" y="130330"/>
                  </a:lnTo>
                  <a:lnTo>
                    <a:pt x="862285" y="132246"/>
                  </a:lnTo>
                  <a:lnTo>
                    <a:pt x="857531" y="134163"/>
                  </a:lnTo>
                  <a:lnTo>
                    <a:pt x="853411" y="135760"/>
                  </a:lnTo>
                  <a:lnTo>
                    <a:pt x="849924" y="137996"/>
                  </a:lnTo>
                  <a:lnTo>
                    <a:pt x="846755" y="139593"/>
                  </a:lnTo>
                  <a:lnTo>
                    <a:pt x="842001" y="143427"/>
                  </a:lnTo>
                  <a:lnTo>
                    <a:pt x="838832" y="146302"/>
                  </a:lnTo>
                  <a:lnTo>
                    <a:pt x="837247" y="147899"/>
                  </a:lnTo>
                  <a:lnTo>
                    <a:pt x="836613" y="148538"/>
                  </a:lnTo>
                  <a:lnTo>
                    <a:pt x="840733" y="135760"/>
                  </a:lnTo>
                  <a:lnTo>
                    <a:pt x="845170" y="123622"/>
                  </a:lnTo>
                  <a:lnTo>
                    <a:pt x="850241" y="112441"/>
                  </a:lnTo>
                  <a:lnTo>
                    <a:pt x="855946" y="101581"/>
                  </a:lnTo>
                  <a:lnTo>
                    <a:pt x="862285" y="91359"/>
                  </a:lnTo>
                  <a:lnTo>
                    <a:pt x="868940" y="81775"/>
                  </a:lnTo>
                  <a:lnTo>
                    <a:pt x="875913" y="72831"/>
                  </a:lnTo>
                  <a:lnTo>
                    <a:pt x="883519" y="64207"/>
                  </a:lnTo>
                  <a:lnTo>
                    <a:pt x="891759" y="56221"/>
                  </a:lnTo>
                  <a:lnTo>
                    <a:pt x="899999" y="49193"/>
                  </a:lnTo>
                  <a:lnTo>
                    <a:pt x="908873" y="42485"/>
                  </a:lnTo>
                  <a:lnTo>
                    <a:pt x="918064" y="36416"/>
                  </a:lnTo>
                  <a:lnTo>
                    <a:pt x="927572" y="30666"/>
                  </a:lnTo>
                  <a:lnTo>
                    <a:pt x="937080" y="25874"/>
                  </a:lnTo>
                  <a:lnTo>
                    <a:pt x="947539" y="21083"/>
                  </a:lnTo>
                  <a:lnTo>
                    <a:pt x="957998" y="17249"/>
                  </a:lnTo>
                  <a:lnTo>
                    <a:pt x="968773" y="13736"/>
                  </a:lnTo>
                  <a:lnTo>
                    <a:pt x="979549" y="10541"/>
                  </a:lnTo>
                  <a:lnTo>
                    <a:pt x="990642" y="7666"/>
                  </a:lnTo>
                  <a:lnTo>
                    <a:pt x="1002051" y="5430"/>
                  </a:lnTo>
                  <a:lnTo>
                    <a:pt x="1013144" y="3514"/>
                  </a:lnTo>
                  <a:lnTo>
                    <a:pt x="1024870" y="2236"/>
                  </a:lnTo>
                  <a:lnTo>
                    <a:pt x="1036913" y="1278"/>
                  </a:lnTo>
                  <a:lnTo>
                    <a:pt x="1048640" y="319"/>
                  </a:lnTo>
                  <a:lnTo>
                    <a:pt x="1060683" y="0"/>
                  </a:lnTo>
                  <a:close/>
                </a:path>
              </a:pathLst>
            </a:custGeom>
            <a:solidFill>
              <a:srgbClr val="A2846B"/>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88118" name="文本框 20"/>
            <p:cNvSpPr txBox="1"/>
            <p:nvPr/>
          </p:nvSpPr>
          <p:spPr>
            <a:xfrm rot="1200000" flipH="1">
              <a:off x="6151960" y="2170614"/>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5" name="文本框 20"/>
            <p:cNvSpPr txBox="1"/>
            <p:nvPr/>
          </p:nvSpPr>
          <p:spPr>
            <a:xfrm rot="1200000" flipH="1">
              <a:off x="5764769" y="2649246"/>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6" name="文本框 20"/>
            <p:cNvSpPr txBox="1"/>
            <p:nvPr/>
          </p:nvSpPr>
          <p:spPr>
            <a:xfrm rot="1200000" flipH="1">
              <a:off x="5423298" y="3149308"/>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7" name="文本框 20"/>
            <p:cNvSpPr txBox="1"/>
            <p:nvPr/>
          </p:nvSpPr>
          <p:spPr>
            <a:xfrm rot="1200000" flipH="1">
              <a:off x="6299122" y="1600067"/>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bg1"/>
                  </a:solidFill>
                  <a:latin typeface="微软雅黑" panose="020B0503020204020204" charset="-122"/>
                  <a:ea typeface="微软雅黑" panose="020B0503020204020204" charset="-122"/>
                  <a:sym typeface="Arial" panose="020B0604020202020204" pitchFamily="34" charset="0"/>
                </a:rPr>
                <a:t>键入标题 </a:t>
              </a:r>
            </a:p>
          </p:txBody>
        </p:sp>
      </p:grpSp>
    </p:spTree>
    <p:extLst>
      <p:ext uri="{BB962C8B-B14F-4D97-AF65-F5344CB8AC3E}">
        <p14:creationId xmlns:p14="http://schemas.microsoft.com/office/powerpoint/2010/main" val="41930321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71049" y="794862"/>
            <a:ext cx="8506302" cy="4264342"/>
            <a:chOff x="771049" y="794862"/>
            <a:chExt cx="8506302" cy="4264342"/>
          </a:xfrm>
        </p:grpSpPr>
        <p:sp>
          <p:nvSpPr>
            <p:cNvPr id="9" name="任意多边形 8"/>
            <p:cNvSpPr/>
            <p:nvPr/>
          </p:nvSpPr>
          <p:spPr>
            <a:xfrm>
              <a:off x="2926081" y="794862"/>
              <a:ext cx="6226016" cy="1649254"/>
            </a:xfrm>
            <a:custGeom>
              <a:avLst/>
              <a:gdLst>
                <a:gd name="connsiteX0" fmla="*/ 0 w 13073"/>
                <a:gd name="connsiteY0" fmla="*/ 2443 h 3463"/>
                <a:gd name="connsiteX1" fmla="*/ 3159 w 13073"/>
                <a:gd name="connsiteY1" fmla="*/ 2443 h 3463"/>
                <a:gd name="connsiteX2" fmla="*/ 13073 w 13073"/>
                <a:gd name="connsiteY2" fmla="*/ 0 h 3463"/>
                <a:gd name="connsiteX3" fmla="*/ 13073 w 13073"/>
                <a:gd name="connsiteY3" fmla="*/ 2655 h 3463"/>
                <a:gd name="connsiteX4" fmla="*/ 3159 w 13073"/>
                <a:gd name="connsiteY4" fmla="*/ 3463 h 3463"/>
                <a:gd name="connsiteX5" fmla="*/ 0 w 13073"/>
                <a:gd name="connsiteY5" fmla="*/ 3463 h 3463"/>
                <a:gd name="connsiteX6" fmla="*/ 0 w 13073"/>
                <a:gd name="connsiteY6" fmla="*/ 2443 h 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3" h="3463">
                  <a:moveTo>
                    <a:pt x="0" y="2443"/>
                  </a:moveTo>
                  <a:lnTo>
                    <a:pt x="3159" y="2443"/>
                  </a:lnTo>
                  <a:lnTo>
                    <a:pt x="13073" y="0"/>
                  </a:lnTo>
                  <a:lnTo>
                    <a:pt x="13073" y="2655"/>
                  </a:lnTo>
                  <a:lnTo>
                    <a:pt x="3159" y="3463"/>
                  </a:lnTo>
                  <a:lnTo>
                    <a:pt x="0" y="3463"/>
                  </a:lnTo>
                  <a:lnTo>
                    <a:pt x="0" y="2443"/>
                  </a:lnTo>
                  <a:close/>
                </a:path>
              </a:pathLst>
            </a:custGeom>
            <a:solidFill>
              <a:srgbClr val="F3EBE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grpSp>
          <p:nvGrpSpPr>
            <p:cNvPr id="10" name="组合 9"/>
            <p:cNvGrpSpPr/>
            <p:nvPr/>
          </p:nvGrpSpPr>
          <p:grpSpPr>
            <a:xfrm>
              <a:off x="771049" y="1463427"/>
              <a:ext cx="8506302" cy="3595777"/>
              <a:chOff x="771049" y="1463427"/>
              <a:chExt cx="8506302" cy="3595777"/>
            </a:xfrm>
          </p:grpSpPr>
          <p:sp>
            <p:nvSpPr>
              <p:cNvPr id="15" name="任意多边形 14"/>
              <p:cNvSpPr/>
              <p:nvPr/>
            </p:nvSpPr>
            <p:spPr>
              <a:xfrm flipV="1">
                <a:off x="2926080" y="3394710"/>
                <a:ext cx="6225540" cy="1664494"/>
              </a:xfrm>
              <a:custGeom>
                <a:avLst/>
                <a:gdLst>
                  <a:gd name="connsiteX0" fmla="*/ 0 w 13072"/>
                  <a:gd name="connsiteY0" fmla="*/ 2475 h 3495"/>
                  <a:gd name="connsiteX1" fmla="*/ 3159 w 13072"/>
                  <a:gd name="connsiteY1" fmla="*/ 2475 h 3495"/>
                  <a:gd name="connsiteX2" fmla="*/ 13072 w 13072"/>
                  <a:gd name="connsiteY2" fmla="*/ 0 h 3495"/>
                  <a:gd name="connsiteX3" fmla="*/ 13065 w 13072"/>
                  <a:gd name="connsiteY3" fmla="*/ 2648 h 3495"/>
                  <a:gd name="connsiteX4" fmla="*/ 3159 w 13072"/>
                  <a:gd name="connsiteY4" fmla="*/ 3495 h 3495"/>
                  <a:gd name="connsiteX5" fmla="*/ 0 w 13072"/>
                  <a:gd name="connsiteY5" fmla="*/ 3495 h 3495"/>
                  <a:gd name="connsiteX6" fmla="*/ 0 w 13072"/>
                  <a:gd name="connsiteY6" fmla="*/ 2475 h 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2" h="3495">
                    <a:moveTo>
                      <a:pt x="0" y="2475"/>
                    </a:moveTo>
                    <a:lnTo>
                      <a:pt x="3159" y="2475"/>
                    </a:lnTo>
                    <a:lnTo>
                      <a:pt x="13072" y="0"/>
                    </a:lnTo>
                    <a:lnTo>
                      <a:pt x="13065" y="2648"/>
                    </a:lnTo>
                    <a:lnTo>
                      <a:pt x="3159" y="3495"/>
                    </a:lnTo>
                    <a:lnTo>
                      <a:pt x="0" y="3495"/>
                    </a:lnTo>
                    <a:lnTo>
                      <a:pt x="0" y="2475"/>
                    </a:lnTo>
                    <a:close/>
                  </a:path>
                </a:pathLst>
              </a:custGeom>
              <a:solidFill>
                <a:srgbClr val="DEC6A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2050" name=" 2050"/>
              <p:cNvSpPr/>
              <p:nvPr/>
            </p:nvSpPr>
            <p:spPr bwMode="auto">
              <a:xfrm>
                <a:off x="771049" y="1472565"/>
                <a:ext cx="2155031" cy="2893219"/>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dirty="0">
                  <a:solidFill>
                    <a:srgbClr val="FFFFFF"/>
                  </a:solidFill>
                </a:endParaRPr>
              </a:p>
            </p:txBody>
          </p:sp>
          <p:sp>
            <p:nvSpPr>
              <p:cNvPr id="4" name="矩形 3"/>
              <p:cNvSpPr/>
              <p:nvPr/>
            </p:nvSpPr>
            <p:spPr>
              <a:xfrm>
                <a:off x="905828" y="3395888"/>
                <a:ext cx="1890000" cy="485775"/>
              </a:xfrm>
              <a:prstGeom prst="rect">
                <a:avLst/>
              </a:prstGeom>
              <a:solidFill>
                <a:srgbClr val="DEC6A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3" name="矩形 2"/>
              <p:cNvSpPr/>
              <p:nvPr/>
            </p:nvSpPr>
            <p:spPr>
              <a:xfrm>
                <a:off x="903446" y="2909160"/>
                <a:ext cx="1890000" cy="485775"/>
              </a:xfrm>
              <a:prstGeom prst="rect">
                <a:avLst/>
              </a:prstGeom>
              <a:solidFill>
                <a:srgbClr val="A2846B"/>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5" name="矩形 4"/>
              <p:cNvSpPr/>
              <p:nvPr/>
            </p:nvSpPr>
            <p:spPr>
              <a:xfrm>
                <a:off x="903446" y="2442911"/>
                <a:ext cx="1890000" cy="485775"/>
              </a:xfrm>
              <a:prstGeom prst="rect">
                <a:avLst/>
              </a:prstGeom>
              <a:solidFill>
                <a:srgbClr val="DEC6A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6" name="矩形 5"/>
              <p:cNvSpPr/>
              <p:nvPr/>
            </p:nvSpPr>
            <p:spPr>
              <a:xfrm>
                <a:off x="905828" y="1946434"/>
                <a:ext cx="1890000" cy="486000"/>
              </a:xfrm>
              <a:prstGeom prst="rect">
                <a:avLst/>
              </a:prstGeom>
              <a:solidFill>
                <a:srgbClr val="F3EBE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16" name="任意多边形 15"/>
              <p:cNvSpPr/>
              <p:nvPr/>
            </p:nvSpPr>
            <p:spPr>
              <a:xfrm flipV="1">
                <a:off x="2926080" y="2930843"/>
                <a:ext cx="6228398" cy="880110"/>
              </a:xfrm>
              <a:custGeom>
                <a:avLst/>
                <a:gdLst>
                  <a:gd name="connsiteX0" fmla="*/ 0 w 13078"/>
                  <a:gd name="connsiteY0" fmla="*/ 828 h 1848"/>
                  <a:gd name="connsiteX1" fmla="*/ 3159 w 13078"/>
                  <a:gd name="connsiteY1" fmla="*/ 828 h 1848"/>
                  <a:gd name="connsiteX2" fmla="*/ 13078 w 13078"/>
                  <a:gd name="connsiteY2" fmla="*/ 0 h 1848"/>
                  <a:gd name="connsiteX3" fmla="*/ 13063 w 13078"/>
                  <a:gd name="connsiteY3" fmla="*/ 1830 h 1848"/>
                  <a:gd name="connsiteX4" fmla="*/ 0 w 13078"/>
                  <a:gd name="connsiteY4" fmla="*/ 1848 h 1848"/>
                  <a:gd name="connsiteX5" fmla="*/ 0 w 13078"/>
                  <a:gd name="connsiteY5" fmla="*/ 828 h 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78" h="1848">
                    <a:moveTo>
                      <a:pt x="0" y="828"/>
                    </a:moveTo>
                    <a:lnTo>
                      <a:pt x="3159" y="828"/>
                    </a:lnTo>
                    <a:lnTo>
                      <a:pt x="13078" y="0"/>
                    </a:lnTo>
                    <a:lnTo>
                      <a:pt x="13063" y="1830"/>
                    </a:lnTo>
                    <a:lnTo>
                      <a:pt x="0" y="1848"/>
                    </a:lnTo>
                    <a:lnTo>
                      <a:pt x="0" y="828"/>
                    </a:lnTo>
                    <a:close/>
                  </a:path>
                </a:pathLst>
              </a:custGeom>
              <a:solidFill>
                <a:srgbClr val="A2846B"/>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8" name="任意多边形 7"/>
              <p:cNvSpPr/>
              <p:nvPr/>
            </p:nvSpPr>
            <p:spPr>
              <a:xfrm>
                <a:off x="2923699" y="2060258"/>
                <a:ext cx="6228398" cy="880110"/>
              </a:xfrm>
              <a:custGeom>
                <a:avLst/>
                <a:gdLst>
                  <a:gd name="connsiteX0" fmla="*/ 0 w 13078"/>
                  <a:gd name="connsiteY0" fmla="*/ 828 h 1848"/>
                  <a:gd name="connsiteX1" fmla="*/ 3159 w 13078"/>
                  <a:gd name="connsiteY1" fmla="*/ 828 h 1848"/>
                  <a:gd name="connsiteX2" fmla="*/ 13078 w 13078"/>
                  <a:gd name="connsiteY2" fmla="*/ 0 h 1848"/>
                  <a:gd name="connsiteX3" fmla="*/ 13063 w 13078"/>
                  <a:gd name="connsiteY3" fmla="*/ 1830 h 1848"/>
                  <a:gd name="connsiteX4" fmla="*/ 0 w 13078"/>
                  <a:gd name="connsiteY4" fmla="*/ 1848 h 1848"/>
                  <a:gd name="connsiteX5" fmla="*/ 0 w 13078"/>
                  <a:gd name="connsiteY5" fmla="*/ 828 h 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78" h="1848">
                    <a:moveTo>
                      <a:pt x="0" y="828"/>
                    </a:moveTo>
                    <a:lnTo>
                      <a:pt x="3159" y="828"/>
                    </a:lnTo>
                    <a:lnTo>
                      <a:pt x="13078" y="0"/>
                    </a:lnTo>
                    <a:lnTo>
                      <a:pt x="13063" y="1830"/>
                    </a:lnTo>
                    <a:lnTo>
                      <a:pt x="0" y="1848"/>
                    </a:lnTo>
                    <a:lnTo>
                      <a:pt x="0" y="828"/>
                    </a:lnTo>
                    <a:close/>
                  </a:path>
                </a:pathLst>
              </a:custGeom>
              <a:solidFill>
                <a:srgbClr val="DEC6A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013">
                  <a:sym typeface="+mn-ea"/>
                </a:endParaRPr>
              </a:p>
            </p:txBody>
          </p:sp>
          <p:sp>
            <p:nvSpPr>
              <p:cNvPr id="34" name="文本框 20"/>
              <p:cNvSpPr txBox="1"/>
              <p:nvPr/>
            </p:nvSpPr>
            <p:spPr>
              <a:xfrm flipH="1">
                <a:off x="1096090" y="2050733"/>
                <a:ext cx="1509713"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35" name="文本框 22"/>
              <p:cNvSpPr txBox="1"/>
              <p:nvPr/>
            </p:nvSpPr>
            <p:spPr>
              <a:xfrm rot="20880000" flipH="1">
                <a:off x="4651058" y="1463427"/>
                <a:ext cx="4502944" cy="46166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2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7" name="文本框 22"/>
              <p:cNvSpPr txBox="1"/>
              <p:nvPr/>
            </p:nvSpPr>
            <p:spPr>
              <a:xfrm flipH="1">
                <a:off x="4774407" y="2461737"/>
                <a:ext cx="4502944" cy="46166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2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8" name="文本框 22"/>
              <p:cNvSpPr txBox="1"/>
              <p:nvPr/>
            </p:nvSpPr>
            <p:spPr>
              <a:xfrm flipH="1">
                <a:off x="4769168" y="2948464"/>
                <a:ext cx="4502944" cy="46166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200" dirty="0">
                    <a:solidFill>
                      <a:schemeClr val="bg1"/>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9" name="文本框 20"/>
              <p:cNvSpPr txBox="1"/>
              <p:nvPr/>
            </p:nvSpPr>
            <p:spPr>
              <a:xfrm flipH="1">
                <a:off x="1096090" y="2553177"/>
                <a:ext cx="1509713"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0" name="文本框 20"/>
              <p:cNvSpPr txBox="1"/>
              <p:nvPr/>
            </p:nvSpPr>
            <p:spPr>
              <a:xfrm flipH="1">
                <a:off x="1093232" y="3019902"/>
                <a:ext cx="1509713" cy="276999"/>
              </a:xfrm>
              <a:prstGeom prst="rect">
                <a:avLst/>
              </a:prstGeom>
              <a:noFill/>
              <a:ln w="9525">
                <a:noFill/>
                <a:miter/>
              </a:ln>
              <a:effectLst/>
            </p:spPr>
            <p:txBody>
              <a:bodyPr wrap="square" anchor="t">
                <a:spAutoFit/>
              </a:bodyPr>
              <a:lstStyle/>
              <a:p>
                <a:pPr lvl="0" algn="ctr"/>
                <a:r>
                  <a:rPr lang="zh-CN" altLang="en-US" sz="1200">
                    <a:solidFill>
                      <a:schemeClr val="bg1"/>
                    </a:solidFill>
                    <a:latin typeface="微软雅黑" panose="020B0503020204020204" charset="-122"/>
                    <a:ea typeface="微软雅黑" panose="020B0503020204020204" charset="-122"/>
                    <a:sym typeface="Arial" panose="020B0604020202020204" pitchFamily="34" charset="0"/>
                  </a:rPr>
                  <a:t>单击键入标题 </a:t>
                </a:r>
              </a:p>
            </p:txBody>
          </p:sp>
          <p:sp>
            <p:nvSpPr>
              <p:cNvPr id="21" name="文本框 20"/>
              <p:cNvSpPr txBox="1"/>
              <p:nvPr/>
            </p:nvSpPr>
            <p:spPr>
              <a:xfrm flipH="1">
                <a:off x="1093232" y="3506153"/>
                <a:ext cx="1509713" cy="27699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7" name="文本框 22"/>
              <p:cNvSpPr txBox="1"/>
              <p:nvPr/>
            </p:nvSpPr>
            <p:spPr>
              <a:xfrm rot="840000" flipH="1">
                <a:off x="4643438" y="3996125"/>
                <a:ext cx="4502944" cy="46166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2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grpSp>
      </p:grpSp>
    </p:spTree>
    <p:extLst>
      <p:ext uri="{BB962C8B-B14F-4D97-AF65-F5344CB8AC3E}">
        <p14:creationId xmlns:p14="http://schemas.microsoft.com/office/powerpoint/2010/main" val="388988844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354" y="0"/>
            <a:ext cx="9141291" cy="5143499"/>
          </a:xfrm>
          <a:prstGeom prst="rect">
            <a:avLst/>
          </a:prstGeom>
        </p:spPr>
      </p:pic>
      <p:grpSp>
        <p:nvGrpSpPr>
          <p:cNvPr id="4" name="组合 3"/>
          <p:cNvGrpSpPr/>
          <p:nvPr/>
        </p:nvGrpSpPr>
        <p:grpSpPr>
          <a:xfrm>
            <a:off x="3083693" y="2324100"/>
            <a:ext cx="765382" cy="746819"/>
            <a:chOff x="3083693" y="2324100"/>
            <a:chExt cx="765382" cy="746819"/>
          </a:xfrm>
        </p:grpSpPr>
        <p:grpSp>
          <p:nvGrpSpPr>
            <p:cNvPr id="24" name="组合 53"/>
            <p:cNvGrpSpPr>
              <a:grpSpLocks/>
            </p:cNvGrpSpPr>
            <p:nvPr>
              <p:custDataLst>
                <p:tags r:id="rId8"/>
              </p:custDataLst>
            </p:nvPr>
          </p:nvGrpSpPr>
          <p:grpSpPr bwMode="auto">
            <a:xfrm>
              <a:off x="3092261" y="2348376"/>
              <a:ext cx="699696" cy="698267"/>
              <a:chOff x="1188720" y="1335024"/>
              <a:chExt cx="900000" cy="900000"/>
            </a:xfrm>
          </p:grpSpPr>
          <p:sp>
            <p:nvSpPr>
              <p:cNvPr id="25" name="矩形 24"/>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26" name="直接连接符 55"/>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27" name="直接连接符 56"/>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0" name="文本框 39"/>
            <p:cNvSpPr txBox="1"/>
            <p:nvPr>
              <p:custDataLst>
                <p:tags r:id="rId9"/>
              </p:custDataLst>
            </p:nvPr>
          </p:nvSpPr>
          <p:spPr>
            <a:xfrm>
              <a:off x="3083693"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第</a:t>
              </a:r>
            </a:p>
          </p:txBody>
        </p:sp>
      </p:grpSp>
      <p:grpSp>
        <p:nvGrpSpPr>
          <p:cNvPr id="5" name="组合 4"/>
          <p:cNvGrpSpPr/>
          <p:nvPr/>
        </p:nvGrpSpPr>
        <p:grpSpPr>
          <a:xfrm>
            <a:off x="3913332" y="2324100"/>
            <a:ext cx="766810" cy="746819"/>
            <a:chOff x="3913332" y="2324100"/>
            <a:chExt cx="766810" cy="746819"/>
          </a:xfrm>
        </p:grpSpPr>
        <p:grpSp>
          <p:nvGrpSpPr>
            <p:cNvPr id="28" name="组合 57"/>
            <p:cNvGrpSpPr>
              <a:grpSpLocks/>
            </p:cNvGrpSpPr>
            <p:nvPr>
              <p:custDataLst>
                <p:tags r:id="rId6"/>
              </p:custDataLst>
            </p:nvPr>
          </p:nvGrpSpPr>
          <p:grpSpPr bwMode="auto">
            <a:xfrm>
              <a:off x="3923329" y="2348376"/>
              <a:ext cx="698267" cy="698267"/>
              <a:chOff x="1188720" y="1335024"/>
              <a:chExt cx="900000" cy="900000"/>
            </a:xfrm>
          </p:grpSpPr>
          <p:sp>
            <p:nvSpPr>
              <p:cNvPr id="29" name="矩形 28"/>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0" name="直接连接符 59"/>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1" name="直接连接符 60"/>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1" name="文本框 40"/>
            <p:cNvSpPr txBox="1"/>
            <p:nvPr>
              <p:custDataLst>
                <p:tags r:id="rId7"/>
              </p:custDataLst>
            </p:nvPr>
          </p:nvSpPr>
          <p:spPr>
            <a:xfrm>
              <a:off x="3913332" y="2324100"/>
              <a:ext cx="766810" cy="746819"/>
            </a:xfrm>
            <a:prstGeom prst="rect">
              <a:avLst/>
            </a:prstGeom>
            <a:noFill/>
          </p:spPr>
          <p:txBody>
            <a:bodyPr wrap="none"/>
            <a:lstStyle/>
            <a:p>
              <a:pPr>
                <a:defRPr/>
              </a:pPr>
              <a:r>
                <a:rPr lang="zh-CN" altLang="en-US" sz="4400" spc="300" dirty="0" smtClean="0">
                  <a:solidFill>
                    <a:srgbClr val="ED7D31"/>
                  </a:solidFill>
                  <a:latin typeface="华文新魏" panose="02010800040101010101" pitchFamily="2" charset="-122"/>
                  <a:ea typeface="华文新魏" panose="02010800040101010101" pitchFamily="2" charset="-122"/>
                </a:rPr>
                <a:t>二</a:t>
              </a:r>
              <a:endParaRPr lang="zh-CN" altLang="en-US" sz="4400" spc="300" dirty="0">
                <a:solidFill>
                  <a:srgbClr val="ED7D31"/>
                </a:solidFill>
                <a:latin typeface="华文新魏" panose="02010800040101010101" pitchFamily="2" charset="-122"/>
                <a:ea typeface="华文新魏" panose="02010800040101010101" pitchFamily="2" charset="-122"/>
              </a:endParaRPr>
            </a:p>
          </p:txBody>
        </p:sp>
      </p:grpSp>
      <p:grpSp>
        <p:nvGrpSpPr>
          <p:cNvPr id="6" name="组合 5"/>
          <p:cNvGrpSpPr/>
          <p:nvPr/>
        </p:nvGrpSpPr>
        <p:grpSpPr>
          <a:xfrm>
            <a:off x="4744399" y="2324100"/>
            <a:ext cx="766810" cy="746819"/>
            <a:chOff x="4744399" y="2324100"/>
            <a:chExt cx="766810" cy="746819"/>
          </a:xfrm>
        </p:grpSpPr>
        <p:grpSp>
          <p:nvGrpSpPr>
            <p:cNvPr id="32" name="组合 61"/>
            <p:cNvGrpSpPr>
              <a:grpSpLocks/>
            </p:cNvGrpSpPr>
            <p:nvPr>
              <p:custDataLst>
                <p:tags r:id="rId4"/>
              </p:custDataLst>
            </p:nvPr>
          </p:nvGrpSpPr>
          <p:grpSpPr bwMode="auto">
            <a:xfrm>
              <a:off x="4754396" y="2348376"/>
              <a:ext cx="698267" cy="698267"/>
              <a:chOff x="1188720" y="1335024"/>
              <a:chExt cx="900000" cy="900000"/>
            </a:xfrm>
          </p:grpSpPr>
          <p:sp>
            <p:nvSpPr>
              <p:cNvPr id="33" name="矩形 32"/>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4" name="直接连接符 63"/>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5" name="直接连接符 64"/>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2" name="文本框 41"/>
            <p:cNvSpPr txBox="1"/>
            <p:nvPr>
              <p:custDataLst>
                <p:tags r:id="rId5"/>
              </p:custDataLst>
            </p:nvPr>
          </p:nvSpPr>
          <p:spPr>
            <a:xfrm>
              <a:off x="4744399" y="2324100"/>
              <a:ext cx="766810"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章</a:t>
              </a:r>
            </a:p>
          </p:txBody>
        </p:sp>
      </p:grpSp>
      <p:grpSp>
        <p:nvGrpSpPr>
          <p:cNvPr id="7" name="组合 6"/>
          <p:cNvGrpSpPr/>
          <p:nvPr/>
        </p:nvGrpSpPr>
        <p:grpSpPr>
          <a:xfrm>
            <a:off x="5575467" y="2324100"/>
            <a:ext cx="765382" cy="746819"/>
            <a:chOff x="5575467" y="2324100"/>
            <a:chExt cx="765382" cy="746819"/>
          </a:xfrm>
        </p:grpSpPr>
        <p:grpSp>
          <p:nvGrpSpPr>
            <p:cNvPr id="36" name="组合 65"/>
            <p:cNvGrpSpPr>
              <a:grpSpLocks/>
            </p:cNvGrpSpPr>
            <p:nvPr>
              <p:custDataLst>
                <p:tags r:id="rId2"/>
              </p:custDataLst>
            </p:nvPr>
          </p:nvGrpSpPr>
          <p:grpSpPr bwMode="auto">
            <a:xfrm>
              <a:off x="5584035" y="2348376"/>
              <a:ext cx="699696" cy="698267"/>
              <a:chOff x="1188720" y="1335024"/>
              <a:chExt cx="900000" cy="900000"/>
            </a:xfrm>
          </p:grpSpPr>
          <p:sp>
            <p:nvSpPr>
              <p:cNvPr id="37" name="矩形 36"/>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8" name="直接连接符 67"/>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9" name="直接连接符 68"/>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3" name="文本框 42"/>
            <p:cNvSpPr txBox="1"/>
            <p:nvPr>
              <p:custDataLst>
                <p:tags r:id="rId3"/>
              </p:custDataLst>
            </p:nvPr>
          </p:nvSpPr>
          <p:spPr>
            <a:xfrm>
              <a:off x="5575467"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节</a:t>
              </a:r>
            </a:p>
          </p:txBody>
        </p:sp>
      </p:grpSp>
      <p:sp>
        <p:nvSpPr>
          <p:cNvPr id="44" name="文本框 77"/>
          <p:cNvSpPr txBox="1">
            <a:spLocks noChangeArrowheads="1"/>
          </p:cNvSpPr>
          <p:nvPr>
            <p:custDataLst>
              <p:tags r:id="rId1"/>
            </p:custDataLst>
          </p:nvPr>
        </p:nvSpPr>
        <p:spPr bwMode="auto">
          <a:xfrm>
            <a:off x="2326879" y="3211487"/>
            <a:ext cx="4046813" cy="66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rgbClr val="7F7F7F"/>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050" dirty="0">
              <a:solidFill>
                <a:srgbClr val="7F7F7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01700546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93909" y="2089309"/>
            <a:ext cx="1793081" cy="1150620"/>
            <a:chOff x="793909" y="2089309"/>
            <a:chExt cx="1793081" cy="1150620"/>
          </a:xfrm>
        </p:grpSpPr>
        <p:sp>
          <p:nvSpPr>
            <p:cNvPr id="34" name="文本框 20"/>
            <p:cNvSpPr txBox="1"/>
            <p:nvPr/>
          </p:nvSpPr>
          <p:spPr>
            <a:xfrm flipH="1">
              <a:off x="935593" y="2089309"/>
              <a:ext cx="1509713"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35" name="文本框 22"/>
            <p:cNvSpPr txBox="1"/>
            <p:nvPr/>
          </p:nvSpPr>
          <p:spPr>
            <a:xfrm flipH="1">
              <a:off x="793909" y="2501265"/>
              <a:ext cx="1793081" cy="73866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36" name="直接连接符 35"/>
            <p:cNvCxnSpPr/>
            <p:nvPr/>
          </p:nvCxnSpPr>
          <p:spPr>
            <a:xfrm>
              <a:off x="1123450" y="2409587"/>
              <a:ext cx="1134000"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303257" y="3343037"/>
            <a:ext cx="1793081" cy="1150620"/>
            <a:chOff x="5303257" y="3343037"/>
            <a:chExt cx="1793081" cy="1150620"/>
          </a:xfrm>
        </p:grpSpPr>
        <p:sp>
          <p:nvSpPr>
            <p:cNvPr id="5" name="文本框 20"/>
            <p:cNvSpPr txBox="1"/>
            <p:nvPr/>
          </p:nvSpPr>
          <p:spPr>
            <a:xfrm flipH="1">
              <a:off x="5444941" y="3343037"/>
              <a:ext cx="1509713"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6" name="文本框 22"/>
            <p:cNvSpPr txBox="1"/>
            <p:nvPr/>
          </p:nvSpPr>
          <p:spPr>
            <a:xfrm flipH="1">
              <a:off x="5303257" y="3754993"/>
              <a:ext cx="1793081" cy="73866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7" name="直接连接符 6"/>
            <p:cNvCxnSpPr/>
            <p:nvPr/>
          </p:nvCxnSpPr>
          <p:spPr>
            <a:xfrm>
              <a:off x="5632797" y="3663315"/>
              <a:ext cx="1134000"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518423" y="1215361"/>
            <a:ext cx="1793081" cy="1150620"/>
            <a:chOff x="6518423" y="1215361"/>
            <a:chExt cx="1793081" cy="1150620"/>
          </a:xfrm>
        </p:grpSpPr>
        <p:sp>
          <p:nvSpPr>
            <p:cNvPr id="8" name="文本框 20"/>
            <p:cNvSpPr txBox="1"/>
            <p:nvPr/>
          </p:nvSpPr>
          <p:spPr>
            <a:xfrm flipH="1">
              <a:off x="6660107" y="1215361"/>
              <a:ext cx="1509713" cy="323165"/>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9" name="文本框 22"/>
            <p:cNvSpPr txBox="1"/>
            <p:nvPr/>
          </p:nvSpPr>
          <p:spPr>
            <a:xfrm flipH="1">
              <a:off x="6518423" y="1627317"/>
              <a:ext cx="1793081" cy="73866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0" name="直接连接符 9"/>
            <p:cNvCxnSpPr/>
            <p:nvPr/>
          </p:nvCxnSpPr>
          <p:spPr>
            <a:xfrm>
              <a:off x="6847963" y="1535639"/>
              <a:ext cx="1134000"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645330" y="991315"/>
            <a:ext cx="3735705" cy="3413760"/>
            <a:chOff x="2730818" y="1151097"/>
            <a:chExt cx="3735705" cy="3413760"/>
          </a:xfrm>
        </p:grpSpPr>
        <p:sp>
          <p:nvSpPr>
            <p:cNvPr id="222" name=" 222"/>
            <p:cNvSpPr/>
            <p:nvPr/>
          </p:nvSpPr>
          <p:spPr>
            <a:xfrm>
              <a:off x="3823098" y="1555909"/>
              <a:ext cx="1497806" cy="1497806"/>
            </a:xfrm>
            <a:custGeom>
              <a:avLst/>
              <a:gdLst/>
              <a:ahLst/>
              <a:cxnLst/>
              <a:rect l="l" t="t" r="r" b="b"/>
              <a:pathLst>
                <a:path w="801878" h="692519">
                  <a:moveTo>
                    <a:pt x="409945" y="0"/>
                  </a:moveTo>
                  <a:cubicBezTo>
                    <a:pt x="438516" y="279320"/>
                    <a:pt x="585358" y="523617"/>
                    <a:pt x="801878" y="678893"/>
                  </a:cubicBezTo>
                  <a:cubicBezTo>
                    <a:pt x="683463" y="627007"/>
                    <a:pt x="552608" y="598449"/>
                    <a:pt x="415082" y="598449"/>
                  </a:cubicBezTo>
                  <a:cubicBezTo>
                    <a:pt x="266403" y="598449"/>
                    <a:pt x="125520" y="631827"/>
                    <a:pt x="0" y="692519"/>
                  </a:cubicBezTo>
                  <a:cubicBezTo>
                    <a:pt x="226112" y="537440"/>
                    <a:pt x="380565" y="287238"/>
                    <a:pt x="409945" y="0"/>
                  </a:cubicBezTo>
                  <a:close/>
                </a:path>
              </a:pathLst>
            </a:cu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183" name=" 183"/>
            <p:cNvSpPr/>
            <p:nvPr/>
          </p:nvSpPr>
          <p:spPr>
            <a:xfrm rot="1680000">
              <a:off x="2730818" y="1151097"/>
              <a:ext cx="1617821" cy="1617821"/>
            </a:xfrm>
            <a:prstGeom prst="ellipse">
              <a:avLst/>
            </a:pr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3" name=" 183"/>
            <p:cNvSpPr/>
            <p:nvPr/>
          </p:nvSpPr>
          <p:spPr>
            <a:xfrm rot="19980000">
              <a:off x="4848702" y="1176814"/>
              <a:ext cx="1617821" cy="1617821"/>
            </a:xfrm>
            <a:prstGeom prst="ellipse">
              <a:avLst/>
            </a:pr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4" name=" 183"/>
            <p:cNvSpPr/>
            <p:nvPr/>
          </p:nvSpPr>
          <p:spPr>
            <a:xfrm rot="19980000">
              <a:off x="3763804" y="2947036"/>
              <a:ext cx="1617821" cy="1617821"/>
            </a:xfrm>
            <a:prstGeom prst="ellipse">
              <a:avLst/>
            </a:pr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grpSp>
          <p:nvGrpSpPr>
            <p:cNvPr id="4217" name="组合 68"/>
            <p:cNvGrpSpPr/>
            <p:nvPr/>
          </p:nvGrpSpPr>
          <p:grpSpPr>
            <a:xfrm>
              <a:off x="3117057" y="1698308"/>
              <a:ext cx="897256" cy="540544"/>
              <a:chOff x="0" y="0"/>
              <a:chExt cx="779463" cy="469900"/>
            </a:xfrm>
            <a:solidFill>
              <a:schemeClr val="bg1"/>
            </a:solidFill>
          </p:grpSpPr>
          <p:sp>
            <p:nvSpPr>
              <p:cNvPr id="4218" name="Freeform 366"/>
              <p:cNvSpPr>
                <a:spLocks noEditPoints="1"/>
              </p:cNvSpPr>
              <p:nvPr/>
            </p:nvSpPr>
            <p:spPr>
              <a:xfrm>
                <a:off x="0" y="0"/>
                <a:ext cx="469900" cy="469900"/>
              </a:xfrm>
              <a:custGeom>
                <a:avLst/>
                <a:gdLst/>
                <a:ahLst/>
                <a:cxnLst>
                  <a:cxn ang="0">
                    <a:pos x="469900" y="264604"/>
                  </a:cxn>
                  <a:cxn ang="0">
                    <a:pos x="469900" y="208338"/>
                  </a:cxn>
                  <a:cxn ang="0">
                    <a:pos x="402989" y="191610"/>
                  </a:cxn>
                  <a:cxn ang="0">
                    <a:pos x="381699" y="142947"/>
                  </a:cxn>
                  <a:cxn ang="0">
                    <a:pos x="418196" y="89722"/>
                  </a:cxn>
                  <a:cxn ang="0">
                    <a:pos x="377137" y="50183"/>
                  </a:cxn>
                  <a:cxn ang="0">
                    <a:pos x="320870" y="83639"/>
                  </a:cxn>
                  <a:cxn ang="0">
                    <a:pos x="276770" y="65391"/>
                  </a:cxn>
                  <a:cxn ang="0">
                    <a:pos x="263083" y="0"/>
                  </a:cxn>
                  <a:cxn ang="0">
                    <a:pos x="206817" y="0"/>
                  </a:cxn>
                  <a:cxn ang="0">
                    <a:pos x="191610" y="63870"/>
                  </a:cxn>
                  <a:cxn ang="0">
                    <a:pos x="141426" y="85160"/>
                  </a:cxn>
                  <a:cxn ang="0">
                    <a:pos x="86681" y="48663"/>
                  </a:cxn>
                  <a:cxn ang="0">
                    <a:pos x="47142" y="88201"/>
                  </a:cxn>
                  <a:cxn ang="0">
                    <a:pos x="80598" y="144468"/>
                  </a:cxn>
                  <a:cxn ang="0">
                    <a:pos x="60828" y="193130"/>
                  </a:cxn>
                  <a:cxn ang="0">
                    <a:pos x="0" y="205296"/>
                  </a:cxn>
                  <a:cxn ang="0">
                    <a:pos x="0" y="261562"/>
                  </a:cxn>
                  <a:cxn ang="0">
                    <a:pos x="60828" y="276770"/>
                  </a:cxn>
                  <a:cxn ang="0">
                    <a:pos x="80598" y="325432"/>
                  </a:cxn>
                  <a:cxn ang="0">
                    <a:pos x="44101" y="380178"/>
                  </a:cxn>
                  <a:cxn ang="0">
                    <a:pos x="83639" y="419717"/>
                  </a:cxn>
                  <a:cxn ang="0">
                    <a:pos x="139906" y="386261"/>
                  </a:cxn>
                  <a:cxn ang="0">
                    <a:pos x="191610" y="407551"/>
                  </a:cxn>
                  <a:cxn ang="0">
                    <a:pos x="203775" y="469900"/>
                  </a:cxn>
                  <a:cxn ang="0">
                    <a:pos x="260042" y="469900"/>
                  </a:cxn>
                  <a:cxn ang="0">
                    <a:pos x="276770" y="406030"/>
                  </a:cxn>
                  <a:cxn ang="0">
                    <a:pos x="322391" y="386261"/>
                  </a:cxn>
                  <a:cxn ang="0">
                    <a:pos x="377137" y="422758"/>
                  </a:cxn>
                  <a:cxn ang="0">
                    <a:pos x="416675" y="381699"/>
                  </a:cxn>
                  <a:cxn ang="0">
                    <a:pos x="383219" y="325432"/>
                  </a:cxn>
                  <a:cxn ang="0">
                    <a:pos x="402989" y="278290"/>
                  </a:cxn>
                  <a:cxn ang="0">
                    <a:pos x="469900" y="264604"/>
                  </a:cxn>
                  <a:cxn ang="0">
                    <a:pos x="234190" y="354326"/>
                  </a:cxn>
                  <a:cxn ang="0">
                    <a:pos x="117095" y="237231"/>
                  </a:cxn>
                  <a:cxn ang="0">
                    <a:pos x="234190" y="121657"/>
                  </a:cxn>
                  <a:cxn ang="0">
                    <a:pos x="349764" y="237231"/>
                  </a:cxn>
                  <a:cxn ang="0">
                    <a:pos x="234190" y="354326"/>
                  </a:cxn>
                </a:cxnLst>
                <a:rect l="0" t="0" r="0" b="0"/>
                <a:pathLst>
                  <a:path w="309" h="309">
                    <a:moveTo>
                      <a:pt x="309" y="174"/>
                    </a:moveTo>
                    <a:cubicBezTo>
                      <a:pt x="309" y="137"/>
                      <a:pt x="309" y="137"/>
                      <a:pt x="309" y="137"/>
                    </a:cubicBezTo>
                    <a:cubicBezTo>
                      <a:pt x="265" y="126"/>
                      <a:pt x="265" y="126"/>
                      <a:pt x="265" y="126"/>
                    </a:cubicBezTo>
                    <a:cubicBezTo>
                      <a:pt x="262" y="115"/>
                      <a:pt x="257" y="104"/>
                      <a:pt x="251" y="94"/>
                    </a:cubicBezTo>
                    <a:cubicBezTo>
                      <a:pt x="275" y="59"/>
                      <a:pt x="275" y="59"/>
                      <a:pt x="275" y="59"/>
                    </a:cubicBezTo>
                    <a:cubicBezTo>
                      <a:pt x="248" y="33"/>
                      <a:pt x="248" y="33"/>
                      <a:pt x="248" y="33"/>
                    </a:cubicBezTo>
                    <a:cubicBezTo>
                      <a:pt x="211" y="55"/>
                      <a:pt x="211" y="55"/>
                      <a:pt x="211" y="55"/>
                    </a:cubicBezTo>
                    <a:cubicBezTo>
                      <a:pt x="202" y="50"/>
                      <a:pt x="192" y="46"/>
                      <a:pt x="182" y="43"/>
                    </a:cubicBezTo>
                    <a:cubicBezTo>
                      <a:pt x="173" y="0"/>
                      <a:pt x="173" y="0"/>
                      <a:pt x="173" y="0"/>
                    </a:cubicBezTo>
                    <a:cubicBezTo>
                      <a:pt x="136" y="0"/>
                      <a:pt x="136" y="0"/>
                      <a:pt x="136" y="0"/>
                    </a:cubicBezTo>
                    <a:cubicBezTo>
                      <a:pt x="126" y="42"/>
                      <a:pt x="126" y="42"/>
                      <a:pt x="126" y="42"/>
                    </a:cubicBezTo>
                    <a:cubicBezTo>
                      <a:pt x="114" y="45"/>
                      <a:pt x="103" y="50"/>
                      <a:pt x="93" y="56"/>
                    </a:cubicBezTo>
                    <a:cubicBezTo>
                      <a:pt x="57" y="32"/>
                      <a:pt x="57" y="32"/>
                      <a:pt x="57" y="32"/>
                    </a:cubicBezTo>
                    <a:cubicBezTo>
                      <a:pt x="31" y="58"/>
                      <a:pt x="31" y="58"/>
                      <a:pt x="31" y="58"/>
                    </a:cubicBezTo>
                    <a:cubicBezTo>
                      <a:pt x="53" y="95"/>
                      <a:pt x="53" y="95"/>
                      <a:pt x="53" y="95"/>
                    </a:cubicBezTo>
                    <a:cubicBezTo>
                      <a:pt x="47" y="105"/>
                      <a:pt x="43" y="116"/>
                      <a:pt x="40" y="127"/>
                    </a:cubicBezTo>
                    <a:cubicBezTo>
                      <a:pt x="0" y="135"/>
                      <a:pt x="0" y="135"/>
                      <a:pt x="0" y="135"/>
                    </a:cubicBezTo>
                    <a:cubicBezTo>
                      <a:pt x="0" y="172"/>
                      <a:pt x="0" y="172"/>
                      <a:pt x="0" y="172"/>
                    </a:cubicBezTo>
                    <a:cubicBezTo>
                      <a:pt x="40" y="182"/>
                      <a:pt x="40" y="182"/>
                      <a:pt x="40" y="182"/>
                    </a:cubicBezTo>
                    <a:cubicBezTo>
                      <a:pt x="43" y="194"/>
                      <a:pt x="47" y="204"/>
                      <a:pt x="53" y="214"/>
                    </a:cubicBezTo>
                    <a:cubicBezTo>
                      <a:pt x="29" y="250"/>
                      <a:pt x="29" y="250"/>
                      <a:pt x="29" y="250"/>
                    </a:cubicBezTo>
                    <a:cubicBezTo>
                      <a:pt x="55" y="276"/>
                      <a:pt x="55" y="276"/>
                      <a:pt x="55" y="276"/>
                    </a:cubicBezTo>
                    <a:cubicBezTo>
                      <a:pt x="92" y="254"/>
                      <a:pt x="92" y="254"/>
                      <a:pt x="92" y="254"/>
                    </a:cubicBezTo>
                    <a:cubicBezTo>
                      <a:pt x="102" y="260"/>
                      <a:pt x="114" y="265"/>
                      <a:pt x="126" y="268"/>
                    </a:cubicBezTo>
                    <a:cubicBezTo>
                      <a:pt x="134" y="309"/>
                      <a:pt x="134" y="309"/>
                      <a:pt x="134" y="309"/>
                    </a:cubicBezTo>
                    <a:cubicBezTo>
                      <a:pt x="171" y="309"/>
                      <a:pt x="171" y="309"/>
                      <a:pt x="171" y="309"/>
                    </a:cubicBezTo>
                    <a:cubicBezTo>
                      <a:pt x="182" y="267"/>
                      <a:pt x="182" y="267"/>
                      <a:pt x="182" y="267"/>
                    </a:cubicBezTo>
                    <a:cubicBezTo>
                      <a:pt x="193" y="264"/>
                      <a:pt x="203" y="260"/>
                      <a:pt x="212" y="254"/>
                    </a:cubicBezTo>
                    <a:cubicBezTo>
                      <a:pt x="248" y="278"/>
                      <a:pt x="248" y="278"/>
                      <a:pt x="248" y="278"/>
                    </a:cubicBezTo>
                    <a:cubicBezTo>
                      <a:pt x="274" y="251"/>
                      <a:pt x="274" y="251"/>
                      <a:pt x="274" y="251"/>
                    </a:cubicBezTo>
                    <a:cubicBezTo>
                      <a:pt x="252" y="214"/>
                      <a:pt x="252" y="214"/>
                      <a:pt x="252" y="214"/>
                    </a:cubicBezTo>
                    <a:cubicBezTo>
                      <a:pt x="258" y="205"/>
                      <a:pt x="262" y="194"/>
                      <a:pt x="265" y="183"/>
                    </a:cubicBezTo>
                    <a:lnTo>
                      <a:pt x="309" y="174"/>
                    </a:lnTo>
                    <a:close/>
                    <a:moveTo>
                      <a:pt x="154" y="233"/>
                    </a:moveTo>
                    <a:cubicBezTo>
                      <a:pt x="112" y="233"/>
                      <a:pt x="77" y="199"/>
                      <a:pt x="77" y="156"/>
                    </a:cubicBezTo>
                    <a:cubicBezTo>
                      <a:pt x="77" y="114"/>
                      <a:pt x="112" y="80"/>
                      <a:pt x="154" y="80"/>
                    </a:cubicBezTo>
                    <a:cubicBezTo>
                      <a:pt x="196" y="80"/>
                      <a:pt x="230" y="114"/>
                      <a:pt x="230" y="156"/>
                    </a:cubicBezTo>
                    <a:cubicBezTo>
                      <a:pt x="230" y="199"/>
                      <a:pt x="196" y="233"/>
                      <a:pt x="154" y="233"/>
                    </a:cubicBezTo>
                    <a:close/>
                  </a:path>
                </a:pathLst>
              </a:custGeom>
              <a:grpFill/>
              <a:ln w="9525">
                <a:noFill/>
              </a:ln>
            </p:spPr>
            <p:txBody>
              <a:bodyPr/>
              <a:lstStyle/>
              <a:p>
                <a:pPr fontAlgn="base"/>
                <a:endParaRPr lang="zh-CN" altLang="en-US" sz="1013" noProof="1"/>
              </a:p>
            </p:txBody>
          </p:sp>
          <p:sp>
            <p:nvSpPr>
              <p:cNvPr id="4219" name="Freeform 367"/>
              <p:cNvSpPr>
                <a:spLocks noEditPoints="1"/>
              </p:cNvSpPr>
              <p:nvPr/>
            </p:nvSpPr>
            <p:spPr>
              <a:xfrm>
                <a:off x="463550" y="104775"/>
                <a:ext cx="315913" cy="315913"/>
              </a:xfrm>
              <a:custGeom>
                <a:avLst/>
                <a:gdLst/>
                <a:ahLst/>
                <a:cxnLst>
                  <a:cxn ang="0">
                    <a:pos x="315913" y="178560"/>
                  </a:cxn>
                  <a:cxn ang="0">
                    <a:pos x="315913" y="140406"/>
                  </a:cxn>
                  <a:cxn ang="0">
                    <a:pos x="270349" y="128197"/>
                  </a:cxn>
                  <a:cxn ang="0">
                    <a:pos x="256679" y="96147"/>
                  </a:cxn>
                  <a:cxn ang="0">
                    <a:pos x="279462" y="59520"/>
                  </a:cxn>
                  <a:cxn ang="0">
                    <a:pos x="253642" y="33575"/>
                  </a:cxn>
                  <a:cxn ang="0">
                    <a:pos x="215671" y="56468"/>
                  </a:cxn>
                  <a:cxn ang="0">
                    <a:pos x="185295" y="42732"/>
                  </a:cxn>
                  <a:cxn ang="0">
                    <a:pos x="176182" y="0"/>
                  </a:cxn>
                  <a:cxn ang="0">
                    <a:pos x="138212" y="0"/>
                  </a:cxn>
                  <a:cxn ang="0">
                    <a:pos x="127580" y="42732"/>
                  </a:cxn>
                  <a:cxn ang="0">
                    <a:pos x="94166" y="56468"/>
                  </a:cxn>
                  <a:cxn ang="0">
                    <a:pos x="57715" y="32049"/>
                  </a:cxn>
                  <a:cxn ang="0">
                    <a:pos x="30376" y="57994"/>
                  </a:cxn>
                  <a:cxn ang="0">
                    <a:pos x="53158" y="96147"/>
                  </a:cxn>
                  <a:cxn ang="0">
                    <a:pos x="39489" y="129723"/>
                  </a:cxn>
                  <a:cxn ang="0">
                    <a:pos x="0" y="137353"/>
                  </a:cxn>
                  <a:cxn ang="0">
                    <a:pos x="0" y="175507"/>
                  </a:cxn>
                  <a:cxn ang="0">
                    <a:pos x="39489" y="186190"/>
                  </a:cxn>
                  <a:cxn ang="0">
                    <a:pos x="53158" y="218239"/>
                  </a:cxn>
                  <a:cxn ang="0">
                    <a:pos x="28857" y="256393"/>
                  </a:cxn>
                  <a:cxn ang="0">
                    <a:pos x="56196" y="282338"/>
                  </a:cxn>
                  <a:cxn ang="0">
                    <a:pos x="94166" y="259445"/>
                  </a:cxn>
                  <a:cxn ang="0">
                    <a:pos x="127580" y="273181"/>
                  </a:cxn>
                  <a:cxn ang="0">
                    <a:pos x="136693" y="315913"/>
                  </a:cxn>
                  <a:cxn ang="0">
                    <a:pos x="174663" y="315913"/>
                  </a:cxn>
                  <a:cxn ang="0">
                    <a:pos x="185295" y="273181"/>
                  </a:cxn>
                  <a:cxn ang="0">
                    <a:pos x="217190" y="259445"/>
                  </a:cxn>
                  <a:cxn ang="0">
                    <a:pos x="252123" y="283864"/>
                  </a:cxn>
                  <a:cxn ang="0">
                    <a:pos x="279462" y="257919"/>
                  </a:cxn>
                  <a:cxn ang="0">
                    <a:pos x="256679" y="219766"/>
                  </a:cxn>
                  <a:cxn ang="0">
                    <a:pos x="270349" y="187716"/>
                  </a:cxn>
                  <a:cxn ang="0">
                    <a:pos x="315913" y="178560"/>
                  </a:cxn>
                  <a:cxn ang="0">
                    <a:pos x="156438" y="238079"/>
                  </a:cxn>
                  <a:cxn ang="0">
                    <a:pos x="78978" y="160246"/>
                  </a:cxn>
                  <a:cxn ang="0">
                    <a:pos x="156438" y="80886"/>
                  </a:cxn>
                  <a:cxn ang="0">
                    <a:pos x="235416" y="160246"/>
                  </a:cxn>
                  <a:cxn ang="0">
                    <a:pos x="156438" y="238079"/>
                  </a:cxn>
                </a:cxnLst>
                <a:rect l="0" t="0" r="0" b="0"/>
                <a:pathLst>
                  <a:path w="208" h="207">
                    <a:moveTo>
                      <a:pt x="208" y="117"/>
                    </a:moveTo>
                    <a:cubicBezTo>
                      <a:pt x="208" y="92"/>
                      <a:pt x="208" y="92"/>
                      <a:pt x="208" y="92"/>
                    </a:cubicBezTo>
                    <a:cubicBezTo>
                      <a:pt x="178" y="84"/>
                      <a:pt x="178" y="84"/>
                      <a:pt x="178" y="84"/>
                    </a:cubicBezTo>
                    <a:cubicBezTo>
                      <a:pt x="176" y="77"/>
                      <a:pt x="173" y="69"/>
                      <a:pt x="169" y="63"/>
                    </a:cubicBezTo>
                    <a:cubicBezTo>
                      <a:pt x="184" y="39"/>
                      <a:pt x="184" y="39"/>
                      <a:pt x="184" y="39"/>
                    </a:cubicBezTo>
                    <a:cubicBezTo>
                      <a:pt x="167" y="22"/>
                      <a:pt x="167" y="22"/>
                      <a:pt x="167" y="22"/>
                    </a:cubicBezTo>
                    <a:cubicBezTo>
                      <a:pt x="142" y="37"/>
                      <a:pt x="142" y="37"/>
                      <a:pt x="142" y="37"/>
                    </a:cubicBezTo>
                    <a:cubicBezTo>
                      <a:pt x="136" y="33"/>
                      <a:pt x="129" y="30"/>
                      <a:pt x="122" y="28"/>
                    </a:cubicBezTo>
                    <a:cubicBezTo>
                      <a:pt x="116" y="0"/>
                      <a:pt x="116" y="0"/>
                      <a:pt x="116" y="0"/>
                    </a:cubicBezTo>
                    <a:cubicBezTo>
                      <a:pt x="91" y="0"/>
                      <a:pt x="91" y="0"/>
                      <a:pt x="91" y="0"/>
                    </a:cubicBezTo>
                    <a:cubicBezTo>
                      <a:pt x="84" y="28"/>
                      <a:pt x="84" y="28"/>
                      <a:pt x="84" y="28"/>
                    </a:cubicBezTo>
                    <a:cubicBezTo>
                      <a:pt x="76" y="30"/>
                      <a:pt x="69" y="33"/>
                      <a:pt x="62" y="37"/>
                    </a:cubicBezTo>
                    <a:cubicBezTo>
                      <a:pt x="38" y="21"/>
                      <a:pt x="38" y="21"/>
                      <a:pt x="38" y="21"/>
                    </a:cubicBezTo>
                    <a:cubicBezTo>
                      <a:pt x="20" y="38"/>
                      <a:pt x="20" y="38"/>
                      <a:pt x="20" y="38"/>
                    </a:cubicBezTo>
                    <a:cubicBezTo>
                      <a:pt x="35" y="63"/>
                      <a:pt x="35" y="63"/>
                      <a:pt x="35" y="63"/>
                    </a:cubicBezTo>
                    <a:cubicBezTo>
                      <a:pt x="31" y="70"/>
                      <a:pt x="28" y="77"/>
                      <a:pt x="26" y="85"/>
                    </a:cubicBezTo>
                    <a:cubicBezTo>
                      <a:pt x="0" y="90"/>
                      <a:pt x="0" y="90"/>
                      <a:pt x="0" y="90"/>
                    </a:cubicBezTo>
                    <a:cubicBezTo>
                      <a:pt x="0" y="115"/>
                      <a:pt x="0" y="115"/>
                      <a:pt x="0" y="115"/>
                    </a:cubicBezTo>
                    <a:cubicBezTo>
                      <a:pt x="26" y="122"/>
                      <a:pt x="26" y="122"/>
                      <a:pt x="26" y="122"/>
                    </a:cubicBezTo>
                    <a:cubicBezTo>
                      <a:pt x="28" y="130"/>
                      <a:pt x="31" y="137"/>
                      <a:pt x="35" y="143"/>
                    </a:cubicBezTo>
                    <a:cubicBezTo>
                      <a:pt x="19" y="168"/>
                      <a:pt x="19" y="168"/>
                      <a:pt x="19" y="168"/>
                    </a:cubicBezTo>
                    <a:cubicBezTo>
                      <a:pt x="37" y="185"/>
                      <a:pt x="37" y="185"/>
                      <a:pt x="37" y="185"/>
                    </a:cubicBezTo>
                    <a:cubicBezTo>
                      <a:pt x="62" y="170"/>
                      <a:pt x="62" y="170"/>
                      <a:pt x="62" y="170"/>
                    </a:cubicBezTo>
                    <a:cubicBezTo>
                      <a:pt x="69" y="174"/>
                      <a:pt x="76" y="178"/>
                      <a:pt x="84" y="179"/>
                    </a:cubicBezTo>
                    <a:cubicBezTo>
                      <a:pt x="90" y="207"/>
                      <a:pt x="90" y="207"/>
                      <a:pt x="90" y="207"/>
                    </a:cubicBezTo>
                    <a:cubicBezTo>
                      <a:pt x="115" y="207"/>
                      <a:pt x="115" y="207"/>
                      <a:pt x="115" y="207"/>
                    </a:cubicBezTo>
                    <a:cubicBezTo>
                      <a:pt x="122" y="179"/>
                      <a:pt x="122" y="179"/>
                      <a:pt x="122" y="179"/>
                    </a:cubicBezTo>
                    <a:cubicBezTo>
                      <a:pt x="129" y="177"/>
                      <a:pt x="136" y="174"/>
                      <a:pt x="143" y="170"/>
                    </a:cubicBezTo>
                    <a:cubicBezTo>
                      <a:pt x="166" y="186"/>
                      <a:pt x="166" y="186"/>
                      <a:pt x="166" y="186"/>
                    </a:cubicBezTo>
                    <a:cubicBezTo>
                      <a:pt x="184" y="169"/>
                      <a:pt x="184" y="169"/>
                      <a:pt x="184" y="169"/>
                    </a:cubicBezTo>
                    <a:cubicBezTo>
                      <a:pt x="169" y="144"/>
                      <a:pt x="169" y="144"/>
                      <a:pt x="169" y="144"/>
                    </a:cubicBezTo>
                    <a:cubicBezTo>
                      <a:pt x="173" y="137"/>
                      <a:pt x="176" y="130"/>
                      <a:pt x="178" y="123"/>
                    </a:cubicBezTo>
                    <a:lnTo>
                      <a:pt x="208" y="117"/>
                    </a:lnTo>
                    <a:close/>
                    <a:moveTo>
                      <a:pt x="103" y="156"/>
                    </a:moveTo>
                    <a:cubicBezTo>
                      <a:pt x="75" y="156"/>
                      <a:pt x="52" y="133"/>
                      <a:pt x="52" y="105"/>
                    </a:cubicBezTo>
                    <a:cubicBezTo>
                      <a:pt x="52" y="76"/>
                      <a:pt x="75" y="53"/>
                      <a:pt x="103" y="53"/>
                    </a:cubicBezTo>
                    <a:cubicBezTo>
                      <a:pt x="132" y="53"/>
                      <a:pt x="155" y="76"/>
                      <a:pt x="155" y="105"/>
                    </a:cubicBezTo>
                    <a:cubicBezTo>
                      <a:pt x="155" y="133"/>
                      <a:pt x="132" y="156"/>
                      <a:pt x="103" y="156"/>
                    </a:cubicBezTo>
                    <a:close/>
                  </a:path>
                </a:pathLst>
              </a:custGeom>
              <a:grpFill/>
              <a:ln w="9525">
                <a:noFill/>
              </a:ln>
            </p:spPr>
            <p:txBody>
              <a:bodyPr/>
              <a:lstStyle/>
              <a:p>
                <a:pPr fontAlgn="base"/>
                <a:endParaRPr lang="zh-CN" altLang="en-US" sz="1013" noProof="1"/>
              </a:p>
            </p:txBody>
          </p:sp>
        </p:grpSp>
        <p:sp>
          <p:nvSpPr>
            <p:cNvPr id="136200" name="Freeform 10"/>
            <p:cNvSpPr>
              <a:spLocks noEditPoints="1"/>
            </p:cNvSpPr>
            <p:nvPr/>
          </p:nvSpPr>
          <p:spPr>
            <a:xfrm>
              <a:off x="4270773" y="3444955"/>
              <a:ext cx="745331" cy="621506"/>
            </a:xfrm>
            <a:custGeom>
              <a:avLst/>
              <a:gdLst/>
              <a:ahLst/>
              <a:cxnLst>
                <a:cxn ang="0">
                  <a:pos x="193413" y="0"/>
                </a:cxn>
                <a:cxn ang="0">
                  <a:pos x="204093" y="11866"/>
                </a:cxn>
                <a:cxn ang="0">
                  <a:pos x="185107" y="65262"/>
                </a:cxn>
                <a:cxn ang="0">
                  <a:pos x="43904" y="20172"/>
                </a:cxn>
                <a:cxn ang="0">
                  <a:pos x="53396" y="28478"/>
                </a:cxn>
                <a:cxn ang="0">
                  <a:pos x="70009" y="42717"/>
                </a:cxn>
                <a:cxn ang="0">
                  <a:pos x="43904" y="53396"/>
                </a:cxn>
                <a:cxn ang="0">
                  <a:pos x="53396" y="61702"/>
                </a:cxn>
                <a:cxn ang="0">
                  <a:pos x="70009" y="75941"/>
                </a:cxn>
                <a:cxn ang="0">
                  <a:pos x="43904" y="87807"/>
                </a:cxn>
                <a:cxn ang="0">
                  <a:pos x="53396" y="92554"/>
                </a:cxn>
                <a:cxn ang="0">
                  <a:pos x="70009" y="106793"/>
                </a:cxn>
                <a:cxn ang="0">
                  <a:pos x="43904" y="118658"/>
                </a:cxn>
                <a:cxn ang="0">
                  <a:pos x="53396" y="123405"/>
                </a:cxn>
                <a:cxn ang="0">
                  <a:pos x="70009" y="137644"/>
                </a:cxn>
                <a:cxn ang="0">
                  <a:pos x="43904" y="151883"/>
                </a:cxn>
                <a:cxn ang="0">
                  <a:pos x="53396" y="160189"/>
                </a:cxn>
                <a:cxn ang="0">
                  <a:pos x="70009" y="174428"/>
                </a:cxn>
                <a:cxn ang="0">
                  <a:pos x="43904" y="185107"/>
                </a:cxn>
                <a:cxn ang="0">
                  <a:pos x="43904" y="207652"/>
                </a:cxn>
                <a:cxn ang="0">
                  <a:pos x="185107" y="162562"/>
                </a:cxn>
                <a:cxn ang="0">
                  <a:pos x="204093" y="215958"/>
                </a:cxn>
                <a:cxn ang="0">
                  <a:pos x="193413" y="227824"/>
                </a:cxn>
                <a:cxn ang="0">
                  <a:pos x="24918" y="227824"/>
                </a:cxn>
                <a:cxn ang="0">
                  <a:pos x="24918" y="201719"/>
                </a:cxn>
                <a:cxn ang="0">
                  <a:pos x="0" y="182734"/>
                </a:cxn>
                <a:cxn ang="0">
                  <a:pos x="24918" y="166122"/>
                </a:cxn>
                <a:cxn ang="0">
                  <a:pos x="0" y="149510"/>
                </a:cxn>
                <a:cxn ang="0">
                  <a:pos x="24918" y="135271"/>
                </a:cxn>
                <a:cxn ang="0">
                  <a:pos x="0" y="115099"/>
                </a:cxn>
                <a:cxn ang="0">
                  <a:pos x="24918" y="104419"/>
                </a:cxn>
                <a:cxn ang="0">
                  <a:pos x="0" y="84247"/>
                </a:cxn>
                <a:cxn ang="0">
                  <a:pos x="24918" y="70008"/>
                </a:cxn>
                <a:cxn ang="0">
                  <a:pos x="0" y="53396"/>
                </a:cxn>
                <a:cxn ang="0">
                  <a:pos x="24918" y="11866"/>
                </a:cxn>
                <a:cxn ang="0">
                  <a:pos x="35598" y="0"/>
                </a:cxn>
                <a:cxn ang="0">
                  <a:pos x="86621" y="109166"/>
                </a:cxn>
                <a:cxn ang="0">
                  <a:pos x="113912" y="121031"/>
                </a:cxn>
                <a:cxn ang="0">
                  <a:pos x="86621" y="109166"/>
                </a:cxn>
                <a:cxn ang="0">
                  <a:pos x="86621" y="84247"/>
                </a:cxn>
                <a:cxn ang="0">
                  <a:pos x="136457" y="96113"/>
                </a:cxn>
                <a:cxn ang="0">
                  <a:pos x="86621" y="84247"/>
                </a:cxn>
                <a:cxn ang="0">
                  <a:pos x="86621" y="61702"/>
                </a:cxn>
                <a:cxn ang="0">
                  <a:pos x="159002" y="73568"/>
                </a:cxn>
                <a:cxn ang="0">
                  <a:pos x="86621" y="61702"/>
                </a:cxn>
                <a:cxn ang="0">
                  <a:pos x="86621" y="39157"/>
                </a:cxn>
                <a:cxn ang="0">
                  <a:pos x="159002" y="48650"/>
                </a:cxn>
                <a:cxn ang="0">
                  <a:pos x="86621" y="39157"/>
                </a:cxn>
                <a:cxn ang="0">
                  <a:pos x="113912" y="180361"/>
                </a:cxn>
                <a:cxn ang="0">
                  <a:pos x="144763" y="180361"/>
                </a:cxn>
                <a:cxn ang="0">
                  <a:pos x="117472" y="149510"/>
                </a:cxn>
                <a:cxn ang="0">
                  <a:pos x="113912" y="180361"/>
                </a:cxn>
                <a:cxn ang="0">
                  <a:pos x="220705" y="51023"/>
                </a:cxn>
                <a:cxn ang="0">
                  <a:pos x="159002" y="166122"/>
                </a:cxn>
                <a:cxn ang="0">
                  <a:pos x="220705" y="51023"/>
                </a:cxn>
              </a:cxnLst>
              <a:rect l="0" t="0" r="0" b="0"/>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lnTo>
                    <a:pt x="30" y="0"/>
                  </a:lnTo>
                  <a:close/>
                  <a:moveTo>
                    <a:pt x="73" y="92"/>
                  </a:moveTo>
                  <a:lnTo>
                    <a:pt x="73" y="102"/>
                  </a:lnTo>
                  <a:lnTo>
                    <a:pt x="96" y="102"/>
                  </a:lnTo>
                  <a:lnTo>
                    <a:pt x="96" y="92"/>
                  </a:lnTo>
                  <a:lnTo>
                    <a:pt x="73" y="92"/>
                  </a:lnTo>
                  <a:lnTo>
                    <a:pt x="73" y="92"/>
                  </a:lnTo>
                  <a:close/>
                  <a:moveTo>
                    <a:pt x="73" y="71"/>
                  </a:moveTo>
                  <a:lnTo>
                    <a:pt x="73" y="81"/>
                  </a:lnTo>
                  <a:lnTo>
                    <a:pt x="115" y="81"/>
                  </a:lnTo>
                  <a:lnTo>
                    <a:pt x="115" y="71"/>
                  </a:lnTo>
                  <a:lnTo>
                    <a:pt x="73" y="71"/>
                  </a:lnTo>
                  <a:lnTo>
                    <a:pt x="73" y="71"/>
                  </a:lnTo>
                  <a:close/>
                  <a:moveTo>
                    <a:pt x="73" y="52"/>
                  </a:moveTo>
                  <a:lnTo>
                    <a:pt x="73" y="62"/>
                  </a:lnTo>
                  <a:lnTo>
                    <a:pt x="134" y="62"/>
                  </a:lnTo>
                  <a:lnTo>
                    <a:pt x="134" y="52"/>
                  </a:lnTo>
                  <a:lnTo>
                    <a:pt x="73" y="52"/>
                  </a:lnTo>
                  <a:lnTo>
                    <a:pt x="73" y="52"/>
                  </a:lnTo>
                  <a:close/>
                  <a:moveTo>
                    <a:pt x="73" y="33"/>
                  </a:moveTo>
                  <a:lnTo>
                    <a:pt x="73" y="41"/>
                  </a:lnTo>
                  <a:lnTo>
                    <a:pt x="134" y="41"/>
                  </a:lnTo>
                  <a:lnTo>
                    <a:pt x="134" y="33"/>
                  </a:lnTo>
                  <a:lnTo>
                    <a:pt x="73" y="33"/>
                  </a:lnTo>
                  <a:lnTo>
                    <a:pt x="73" y="33"/>
                  </a:lnTo>
                  <a:close/>
                  <a:moveTo>
                    <a:pt x="96" y="152"/>
                  </a:moveTo>
                  <a:lnTo>
                    <a:pt x="111" y="152"/>
                  </a:lnTo>
                  <a:lnTo>
                    <a:pt x="122" y="152"/>
                  </a:lnTo>
                  <a:lnTo>
                    <a:pt x="111" y="137"/>
                  </a:lnTo>
                  <a:lnTo>
                    <a:pt x="99" y="126"/>
                  </a:lnTo>
                  <a:lnTo>
                    <a:pt x="99" y="140"/>
                  </a:lnTo>
                  <a:lnTo>
                    <a:pt x="96" y="152"/>
                  </a:lnTo>
                  <a:lnTo>
                    <a:pt x="96" y="152"/>
                  </a:lnTo>
                  <a:close/>
                  <a:moveTo>
                    <a:pt x="186" y="43"/>
                  </a:moveTo>
                  <a:lnTo>
                    <a:pt x="111" y="116"/>
                  </a:lnTo>
                  <a:lnTo>
                    <a:pt x="134" y="140"/>
                  </a:lnTo>
                  <a:lnTo>
                    <a:pt x="210" y="67"/>
                  </a:lnTo>
                  <a:lnTo>
                    <a:pt x="186" y="43"/>
                  </a:lnTo>
                  <a:close/>
                </a:path>
              </a:pathLst>
            </a:custGeom>
            <a:solidFill>
              <a:schemeClr val="bg1"/>
            </a:solidFill>
            <a:ln w="9525">
              <a:noFill/>
            </a:ln>
          </p:spPr>
          <p:txBody>
            <a:bodyPr/>
            <a:lstStyle/>
            <a:p>
              <a:endParaRPr lang="zh-CN" altLang="en-US" sz="1013"/>
            </a:p>
          </p:txBody>
        </p:sp>
        <p:sp>
          <p:nvSpPr>
            <p:cNvPr id="136201" name="Freeform 101"/>
            <p:cNvSpPr/>
            <p:nvPr/>
          </p:nvSpPr>
          <p:spPr>
            <a:xfrm>
              <a:off x="5263515" y="1555671"/>
              <a:ext cx="788194" cy="747713"/>
            </a:xfrm>
            <a:custGeom>
              <a:avLst/>
              <a:gdLst/>
              <a:ahLst/>
              <a:cxnLst>
                <a:cxn ang="0">
                  <a:pos x="72890" y="69779"/>
                </a:cxn>
                <a:cxn ang="0">
                  <a:pos x="142977" y="69779"/>
                </a:cxn>
                <a:cxn ang="0">
                  <a:pos x="148584" y="58615"/>
                </a:cxn>
                <a:cxn ang="0">
                  <a:pos x="137370" y="41868"/>
                </a:cxn>
                <a:cxn ang="0">
                  <a:pos x="140174" y="8374"/>
                </a:cxn>
                <a:cxn ang="0">
                  <a:pos x="162601" y="0"/>
                </a:cxn>
                <a:cxn ang="0">
                  <a:pos x="187833" y="8374"/>
                </a:cxn>
                <a:cxn ang="0">
                  <a:pos x="190636" y="41868"/>
                </a:cxn>
                <a:cxn ang="0">
                  <a:pos x="179422" y="58615"/>
                </a:cxn>
                <a:cxn ang="0">
                  <a:pos x="182226" y="69779"/>
                </a:cxn>
                <a:cxn ang="0">
                  <a:pos x="255116" y="69779"/>
                </a:cxn>
                <a:cxn ang="0">
                  <a:pos x="255116" y="136767"/>
                </a:cxn>
                <a:cxn ang="0">
                  <a:pos x="243902" y="142350"/>
                </a:cxn>
                <a:cxn ang="0">
                  <a:pos x="227081" y="131185"/>
                </a:cxn>
                <a:cxn ang="0">
                  <a:pos x="196243" y="133976"/>
                </a:cxn>
                <a:cxn ang="0">
                  <a:pos x="187833" y="156306"/>
                </a:cxn>
                <a:cxn ang="0">
                  <a:pos x="196243" y="178635"/>
                </a:cxn>
                <a:cxn ang="0">
                  <a:pos x="227081" y="181426"/>
                </a:cxn>
                <a:cxn ang="0">
                  <a:pos x="243902" y="170261"/>
                </a:cxn>
                <a:cxn ang="0">
                  <a:pos x="255116" y="173053"/>
                </a:cxn>
                <a:cxn ang="0">
                  <a:pos x="255116" y="245623"/>
                </a:cxn>
                <a:cxn ang="0">
                  <a:pos x="179422" y="245623"/>
                </a:cxn>
                <a:cxn ang="0">
                  <a:pos x="176619" y="237249"/>
                </a:cxn>
                <a:cxn ang="0">
                  <a:pos x="187833" y="220502"/>
                </a:cxn>
                <a:cxn ang="0">
                  <a:pos x="185029" y="189800"/>
                </a:cxn>
                <a:cxn ang="0">
                  <a:pos x="162601" y="184217"/>
                </a:cxn>
                <a:cxn ang="0">
                  <a:pos x="140174" y="189800"/>
                </a:cxn>
                <a:cxn ang="0">
                  <a:pos x="137370" y="220502"/>
                </a:cxn>
                <a:cxn ang="0">
                  <a:pos x="148584" y="237249"/>
                </a:cxn>
                <a:cxn ang="0">
                  <a:pos x="142977" y="245623"/>
                </a:cxn>
                <a:cxn ang="0">
                  <a:pos x="72890" y="245623"/>
                </a:cxn>
                <a:cxn ang="0">
                  <a:pos x="72890" y="178635"/>
                </a:cxn>
                <a:cxn ang="0">
                  <a:pos x="61676" y="173053"/>
                </a:cxn>
                <a:cxn ang="0">
                  <a:pos x="44856" y="187008"/>
                </a:cxn>
                <a:cxn ang="0">
                  <a:pos x="11214" y="181426"/>
                </a:cxn>
                <a:cxn ang="0">
                  <a:pos x="2803" y="159097"/>
                </a:cxn>
                <a:cxn ang="0">
                  <a:pos x="11214" y="133976"/>
                </a:cxn>
                <a:cxn ang="0">
                  <a:pos x="44856" y="131185"/>
                </a:cxn>
                <a:cxn ang="0">
                  <a:pos x="61676" y="142350"/>
                </a:cxn>
                <a:cxn ang="0">
                  <a:pos x="72890" y="136767"/>
                </a:cxn>
                <a:cxn ang="0">
                  <a:pos x="72890" y="69779"/>
                </a:cxn>
              </a:cxnLst>
              <a:rect l="0" t="0" r="0" b="0"/>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w="9525">
              <a:noFill/>
            </a:ln>
          </p:spPr>
          <p:txBody>
            <a:bodyPr/>
            <a:lstStyle/>
            <a:p>
              <a:endParaRPr lang="zh-CN" altLang="en-US" sz="1013"/>
            </a:p>
          </p:txBody>
        </p:sp>
        <p:sp>
          <p:nvSpPr>
            <p:cNvPr id="11" name=" 183"/>
            <p:cNvSpPr/>
            <p:nvPr/>
          </p:nvSpPr>
          <p:spPr>
            <a:xfrm rot="1680000">
              <a:off x="4401503" y="2356962"/>
              <a:ext cx="364331" cy="3643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grpSp>
    </p:spTree>
    <p:extLst>
      <p:ext uri="{BB962C8B-B14F-4D97-AF65-F5344CB8AC3E}">
        <p14:creationId xmlns:p14="http://schemas.microsoft.com/office/powerpoint/2010/main" val="131544937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36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43702" y="732698"/>
            <a:ext cx="7358539" cy="3870785"/>
            <a:chOff x="1043702" y="732698"/>
            <a:chExt cx="7358539" cy="3870785"/>
          </a:xfrm>
        </p:grpSpPr>
        <p:grpSp>
          <p:nvGrpSpPr>
            <p:cNvPr id="18" name="组合 17"/>
            <p:cNvGrpSpPr/>
            <p:nvPr/>
          </p:nvGrpSpPr>
          <p:grpSpPr>
            <a:xfrm>
              <a:off x="1043702" y="1055863"/>
              <a:ext cx="7358539" cy="3427558"/>
              <a:chOff x="-11" y="1793"/>
              <a:chExt cx="19236" cy="8960"/>
            </a:xfrm>
          </p:grpSpPr>
          <p:sp>
            <p:nvSpPr>
              <p:cNvPr id="16" name="平行四边形 15"/>
              <p:cNvSpPr/>
              <p:nvPr/>
            </p:nvSpPr>
            <p:spPr>
              <a:xfrm rot="16200000" flipH="1">
                <a:off x="11424" y="6426"/>
                <a:ext cx="6449" cy="1191"/>
              </a:xfrm>
              <a:prstGeom prst="parallelogram">
                <a:avLst>
                  <a:gd name="adj" fmla="val 61064"/>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梯形 14"/>
              <p:cNvSpPr/>
              <p:nvPr/>
            </p:nvSpPr>
            <p:spPr>
              <a:xfrm flipV="1">
                <a:off x="11982" y="9540"/>
                <a:ext cx="3285" cy="1191"/>
              </a:xfrm>
              <a:prstGeom prst="trapezoid">
                <a:avLst>
                  <a:gd name="adj" fmla="val 60569"/>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梯形 5"/>
              <p:cNvSpPr/>
              <p:nvPr/>
            </p:nvSpPr>
            <p:spPr>
              <a:xfrm rot="16200000" flipH="1">
                <a:off x="403" y="6221"/>
                <a:ext cx="2476" cy="1191"/>
              </a:xfrm>
              <a:prstGeom prst="trapezoid">
                <a:avLst>
                  <a:gd name="adj" fmla="val 60569"/>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梯形 2"/>
              <p:cNvSpPr/>
              <p:nvPr/>
            </p:nvSpPr>
            <p:spPr>
              <a:xfrm rot="5400000">
                <a:off x="2596" y="3462"/>
                <a:ext cx="3525" cy="1191"/>
              </a:xfrm>
              <a:prstGeom prst="trapezoid">
                <a:avLst>
                  <a:gd name="adj" fmla="val 60569"/>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 name="任意多边形 3"/>
              <p:cNvSpPr/>
              <p:nvPr/>
            </p:nvSpPr>
            <p:spPr>
              <a:xfrm>
                <a:off x="-11" y="1793"/>
                <a:ext cx="4964" cy="1195"/>
              </a:xfrm>
              <a:custGeom>
                <a:avLst/>
                <a:gdLst>
                  <a:gd name="connsiteX0" fmla="*/ 18 w 4964"/>
                  <a:gd name="connsiteY0" fmla="*/ 0 h 1195"/>
                  <a:gd name="connsiteX1" fmla="*/ 4243 w 4964"/>
                  <a:gd name="connsiteY1" fmla="*/ 0 h 1195"/>
                  <a:gd name="connsiteX2" fmla="*/ 4964 w 4964"/>
                  <a:gd name="connsiteY2" fmla="*/ 1191 h 1195"/>
                  <a:gd name="connsiteX3" fmla="*/ 0 w 4964"/>
                  <a:gd name="connsiteY3" fmla="*/ 1195 h 1195"/>
                  <a:gd name="connsiteX4" fmla="*/ 18 w 4964"/>
                  <a:gd name="connsiteY4" fmla="*/ 0 h 1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 h="1195">
                    <a:moveTo>
                      <a:pt x="18" y="0"/>
                    </a:moveTo>
                    <a:lnTo>
                      <a:pt x="4243" y="0"/>
                    </a:lnTo>
                    <a:lnTo>
                      <a:pt x="4964" y="1191"/>
                    </a:lnTo>
                    <a:lnTo>
                      <a:pt x="0" y="1195"/>
                    </a:lnTo>
                    <a:lnTo>
                      <a:pt x="18" y="0"/>
                    </a:lnTo>
                    <a:close/>
                  </a:path>
                </a:pathLst>
              </a:cu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平行四边形 4"/>
              <p:cNvSpPr/>
              <p:nvPr/>
            </p:nvSpPr>
            <p:spPr>
              <a:xfrm>
                <a:off x="1046" y="5092"/>
                <a:ext cx="3907" cy="1191"/>
              </a:xfrm>
              <a:prstGeom prst="parallelogram">
                <a:avLst>
                  <a:gd name="adj" fmla="val 61064"/>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平行四边形 7"/>
              <p:cNvSpPr/>
              <p:nvPr/>
            </p:nvSpPr>
            <p:spPr>
              <a:xfrm flipV="1">
                <a:off x="1048" y="7347"/>
                <a:ext cx="11196" cy="1191"/>
              </a:xfrm>
              <a:prstGeom prst="parallelogram">
                <a:avLst>
                  <a:gd name="adj" fmla="val 61064"/>
                </a:avLst>
              </a:pr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平行四边形 12"/>
              <p:cNvSpPr/>
              <p:nvPr/>
            </p:nvSpPr>
            <p:spPr>
              <a:xfrm rot="5400000">
                <a:off x="10399" y="8455"/>
                <a:ext cx="3406" cy="1191"/>
              </a:xfrm>
              <a:prstGeom prst="parallelogram">
                <a:avLst>
                  <a:gd name="adj" fmla="val 61064"/>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任意多边形 16"/>
              <p:cNvSpPr/>
              <p:nvPr/>
            </p:nvSpPr>
            <p:spPr>
              <a:xfrm>
                <a:off x="14053" y="3287"/>
                <a:ext cx="5172" cy="1200"/>
              </a:xfrm>
              <a:custGeom>
                <a:avLst/>
                <a:gdLst>
                  <a:gd name="connsiteX0" fmla="*/ 0 w 5172"/>
                  <a:gd name="connsiteY0" fmla="*/ 1197 h 1200"/>
                  <a:gd name="connsiteX1" fmla="*/ 721 w 5172"/>
                  <a:gd name="connsiteY1" fmla="*/ 6 h 1200"/>
                  <a:gd name="connsiteX2" fmla="*/ 5160 w 5172"/>
                  <a:gd name="connsiteY2" fmla="*/ 0 h 1200"/>
                  <a:gd name="connsiteX3" fmla="*/ 5172 w 5172"/>
                  <a:gd name="connsiteY3" fmla="*/ 1200 h 1200"/>
                  <a:gd name="connsiteX4" fmla="*/ 0 w 5172"/>
                  <a:gd name="connsiteY4" fmla="*/ 1197 h 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2" h="1200">
                    <a:moveTo>
                      <a:pt x="0" y="1197"/>
                    </a:moveTo>
                    <a:lnTo>
                      <a:pt x="721" y="6"/>
                    </a:lnTo>
                    <a:lnTo>
                      <a:pt x="5160" y="0"/>
                    </a:lnTo>
                    <a:lnTo>
                      <a:pt x="5172" y="1200"/>
                    </a:lnTo>
                    <a:lnTo>
                      <a:pt x="0" y="1197"/>
                    </a:lnTo>
                    <a:close/>
                  </a:path>
                </a:pathLst>
              </a:custGeom>
              <a:solidFill>
                <a:srgbClr val="DEC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2" name="文本框 22"/>
            <p:cNvSpPr txBox="1"/>
            <p:nvPr/>
          </p:nvSpPr>
          <p:spPr>
            <a:xfrm flipH="1">
              <a:off x="3159653" y="1680259"/>
              <a:ext cx="1950244"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53" name="文本框 20"/>
            <p:cNvSpPr txBox="1"/>
            <p:nvPr/>
          </p:nvSpPr>
          <p:spPr>
            <a:xfrm flipH="1">
              <a:off x="3159415" y="1410701"/>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1" name="文本框 22"/>
            <p:cNvSpPr txBox="1"/>
            <p:nvPr/>
          </p:nvSpPr>
          <p:spPr>
            <a:xfrm flipH="1">
              <a:off x="2682974" y="4026402"/>
              <a:ext cx="1950244"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7" name="文本框 20"/>
            <p:cNvSpPr txBox="1"/>
            <p:nvPr/>
          </p:nvSpPr>
          <p:spPr>
            <a:xfrm flipH="1">
              <a:off x="2682736" y="3756845"/>
              <a:ext cx="1496615" cy="27699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2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5" name="文本框 22"/>
            <p:cNvSpPr txBox="1"/>
            <p:nvPr/>
          </p:nvSpPr>
          <p:spPr>
            <a:xfrm flipH="1">
              <a:off x="6423981" y="1002256"/>
              <a:ext cx="1950244" cy="57708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26" name="文本框 20"/>
            <p:cNvSpPr txBox="1"/>
            <p:nvPr/>
          </p:nvSpPr>
          <p:spPr>
            <a:xfrm flipH="1">
              <a:off x="6423744" y="732698"/>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grpSp>
          <p:nvGrpSpPr>
            <p:cNvPr id="27" name="组合 26"/>
            <p:cNvGrpSpPr/>
            <p:nvPr/>
          </p:nvGrpSpPr>
          <p:grpSpPr>
            <a:xfrm>
              <a:off x="1930916" y="1711593"/>
              <a:ext cx="451026" cy="450326"/>
              <a:chOff x="3091" y="5408"/>
              <a:chExt cx="1934" cy="1931"/>
            </a:xfrm>
          </p:grpSpPr>
          <p:sp>
            <p:nvSpPr>
              <p:cNvPr id="28" name="椭圆 27"/>
              <p:cNvSpPr/>
              <p:nvPr/>
            </p:nvSpPr>
            <p:spPr>
              <a:xfrm rot="5400000">
                <a:off x="3136" y="5408"/>
                <a:ext cx="1889" cy="18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endParaRPr>
              </a:p>
            </p:txBody>
          </p:sp>
          <p:sp>
            <p:nvSpPr>
              <p:cNvPr id="30" name="文本框 20"/>
              <p:cNvSpPr txBox="1"/>
              <p:nvPr/>
            </p:nvSpPr>
            <p:spPr>
              <a:xfrm flipH="1">
                <a:off x="3091" y="5557"/>
                <a:ext cx="1885" cy="1782"/>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21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a:t>
                </a:r>
                <a:r>
                  <a:rPr lang="en-US" sz="21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1</a:t>
                </a:r>
              </a:p>
            </p:txBody>
          </p:sp>
        </p:grpSp>
        <p:grpSp>
          <p:nvGrpSpPr>
            <p:cNvPr id="31" name="组合 30"/>
            <p:cNvGrpSpPr/>
            <p:nvPr/>
          </p:nvGrpSpPr>
          <p:grpSpPr>
            <a:xfrm>
              <a:off x="2164203" y="3822852"/>
              <a:ext cx="451026" cy="440531"/>
              <a:chOff x="3091" y="5408"/>
              <a:chExt cx="1934" cy="1889"/>
            </a:xfrm>
          </p:grpSpPr>
          <p:sp>
            <p:nvSpPr>
              <p:cNvPr id="32" name="椭圆 31"/>
              <p:cNvSpPr/>
              <p:nvPr/>
            </p:nvSpPr>
            <p:spPr>
              <a:xfrm rot="5400000">
                <a:off x="3136" y="5408"/>
                <a:ext cx="1889" cy="18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3" name="文本框 20"/>
              <p:cNvSpPr txBox="1"/>
              <p:nvPr/>
            </p:nvSpPr>
            <p:spPr>
              <a:xfrm flipH="1">
                <a:off x="3091" y="5557"/>
                <a:ext cx="1885" cy="158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dirty="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a:t>
                </a:r>
                <a:r>
                  <a:rPr lang="en-US" sz="1800" dirty="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2</a:t>
                </a:r>
              </a:p>
            </p:txBody>
          </p:sp>
        </p:grpSp>
        <p:grpSp>
          <p:nvGrpSpPr>
            <p:cNvPr id="34" name="组合 33"/>
            <p:cNvGrpSpPr/>
            <p:nvPr/>
          </p:nvGrpSpPr>
          <p:grpSpPr>
            <a:xfrm>
              <a:off x="5929378" y="1680259"/>
              <a:ext cx="451026" cy="440531"/>
              <a:chOff x="3091" y="5408"/>
              <a:chExt cx="1934" cy="1889"/>
            </a:xfrm>
          </p:grpSpPr>
          <p:sp>
            <p:nvSpPr>
              <p:cNvPr id="35" name="椭圆 34"/>
              <p:cNvSpPr/>
              <p:nvPr/>
            </p:nvSpPr>
            <p:spPr>
              <a:xfrm rot="5400000">
                <a:off x="3136" y="5408"/>
                <a:ext cx="1889" cy="18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6" name="文本框 20"/>
              <p:cNvSpPr txBox="1"/>
              <p:nvPr/>
            </p:nvSpPr>
            <p:spPr>
              <a:xfrm flipH="1">
                <a:off x="3091" y="5557"/>
                <a:ext cx="1885" cy="1584"/>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1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a:t>
                </a:r>
                <a:r>
                  <a:rPr lang="en-US" sz="1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3</a:t>
                </a:r>
              </a:p>
            </p:txBody>
          </p:sp>
        </p:grpSp>
      </p:grpSp>
    </p:spTree>
    <p:extLst>
      <p:ext uri="{BB962C8B-B14F-4D97-AF65-F5344CB8AC3E}">
        <p14:creationId xmlns:p14="http://schemas.microsoft.com/office/powerpoint/2010/main" val="265736851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18887" y="910114"/>
            <a:ext cx="5271134" cy="3972877"/>
            <a:chOff x="2518887" y="910114"/>
            <a:chExt cx="5271134" cy="3972877"/>
          </a:xfrm>
        </p:grpSpPr>
        <p:sp>
          <p:nvSpPr>
            <p:cNvPr id="347" name="购物车"/>
            <p:cNvSpPr/>
            <p:nvPr/>
          </p:nvSpPr>
          <p:spPr>
            <a:xfrm>
              <a:off x="4561523" y="3555206"/>
              <a:ext cx="1598295" cy="1327785"/>
            </a:xfrm>
            <a:custGeom>
              <a:avLst/>
              <a:gdLst/>
              <a:ahLst/>
              <a:cxnLst/>
              <a:rect l="l" t="t" r="r" b="b"/>
              <a:pathLst>
                <a:path w="2100462" h="1726264">
                  <a:moveTo>
                    <a:pt x="1169148" y="1434056"/>
                  </a:moveTo>
                  <a:cubicBezTo>
                    <a:pt x="1249839" y="1434056"/>
                    <a:pt x="1315252" y="1499469"/>
                    <a:pt x="1315252" y="1580160"/>
                  </a:cubicBezTo>
                  <a:cubicBezTo>
                    <a:pt x="1315252" y="1660851"/>
                    <a:pt x="1249839" y="1726264"/>
                    <a:pt x="1169148" y="1726264"/>
                  </a:cubicBezTo>
                  <a:cubicBezTo>
                    <a:pt x="1088457" y="1726264"/>
                    <a:pt x="1023044" y="1660851"/>
                    <a:pt x="1023044" y="1580160"/>
                  </a:cubicBezTo>
                  <a:cubicBezTo>
                    <a:pt x="1023044" y="1499469"/>
                    <a:pt x="1088457" y="1434056"/>
                    <a:pt x="1169148" y="1434056"/>
                  </a:cubicBezTo>
                  <a:close/>
                  <a:moveTo>
                    <a:pt x="561082" y="1434056"/>
                  </a:moveTo>
                  <a:cubicBezTo>
                    <a:pt x="641773" y="1434056"/>
                    <a:pt x="707186" y="1499469"/>
                    <a:pt x="707186" y="1580160"/>
                  </a:cubicBezTo>
                  <a:cubicBezTo>
                    <a:pt x="707186" y="1660851"/>
                    <a:pt x="641773" y="1726264"/>
                    <a:pt x="561082" y="1726264"/>
                  </a:cubicBezTo>
                  <a:cubicBezTo>
                    <a:pt x="480391" y="1726264"/>
                    <a:pt x="414978" y="1660851"/>
                    <a:pt x="414978" y="1580160"/>
                  </a:cubicBezTo>
                  <a:cubicBezTo>
                    <a:pt x="414978" y="1499469"/>
                    <a:pt x="480391" y="1434056"/>
                    <a:pt x="561082" y="1434056"/>
                  </a:cubicBezTo>
                  <a:close/>
                  <a:moveTo>
                    <a:pt x="1382881" y="785189"/>
                  </a:moveTo>
                  <a:cubicBezTo>
                    <a:pt x="1348673" y="785189"/>
                    <a:pt x="1320942" y="812920"/>
                    <a:pt x="1320942" y="847128"/>
                  </a:cubicBezTo>
                  <a:cubicBezTo>
                    <a:pt x="1320942" y="881336"/>
                    <a:pt x="1348673" y="909067"/>
                    <a:pt x="1382881" y="909067"/>
                  </a:cubicBezTo>
                  <a:cubicBezTo>
                    <a:pt x="1417089" y="909067"/>
                    <a:pt x="1444820" y="881336"/>
                    <a:pt x="1444820" y="847128"/>
                  </a:cubicBezTo>
                  <a:cubicBezTo>
                    <a:pt x="1444820" y="812920"/>
                    <a:pt x="1417089" y="785189"/>
                    <a:pt x="1382881" y="785189"/>
                  </a:cubicBezTo>
                  <a:close/>
                  <a:moveTo>
                    <a:pt x="1210442" y="785189"/>
                  </a:moveTo>
                  <a:cubicBezTo>
                    <a:pt x="1176234" y="785189"/>
                    <a:pt x="1148503" y="812920"/>
                    <a:pt x="1148503" y="847128"/>
                  </a:cubicBezTo>
                  <a:cubicBezTo>
                    <a:pt x="1148503" y="881336"/>
                    <a:pt x="1176234" y="909067"/>
                    <a:pt x="1210442" y="909067"/>
                  </a:cubicBezTo>
                  <a:cubicBezTo>
                    <a:pt x="1244650" y="909067"/>
                    <a:pt x="1272381" y="881336"/>
                    <a:pt x="1272381" y="847128"/>
                  </a:cubicBezTo>
                  <a:cubicBezTo>
                    <a:pt x="1272381" y="812920"/>
                    <a:pt x="1244650" y="785189"/>
                    <a:pt x="1210442" y="785189"/>
                  </a:cubicBezTo>
                  <a:close/>
                  <a:moveTo>
                    <a:pt x="1038003" y="785189"/>
                  </a:moveTo>
                  <a:cubicBezTo>
                    <a:pt x="1003795" y="785189"/>
                    <a:pt x="976064" y="812920"/>
                    <a:pt x="976064" y="847128"/>
                  </a:cubicBezTo>
                  <a:cubicBezTo>
                    <a:pt x="976064" y="881336"/>
                    <a:pt x="1003795" y="909067"/>
                    <a:pt x="1038003" y="909067"/>
                  </a:cubicBezTo>
                  <a:cubicBezTo>
                    <a:pt x="1072211" y="909067"/>
                    <a:pt x="1099942" y="881336"/>
                    <a:pt x="1099942" y="847128"/>
                  </a:cubicBezTo>
                  <a:cubicBezTo>
                    <a:pt x="1099942" y="812920"/>
                    <a:pt x="1072211" y="785189"/>
                    <a:pt x="1038003" y="785189"/>
                  </a:cubicBezTo>
                  <a:close/>
                  <a:moveTo>
                    <a:pt x="865564" y="785189"/>
                  </a:moveTo>
                  <a:cubicBezTo>
                    <a:pt x="831356" y="785189"/>
                    <a:pt x="803625" y="812920"/>
                    <a:pt x="803625" y="847128"/>
                  </a:cubicBezTo>
                  <a:cubicBezTo>
                    <a:pt x="803625" y="881336"/>
                    <a:pt x="831356" y="909067"/>
                    <a:pt x="865564" y="909067"/>
                  </a:cubicBezTo>
                  <a:cubicBezTo>
                    <a:pt x="899772" y="909067"/>
                    <a:pt x="927503" y="881336"/>
                    <a:pt x="927503" y="847128"/>
                  </a:cubicBezTo>
                  <a:cubicBezTo>
                    <a:pt x="927503" y="812920"/>
                    <a:pt x="899772" y="785189"/>
                    <a:pt x="865564" y="785189"/>
                  </a:cubicBezTo>
                  <a:close/>
                  <a:moveTo>
                    <a:pt x="693125" y="785189"/>
                  </a:moveTo>
                  <a:cubicBezTo>
                    <a:pt x="658917" y="785189"/>
                    <a:pt x="631186" y="812920"/>
                    <a:pt x="631186" y="847128"/>
                  </a:cubicBezTo>
                  <a:cubicBezTo>
                    <a:pt x="631186" y="881336"/>
                    <a:pt x="658917" y="909067"/>
                    <a:pt x="693125" y="909067"/>
                  </a:cubicBezTo>
                  <a:cubicBezTo>
                    <a:pt x="727333" y="909067"/>
                    <a:pt x="755064" y="881336"/>
                    <a:pt x="755064" y="847128"/>
                  </a:cubicBezTo>
                  <a:cubicBezTo>
                    <a:pt x="755064" y="812920"/>
                    <a:pt x="727333" y="785189"/>
                    <a:pt x="693125" y="785189"/>
                  </a:cubicBezTo>
                  <a:close/>
                  <a:moveTo>
                    <a:pt x="520686" y="785189"/>
                  </a:moveTo>
                  <a:cubicBezTo>
                    <a:pt x="486478" y="785189"/>
                    <a:pt x="458747" y="812920"/>
                    <a:pt x="458747" y="847128"/>
                  </a:cubicBezTo>
                  <a:cubicBezTo>
                    <a:pt x="458747" y="881336"/>
                    <a:pt x="486478" y="909067"/>
                    <a:pt x="520686" y="909067"/>
                  </a:cubicBezTo>
                  <a:cubicBezTo>
                    <a:pt x="554894" y="909067"/>
                    <a:pt x="582625" y="881336"/>
                    <a:pt x="582625" y="847128"/>
                  </a:cubicBezTo>
                  <a:cubicBezTo>
                    <a:pt x="582625" y="812920"/>
                    <a:pt x="554894" y="785189"/>
                    <a:pt x="520686" y="785189"/>
                  </a:cubicBezTo>
                  <a:close/>
                  <a:moveTo>
                    <a:pt x="348247" y="785189"/>
                  </a:moveTo>
                  <a:cubicBezTo>
                    <a:pt x="314039" y="785189"/>
                    <a:pt x="286308" y="812920"/>
                    <a:pt x="286308" y="847128"/>
                  </a:cubicBezTo>
                  <a:cubicBezTo>
                    <a:pt x="286308" y="881336"/>
                    <a:pt x="314039" y="909067"/>
                    <a:pt x="348247" y="909067"/>
                  </a:cubicBezTo>
                  <a:cubicBezTo>
                    <a:pt x="382455" y="909067"/>
                    <a:pt x="410186" y="881336"/>
                    <a:pt x="410186" y="847128"/>
                  </a:cubicBezTo>
                  <a:cubicBezTo>
                    <a:pt x="410186" y="812920"/>
                    <a:pt x="382455" y="785189"/>
                    <a:pt x="348247" y="785189"/>
                  </a:cubicBezTo>
                  <a:close/>
                  <a:moveTo>
                    <a:pt x="1382881" y="525228"/>
                  </a:moveTo>
                  <a:cubicBezTo>
                    <a:pt x="1348673" y="525228"/>
                    <a:pt x="1320942" y="552959"/>
                    <a:pt x="1320942" y="587167"/>
                  </a:cubicBezTo>
                  <a:cubicBezTo>
                    <a:pt x="1320942" y="621375"/>
                    <a:pt x="1348673" y="649106"/>
                    <a:pt x="1382881" y="649106"/>
                  </a:cubicBezTo>
                  <a:cubicBezTo>
                    <a:pt x="1417089" y="649106"/>
                    <a:pt x="1444820" y="621375"/>
                    <a:pt x="1444820" y="587167"/>
                  </a:cubicBezTo>
                  <a:cubicBezTo>
                    <a:pt x="1444820" y="552959"/>
                    <a:pt x="1417089" y="525228"/>
                    <a:pt x="1382881" y="525228"/>
                  </a:cubicBezTo>
                  <a:close/>
                  <a:moveTo>
                    <a:pt x="1210442" y="525228"/>
                  </a:moveTo>
                  <a:cubicBezTo>
                    <a:pt x="1176234" y="525228"/>
                    <a:pt x="1148503" y="552959"/>
                    <a:pt x="1148503" y="587167"/>
                  </a:cubicBezTo>
                  <a:cubicBezTo>
                    <a:pt x="1148503" y="621375"/>
                    <a:pt x="1176234" y="649106"/>
                    <a:pt x="1210442" y="649106"/>
                  </a:cubicBezTo>
                  <a:cubicBezTo>
                    <a:pt x="1244650" y="649106"/>
                    <a:pt x="1272381" y="621375"/>
                    <a:pt x="1272381" y="587167"/>
                  </a:cubicBezTo>
                  <a:cubicBezTo>
                    <a:pt x="1272381" y="552959"/>
                    <a:pt x="1244650" y="525228"/>
                    <a:pt x="1210442" y="525228"/>
                  </a:cubicBezTo>
                  <a:close/>
                  <a:moveTo>
                    <a:pt x="1038003" y="525228"/>
                  </a:moveTo>
                  <a:cubicBezTo>
                    <a:pt x="1003795" y="525228"/>
                    <a:pt x="976064" y="552959"/>
                    <a:pt x="976064" y="587167"/>
                  </a:cubicBezTo>
                  <a:cubicBezTo>
                    <a:pt x="976064" y="621375"/>
                    <a:pt x="1003795" y="649106"/>
                    <a:pt x="1038003" y="649106"/>
                  </a:cubicBezTo>
                  <a:cubicBezTo>
                    <a:pt x="1072211" y="649106"/>
                    <a:pt x="1099942" y="621375"/>
                    <a:pt x="1099942" y="587167"/>
                  </a:cubicBezTo>
                  <a:cubicBezTo>
                    <a:pt x="1099942" y="552959"/>
                    <a:pt x="1072211" y="525228"/>
                    <a:pt x="1038003" y="525228"/>
                  </a:cubicBezTo>
                  <a:close/>
                  <a:moveTo>
                    <a:pt x="865564" y="525228"/>
                  </a:moveTo>
                  <a:cubicBezTo>
                    <a:pt x="831356" y="525228"/>
                    <a:pt x="803625" y="552959"/>
                    <a:pt x="803625" y="587167"/>
                  </a:cubicBezTo>
                  <a:cubicBezTo>
                    <a:pt x="803625" y="621375"/>
                    <a:pt x="831356" y="649106"/>
                    <a:pt x="865564" y="649106"/>
                  </a:cubicBezTo>
                  <a:cubicBezTo>
                    <a:pt x="899772" y="649106"/>
                    <a:pt x="927503" y="621375"/>
                    <a:pt x="927503" y="587167"/>
                  </a:cubicBezTo>
                  <a:cubicBezTo>
                    <a:pt x="927503" y="552959"/>
                    <a:pt x="899772" y="525228"/>
                    <a:pt x="865564" y="525228"/>
                  </a:cubicBezTo>
                  <a:close/>
                  <a:moveTo>
                    <a:pt x="693125" y="525228"/>
                  </a:moveTo>
                  <a:cubicBezTo>
                    <a:pt x="658917" y="525228"/>
                    <a:pt x="631186" y="552959"/>
                    <a:pt x="631186" y="587167"/>
                  </a:cubicBezTo>
                  <a:cubicBezTo>
                    <a:pt x="631186" y="621375"/>
                    <a:pt x="658917" y="649106"/>
                    <a:pt x="693125" y="649106"/>
                  </a:cubicBezTo>
                  <a:cubicBezTo>
                    <a:pt x="727333" y="649106"/>
                    <a:pt x="755064" y="621375"/>
                    <a:pt x="755064" y="587167"/>
                  </a:cubicBezTo>
                  <a:cubicBezTo>
                    <a:pt x="755064" y="552959"/>
                    <a:pt x="727333" y="525228"/>
                    <a:pt x="693125" y="525228"/>
                  </a:cubicBezTo>
                  <a:close/>
                  <a:moveTo>
                    <a:pt x="520686" y="525228"/>
                  </a:moveTo>
                  <a:cubicBezTo>
                    <a:pt x="486478" y="525228"/>
                    <a:pt x="458747" y="552959"/>
                    <a:pt x="458747" y="587167"/>
                  </a:cubicBezTo>
                  <a:cubicBezTo>
                    <a:pt x="458747" y="621375"/>
                    <a:pt x="486478" y="649106"/>
                    <a:pt x="520686" y="649106"/>
                  </a:cubicBezTo>
                  <a:cubicBezTo>
                    <a:pt x="554894" y="649106"/>
                    <a:pt x="582625" y="621375"/>
                    <a:pt x="582625" y="587167"/>
                  </a:cubicBezTo>
                  <a:cubicBezTo>
                    <a:pt x="582625" y="552959"/>
                    <a:pt x="554894" y="525228"/>
                    <a:pt x="520686" y="525228"/>
                  </a:cubicBezTo>
                  <a:close/>
                  <a:moveTo>
                    <a:pt x="348247" y="525228"/>
                  </a:moveTo>
                  <a:cubicBezTo>
                    <a:pt x="314039" y="525228"/>
                    <a:pt x="286308" y="552959"/>
                    <a:pt x="286308" y="587167"/>
                  </a:cubicBezTo>
                  <a:cubicBezTo>
                    <a:pt x="286308" y="621375"/>
                    <a:pt x="314039" y="649106"/>
                    <a:pt x="348247" y="649106"/>
                  </a:cubicBezTo>
                  <a:cubicBezTo>
                    <a:pt x="382455" y="649106"/>
                    <a:pt x="410186" y="621375"/>
                    <a:pt x="410186" y="587167"/>
                  </a:cubicBezTo>
                  <a:cubicBezTo>
                    <a:pt x="410186" y="552959"/>
                    <a:pt x="382455" y="525228"/>
                    <a:pt x="348247" y="525228"/>
                  </a:cubicBezTo>
                  <a:close/>
                  <a:moveTo>
                    <a:pt x="1682783" y="0"/>
                  </a:moveTo>
                  <a:lnTo>
                    <a:pt x="1683253" y="0"/>
                  </a:lnTo>
                  <a:lnTo>
                    <a:pt x="1792389" y="0"/>
                  </a:lnTo>
                  <a:lnTo>
                    <a:pt x="2100462" y="0"/>
                  </a:lnTo>
                  <a:lnTo>
                    <a:pt x="2100462" y="93967"/>
                  </a:lnTo>
                  <a:lnTo>
                    <a:pt x="1768897" y="93967"/>
                  </a:lnTo>
                  <a:lnTo>
                    <a:pt x="1660768" y="526483"/>
                  </a:lnTo>
                  <a:lnTo>
                    <a:pt x="1506783" y="1221203"/>
                  </a:lnTo>
                  <a:lnTo>
                    <a:pt x="1399131" y="1221203"/>
                  </a:lnTo>
                  <a:lnTo>
                    <a:pt x="1352302" y="1408516"/>
                  </a:lnTo>
                  <a:lnTo>
                    <a:pt x="1250787" y="1408516"/>
                  </a:lnTo>
                  <a:lnTo>
                    <a:pt x="1243167" y="1408516"/>
                  </a:lnTo>
                  <a:lnTo>
                    <a:pt x="299178" y="1408516"/>
                  </a:lnTo>
                  <a:lnTo>
                    <a:pt x="276953" y="1319616"/>
                  </a:lnTo>
                  <a:lnTo>
                    <a:pt x="1265392" y="1319616"/>
                  </a:lnTo>
                  <a:lnTo>
                    <a:pt x="1289995" y="1221203"/>
                  </a:lnTo>
                  <a:lnTo>
                    <a:pt x="223448" y="1221203"/>
                  </a:lnTo>
                  <a:lnTo>
                    <a:pt x="0" y="213091"/>
                  </a:lnTo>
                  <a:lnTo>
                    <a:pt x="1629980" y="213091"/>
                  </a:lnTo>
                  <a:lnTo>
                    <a:pt x="1682783" y="1879"/>
                  </a:lnTo>
                  <a:close/>
                </a:path>
              </a:pathLst>
            </a:cu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013">
                <a:solidFill>
                  <a:srgbClr val="FFFFFF"/>
                </a:solidFill>
              </a:endParaRPr>
            </a:p>
          </p:txBody>
        </p:sp>
        <p:sp>
          <p:nvSpPr>
            <p:cNvPr id="2050" name="播放器"/>
            <p:cNvSpPr/>
            <p:nvPr/>
          </p:nvSpPr>
          <p:spPr bwMode="auto">
            <a:xfrm>
              <a:off x="2518887" y="1709262"/>
              <a:ext cx="301466" cy="536734"/>
            </a:xfrm>
            <a:custGeom>
              <a:avLst/>
              <a:gdLst/>
              <a:ahLst/>
              <a:cxnLst/>
              <a:rect l="0" t="0" r="r" b="b"/>
              <a:pathLst>
                <a:path w="777875" h="1360488">
                  <a:moveTo>
                    <a:pt x="388145" y="857250"/>
                  </a:moveTo>
                  <a:lnTo>
                    <a:pt x="393979" y="857515"/>
                  </a:lnTo>
                  <a:lnTo>
                    <a:pt x="399813" y="857780"/>
                  </a:lnTo>
                  <a:lnTo>
                    <a:pt x="405383" y="858575"/>
                  </a:lnTo>
                  <a:lnTo>
                    <a:pt x="410952" y="859634"/>
                  </a:lnTo>
                  <a:lnTo>
                    <a:pt x="416521" y="860959"/>
                  </a:lnTo>
                  <a:lnTo>
                    <a:pt x="422090" y="862548"/>
                  </a:lnTo>
                  <a:lnTo>
                    <a:pt x="427129" y="864402"/>
                  </a:lnTo>
                  <a:lnTo>
                    <a:pt x="432168" y="866256"/>
                  </a:lnTo>
                  <a:lnTo>
                    <a:pt x="437472" y="868641"/>
                  </a:lnTo>
                  <a:lnTo>
                    <a:pt x="442246" y="871025"/>
                  </a:lnTo>
                  <a:lnTo>
                    <a:pt x="447019" y="873673"/>
                  </a:lnTo>
                  <a:lnTo>
                    <a:pt x="451528" y="876587"/>
                  </a:lnTo>
                  <a:lnTo>
                    <a:pt x="456301" y="880031"/>
                  </a:lnTo>
                  <a:lnTo>
                    <a:pt x="460545" y="883474"/>
                  </a:lnTo>
                  <a:lnTo>
                    <a:pt x="464523" y="886918"/>
                  </a:lnTo>
                  <a:lnTo>
                    <a:pt x="468501" y="890627"/>
                  </a:lnTo>
                  <a:lnTo>
                    <a:pt x="472214" y="894600"/>
                  </a:lnTo>
                  <a:lnTo>
                    <a:pt x="475926" y="898838"/>
                  </a:lnTo>
                  <a:lnTo>
                    <a:pt x="479374" y="903077"/>
                  </a:lnTo>
                  <a:lnTo>
                    <a:pt x="482291" y="907315"/>
                  </a:lnTo>
                  <a:lnTo>
                    <a:pt x="485208" y="912083"/>
                  </a:lnTo>
                  <a:lnTo>
                    <a:pt x="487860" y="916851"/>
                  </a:lnTo>
                  <a:lnTo>
                    <a:pt x="490513" y="921619"/>
                  </a:lnTo>
                  <a:lnTo>
                    <a:pt x="492634" y="926652"/>
                  </a:lnTo>
                  <a:lnTo>
                    <a:pt x="495021" y="931685"/>
                  </a:lnTo>
                  <a:lnTo>
                    <a:pt x="496612" y="937248"/>
                  </a:lnTo>
                  <a:lnTo>
                    <a:pt x="498203" y="942546"/>
                  </a:lnTo>
                  <a:lnTo>
                    <a:pt x="499529" y="947843"/>
                  </a:lnTo>
                  <a:lnTo>
                    <a:pt x="500590" y="953671"/>
                  </a:lnTo>
                  <a:lnTo>
                    <a:pt x="501121" y="959234"/>
                  </a:lnTo>
                  <a:lnTo>
                    <a:pt x="501651" y="965061"/>
                  </a:lnTo>
                  <a:lnTo>
                    <a:pt x="501651" y="970889"/>
                  </a:lnTo>
                  <a:lnTo>
                    <a:pt x="501651" y="976717"/>
                  </a:lnTo>
                  <a:lnTo>
                    <a:pt x="501121" y="982544"/>
                  </a:lnTo>
                  <a:lnTo>
                    <a:pt x="500590" y="988107"/>
                  </a:lnTo>
                  <a:lnTo>
                    <a:pt x="499529" y="993935"/>
                  </a:lnTo>
                  <a:lnTo>
                    <a:pt x="498203" y="999233"/>
                  </a:lnTo>
                  <a:lnTo>
                    <a:pt x="496612" y="1004530"/>
                  </a:lnTo>
                  <a:lnTo>
                    <a:pt x="495021" y="1010093"/>
                  </a:lnTo>
                  <a:lnTo>
                    <a:pt x="492634" y="1015126"/>
                  </a:lnTo>
                  <a:lnTo>
                    <a:pt x="490513" y="1020159"/>
                  </a:lnTo>
                  <a:lnTo>
                    <a:pt x="487860" y="1024927"/>
                  </a:lnTo>
                  <a:lnTo>
                    <a:pt x="485208" y="1029960"/>
                  </a:lnTo>
                  <a:lnTo>
                    <a:pt x="482291" y="1034463"/>
                  </a:lnTo>
                  <a:lnTo>
                    <a:pt x="479374" y="1038702"/>
                  </a:lnTo>
                  <a:lnTo>
                    <a:pt x="475926" y="1042940"/>
                  </a:lnTo>
                  <a:lnTo>
                    <a:pt x="472214" y="1047443"/>
                  </a:lnTo>
                  <a:lnTo>
                    <a:pt x="468501" y="1051152"/>
                  </a:lnTo>
                  <a:lnTo>
                    <a:pt x="464523" y="1054860"/>
                  </a:lnTo>
                  <a:lnTo>
                    <a:pt x="460545" y="1058569"/>
                  </a:lnTo>
                  <a:lnTo>
                    <a:pt x="456301" y="1061747"/>
                  </a:lnTo>
                  <a:lnTo>
                    <a:pt x="451528" y="1064926"/>
                  </a:lnTo>
                  <a:lnTo>
                    <a:pt x="447019" y="1068105"/>
                  </a:lnTo>
                  <a:lnTo>
                    <a:pt x="442246" y="1070754"/>
                  </a:lnTo>
                  <a:lnTo>
                    <a:pt x="437472" y="1073138"/>
                  </a:lnTo>
                  <a:lnTo>
                    <a:pt x="432168" y="1075522"/>
                  </a:lnTo>
                  <a:lnTo>
                    <a:pt x="427129" y="1077376"/>
                  </a:lnTo>
                  <a:lnTo>
                    <a:pt x="422090" y="1079230"/>
                  </a:lnTo>
                  <a:lnTo>
                    <a:pt x="416521" y="1080820"/>
                  </a:lnTo>
                  <a:lnTo>
                    <a:pt x="410952" y="1081879"/>
                  </a:lnTo>
                  <a:lnTo>
                    <a:pt x="405383" y="1082939"/>
                  </a:lnTo>
                  <a:lnTo>
                    <a:pt x="399813" y="1083733"/>
                  </a:lnTo>
                  <a:lnTo>
                    <a:pt x="393979" y="1084263"/>
                  </a:lnTo>
                  <a:lnTo>
                    <a:pt x="388145" y="1084263"/>
                  </a:lnTo>
                  <a:lnTo>
                    <a:pt x="382310" y="1084263"/>
                  </a:lnTo>
                  <a:lnTo>
                    <a:pt x="376476" y="1083733"/>
                  </a:lnTo>
                  <a:lnTo>
                    <a:pt x="370906" y="1082939"/>
                  </a:lnTo>
                  <a:lnTo>
                    <a:pt x="365337" y="1081879"/>
                  </a:lnTo>
                  <a:lnTo>
                    <a:pt x="359503" y="1080820"/>
                  </a:lnTo>
                  <a:lnTo>
                    <a:pt x="354199" y="1079230"/>
                  </a:lnTo>
                  <a:lnTo>
                    <a:pt x="349160" y="1077376"/>
                  </a:lnTo>
                  <a:lnTo>
                    <a:pt x="344121" y="1075522"/>
                  </a:lnTo>
                  <a:lnTo>
                    <a:pt x="338817" y="1073138"/>
                  </a:lnTo>
                  <a:lnTo>
                    <a:pt x="334043" y="1070754"/>
                  </a:lnTo>
                  <a:lnTo>
                    <a:pt x="329270" y="1068105"/>
                  </a:lnTo>
                  <a:lnTo>
                    <a:pt x="324761" y="1064926"/>
                  </a:lnTo>
                  <a:lnTo>
                    <a:pt x="319988" y="1061747"/>
                  </a:lnTo>
                  <a:lnTo>
                    <a:pt x="315744" y="1058569"/>
                  </a:lnTo>
                  <a:lnTo>
                    <a:pt x="311766" y="1054860"/>
                  </a:lnTo>
                  <a:lnTo>
                    <a:pt x="307788" y="1051152"/>
                  </a:lnTo>
                  <a:lnTo>
                    <a:pt x="303810" y="1047443"/>
                  </a:lnTo>
                  <a:lnTo>
                    <a:pt x="300363" y="1042940"/>
                  </a:lnTo>
                  <a:lnTo>
                    <a:pt x="296915" y="1038702"/>
                  </a:lnTo>
                  <a:lnTo>
                    <a:pt x="293998" y="1034463"/>
                  </a:lnTo>
                  <a:lnTo>
                    <a:pt x="291081" y="1029960"/>
                  </a:lnTo>
                  <a:lnTo>
                    <a:pt x="288429" y="1024927"/>
                  </a:lnTo>
                  <a:lnTo>
                    <a:pt x="285511" y="1020159"/>
                  </a:lnTo>
                  <a:lnTo>
                    <a:pt x="283390" y="1015126"/>
                  </a:lnTo>
                  <a:lnTo>
                    <a:pt x="281268" y="1010093"/>
                  </a:lnTo>
                  <a:lnTo>
                    <a:pt x="279677" y="1004530"/>
                  </a:lnTo>
                  <a:lnTo>
                    <a:pt x="278086" y="999233"/>
                  </a:lnTo>
                  <a:lnTo>
                    <a:pt x="276760" y="993935"/>
                  </a:lnTo>
                  <a:lnTo>
                    <a:pt x="275699" y="988107"/>
                  </a:lnTo>
                  <a:lnTo>
                    <a:pt x="275168" y="982544"/>
                  </a:lnTo>
                  <a:lnTo>
                    <a:pt x="274638" y="976717"/>
                  </a:lnTo>
                  <a:lnTo>
                    <a:pt x="274638" y="970889"/>
                  </a:lnTo>
                  <a:lnTo>
                    <a:pt x="274638" y="965061"/>
                  </a:lnTo>
                  <a:lnTo>
                    <a:pt x="275168" y="959234"/>
                  </a:lnTo>
                  <a:lnTo>
                    <a:pt x="275699" y="953671"/>
                  </a:lnTo>
                  <a:lnTo>
                    <a:pt x="276760" y="947843"/>
                  </a:lnTo>
                  <a:lnTo>
                    <a:pt x="278086" y="942546"/>
                  </a:lnTo>
                  <a:lnTo>
                    <a:pt x="279677" y="937248"/>
                  </a:lnTo>
                  <a:lnTo>
                    <a:pt x="281268" y="931685"/>
                  </a:lnTo>
                  <a:lnTo>
                    <a:pt x="283390" y="926652"/>
                  </a:lnTo>
                  <a:lnTo>
                    <a:pt x="285511" y="921619"/>
                  </a:lnTo>
                  <a:lnTo>
                    <a:pt x="288429" y="916851"/>
                  </a:lnTo>
                  <a:lnTo>
                    <a:pt x="291081" y="912083"/>
                  </a:lnTo>
                  <a:lnTo>
                    <a:pt x="293998" y="907315"/>
                  </a:lnTo>
                  <a:lnTo>
                    <a:pt x="296915" y="903077"/>
                  </a:lnTo>
                  <a:lnTo>
                    <a:pt x="300363" y="898838"/>
                  </a:lnTo>
                  <a:lnTo>
                    <a:pt x="303810" y="894600"/>
                  </a:lnTo>
                  <a:lnTo>
                    <a:pt x="307788" y="890627"/>
                  </a:lnTo>
                  <a:lnTo>
                    <a:pt x="311766" y="886918"/>
                  </a:lnTo>
                  <a:lnTo>
                    <a:pt x="315744" y="883474"/>
                  </a:lnTo>
                  <a:lnTo>
                    <a:pt x="319988" y="880031"/>
                  </a:lnTo>
                  <a:lnTo>
                    <a:pt x="324761" y="876587"/>
                  </a:lnTo>
                  <a:lnTo>
                    <a:pt x="329270" y="873673"/>
                  </a:lnTo>
                  <a:lnTo>
                    <a:pt x="334043" y="871025"/>
                  </a:lnTo>
                  <a:lnTo>
                    <a:pt x="338817" y="868641"/>
                  </a:lnTo>
                  <a:lnTo>
                    <a:pt x="344121" y="866256"/>
                  </a:lnTo>
                  <a:lnTo>
                    <a:pt x="349160" y="864402"/>
                  </a:lnTo>
                  <a:lnTo>
                    <a:pt x="354199" y="862548"/>
                  </a:lnTo>
                  <a:lnTo>
                    <a:pt x="359503" y="860959"/>
                  </a:lnTo>
                  <a:lnTo>
                    <a:pt x="365337" y="859634"/>
                  </a:lnTo>
                  <a:lnTo>
                    <a:pt x="370906" y="858575"/>
                  </a:lnTo>
                  <a:lnTo>
                    <a:pt x="376476" y="857780"/>
                  </a:lnTo>
                  <a:lnTo>
                    <a:pt x="382310" y="857515"/>
                  </a:lnTo>
                  <a:lnTo>
                    <a:pt x="388145" y="857250"/>
                  </a:lnTo>
                  <a:close/>
                  <a:moveTo>
                    <a:pt x="381529" y="680376"/>
                  </a:moveTo>
                  <a:lnTo>
                    <a:pt x="373856" y="680905"/>
                  </a:lnTo>
                  <a:lnTo>
                    <a:pt x="366448" y="681170"/>
                  </a:lnTo>
                  <a:lnTo>
                    <a:pt x="359040" y="681964"/>
                  </a:lnTo>
                  <a:lnTo>
                    <a:pt x="351896" y="682757"/>
                  </a:lnTo>
                  <a:lnTo>
                    <a:pt x="344752" y="683815"/>
                  </a:lnTo>
                  <a:lnTo>
                    <a:pt x="337344" y="684873"/>
                  </a:lnTo>
                  <a:lnTo>
                    <a:pt x="330200" y="686196"/>
                  </a:lnTo>
                  <a:lnTo>
                    <a:pt x="323056" y="687783"/>
                  </a:lnTo>
                  <a:lnTo>
                    <a:pt x="316177" y="689371"/>
                  </a:lnTo>
                  <a:lnTo>
                    <a:pt x="309298" y="691222"/>
                  </a:lnTo>
                  <a:lnTo>
                    <a:pt x="302154" y="693603"/>
                  </a:lnTo>
                  <a:lnTo>
                    <a:pt x="295540" y="695719"/>
                  </a:lnTo>
                  <a:lnTo>
                    <a:pt x="288925" y="698100"/>
                  </a:lnTo>
                  <a:lnTo>
                    <a:pt x="282046" y="700481"/>
                  </a:lnTo>
                  <a:lnTo>
                    <a:pt x="275431" y="703126"/>
                  </a:lnTo>
                  <a:lnTo>
                    <a:pt x="269081" y="706036"/>
                  </a:lnTo>
                  <a:lnTo>
                    <a:pt x="262467" y="708946"/>
                  </a:lnTo>
                  <a:lnTo>
                    <a:pt x="256117" y="712385"/>
                  </a:lnTo>
                  <a:lnTo>
                    <a:pt x="250031" y="715559"/>
                  </a:lnTo>
                  <a:lnTo>
                    <a:pt x="243681" y="718998"/>
                  </a:lnTo>
                  <a:lnTo>
                    <a:pt x="237860" y="722437"/>
                  </a:lnTo>
                  <a:lnTo>
                    <a:pt x="231775" y="726140"/>
                  </a:lnTo>
                  <a:lnTo>
                    <a:pt x="225954" y="730108"/>
                  </a:lnTo>
                  <a:lnTo>
                    <a:pt x="220133" y="734341"/>
                  </a:lnTo>
                  <a:lnTo>
                    <a:pt x="214577" y="738309"/>
                  </a:lnTo>
                  <a:lnTo>
                    <a:pt x="208756" y="742541"/>
                  </a:lnTo>
                  <a:lnTo>
                    <a:pt x="203465" y="746774"/>
                  </a:lnTo>
                  <a:lnTo>
                    <a:pt x="198173" y="751536"/>
                  </a:lnTo>
                  <a:lnTo>
                    <a:pt x="192881" y="756033"/>
                  </a:lnTo>
                  <a:lnTo>
                    <a:pt x="187590" y="760794"/>
                  </a:lnTo>
                  <a:lnTo>
                    <a:pt x="182827" y="765556"/>
                  </a:lnTo>
                  <a:lnTo>
                    <a:pt x="178065" y="770846"/>
                  </a:lnTo>
                  <a:lnTo>
                    <a:pt x="173037" y="775872"/>
                  </a:lnTo>
                  <a:lnTo>
                    <a:pt x="168540" y="781163"/>
                  </a:lnTo>
                  <a:lnTo>
                    <a:pt x="164042" y="786189"/>
                  </a:lnTo>
                  <a:lnTo>
                    <a:pt x="159544" y="792009"/>
                  </a:lnTo>
                  <a:lnTo>
                    <a:pt x="155046" y="797564"/>
                  </a:lnTo>
                  <a:lnTo>
                    <a:pt x="151077" y="803119"/>
                  </a:lnTo>
                  <a:lnTo>
                    <a:pt x="147108" y="808939"/>
                  </a:lnTo>
                  <a:lnTo>
                    <a:pt x="143404" y="814759"/>
                  </a:lnTo>
                  <a:lnTo>
                    <a:pt x="139700" y="820578"/>
                  </a:lnTo>
                  <a:lnTo>
                    <a:pt x="135731" y="826927"/>
                  </a:lnTo>
                  <a:lnTo>
                    <a:pt x="132556" y="833011"/>
                  </a:lnTo>
                  <a:lnTo>
                    <a:pt x="129117" y="839096"/>
                  </a:lnTo>
                  <a:lnTo>
                    <a:pt x="126206" y="845709"/>
                  </a:lnTo>
                  <a:lnTo>
                    <a:pt x="123296" y="851793"/>
                  </a:lnTo>
                  <a:lnTo>
                    <a:pt x="120385" y="858406"/>
                  </a:lnTo>
                  <a:lnTo>
                    <a:pt x="117475" y="865020"/>
                  </a:lnTo>
                  <a:lnTo>
                    <a:pt x="114829" y="871633"/>
                  </a:lnTo>
                  <a:lnTo>
                    <a:pt x="112713" y="878246"/>
                  </a:lnTo>
                  <a:lnTo>
                    <a:pt x="110331" y="885389"/>
                  </a:lnTo>
                  <a:lnTo>
                    <a:pt x="108479" y="892002"/>
                  </a:lnTo>
                  <a:lnTo>
                    <a:pt x="106627" y="899144"/>
                  </a:lnTo>
                  <a:lnTo>
                    <a:pt x="104775" y="906022"/>
                  </a:lnTo>
                  <a:lnTo>
                    <a:pt x="103452" y="913165"/>
                  </a:lnTo>
                  <a:lnTo>
                    <a:pt x="102129" y="920307"/>
                  </a:lnTo>
                  <a:lnTo>
                    <a:pt x="100806" y="927449"/>
                  </a:lnTo>
                  <a:lnTo>
                    <a:pt x="99748" y="934592"/>
                  </a:lnTo>
                  <a:lnTo>
                    <a:pt x="98690" y="942263"/>
                  </a:lnTo>
                  <a:lnTo>
                    <a:pt x="98160" y="949405"/>
                  </a:lnTo>
                  <a:lnTo>
                    <a:pt x="97631" y="957077"/>
                  </a:lnTo>
                  <a:lnTo>
                    <a:pt x="97367" y="964484"/>
                  </a:lnTo>
                  <a:lnTo>
                    <a:pt x="97367" y="971891"/>
                  </a:lnTo>
                  <a:lnTo>
                    <a:pt x="97367" y="979562"/>
                  </a:lnTo>
                  <a:lnTo>
                    <a:pt x="97631" y="986969"/>
                  </a:lnTo>
                  <a:lnTo>
                    <a:pt x="98160" y="994376"/>
                  </a:lnTo>
                  <a:lnTo>
                    <a:pt x="98690" y="1001783"/>
                  </a:lnTo>
                  <a:lnTo>
                    <a:pt x="99748" y="1008925"/>
                  </a:lnTo>
                  <a:lnTo>
                    <a:pt x="100806" y="1016332"/>
                  </a:lnTo>
                  <a:lnTo>
                    <a:pt x="102129" y="1023474"/>
                  </a:lnTo>
                  <a:lnTo>
                    <a:pt x="103452" y="1030881"/>
                  </a:lnTo>
                  <a:lnTo>
                    <a:pt x="104775" y="1037759"/>
                  </a:lnTo>
                  <a:lnTo>
                    <a:pt x="106627" y="1044637"/>
                  </a:lnTo>
                  <a:lnTo>
                    <a:pt x="108479" y="1051779"/>
                  </a:lnTo>
                  <a:lnTo>
                    <a:pt x="110331" y="1058657"/>
                  </a:lnTo>
                  <a:lnTo>
                    <a:pt x="112713" y="1065270"/>
                  </a:lnTo>
                  <a:lnTo>
                    <a:pt x="114829" y="1072148"/>
                  </a:lnTo>
                  <a:lnTo>
                    <a:pt x="117475" y="1078762"/>
                  </a:lnTo>
                  <a:lnTo>
                    <a:pt x="120385" y="1085639"/>
                  </a:lnTo>
                  <a:lnTo>
                    <a:pt x="123296" y="1091988"/>
                  </a:lnTo>
                  <a:lnTo>
                    <a:pt x="126206" y="1098337"/>
                  </a:lnTo>
                  <a:lnTo>
                    <a:pt x="129117" y="1104686"/>
                  </a:lnTo>
                  <a:lnTo>
                    <a:pt x="132556" y="1111035"/>
                  </a:lnTo>
                  <a:lnTo>
                    <a:pt x="135731" y="1116854"/>
                  </a:lnTo>
                  <a:lnTo>
                    <a:pt x="139700" y="1123203"/>
                  </a:lnTo>
                  <a:lnTo>
                    <a:pt x="143404" y="1129023"/>
                  </a:lnTo>
                  <a:lnTo>
                    <a:pt x="147108" y="1134842"/>
                  </a:lnTo>
                  <a:lnTo>
                    <a:pt x="151077" y="1140662"/>
                  </a:lnTo>
                  <a:lnTo>
                    <a:pt x="155046" y="1146482"/>
                  </a:lnTo>
                  <a:lnTo>
                    <a:pt x="159544" y="1151772"/>
                  </a:lnTo>
                  <a:lnTo>
                    <a:pt x="164042" y="1157328"/>
                  </a:lnTo>
                  <a:lnTo>
                    <a:pt x="168540" y="1162883"/>
                  </a:lnTo>
                  <a:lnTo>
                    <a:pt x="173037" y="1167909"/>
                  </a:lnTo>
                  <a:lnTo>
                    <a:pt x="178065" y="1172935"/>
                  </a:lnTo>
                  <a:lnTo>
                    <a:pt x="182827" y="1177961"/>
                  </a:lnTo>
                  <a:lnTo>
                    <a:pt x="187590" y="1182987"/>
                  </a:lnTo>
                  <a:lnTo>
                    <a:pt x="192881" y="1187749"/>
                  </a:lnTo>
                  <a:lnTo>
                    <a:pt x="198173" y="1192246"/>
                  </a:lnTo>
                  <a:lnTo>
                    <a:pt x="203465" y="1196743"/>
                  </a:lnTo>
                  <a:lnTo>
                    <a:pt x="208756" y="1201240"/>
                  </a:lnTo>
                  <a:lnTo>
                    <a:pt x="214577" y="1205472"/>
                  </a:lnTo>
                  <a:lnTo>
                    <a:pt x="220133" y="1209705"/>
                  </a:lnTo>
                  <a:lnTo>
                    <a:pt x="225954" y="1213673"/>
                  </a:lnTo>
                  <a:lnTo>
                    <a:pt x="231775" y="1217641"/>
                  </a:lnTo>
                  <a:lnTo>
                    <a:pt x="237860" y="1221344"/>
                  </a:lnTo>
                  <a:lnTo>
                    <a:pt x="243681" y="1224783"/>
                  </a:lnTo>
                  <a:lnTo>
                    <a:pt x="250031" y="1228222"/>
                  </a:lnTo>
                  <a:lnTo>
                    <a:pt x="256117" y="1231397"/>
                  </a:lnTo>
                  <a:lnTo>
                    <a:pt x="262467" y="1234571"/>
                  </a:lnTo>
                  <a:lnTo>
                    <a:pt x="269081" y="1237745"/>
                  </a:lnTo>
                  <a:lnTo>
                    <a:pt x="275431" y="1240655"/>
                  </a:lnTo>
                  <a:lnTo>
                    <a:pt x="282046" y="1243301"/>
                  </a:lnTo>
                  <a:lnTo>
                    <a:pt x="288925" y="1245681"/>
                  </a:lnTo>
                  <a:lnTo>
                    <a:pt x="295540" y="1248062"/>
                  </a:lnTo>
                  <a:lnTo>
                    <a:pt x="302154" y="1250178"/>
                  </a:lnTo>
                  <a:lnTo>
                    <a:pt x="309298" y="1252295"/>
                  </a:lnTo>
                  <a:lnTo>
                    <a:pt x="316177" y="1254411"/>
                  </a:lnTo>
                  <a:lnTo>
                    <a:pt x="323056" y="1255998"/>
                  </a:lnTo>
                  <a:lnTo>
                    <a:pt x="330200" y="1257585"/>
                  </a:lnTo>
                  <a:lnTo>
                    <a:pt x="337344" y="1258908"/>
                  </a:lnTo>
                  <a:lnTo>
                    <a:pt x="344752" y="1260231"/>
                  </a:lnTo>
                  <a:lnTo>
                    <a:pt x="351896" y="1261289"/>
                  </a:lnTo>
                  <a:lnTo>
                    <a:pt x="359040" y="1262082"/>
                  </a:lnTo>
                  <a:lnTo>
                    <a:pt x="366448" y="1262611"/>
                  </a:lnTo>
                  <a:lnTo>
                    <a:pt x="373856" y="1263140"/>
                  </a:lnTo>
                  <a:lnTo>
                    <a:pt x="381529" y="1263405"/>
                  </a:lnTo>
                  <a:lnTo>
                    <a:pt x="388937" y="1263405"/>
                  </a:lnTo>
                  <a:lnTo>
                    <a:pt x="396346" y="1263405"/>
                  </a:lnTo>
                  <a:lnTo>
                    <a:pt x="404019" y="1263140"/>
                  </a:lnTo>
                  <a:lnTo>
                    <a:pt x="411427" y="1262611"/>
                  </a:lnTo>
                  <a:lnTo>
                    <a:pt x="418835" y="1262082"/>
                  </a:lnTo>
                  <a:lnTo>
                    <a:pt x="425979" y="1261289"/>
                  </a:lnTo>
                  <a:lnTo>
                    <a:pt x="433387" y="1260231"/>
                  </a:lnTo>
                  <a:lnTo>
                    <a:pt x="440531" y="1258908"/>
                  </a:lnTo>
                  <a:lnTo>
                    <a:pt x="447675" y="1257585"/>
                  </a:lnTo>
                  <a:lnTo>
                    <a:pt x="454554" y="1255998"/>
                  </a:lnTo>
                  <a:lnTo>
                    <a:pt x="461963" y="1254411"/>
                  </a:lnTo>
                  <a:lnTo>
                    <a:pt x="468577" y="1252295"/>
                  </a:lnTo>
                  <a:lnTo>
                    <a:pt x="475721" y="1250178"/>
                  </a:lnTo>
                  <a:lnTo>
                    <a:pt x="482600" y="1248062"/>
                  </a:lnTo>
                  <a:lnTo>
                    <a:pt x="489215" y="1245681"/>
                  </a:lnTo>
                  <a:lnTo>
                    <a:pt x="495829" y="1243301"/>
                  </a:lnTo>
                  <a:lnTo>
                    <a:pt x="502444" y="1240655"/>
                  </a:lnTo>
                  <a:lnTo>
                    <a:pt x="508794" y="1237745"/>
                  </a:lnTo>
                  <a:lnTo>
                    <a:pt x="515408" y="1234571"/>
                  </a:lnTo>
                  <a:lnTo>
                    <a:pt x="521758" y="1231397"/>
                  </a:lnTo>
                  <a:lnTo>
                    <a:pt x="527844" y="1228222"/>
                  </a:lnTo>
                  <a:lnTo>
                    <a:pt x="534194" y="1224783"/>
                  </a:lnTo>
                  <a:lnTo>
                    <a:pt x="540015" y="1221344"/>
                  </a:lnTo>
                  <a:lnTo>
                    <a:pt x="546100" y="1217641"/>
                  </a:lnTo>
                  <a:lnTo>
                    <a:pt x="552185" y="1213673"/>
                  </a:lnTo>
                  <a:lnTo>
                    <a:pt x="557742" y="1209705"/>
                  </a:lnTo>
                  <a:lnTo>
                    <a:pt x="563298" y="1205472"/>
                  </a:lnTo>
                  <a:lnTo>
                    <a:pt x="569119" y="1201240"/>
                  </a:lnTo>
                  <a:lnTo>
                    <a:pt x="574410" y="1196743"/>
                  </a:lnTo>
                  <a:lnTo>
                    <a:pt x="579702" y="1192246"/>
                  </a:lnTo>
                  <a:lnTo>
                    <a:pt x="584994" y="1187749"/>
                  </a:lnTo>
                  <a:lnTo>
                    <a:pt x="590285" y="1182987"/>
                  </a:lnTo>
                  <a:lnTo>
                    <a:pt x="595048" y="1177961"/>
                  </a:lnTo>
                  <a:lnTo>
                    <a:pt x="600075" y="1172935"/>
                  </a:lnTo>
                  <a:lnTo>
                    <a:pt x="604573" y="1167909"/>
                  </a:lnTo>
                  <a:lnTo>
                    <a:pt x="609600" y="1162883"/>
                  </a:lnTo>
                  <a:lnTo>
                    <a:pt x="613833" y="1157328"/>
                  </a:lnTo>
                  <a:lnTo>
                    <a:pt x="618331" y="1151772"/>
                  </a:lnTo>
                  <a:lnTo>
                    <a:pt x="622565" y="1146482"/>
                  </a:lnTo>
                  <a:lnTo>
                    <a:pt x="626798" y="1140662"/>
                  </a:lnTo>
                  <a:lnTo>
                    <a:pt x="630767" y="1134842"/>
                  </a:lnTo>
                  <a:lnTo>
                    <a:pt x="634471" y="1129023"/>
                  </a:lnTo>
                  <a:lnTo>
                    <a:pt x="638175" y="1123203"/>
                  </a:lnTo>
                  <a:lnTo>
                    <a:pt x="641879" y="1116854"/>
                  </a:lnTo>
                  <a:lnTo>
                    <a:pt x="645319" y="1111035"/>
                  </a:lnTo>
                  <a:lnTo>
                    <a:pt x="648758" y="1104686"/>
                  </a:lnTo>
                  <a:lnTo>
                    <a:pt x="651669" y="1098337"/>
                  </a:lnTo>
                  <a:lnTo>
                    <a:pt x="654844" y="1091988"/>
                  </a:lnTo>
                  <a:lnTo>
                    <a:pt x="657490" y="1085639"/>
                  </a:lnTo>
                  <a:lnTo>
                    <a:pt x="660135" y="1078762"/>
                  </a:lnTo>
                  <a:lnTo>
                    <a:pt x="663046" y="1072148"/>
                  </a:lnTo>
                  <a:lnTo>
                    <a:pt x="665427" y="1065270"/>
                  </a:lnTo>
                  <a:lnTo>
                    <a:pt x="667544" y="1058657"/>
                  </a:lnTo>
                  <a:lnTo>
                    <a:pt x="669396" y="1051779"/>
                  </a:lnTo>
                  <a:lnTo>
                    <a:pt x="671248" y="1044637"/>
                  </a:lnTo>
                  <a:lnTo>
                    <a:pt x="673100" y="1037759"/>
                  </a:lnTo>
                  <a:lnTo>
                    <a:pt x="674687" y="1030881"/>
                  </a:lnTo>
                  <a:lnTo>
                    <a:pt x="676010" y="1023474"/>
                  </a:lnTo>
                  <a:lnTo>
                    <a:pt x="677069" y="1016332"/>
                  </a:lnTo>
                  <a:lnTo>
                    <a:pt x="678127" y="1008925"/>
                  </a:lnTo>
                  <a:lnTo>
                    <a:pt x="678921" y="1001783"/>
                  </a:lnTo>
                  <a:lnTo>
                    <a:pt x="679450" y="994376"/>
                  </a:lnTo>
                  <a:lnTo>
                    <a:pt x="679979" y="986969"/>
                  </a:lnTo>
                  <a:lnTo>
                    <a:pt x="680244" y="979562"/>
                  </a:lnTo>
                  <a:lnTo>
                    <a:pt x="680508" y="971891"/>
                  </a:lnTo>
                  <a:lnTo>
                    <a:pt x="680244" y="964484"/>
                  </a:lnTo>
                  <a:lnTo>
                    <a:pt x="679979" y="957077"/>
                  </a:lnTo>
                  <a:lnTo>
                    <a:pt x="679450" y="949405"/>
                  </a:lnTo>
                  <a:lnTo>
                    <a:pt x="678921" y="942263"/>
                  </a:lnTo>
                  <a:lnTo>
                    <a:pt x="678127" y="934592"/>
                  </a:lnTo>
                  <a:lnTo>
                    <a:pt x="677069" y="927449"/>
                  </a:lnTo>
                  <a:lnTo>
                    <a:pt x="676010" y="920307"/>
                  </a:lnTo>
                  <a:lnTo>
                    <a:pt x="674687" y="913165"/>
                  </a:lnTo>
                  <a:lnTo>
                    <a:pt x="673100" y="906022"/>
                  </a:lnTo>
                  <a:lnTo>
                    <a:pt x="671248" y="899144"/>
                  </a:lnTo>
                  <a:lnTo>
                    <a:pt x="669396" y="892002"/>
                  </a:lnTo>
                  <a:lnTo>
                    <a:pt x="667544" y="885389"/>
                  </a:lnTo>
                  <a:lnTo>
                    <a:pt x="665427" y="878246"/>
                  </a:lnTo>
                  <a:lnTo>
                    <a:pt x="663046" y="871633"/>
                  </a:lnTo>
                  <a:lnTo>
                    <a:pt x="660135" y="865020"/>
                  </a:lnTo>
                  <a:lnTo>
                    <a:pt x="657490" y="858406"/>
                  </a:lnTo>
                  <a:lnTo>
                    <a:pt x="654844" y="851793"/>
                  </a:lnTo>
                  <a:lnTo>
                    <a:pt x="651669" y="845709"/>
                  </a:lnTo>
                  <a:lnTo>
                    <a:pt x="648758" y="839096"/>
                  </a:lnTo>
                  <a:lnTo>
                    <a:pt x="645319" y="833011"/>
                  </a:lnTo>
                  <a:lnTo>
                    <a:pt x="641879" y="826927"/>
                  </a:lnTo>
                  <a:lnTo>
                    <a:pt x="638175" y="820578"/>
                  </a:lnTo>
                  <a:lnTo>
                    <a:pt x="634471" y="814759"/>
                  </a:lnTo>
                  <a:lnTo>
                    <a:pt x="630767" y="808939"/>
                  </a:lnTo>
                  <a:lnTo>
                    <a:pt x="626798" y="803119"/>
                  </a:lnTo>
                  <a:lnTo>
                    <a:pt x="622565" y="797564"/>
                  </a:lnTo>
                  <a:lnTo>
                    <a:pt x="618331" y="792009"/>
                  </a:lnTo>
                  <a:lnTo>
                    <a:pt x="613833" y="786189"/>
                  </a:lnTo>
                  <a:lnTo>
                    <a:pt x="609600" y="781163"/>
                  </a:lnTo>
                  <a:lnTo>
                    <a:pt x="604573" y="775872"/>
                  </a:lnTo>
                  <a:lnTo>
                    <a:pt x="600075" y="770846"/>
                  </a:lnTo>
                  <a:lnTo>
                    <a:pt x="595048" y="765556"/>
                  </a:lnTo>
                  <a:lnTo>
                    <a:pt x="590285" y="760794"/>
                  </a:lnTo>
                  <a:lnTo>
                    <a:pt x="584994" y="756033"/>
                  </a:lnTo>
                  <a:lnTo>
                    <a:pt x="579702" y="751536"/>
                  </a:lnTo>
                  <a:lnTo>
                    <a:pt x="574410" y="746774"/>
                  </a:lnTo>
                  <a:lnTo>
                    <a:pt x="569119" y="742541"/>
                  </a:lnTo>
                  <a:lnTo>
                    <a:pt x="563298" y="738309"/>
                  </a:lnTo>
                  <a:lnTo>
                    <a:pt x="557742" y="734341"/>
                  </a:lnTo>
                  <a:lnTo>
                    <a:pt x="552185" y="730108"/>
                  </a:lnTo>
                  <a:lnTo>
                    <a:pt x="546100" y="726140"/>
                  </a:lnTo>
                  <a:lnTo>
                    <a:pt x="540015" y="722437"/>
                  </a:lnTo>
                  <a:lnTo>
                    <a:pt x="534194" y="718998"/>
                  </a:lnTo>
                  <a:lnTo>
                    <a:pt x="527844" y="715559"/>
                  </a:lnTo>
                  <a:lnTo>
                    <a:pt x="521758" y="712385"/>
                  </a:lnTo>
                  <a:lnTo>
                    <a:pt x="515408" y="708946"/>
                  </a:lnTo>
                  <a:lnTo>
                    <a:pt x="508794" y="706036"/>
                  </a:lnTo>
                  <a:lnTo>
                    <a:pt x="502444" y="703126"/>
                  </a:lnTo>
                  <a:lnTo>
                    <a:pt x="495829" y="700481"/>
                  </a:lnTo>
                  <a:lnTo>
                    <a:pt x="489215" y="698100"/>
                  </a:lnTo>
                  <a:lnTo>
                    <a:pt x="482600" y="695719"/>
                  </a:lnTo>
                  <a:lnTo>
                    <a:pt x="475721" y="693603"/>
                  </a:lnTo>
                  <a:lnTo>
                    <a:pt x="468577" y="691222"/>
                  </a:lnTo>
                  <a:lnTo>
                    <a:pt x="461963" y="689371"/>
                  </a:lnTo>
                  <a:lnTo>
                    <a:pt x="454554" y="687783"/>
                  </a:lnTo>
                  <a:lnTo>
                    <a:pt x="447675" y="686196"/>
                  </a:lnTo>
                  <a:lnTo>
                    <a:pt x="440531" y="684873"/>
                  </a:lnTo>
                  <a:lnTo>
                    <a:pt x="433387" y="683815"/>
                  </a:lnTo>
                  <a:lnTo>
                    <a:pt x="425979" y="682757"/>
                  </a:lnTo>
                  <a:lnTo>
                    <a:pt x="418835" y="681964"/>
                  </a:lnTo>
                  <a:lnTo>
                    <a:pt x="411427" y="681170"/>
                  </a:lnTo>
                  <a:lnTo>
                    <a:pt x="404019" y="680905"/>
                  </a:lnTo>
                  <a:lnTo>
                    <a:pt x="396346" y="680376"/>
                  </a:lnTo>
                  <a:lnTo>
                    <a:pt x="388937" y="680376"/>
                  </a:lnTo>
                  <a:lnTo>
                    <a:pt x="381529" y="680376"/>
                  </a:lnTo>
                  <a:close/>
                  <a:moveTo>
                    <a:pt x="162454" y="97348"/>
                  </a:moveTo>
                  <a:lnTo>
                    <a:pt x="159279" y="97612"/>
                  </a:lnTo>
                  <a:lnTo>
                    <a:pt x="155840" y="98141"/>
                  </a:lnTo>
                  <a:lnTo>
                    <a:pt x="152135" y="98670"/>
                  </a:lnTo>
                  <a:lnTo>
                    <a:pt x="148960" y="99464"/>
                  </a:lnTo>
                  <a:lnTo>
                    <a:pt x="145785" y="100522"/>
                  </a:lnTo>
                  <a:lnTo>
                    <a:pt x="142610" y="101580"/>
                  </a:lnTo>
                  <a:lnTo>
                    <a:pt x="139435" y="102638"/>
                  </a:lnTo>
                  <a:lnTo>
                    <a:pt x="136260" y="103961"/>
                  </a:lnTo>
                  <a:lnTo>
                    <a:pt x="133350" y="105548"/>
                  </a:lnTo>
                  <a:lnTo>
                    <a:pt x="127794" y="108987"/>
                  </a:lnTo>
                  <a:lnTo>
                    <a:pt x="122502" y="112955"/>
                  </a:lnTo>
                  <a:lnTo>
                    <a:pt x="117475" y="117452"/>
                  </a:lnTo>
                  <a:lnTo>
                    <a:pt x="112977" y="122214"/>
                  </a:lnTo>
                  <a:lnTo>
                    <a:pt x="109008" y="127504"/>
                  </a:lnTo>
                  <a:lnTo>
                    <a:pt x="105833" y="133324"/>
                  </a:lnTo>
                  <a:lnTo>
                    <a:pt x="104246" y="136234"/>
                  </a:lnTo>
                  <a:lnTo>
                    <a:pt x="102923" y="139408"/>
                  </a:lnTo>
                  <a:lnTo>
                    <a:pt x="101600" y="142318"/>
                  </a:lnTo>
                  <a:lnTo>
                    <a:pt x="100542" y="145493"/>
                  </a:lnTo>
                  <a:lnTo>
                    <a:pt x="99748" y="148667"/>
                  </a:lnTo>
                  <a:lnTo>
                    <a:pt x="98690" y="152370"/>
                  </a:lnTo>
                  <a:lnTo>
                    <a:pt x="97896" y="155545"/>
                  </a:lnTo>
                  <a:lnTo>
                    <a:pt x="97631" y="158984"/>
                  </a:lnTo>
                  <a:lnTo>
                    <a:pt x="97367" y="162423"/>
                  </a:lnTo>
                  <a:lnTo>
                    <a:pt x="97367" y="165862"/>
                  </a:lnTo>
                  <a:lnTo>
                    <a:pt x="97367" y="514515"/>
                  </a:lnTo>
                  <a:lnTo>
                    <a:pt x="97367" y="517954"/>
                  </a:lnTo>
                  <a:lnTo>
                    <a:pt x="97631" y="521393"/>
                  </a:lnTo>
                  <a:lnTo>
                    <a:pt x="97896" y="525096"/>
                  </a:lnTo>
                  <a:lnTo>
                    <a:pt x="98690" y="528271"/>
                  </a:lnTo>
                  <a:lnTo>
                    <a:pt x="99748" y="531709"/>
                  </a:lnTo>
                  <a:lnTo>
                    <a:pt x="100542" y="534884"/>
                  </a:lnTo>
                  <a:lnTo>
                    <a:pt x="101600" y="538058"/>
                  </a:lnTo>
                  <a:lnTo>
                    <a:pt x="102923" y="540968"/>
                  </a:lnTo>
                  <a:lnTo>
                    <a:pt x="104246" y="544407"/>
                  </a:lnTo>
                  <a:lnTo>
                    <a:pt x="105833" y="547317"/>
                  </a:lnTo>
                  <a:lnTo>
                    <a:pt x="109008" y="552872"/>
                  </a:lnTo>
                  <a:lnTo>
                    <a:pt x="112977" y="558163"/>
                  </a:lnTo>
                  <a:lnTo>
                    <a:pt x="117475" y="563189"/>
                  </a:lnTo>
                  <a:lnTo>
                    <a:pt x="122502" y="567421"/>
                  </a:lnTo>
                  <a:lnTo>
                    <a:pt x="127794" y="571389"/>
                  </a:lnTo>
                  <a:lnTo>
                    <a:pt x="133350" y="574828"/>
                  </a:lnTo>
                  <a:lnTo>
                    <a:pt x="136260" y="576415"/>
                  </a:lnTo>
                  <a:lnTo>
                    <a:pt x="139435" y="577738"/>
                  </a:lnTo>
                  <a:lnTo>
                    <a:pt x="142610" y="578796"/>
                  </a:lnTo>
                  <a:lnTo>
                    <a:pt x="145785" y="579854"/>
                  </a:lnTo>
                  <a:lnTo>
                    <a:pt x="148960" y="581177"/>
                  </a:lnTo>
                  <a:lnTo>
                    <a:pt x="152135" y="581971"/>
                  </a:lnTo>
                  <a:lnTo>
                    <a:pt x="155840" y="582500"/>
                  </a:lnTo>
                  <a:lnTo>
                    <a:pt x="159279" y="583029"/>
                  </a:lnTo>
                  <a:lnTo>
                    <a:pt x="162454" y="583293"/>
                  </a:lnTo>
                  <a:lnTo>
                    <a:pt x="166158" y="583293"/>
                  </a:lnTo>
                  <a:lnTo>
                    <a:pt x="611981" y="583293"/>
                  </a:lnTo>
                  <a:lnTo>
                    <a:pt x="615421" y="583293"/>
                  </a:lnTo>
                  <a:lnTo>
                    <a:pt x="618860" y="583029"/>
                  </a:lnTo>
                  <a:lnTo>
                    <a:pt x="622035" y="582500"/>
                  </a:lnTo>
                  <a:lnTo>
                    <a:pt x="625740" y="581971"/>
                  </a:lnTo>
                  <a:lnTo>
                    <a:pt x="628915" y="581177"/>
                  </a:lnTo>
                  <a:lnTo>
                    <a:pt x="632090" y="579854"/>
                  </a:lnTo>
                  <a:lnTo>
                    <a:pt x="635265" y="578796"/>
                  </a:lnTo>
                  <a:lnTo>
                    <a:pt x="638440" y="577738"/>
                  </a:lnTo>
                  <a:lnTo>
                    <a:pt x="641350" y="576415"/>
                  </a:lnTo>
                  <a:lnTo>
                    <a:pt x="644525" y="574828"/>
                  </a:lnTo>
                  <a:lnTo>
                    <a:pt x="650081" y="571389"/>
                  </a:lnTo>
                  <a:lnTo>
                    <a:pt x="655373" y="567421"/>
                  </a:lnTo>
                  <a:lnTo>
                    <a:pt x="660135" y="563189"/>
                  </a:lnTo>
                  <a:lnTo>
                    <a:pt x="664898" y="558163"/>
                  </a:lnTo>
                  <a:lnTo>
                    <a:pt x="668867" y="552872"/>
                  </a:lnTo>
                  <a:lnTo>
                    <a:pt x="672306" y="547317"/>
                  </a:lnTo>
                  <a:lnTo>
                    <a:pt x="673629" y="544407"/>
                  </a:lnTo>
                  <a:lnTo>
                    <a:pt x="674952" y="540968"/>
                  </a:lnTo>
                  <a:lnTo>
                    <a:pt x="676275" y="538058"/>
                  </a:lnTo>
                  <a:lnTo>
                    <a:pt x="677333" y="534884"/>
                  </a:lnTo>
                  <a:lnTo>
                    <a:pt x="678392" y="531709"/>
                  </a:lnTo>
                  <a:lnTo>
                    <a:pt x="678921" y="528271"/>
                  </a:lnTo>
                  <a:lnTo>
                    <a:pt x="679715" y="525096"/>
                  </a:lnTo>
                  <a:lnTo>
                    <a:pt x="679979" y="521393"/>
                  </a:lnTo>
                  <a:lnTo>
                    <a:pt x="680244" y="517954"/>
                  </a:lnTo>
                  <a:lnTo>
                    <a:pt x="680508" y="514515"/>
                  </a:lnTo>
                  <a:lnTo>
                    <a:pt x="680508" y="165862"/>
                  </a:lnTo>
                  <a:lnTo>
                    <a:pt x="680244" y="162423"/>
                  </a:lnTo>
                  <a:lnTo>
                    <a:pt x="679979" y="158984"/>
                  </a:lnTo>
                  <a:lnTo>
                    <a:pt x="679715" y="155545"/>
                  </a:lnTo>
                  <a:lnTo>
                    <a:pt x="678921" y="152370"/>
                  </a:lnTo>
                  <a:lnTo>
                    <a:pt x="678392" y="148667"/>
                  </a:lnTo>
                  <a:lnTo>
                    <a:pt x="677333" y="145493"/>
                  </a:lnTo>
                  <a:lnTo>
                    <a:pt x="676275" y="142318"/>
                  </a:lnTo>
                  <a:lnTo>
                    <a:pt x="674952" y="139408"/>
                  </a:lnTo>
                  <a:lnTo>
                    <a:pt x="673629" y="136234"/>
                  </a:lnTo>
                  <a:lnTo>
                    <a:pt x="672306" y="133324"/>
                  </a:lnTo>
                  <a:lnTo>
                    <a:pt x="668867" y="127504"/>
                  </a:lnTo>
                  <a:lnTo>
                    <a:pt x="664898" y="122214"/>
                  </a:lnTo>
                  <a:lnTo>
                    <a:pt x="660135" y="117452"/>
                  </a:lnTo>
                  <a:lnTo>
                    <a:pt x="655373" y="112955"/>
                  </a:lnTo>
                  <a:lnTo>
                    <a:pt x="650081" y="108987"/>
                  </a:lnTo>
                  <a:lnTo>
                    <a:pt x="644525" y="105548"/>
                  </a:lnTo>
                  <a:lnTo>
                    <a:pt x="641350" y="103961"/>
                  </a:lnTo>
                  <a:lnTo>
                    <a:pt x="638440" y="102638"/>
                  </a:lnTo>
                  <a:lnTo>
                    <a:pt x="635265" y="101580"/>
                  </a:lnTo>
                  <a:lnTo>
                    <a:pt x="632090" y="100522"/>
                  </a:lnTo>
                  <a:lnTo>
                    <a:pt x="628915" y="99464"/>
                  </a:lnTo>
                  <a:lnTo>
                    <a:pt x="625740" y="98670"/>
                  </a:lnTo>
                  <a:lnTo>
                    <a:pt x="622035" y="98141"/>
                  </a:lnTo>
                  <a:lnTo>
                    <a:pt x="618860" y="97612"/>
                  </a:lnTo>
                  <a:lnTo>
                    <a:pt x="615421" y="97348"/>
                  </a:lnTo>
                  <a:lnTo>
                    <a:pt x="611981" y="97348"/>
                  </a:lnTo>
                  <a:lnTo>
                    <a:pt x="166158" y="97348"/>
                  </a:lnTo>
                  <a:lnTo>
                    <a:pt x="162454" y="97348"/>
                  </a:lnTo>
                  <a:close/>
                  <a:moveTo>
                    <a:pt x="89165" y="0"/>
                  </a:moveTo>
                  <a:lnTo>
                    <a:pt x="93927" y="0"/>
                  </a:lnTo>
                  <a:lnTo>
                    <a:pt x="683948" y="0"/>
                  </a:lnTo>
                  <a:lnTo>
                    <a:pt x="688710" y="0"/>
                  </a:lnTo>
                  <a:lnTo>
                    <a:pt x="693208" y="529"/>
                  </a:lnTo>
                  <a:lnTo>
                    <a:pt x="697971" y="1058"/>
                  </a:lnTo>
                  <a:lnTo>
                    <a:pt x="702733" y="2116"/>
                  </a:lnTo>
                  <a:lnTo>
                    <a:pt x="707231" y="3174"/>
                  </a:lnTo>
                  <a:lnTo>
                    <a:pt x="711729" y="4497"/>
                  </a:lnTo>
                  <a:lnTo>
                    <a:pt x="715963" y="5820"/>
                  </a:lnTo>
                  <a:lnTo>
                    <a:pt x="720460" y="7407"/>
                  </a:lnTo>
                  <a:lnTo>
                    <a:pt x="724429" y="9259"/>
                  </a:lnTo>
                  <a:lnTo>
                    <a:pt x="728398" y="11375"/>
                  </a:lnTo>
                  <a:lnTo>
                    <a:pt x="732367" y="13756"/>
                  </a:lnTo>
                  <a:lnTo>
                    <a:pt x="736071" y="16137"/>
                  </a:lnTo>
                  <a:lnTo>
                    <a:pt x="740040" y="18782"/>
                  </a:lnTo>
                  <a:lnTo>
                    <a:pt x="743479" y="21692"/>
                  </a:lnTo>
                  <a:lnTo>
                    <a:pt x="746919" y="24602"/>
                  </a:lnTo>
                  <a:lnTo>
                    <a:pt x="750094" y="27776"/>
                  </a:lnTo>
                  <a:lnTo>
                    <a:pt x="753269" y="30950"/>
                  </a:lnTo>
                  <a:lnTo>
                    <a:pt x="756444" y="34389"/>
                  </a:lnTo>
                  <a:lnTo>
                    <a:pt x="759090" y="37828"/>
                  </a:lnTo>
                  <a:lnTo>
                    <a:pt x="761735" y="41532"/>
                  </a:lnTo>
                  <a:lnTo>
                    <a:pt x="764117" y="45500"/>
                  </a:lnTo>
                  <a:lnTo>
                    <a:pt x="766233" y="49203"/>
                  </a:lnTo>
                  <a:lnTo>
                    <a:pt x="768350" y="53171"/>
                  </a:lnTo>
                  <a:lnTo>
                    <a:pt x="770202" y="57404"/>
                  </a:lnTo>
                  <a:lnTo>
                    <a:pt x="772054" y="61901"/>
                  </a:lnTo>
                  <a:lnTo>
                    <a:pt x="773377" y="66133"/>
                  </a:lnTo>
                  <a:lnTo>
                    <a:pt x="774700" y="70630"/>
                  </a:lnTo>
                  <a:lnTo>
                    <a:pt x="776023" y="75127"/>
                  </a:lnTo>
                  <a:lnTo>
                    <a:pt x="776817" y="79889"/>
                  </a:lnTo>
                  <a:lnTo>
                    <a:pt x="777346" y="84386"/>
                  </a:lnTo>
                  <a:lnTo>
                    <a:pt x="777610" y="89147"/>
                  </a:lnTo>
                  <a:lnTo>
                    <a:pt x="777875" y="93909"/>
                  </a:lnTo>
                  <a:lnTo>
                    <a:pt x="777875" y="1266579"/>
                  </a:lnTo>
                  <a:lnTo>
                    <a:pt x="777610" y="1271341"/>
                  </a:lnTo>
                  <a:lnTo>
                    <a:pt x="777346" y="1276367"/>
                  </a:lnTo>
                  <a:lnTo>
                    <a:pt x="776817" y="1280864"/>
                  </a:lnTo>
                  <a:lnTo>
                    <a:pt x="776023" y="1285626"/>
                  </a:lnTo>
                  <a:lnTo>
                    <a:pt x="774700" y="1290123"/>
                  </a:lnTo>
                  <a:lnTo>
                    <a:pt x="773377" y="1294620"/>
                  </a:lnTo>
                  <a:lnTo>
                    <a:pt x="772054" y="1298852"/>
                  </a:lnTo>
                  <a:lnTo>
                    <a:pt x="770202" y="1303085"/>
                  </a:lnTo>
                  <a:lnTo>
                    <a:pt x="768350" y="1307317"/>
                  </a:lnTo>
                  <a:lnTo>
                    <a:pt x="766233" y="1311550"/>
                  </a:lnTo>
                  <a:lnTo>
                    <a:pt x="764117" y="1315518"/>
                  </a:lnTo>
                  <a:lnTo>
                    <a:pt x="761735" y="1319221"/>
                  </a:lnTo>
                  <a:lnTo>
                    <a:pt x="759090" y="1322660"/>
                  </a:lnTo>
                  <a:lnTo>
                    <a:pt x="756444" y="1326364"/>
                  </a:lnTo>
                  <a:lnTo>
                    <a:pt x="753269" y="1329802"/>
                  </a:lnTo>
                  <a:lnTo>
                    <a:pt x="750094" y="1333241"/>
                  </a:lnTo>
                  <a:lnTo>
                    <a:pt x="746919" y="1336151"/>
                  </a:lnTo>
                  <a:lnTo>
                    <a:pt x="743479" y="1339061"/>
                  </a:lnTo>
                  <a:lnTo>
                    <a:pt x="740040" y="1341971"/>
                  </a:lnTo>
                  <a:lnTo>
                    <a:pt x="736071" y="1344352"/>
                  </a:lnTo>
                  <a:lnTo>
                    <a:pt x="732367" y="1347262"/>
                  </a:lnTo>
                  <a:lnTo>
                    <a:pt x="728398" y="1349378"/>
                  </a:lnTo>
                  <a:lnTo>
                    <a:pt x="724429" y="1351494"/>
                  </a:lnTo>
                  <a:lnTo>
                    <a:pt x="720460" y="1353346"/>
                  </a:lnTo>
                  <a:lnTo>
                    <a:pt x="715963" y="1354933"/>
                  </a:lnTo>
                  <a:lnTo>
                    <a:pt x="711729" y="1356520"/>
                  </a:lnTo>
                  <a:lnTo>
                    <a:pt x="707231" y="1357578"/>
                  </a:lnTo>
                  <a:lnTo>
                    <a:pt x="702733" y="1358636"/>
                  </a:lnTo>
                  <a:lnTo>
                    <a:pt x="697971" y="1359430"/>
                  </a:lnTo>
                  <a:lnTo>
                    <a:pt x="693208" y="1360224"/>
                  </a:lnTo>
                  <a:lnTo>
                    <a:pt x="688710" y="1360488"/>
                  </a:lnTo>
                  <a:lnTo>
                    <a:pt x="683948" y="1360488"/>
                  </a:lnTo>
                  <a:lnTo>
                    <a:pt x="93927" y="1360488"/>
                  </a:lnTo>
                  <a:lnTo>
                    <a:pt x="89165" y="1360488"/>
                  </a:lnTo>
                  <a:lnTo>
                    <a:pt x="84667" y="1360224"/>
                  </a:lnTo>
                  <a:lnTo>
                    <a:pt x="79640" y="1359430"/>
                  </a:lnTo>
                  <a:lnTo>
                    <a:pt x="75142" y="1358636"/>
                  </a:lnTo>
                  <a:lnTo>
                    <a:pt x="70644" y="1357578"/>
                  </a:lnTo>
                  <a:lnTo>
                    <a:pt x="66146" y="1356520"/>
                  </a:lnTo>
                  <a:lnTo>
                    <a:pt x="61913" y="1354933"/>
                  </a:lnTo>
                  <a:lnTo>
                    <a:pt x="57415" y="1353346"/>
                  </a:lnTo>
                  <a:lnTo>
                    <a:pt x="53446" y="1351494"/>
                  </a:lnTo>
                  <a:lnTo>
                    <a:pt x="49477" y="1349378"/>
                  </a:lnTo>
                  <a:lnTo>
                    <a:pt x="45508" y="1347262"/>
                  </a:lnTo>
                  <a:lnTo>
                    <a:pt x="41540" y="1344352"/>
                  </a:lnTo>
                  <a:lnTo>
                    <a:pt x="37835" y="1341971"/>
                  </a:lnTo>
                  <a:lnTo>
                    <a:pt x="34396" y="1339061"/>
                  </a:lnTo>
                  <a:lnTo>
                    <a:pt x="30956" y="1336151"/>
                  </a:lnTo>
                  <a:lnTo>
                    <a:pt x="27781" y="1333241"/>
                  </a:lnTo>
                  <a:lnTo>
                    <a:pt x="24871" y="1329802"/>
                  </a:lnTo>
                  <a:lnTo>
                    <a:pt x="21696" y="1326364"/>
                  </a:lnTo>
                  <a:lnTo>
                    <a:pt x="18785" y="1322660"/>
                  </a:lnTo>
                  <a:lnTo>
                    <a:pt x="16140" y="1319221"/>
                  </a:lnTo>
                  <a:lnTo>
                    <a:pt x="13758" y="1315518"/>
                  </a:lnTo>
                  <a:lnTo>
                    <a:pt x="11642" y="1311550"/>
                  </a:lnTo>
                  <a:lnTo>
                    <a:pt x="9525" y="1307317"/>
                  </a:lnTo>
                  <a:lnTo>
                    <a:pt x="7673" y="1303085"/>
                  </a:lnTo>
                  <a:lnTo>
                    <a:pt x="6085" y="1298852"/>
                  </a:lnTo>
                  <a:lnTo>
                    <a:pt x="4233" y="1294620"/>
                  </a:lnTo>
                  <a:lnTo>
                    <a:pt x="2910" y="1290123"/>
                  </a:lnTo>
                  <a:lnTo>
                    <a:pt x="1852" y="1285626"/>
                  </a:lnTo>
                  <a:lnTo>
                    <a:pt x="1058" y="1280864"/>
                  </a:lnTo>
                  <a:lnTo>
                    <a:pt x="529" y="1276367"/>
                  </a:lnTo>
                  <a:lnTo>
                    <a:pt x="265" y="1271341"/>
                  </a:lnTo>
                  <a:lnTo>
                    <a:pt x="0" y="1266579"/>
                  </a:lnTo>
                  <a:lnTo>
                    <a:pt x="0" y="93909"/>
                  </a:lnTo>
                  <a:lnTo>
                    <a:pt x="265" y="89147"/>
                  </a:lnTo>
                  <a:lnTo>
                    <a:pt x="529" y="84386"/>
                  </a:lnTo>
                  <a:lnTo>
                    <a:pt x="1058" y="79889"/>
                  </a:lnTo>
                  <a:lnTo>
                    <a:pt x="1852" y="75127"/>
                  </a:lnTo>
                  <a:lnTo>
                    <a:pt x="2910" y="70630"/>
                  </a:lnTo>
                  <a:lnTo>
                    <a:pt x="4233" y="66133"/>
                  </a:lnTo>
                  <a:lnTo>
                    <a:pt x="6085" y="61901"/>
                  </a:lnTo>
                  <a:lnTo>
                    <a:pt x="7673" y="57404"/>
                  </a:lnTo>
                  <a:lnTo>
                    <a:pt x="9525" y="53171"/>
                  </a:lnTo>
                  <a:lnTo>
                    <a:pt x="11642" y="49203"/>
                  </a:lnTo>
                  <a:lnTo>
                    <a:pt x="13758" y="45500"/>
                  </a:lnTo>
                  <a:lnTo>
                    <a:pt x="16140" y="41532"/>
                  </a:lnTo>
                  <a:lnTo>
                    <a:pt x="18785" y="37828"/>
                  </a:lnTo>
                  <a:lnTo>
                    <a:pt x="21696" y="34389"/>
                  </a:lnTo>
                  <a:lnTo>
                    <a:pt x="24871" y="30950"/>
                  </a:lnTo>
                  <a:lnTo>
                    <a:pt x="27781" y="27776"/>
                  </a:lnTo>
                  <a:lnTo>
                    <a:pt x="30956" y="24602"/>
                  </a:lnTo>
                  <a:lnTo>
                    <a:pt x="34396" y="21692"/>
                  </a:lnTo>
                  <a:lnTo>
                    <a:pt x="37835" y="18782"/>
                  </a:lnTo>
                  <a:lnTo>
                    <a:pt x="41540" y="16137"/>
                  </a:lnTo>
                  <a:lnTo>
                    <a:pt x="45508" y="13756"/>
                  </a:lnTo>
                  <a:lnTo>
                    <a:pt x="49477" y="11375"/>
                  </a:lnTo>
                  <a:lnTo>
                    <a:pt x="53446" y="9259"/>
                  </a:lnTo>
                  <a:lnTo>
                    <a:pt x="57415" y="7407"/>
                  </a:lnTo>
                  <a:lnTo>
                    <a:pt x="61913" y="5820"/>
                  </a:lnTo>
                  <a:lnTo>
                    <a:pt x="66146" y="4497"/>
                  </a:lnTo>
                  <a:lnTo>
                    <a:pt x="70644" y="3174"/>
                  </a:lnTo>
                  <a:lnTo>
                    <a:pt x="75142" y="2116"/>
                  </a:lnTo>
                  <a:lnTo>
                    <a:pt x="79640" y="1058"/>
                  </a:lnTo>
                  <a:lnTo>
                    <a:pt x="84667" y="529"/>
                  </a:lnTo>
                  <a:lnTo>
                    <a:pt x="89165" y="0"/>
                  </a:lnTo>
                  <a:close/>
                </a:path>
              </a:pathLst>
            </a:custGeom>
            <a:solidFill>
              <a:srgbClr val="EADBC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3" name="电视机"/>
            <p:cNvSpPr/>
            <p:nvPr/>
          </p:nvSpPr>
          <p:spPr bwMode="auto">
            <a:xfrm rot="1440000">
              <a:off x="7068026" y="1420178"/>
              <a:ext cx="721995" cy="839629"/>
            </a:xfrm>
            <a:custGeom>
              <a:avLst/>
              <a:gdLst>
                <a:gd name="T0" fmla="*/ 21048727 w 5285"/>
                <a:gd name="T1" fmla="*/ 35119019 h 6225"/>
                <a:gd name="T2" fmla="*/ 21142297 w 5285"/>
                <a:gd name="T3" fmla="*/ 9927116 h 6225"/>
                <a:gd name="T4" fmla="*/ 44436405 w 5285"/>
                <a:gd name="T5" fmla="*/ 374573 h 6225"/>
                <a:gd name="T6" fmla="*/ 62397925 w 5285"/>
                <a:gd name="T7" fmla="*/ 20228499 h 6225"/>
                <a:gd name="T8" fmla="*/ 178119903 w 5285"/>
                <a:gd name="T9" fmla="*/ 34088942 h 6225"/>
                <a:gd name="T10" fmla="*/ 175968092 w 5285"/>
                <a:gd name="T11" fmla="*/ 15826954 h 6225"/>
                <a:gd name="T12" fmla="*/ 197484671 w 5285"/>
                <a:gd name="T13" fmla="*/ 0 h 6225"/>
                <a:gd name="T14" fmla="*/ 218440133 w 5285"/>
                <a:gd name="T15" fmla="*/ 13766800 h 6225"/>
                <a:gd name="T16" fmla="*/ 213762537 w 5285"/>
                <a:gd name="T17" fmla="*/ 38396843 h 6225"/>
                <a:gd name="T18" fmla="*/ 168297164 w 5285"/>
                <a:gd name="T19" fmla="*/ 124087263 h 6225"/>
                <a:gd name="T20" fmla="*/ 178400614 w 5285"/>
                <a:gd name="T21" fmla="*/ 138977783 h 6225"/>
                <a:gd name="T22" fmla="*/ 458022258 w 5285"/>
                <a:gd name="T23" fmla="*/ 155179311 h 6225"/>
                <a:gd name="T24" fmla="*/ 487490782 w 5285"/>
                <a:gd name="T25" fmla="*/ 186177716 h 6225"/>
                <a:gd name="T26" fmla="*/ 494039173 w 5285"/>
                <a:gd name="T27" fmla="*/ 467785373 h 6225"/>
                <a:gd name="T28" fmla="*/ 476358365 w 5285"/>
                <a:gd name="T29" fmla="*/ 507306243 h 6225"/>
                <a:gd name="T30" fmla="*/ 439031772 w 5285"/>
                <a:gd name="T31" fmla="*/ 528564819 h 6225"/>
                <a:gd name="T32" fmla="*/ 45558943 w 5285"/>
                <a:gd name="T33" fmla="*/ 525755212 h 6225"/>
                <a:gd name="T34" fmla="*/ 11880980 w 5285"/>
                <a:gd name="T35" fmla="*/ 499345639 h 6225"/>
                <a:gd name="T36" fmla="*/ 0 w 5285"/>
                <a:gd name="T37" fmla="*/ 216146043 h 6225"/>
                <a:gd name="T38" fmla="*/ 9916310 w 5285"/>
                <a:gd name="T39" fmla="*/ 180558501 h 6225"/>
                <a:gd name="T40" fmla="*/ 38636271 w 5285"/>
                <a:gd name="T41" fmla="*/ 153961947 h 6225"/>
                <a:gd name="T42" fmla="*/ 60339990 w 5285"/>
                <a:gd name="T43" fmla="*/ 133171282 h 6225"/>
                <a:gd name="T44" fmla="*/ 73530648 w 5285"/>
                <a:gd name="T45" fmla="*/ 122963542 h 6225"/>
                <a:gd name="T46" fmla="*/ 448480230 w 5285"/>
                <a:gd name="T47" fmla="*/ 397453692 h 6225"/>
                <a:gd name="T48" fmla="*/ 431079826 w 5285"/>
                <a:gd name="T49" fmla="*/ 402698333 h 6225"/>
                <a:gd name="T50" fmla="*/ 419292417 w 5285"/>
                <a:gd name="T51" fmla="*/ 417775834 h 6225"/>
                <a:gd name="T52" fmla="*/ 418450590 w 5285"/>
                <a:gd name="T53" fmla="*/ 436225108 h 6225"/>
                <a:gd name="T54" fmla="*/ 428647611 w 5285"/>
                <a:gd name="T55" fmla="*/ 452426636 h 6225"/>
                <a:gd name="T56" fmla="*/ 446889841 w 5285"/>
                <a:gd name="T57" fmla="*/ 459544145 h 6225"/>
                <a:gd name="T58" fmla="*/ 464570955 w 5285"/>
                <a:gd name="T59" fmla="*/ 455048957 h 6225"/>
                <a:gd name="T60" fmla="*/ 477106621 w 5285"/>
                <a:gd name="T61" fmla="*/ 440533010 h 6225"/>
                <a:gd name="T62" fmla="*/ 478884151 w 5285"/>
                <a:gd name="T63" fmla="*/ 422271328 h 6225"/>
                <a:gd name="T64" fmla="*/ 469341816 w 5285"/>
                <a:gd name="T65" fmla="*/ 405507634 h 6225"/>
                <a:gd name="T66" fmla="*/ 451567438 w 5285"/>
                <a:gd name="T67" fmla="*/ 397640978 h 6225"/>
                <a:gd name="T68" fmla="*/ 83353387 w 5285"/>
                <a:gd name="T69" fmla="*/ 198539559 h 6225"/>
                <a:gd name="T70" fmla="*/ 60620701 w 5285"/>
                <a:gd name="T71" fmla="*/ 218299841 h 6225"/>
                <a:gd name="T72" fmla="*/ 53417318 w 5285"/>
                <a:gd name="T73" fmla="*/ 415902966 h 6225"/>
                <a:gd name="T74" fmla="*/ 63240057 w 5285"/>
                <a:gd name="T75" fmla="*/ 444934554 h 6225"/>
                <a:gd name="T76" fmla="*/ 87750273 w 5285"/>
                <a:gd name="T77" fmla="*/ 462447395 h 6225"/>
                <a:gd name="T78" fmla="*/ 365033272 w 5285"/>
                <a:gd name="T79" fmla="*/ 463102899 h 6225"/>
                <a:gd name="T80" fmla="*/ 390479191 w 5285"/>
                <a:gd name="T81" fmla="*/ 446901371 h 6225"/>
                <a:gd name="T82" fmla="*/ 401611609 w 5285"/>
                <a:gd name="T83" fmla="*/ 418338000 h 6225"/>
                <a:gd name="T84" fmla="*/ 395717904 w 5285"/>
                <a:gd name="T85" fmla="*/ 220360301 h 6225"/>
                <a:gd name="T86" fmla="*/ 374014185 w 5285"/>
                <a:gd name="T87" fmla="*/ 199569636 h 6225"/>
                <a:gd name="T88" fmla="*/ 122550774 w 5285"/>
                <a:gd name="T89" fmla="*/ 215677520 h 6225"/>
                <a:gd name="T90" fmla="*/ 99256972 w 5285"/>
                <a:gd name="T91" fmla="*/ 222888672 h 6225"/>
                <a:gd name="T92" fmla="*/ 84008074 w 5285"/>
                <a:gd name="T93" fmla="*/ 241244304 h 6225"/>
                <a:gd name="T94" fmla="*/ 94579375 w 5285"/>
                <a:gd name="T95" fmla="*/ 248174525 h 6225"/>
                <a:gd name="T96" fmla="*/ 368681902 w 5285"/>
                <a:gd name="T97" fmla="*/ 251077776 h 6225"/>
                <a:gd name="T98" fmla="*/ 377849649 w 5285"/>
                <a:gd name="T99" fmla="*/ 247050805 h 6225"/>
                <a:gd name="T100" fmla="*/ 363910735 w 5285"/>
                <a:gd name="T101" fmla="*/ 225230063 h 6225"/>
                <a:gd name="T102" fmla="*/ 339494089 w 5285"/>
                <a:gd name="T103" fmla="*/ 215771470 h 6225"/>
                <a:gd name="T104" fmla="*/ 435102431 w 5285"/>
                <a:gd name="T105" fmla="*/ 245271275 h 6225"/>
                <a:gd name="T106" fmla="*/ 430986256 w 5285"/>
                <a:gd name="T107" fmla="*/ 266155277 h 6225"/>
                <a:gd name="T108" fmla="*/ 448480230 w 5285"/>
                <a:gd name="T109" fmla="*/ 277767973 h 6225"/>
                <a:gd name="T110" fmla="*/ 466628890 w 5285"/>
                <a:gd name="T111" fmla="*/ 264469696 h 6225"/>
                <a:gd name="T112" fmla="*/ 460548350 w 5285"/>
                <a:gd name="T113" fmla="*/ 244147554 h 6225"/>
                <a:gd name="T114" fmla="*/ 442867236 w 5285"/>
                <a:gd name="T115" fmla="*/ 308017231 h 6225"/>
                <a:gd name="T116" fmla="*/ 429489437 w 5285"/>
                <a:gd name="T117" fmla="*/ 326185576 h 6225"/>
                <a:gd name="T118" fmla="*/ 440996136 w 5285"/>
                <a:gd name="T119" fmla="*/ 343698111 h 6225"/>
                <a:gd name="T120" fmla="*/ 461858028 w 5285"/>
                <a:gd name="T121" fmla="*/ 339577496 h 6225"/>
                <a:gd name="T122" fmla="*/ 465880633 w 5285"/>
                <a:gd name="T123" fmla="*/ 318787137 h 6225"/>
                <a:gd name="T124" fmla="*/ 448480230 w 5285"/>
                <a:gd name="T125" fmla="*/ 307080798 h 622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285" h="6225">
                  <a:moveTo>
                    <a:pt x="786" y="1313"/>
                  </a:moveTo>
                  <a:lnTo>
                    <a:pt x="421" y="483"/>
                  </a:lnTo>
                  <a:lnTo>
                    <a:pt x="397" y="481"/>
                  </a:lnTo>
                  <a:lnTo>
                    <a:pt x="373" y="477"/>
                  </a:lnTo>
                  <a:lnTo>
                    <a:pt x="351" y="470"/>
                  </a:lnTo>
                  <a:lnTo>
                    <a:pt x="330" y="462"/>
                  </a:lnTo>
                  <a:lnTo>
                    <a:pt x="308" y="452"/>
                  </a:lnTo>
                  <a:lnTo>
                    <a:pt x="289" y="440"/>
                  </a:lnTo>
                  <a:lnTo>
                    <a:pt x="271" y="426"/>
                  </a:lnTo>
                  <a:lnTo>
                    <a:pt x="254" y="410"/>
                  </a:lnTo>
                  <a:lnTo>
                    <a:pt x="239" y="393"/>
                  </a:lnTo>
                  <a:lnTo>
                    <a:pt x="225" y="375"/>
                  </a:lnTo>
                  <a:lnTo>
                    <a:pt x="214" y="356"/>
                  </a:lnTo>
                  <a:lnTo>
                    <a:pt x="204" y="334"/>
                  </a:lnTo>
                  <a:lnTo>
                    <a:pt x="196" y="312"/>
                  </a:lnTo>
                  <a:lnTo>
                    <a:pt x="190" y="290"/>
                  </a:lnTo>
                  <a:lnTo>
                    <a:pt x="186" y="266"/>
                  </a:lnTo>
                  <a:lnTo>
                    <a:pt x="185" y="242"/>
                  </a:lnTo>
                  <a:lnTo>
                    <a:pt x="187" y="216"/>
                  </a:lnTo>
                  <a:lnTo>
                    <a:pt x="190" y="193"/>
                  </a:lnTo>
                  <a:lnTo>
                    <a:pt x="197" y="169"/>
                  </a:lnTo>
                  <a:lnTo>
                    <a:pt x="204" y="147"/>
                  </a:lnTo>
                  <a:lnTo>
                    <a:pt x="215" y="126"/>
                  </a:lnTo>
                  <a:lnTo>
                    <a:pt x="226" y="106"/>
                  </a:lnTo>
                  <a:lnTo>
                    <a:pt x="240" y="87"/>
                  </a:lnTo>
                  <a:lnTo>
                    <a:pt x="256" y="70"/>
                  </a:lnTo>
                  <a:lnTo>
                    <a:pt x="273" y="55"/>
                  </a:lnTo>
                  <a:lnTo>
                    <a:pt x="291" y="41"/>
                  </a:lnTo>
                  <a:lnTo>
                    <a:pt x="312" y="29"/>
                  </a:lnTo>
                  <a:lnTo>
                    <a:pt x="333" y="19"/>
                  </a:lnTo>
                  <a:lnTo>
                    <a:pt x="355" y="11"/>
                  </a:lnTo>
                  <a:lnTo>
                    <a:pt x="379" y="4"/>
                  </a:lnTo>
                  <a:lnTo>
                    <a:pt x="402" y="1"/>
                  </a:lnTo>
                  <a:lnTo>
                    <a:pt x="427" y="0"/>
                  </a:lnTo>
                  <a:lnTo>
                    <a:pt x="452" y="1"/>
                  </a:lnTo>
                  <a:lnTo>
                    <a:pt x="475" y="4"/>
                  </a:lnTo>
                  <a:lnTo>
                    <a:pt x="499" y="11"/>
                  </a:lnTo>
                  <a:lnTo>
                    <a:pt x="521" y="19"/>
                  </a:lnTo>
                  <a:lnTo>
                    <a:pt x="543" y="29"/>
                  </a:lnTo>
                  <a:lnTo>
                    <a:pt x="562" y="41"/>
                  </a:lnTo>
                  <a:lnTo>
                    <a:pt x="581" y="55"/>
                  </a:lnTo>
                  <a:lnTo>
                    <a:pt x="598" y="70"/>
                  </a:lnTo>
                  <a:lnTo>
                    <a:pt x="613" y="87"/>
                  </a:lnTo>
                  <a:lnTo>
                    <a:pt x="628" y="106"/>
                  </a:lnTo>
                  <a:lnTo>
                    <a:pt x="639" y="126"/>
                  </a:lnTo>
                  <a:lnTo>
                    <a:pt x="649" y="147"/>
                  </a:lnTo>
                  <a:lnTo>
                    <a:pt x="657" y="169"/>
                  </a:lnTo>
                  <a:lnTo>
                    <a:pt x="664" y="193"/>
                  </a:lnTo>
                  <a:lnTo>
                    <a:pt x="667" y="216"/>
                  </a:lnTo>
                  <a:lnTo>
                    <a:pt x="668" y="242"/>
                  </a:lnTo>
                  <a:lnTo>
                    <a:pt x="668" y="258"/>
                  </a:lnTo>
                  <a:lnTo>
                    <a:pt x="666" y="275"/>
                  </a:lnTo>
                  <a:lnTo>
                    <a:pt x="664" y="291"/>
                  </a:lnTo>
                  <a:lnTo>
                    <a:pt x="660" y="307"/>
                  </a:lnTo>
                  <a:lnTo>
                    <a:pt x="655" y="321"/>
                  </a:lnTo>
                  <a:lnTo>
                    <a:pt x="649" y="336"/>
                  </a:lnTo>
                  <a:lnTo>
                    <a:pt x="643" y="350"/>
                  </a:lnTo>
                  <a:lnTo>
                    <a:pt x="635" y="364"/>
                  </a:lnTo>
                  <a:lnTo>
                    <a:pt x="1165" y="1313"/>
                  </a:lnTo>
                  <a:lnTo>
                    <a:pt x="1374" y="1313"/>
                  </a:lnTo>
                  <a:lnTo>
                    <a:pt x="1904" y="364"/>
                  </a:lnTo>
                  <a:lnTo>
                    <a:pt x="1896" y="350"/>
                  </a:lnTo>
                  <a:lnTo>
                    <a:pt x="1890" y="336"/>
                  </a:lnTo>
                  <a:lnTo>
                    <a:pt x="1883" y="321"/>
                  </a:lnTo>
                  <a:lnTo>
                    <a:pt x="1879" y="307"/>
                  </a:lnTo>
                  <a:lnTo>
                    <a:pt x="1875" y="291"/>
                  </a:lnTo>
                  <a:lnTo>
                    <a:pt x="1873" y="275"/>
                  </a:lnTo>
                  <a:lnTo>
                    <a:pt x="1871" y="258"/>
                  </a:lnTo>
                  <a:lnTo>
                    <a:pt x="1870" y="242"/>
                  </a:lnTo>
                  <a:lnTo>
                    <a:pt x="1872" y="216"/>
                  </a:lnTo>
                  <a:lnTo>
                    <a:pt x="1875" y="193"/>
                  </a:lnTo>
                  <a:lnTo>
                    <a:pt x="1881" y="169"/>
                  </a:lnTo>
                  <a:lnTo>
                    <a:pt x="1889" y="147"/>
                  </a:lnTo>
                  <a:lnTo>
                    <a:pt x="1899" y="126"/>
                  </a:lnTo>
                  <a:lnTo>
                    <a:pt x="1911" y="106"/>
                  </a:lnTo>
                  <a:lnTo>
                    <a:pt x="1925" y="87"/>
                  </a:lnTo>
                  <a:lnTo>
                    <a:pt x="1941" y="70"/>
                  </a:lnTo>
                  <a:lnTo>
                    <a:pt x="1958" y="55"/>
                  </a:lnTo>
                  <a:lnTo>
                    <a:pt x="1977" y="41"/>
                  </a:lnTo>
                  <a:lnTo>
                    <a:pt x="1996" y="29"/>
                  </a:lnTo>
                  <a:lnTo>
                    <a:pt x="2018" y="19"/>
                  </a:lnTo>
                  <a:lnTo>
                    <a:pt x="2040" y="11"/>
                  </a:lnTo>
                  <a:lnTo>
                    <a:pt x="2063" y="4"/>
                  </a:lnTo>
                  <a:lnTo>
                    <a:pt x="2087" y="1"/>
                  </a:lnTo>
                  <a:lnTo>
                    <a:pt x="2111" y="0"/>
                  </a:lnTo>
                  <a:lnTo>
                    <a:pt x="2137" y="1"/>
                  </a:lnTo>
                  <a:lnTo>
                    <a:pt x="2160" y="4"/>
                  </a:lnTo>
                  <a:lnTo>
                    <a:pt x="2184" y="11"/>
                  </a:lnTo>
                  <a:lnTo>
                    <a:pt x="2206" y="19"/>
                  </a:lnTo>
                  <a:lnTo>
                    <a:pt x="2227" y="29"/>
                  </a:lnTo>
                  <a:lnTo>
                    <a:pt x="2246" y="41"/>
                  </a:lnTo>
                  <a:lnTo>
                    <a:pt x="2266" y="55"/>
                  </a:lnTo>
                  <a:lnTo>
                    <a:pt x="2283" y="70"/>
                  </a:lnTo>
                  <a:lnTo>
                    <a:pt x="2299" y="87"/>
                  </a:lnTo>
                  <a:lnTo>
                    <a:pt x="2312" y="106"/>
                  </a:lnTo>
                  <a:lnTo>
                    <a:pt x="2324" y="126"/>
                  </a:lnTo>
                  <a:lnTo>
                    <a:pt x="2335" y="147"/>
                  </a:lnTo>
                  <a:lnTo>
                    <a:pt x="2342" y="169"/>
                  </a:lnTo>
                  <a:lnTo>
                    <a:pt x="2349" y="193"/>
                  </a:lnTo>
                  <a:lnTo>
                    <a:pt x="2352" y="216"/>
                  </a:lnTo>
                  <a:lnTo>
                    <a:pt x="2353" y="242"/>
                  </a:lnTo>
                  <a:lnTo>
                    <a:pt x="2352" y="266"/>
                  </a:lnTo>
                  <a:lnTo>
                    <a:pt x="2349" y="290"/>
                  </a:lnTo>
                  <a:lnTo>
                    <a:pt x="2343" y="312"/>
                  </a:lnTo>
                  <a:lnTo>
                    <a:pt x="2335" y="334"/>
                  </a:lnTo>
                  <a:lnTo>
                    <a:pt x="2325" y="356"/>
                  </a:lnTo>
                  <a:lnTo>
                    <a:pt x="2313" y="375"/>
                  </a:lnTo>
                  <a:lnTo>
                    <a:pt x="2300" y="393"/>
                  </a:lnTo>
                  <a:lnTo>
                    <a:pt x="2285" y="410"/>
                  </a:lnTo>
                  <a:lnTo>
                    <a:pt x="2268" y="426"/>
                  </a:lnTo>
                  <a:lnTo>
                    <a:pt x="2250" y="440"/>
                  </a:lnTo>
                  <a:lnTo>
                    <a:pt x="2230" y="452"/>
                  </a:lnTo>
                  <a:lnTo>
                    <a:pt x="2209" y="462"/>
                  </a:lnTo>
                  <a:lnTo>
                    <a:pt x="2188" y="470"/>
                  </a:lnTo>
                  <a:lnTo>
                    <a:pt x="2164" y="477"/>
                  </a:lnTo>
                  <a:lnTo>
                    <a:pt x="2141" y="481"/>
                  </a:lnTo>
                  <a:lnTo>
                    <a:pt x="2118" y="483"/>
                  </a:lnTo>
                  <a:lnTo>
                    <a:pt x="1753" y="1313"/>
                  </a:lnTo>
                  <a:lnTo>
                    <a:pt x="1769" y="1317"/>
                  </a:lnTo>
                  <a:lnTo>
                    <a:pt x="1785" y="1320"/>
                  </a:lnTo>
                  <a:lnTo>
                    <a:pt x="1799" y="1325"/>
                  </a:lnTo>
                  <a:lnTo>
                    <a:pt x="1813" y="1332"/>
                  </a:lnTo>
                  <a:lnTo>
                    <a:pt x="1827" y="1339"/>
                  </a:lnTo>
                  <a:lnTo>
                    <a:pt x="1840" y="1348"/>
                  </a:lnTo>
                  <a:lnTo>
                    <a:pt x="1852" y="1358"/>
                  </a:lnTo>
                  <a:lnTo>
                    <a:pt x="1862" y="1369"/>
                  </a:lnTo>
                  <a:lnTo>
                    <a:pt x="1873" y="1381"/>
                  </a:lnTo>
                  <a:lnTo>
                    <a:pt x="1881" y="1393"/>
                  </a:lnTo>
                  <a:lnTo>
                    <a:pt x="1889" y="1407"/>
                  </a:lnTo>
                  <a:lnTo>
                    <a:pt x="1895" y="1421"/>
                  </a:lnTo>
                  <a:lnTo>
                    <a:pt x="1901" y="1436"/>
                  </a:lnTo>
                  <a:lnTo>
                    <a:pt x="1905" y="1452"/>
                  </a:lnTo>
                  <a:lnTo>
                    <a:pt x="1907" y="1468"/>
                  </a:lnTo>
                  <a:lnTo>
                    <a:pt x="1907" y="1484"/>
                  </a:lnTo>
                  <a:lnTo>
                    <a:pt x="1907" y="1568"/>
                  </a:lnTo>
                  <a:lnTo>
                    <a:pt x="4544" y="1568"/>
                  </a:lnTo>
                  <a:lnTo>
                    <a:pt x="4582" y="1569"/>
                  </a:lnTo>
                  <a:lnTo>
                    <a:pt x="4620" y="1571"/>
                  </a:lnTo>
                  <a:lnTo>
                    <a:pt x="4657" y="1576"/>
                  </a:lnTo>
                  <a:lnTo>
                    <a:pt x="4693" y="1583"/>
                  </a:lnTo>
                  <a:lnTo>
                    <a:pt x="4729" y="1591"/>
                  </a:lnTo>
                  <a:lnTo>
                    <a:pt x="4764" y="1601"/>
                  </a:lnTo>
                  <a:lnTo>
                    <a:pt x="4798" y="1613"/>
                  </a:lnTo>
                  <a:lnTo>
                    <a:pt x="4831" y="1626"/>
                  </a:lnTo>
                  <a:lnTo>
                    <a:pt x="4864" y="1641"/>
                  </a:lnTo>
                  <a:lnTo>
                    <a:pt x="4896" y="1657"/>
                  </a:lnTo>
                  <a:lnTo>
                    <a:pt x="4927" y="1675"/>
                  </a:lnTo>
                  <a:lnTo>
                    <a:pt x="4958" y="1694"/>
                  </a:lnTo>
                  <a:lnTo>
                    <a:pt x="4987" y="1715"/>
                  </a:lnTo>
                  <a:lnTo>
                    <a:pt x="5014" y="1737"/>
                  </a:lnTo>
                  <a:lnTo>
                    <a:pt x="5041" y="1760"/>
                  </a:lnTo>
                  <a:lnTo>
                    <a:pt x="5068" y="1785"/>
                  </a:lnTo>
                  <a:lnTo>
                    <a:pt x="5092" y="1811"/>
                  </a:lnTo>
                  <a:lnTo>
                    <a:pt x="5116" y="1838"/>
                  </a:lnTo>
                  <a:lnTo>
                    <a:pt x="5137" y="1866"/>
                  </a:lnTo>
                  <a:lnTo>
                    <a:pt x="5158" y="1895"/>
                  </a:lnTo>
                  <a:lnTo>
                    <a:pt x="5177" y="1924"/>
                  </a:lnTo>
                  <a:lnTo>
                    <a:pt x="5195" y="1956"/>
                  </a:lnTo>
                  <a:lnTo>
                    <a:pt x="5211" y="1988"/>
                  </a:lnTo>
                  <a:lnTo>
                    <a:pt x="5226" y="2020"/>
                  </a:lnTo>
                  <a:lnTo>
                    <a:pt x="5239" y="2054"/>
                  </a:lnTo>
                  <a:lnTo>
                    <a:pt x="5251" y="2088"/>
                  </a:lnTo>
                  <a:lnTo>
                    <a:pt x="5261" y="2123"/>
                  </a:lnTo>
                  <a:lnTo>
                    <a:pt x="5270" y="2160"/>
                  </a:lnTo>
                  <a:lnTo>
                    <a:pt x="5276" y="2196"/>
                  </a:lnTo>
                  <a:lnTo>
                    <a:pt x="5281" y="2233"/>
                  </a:lnTo>
                  <a:lnTo>
                    <a:pt x="5284" y="2270"/>
                  </a:lnTo>
                  <a:lnTo>
                    <a:pt x="5285" y="2308"/>
                  </a:lnTo>
                  <a:lnTo>
                    <a:pt x="5285" y="4919"/>
                  </a:lnTo>
                  <a:lnTo>
                    <a:pt x="5284" y="4958"/>
                  </a:lnTo>
                  <a:lnTo>
                    <a:pt x="5281" y="4995"/>
                  </a:lnTo>
                  <a:lnTo>
                    <a:pt x="5276" y="5032"/>
                  </a:lnTo>
                  <a:lnTo>
                    <a:pt x="5270" y="5068"/>
                  </a:lnTo>
                  <a:lnTo>
                    <a:pt x="5261" y="5104"/>
                  </a:lnTo>
                  <a:lnTo>
                    <a:pt x="5251" y="5139"/>
                  </a:lnTo>
                  <a:lnTo>
                    <a:pt x="5239" y="5174"/>
                  </a:lnTo>
                  <a:lnTo>
                    <a:pt x="5226" y="5207"/>
                  </a:lnTo>
                  <a:lnTo>
                    <a:pt x="5211" y="5240"/>
                  </a:lnTo>
                  <a:lnTo>
                    <a:pt x="5195" y="5272"/>
                  </a:lnTo>
                  <a:lnTo>
                    <a:pt x="5177" y="5303"/>
                  </a:lnTo>
                  <a:lnTo>
                    <a:pt x="5158" y="5332"/>
                  </a:lnTo>
                  <a:lnTo>
                    <a:pt x="5137" y="5362"/>
                  </a:lnTo>
                  <a:lnTo>
                    <a:pt x="5116" y="5390"/>
                  </a:lnTo>
                  <a:lnTo>
                    <a:pt x="5092" y="5417"/>
                  </a:lnTo>
                  <a:lnTo>
                    <a:pt x="5068" y="5442"/>
                  </a:lnTo>
                  <a:lnTo>
                    <a:pt x="5041" y="5467"/>
                  </a:lnTo>
                  <a:lnTo>
                    <a:pt x="5014" y="5490"/>
                  </a:lnTo>
                  <a:lnTo>
                    <a:pt x="4987" y="5512"/>
                  </a:lnTo>
                  <a:lnTo>
                    <a:pt x="4958" y="5533"/>
                  </a:lnTo>
                  <a:lnTo>
                    <a:pt x="4927" y="5553"/>
                  </a:lnTo>
                  <a:lnTo>
                    <a:pt x="4896" y="5570"/>
                  </a:lnTo>
                  <a:lnTo>
                    <a:pt x="4864" y="5587"/>
                  </a:lnTo>
                  <a:lnTo>
                    <a:pt x="4831" y="5602"/>
                  </a:lnTo>
                  <a:lnTo>
                    <a:pt x="4798" y="5614"/>
                  </a:lnTo>
                  <a:lnTo>
                    <a:pt x="4764" y="5626"/>
                  </a:lnTo>
                  <a:lnTo>
                    <a:pt x="4729" y="5637"/>
                  </a:lnTo>
                  <a:lnTo>
                    <a:pt x="4693" y="5644"/>
                  </a:lnTo>
                  <a:lnTo>
                    <a:pt x="4657" y="5652"/>
                  </a:lnTo>
                  <a:lnTo>
                    <a:pt x="4620" y="5656"/>
                  </a:lnTo>
                  <a:lnTo>
                    <a:pt x="4582" y="5659"/>
                  </a:lnTo>
                  <a:lnTo>
                    <a:pt x="4544" y="5660"/>
                  </a:lnTo>
                  <a:lnTo>
                    <a:pt x="740" y="5660"/>
                  </a:lnTo>
                  <a:lnTo>
                    <a:pt x="702" y="5659"/>
                  </a:lnTo>
                  <a:lnTo>
                    <a:pt x="665" y="5656"/>
                  </a:lnTo>
                  <a:lnTo>
                    <a:pt x="628" y="5652"/>
                  </a:lnTo>
                  <a:lnTo>
                    <a:pt x="591" y="5644"/>
                  </a:lnTo>
                  <a:lnTo>
                    <a:pt x="556" y="5637"/>
                  </a:lnTo>
                  <a:lnTo>
                    <a:pt x="521" y="5626"/>
                  </a:lnTo>
                  <a:lnTo>
                    <a:pt x="487" y="5614"/>
                  </a:lnTo>
                  <a:lnTo>
                    <a:pt x="453" y="5602"/>
                  </a:lnTo>
                  <a:lnTo>
                    <a:pt x="420" y="5587"/>
                  </a:lnTo>
                  <a:lnTo>
                    <a:pt x="388" y="5570"/>
                  </a:lnTo>
                  <a:lnTo>
                    <a:pt x="357" y="5553"/>
                  </a:lnTo>
                  <a:lnTo>
                    <a:pt x="328" y="5533"/>
                  </a:lnTo>
                  <a:lnTo>
                    <a:pt x="299" y="5512"/>
                  </a:lnTo>
                  <a:lnTo>
                    <a:pt x="270" y="5490"/>
                  </a:lnTo>
                  <a:lnTo>
                    <a:pt x="243" y="5467"/>
                  </a:lnTo>
                  <a:lnTo>
                    <a:pt x="218" y="5442"/>
                  </a:lnTo>
                  <a:lnTo>
                    <a:pt x="193" y="5417"/>
                  </a:lnTo>
                  <a:lnTo>
                    <a:pt x="170" y="5390"/>
                  </a:lnTo>
                  <a:lnTo>
                    <a:pt x="148" y="5362"/>
                  </a:lnTo>
                  <a:lnTo>
                    <a:pt x="127" y="5332"/>
                  </a:lnTo>
                  <a:lnTo>
                    <a:pt x="108" y="5303"/>
                  </a:lnTo>
                  <a:lnTo>
                    <a:pt x="90" y="5272"/>
                  </a:lnTo>
                  <a:lnTo>
                    <a:pt x="73" y="5240"/>
                  </a:lnTo>
                  <a:lnTo>
                    <a:pt x="58" y="5207"/>
                  </a:lnTo>
                  <a:lnTo>
                    <a:pt x="46" y="5174"/>
                  </a:lnTo>
                  <a:lnTo>
                    <a:pt x="34" y="5139"/>
                  </a:lnTo>
                  <a:lnTo>
                    <a:pt x="23" y="5104"/>
                  </a:lnTo>
                  <a:lnTo>
                    <a:pt x="16" y="5068"/>
                  </a:lnTo>
                  <a:lnTo>
                    <a:pt x="8" y="5032"/>
                  </a:lnTo>
                  <a:lnTo>
                    <a:pt x="4" y="4995"/>
                  </a:lnTo>
                  <a:lnTo>
                    <a:pt x="1" y="4958"/>
                  </a:lnTo>
                  <a:lnTo>
                    <a:pt x="0" y="4919"/>
                  </a:lnTo>
                  <a:lnTo>
                    <a:pt x="0" y="2308"/>
                  </a:lnTo>
                  <a:lnTo>
                    <a:pt x="1" y="2273"/>
                  </a:lnTo>
                  <a:lnTo>
                    <a:pt x="3" y="2239"/>
                  </a:lnTo>
                  <a:lnTo>
                    <a:pt x="7" y="2205"/>
                  </a:lnTo>
                  <a:lnTo>
                    <a:pt x="13" y="2172"/>
                  </a:lnTo>
                  <a:lnTo>
                    <a:pt x="20" y="2139"/>
                  </a:lnTo>
                  <a:lnTo>
                    <a:pt x="29" y="2107"/>
                  </a:lnTo>
                  <a:lnTo>
                    <a:pt x="38" y="2076"/>
                  </a:lnTo>
                  <a:lnTo>
                    <a:pt x="49" y="2045"/>
                  </a:lnTo>
                  <a:lnTo>
                    <a:pt x="62" y="2014"/>
                  </a:lnTo>
                  <a:lnTo>
                    <a:pt x="75" y="1985"/>
                  </a:lnTo>
                  <a:lnTo>
                    <a:pt x="90" y="1955"/>
                  </a:lnTo>
                  <a:lnTo>
                    <a:pt x="106" y="1928"/>
                  </a:lnTo>
                  <a:lnTo>
                    <a:pt x="123" y="1900"/>
                  </a:lnTo>
                  <a:lnTo>
                    <a:pt x="142" y="1873"/>
                  </a:lnTo>
                  <a:lnTo>
                    <a:pt x="162" y="1848"/>
                  </a:lnTo>
                  <a:lnTo>
                    <a:pt x="183" y="1822"/>
                  </a:lnTo>
                  <a:lnTo>
                    <a:pt x="204" y="1799"/>
                  </a:lnTo>
                  <a:lnTo>
                    <a:pt x="228" y="1775"/>
                  </a:lnTo>
                  <a:lnTo>
                    <a:pt x="251" y="1754"/>
                  </a:lnTo>
                  <a:lnTo>
                    <a:pt x="275" y="1733"/>
                  </a:lnTo>
                  <a:lnTo>
                    <a:pt x="301" y="1713"/>
                  </a:lnTo>
                  <a:lnTo>
                    <a:pt x="328" y="1694"/>
                  </a:lnTo>
                  <a:lnTo>
                    <a:pt x="355" y="1676"/>
                  </a:lnTo>
                  <a:lnTo>
                    <a:pt x="383" y="1660"/>
                  </a:lnTo>
                  <a:lnTo>
                    <a:pt x="413" y="1644"/>
                  </a:lnTo>
                  <a:lnTo>
                    <a:pt x="441" y="1631"/>
                  </a:lnTo>
                  <a:lnTo>
                    <a:pt x="472" y="1618"/>
                  </a:lnTo>
                  <a:lnTo>
                    <a:pt x="503" y="1607"/>
                  </a:lnTo>
                  <a:lnTo>
                    <a:pt x="535" y="1597"/>
                  </a:lnTo>
                  <a:lnTo>
                    <a:pt x="567" y="1588"/>
                  </a:lnTo>
                  <a:lnTo>
                    <a:pt x="599" y="1582"/>
                  </a:lnTo>
                  <a:lnTo>
                    <a:pt x="633" y="1575"/>
                  </a:lnTo>
                  <a:lnTo>
                    <a:pt x="633" y="1484"/>
                  </a:lnTo>
                  <a:lnTo>
                    <a:pt x="633" y="1468"/>
                  </a:lnTo>
                  <a:lnTo>
                    <a:pt x="636" y="1452"/>
                  </a:lnTo>
                  <a:lnTo>
                    <a:pt x="639" y="1437"/>
                  </a:lnTo>
                  <a:lnTo>
                    <a:pt x="645" y="1422"/>
                  </a:lnTo>
                  <a:lnTo>
                    <a:pt x="651" y="1407"/>
                  </a:lnTo>
                  <a:lnTo>
                    <a:pt x="659" y="1394"/>
                  </a:lnTo>
                  <a:lnTo>
                    <a:pt x="667" y="1382"/>
                  </a:lnTo>
                  <a:lnTo>
                    <a:pt x="677" y="1369"/>
                  </a:lnTo>
                  <a:lnTo>
                    <a:pt x="688" y="1358"/>
                  </a:lnTo>
                  <a:lnTo>
                    <a:pt x="700" y="1349"/>
                  </a:lnTo>
                  <a:lnTo>
                    <a:pt x="713" y="1340"/>
                  </a:lnTo>
                  <a:lnTo>
                    <a:pt x="726" y="1332"/>
                  </a:lnTo>
                  <a:lnTo>
                    <a:pt x="740" y="1325"/>
                  </a:lnTo>
                  <a:lnTo>
                    <a:pt x="754" y="1320"/>
                  </a:lnTo>
                  <a:lnTo>
                    <a:pt x="770" y="1317"/>
                  </a:lnTo>
                  <a:lnTo>
                    <a:pt x="786" y="1313"/>
                  </a:lnTo>
                  <a:close/>
                  <a:moveTo>
                    <a:pt x="3801" y="5793"/>
                  </a:moveTo>
                  <a:lnTo>
                    <a:pt x="4407" y="5793"/>
                  </a:lnTo>
                  <a:lnTo>
                    <a:pt x="4291" y="6225"/>
                  </a:lnTo>
                  <a:lnTo>
                    <a:pt x="3917" y="6225"/>
                  </a:lnTo>
                  <a:lnTo>
                    <a:pt x="3801" y="5793"/>
                  </a:lnTo>
                  <a:close/>
                  <a:moveTo>
                    <a:pt x="782" y="5793"/>
                  </a:moveTo>
                  <a:lnTo>
                    <a:pt x="1389" y="5793"/>
                  </a:lnTo>
                  <a:lnTo>
                    <a:pt x="1272" y="6225"/>
                  </a:lnTo>
                  <a:lnTo>
                    <a:pt x="898" y="6225"/>
                  </a:lnTo>
                  <a:lnTo>
                    <a:pt x="782" y="5793"/>
                  </a:lnTo>
                  <a:close/>
                  <a:moveTo>
                    <a:pt x="4794" y="4244"/>
                  </a:moveTo>
                  <a:lnTo>
                    <a:pt x="4794" y="4244"/>
                  </a:lnTo>
                  <a:lnTo>
                    <a:pt x="4777" y="4244"/>
                  </a:lnTo>
                  <a:lnTo>
                    <a:pt x="4760" y="4246"/>
                  </a:lnTo>
                  <a:lnTo>
                    <a:pt x="4743" y="4248"/>
                  </a:lnTo>
                  <a:lnTo>
                    <a:pt x="4727" y="4250"/>
                  </a:lnTo>
                  <a:lnTo>
                    <a:pt x="4711" y="4254"/>
                  </a:lnTo>
                  <a:lnTo>
                    <a:pt x="4695" y="4259"/>
                  </a:lnTo>
                  <a:lnTo>
                    <a:pt x="4679" y="4264"/>
                  </a:lnTo>
                  <a:lnTo>
                    <a:pt x="4664" y="4269"/>
                  </a:lnTo>
                  <a:lnTo>
                    <a:pt x="4649" y="4277"/>
                  </a:lnTo>
                  <a:lnTo>
                    <a:pt x="4636" y="4284"/>
                  </a:lnTo>
                  <a:lnTo>
                    <a:pt x="4622" y="4291"/>
                  </a:lnTo>
                  <a:lnTo>
                    <a:pt x="4608" y="4300"/>
                  </a:lnTo>
                  <a:lnTo>
                    <a:pt x="4595" y="4310"/>
                  </a:lnTo>
                  <a:lnTo>
                    <a:pt x="4582" y="4319"/>
                  </a:lnTo>
                  <a:lnTo>
                    <a:pt x="4571" y="4330"/>
                  </a:lnTo>
                  <a:lnTo>
                    <a:pt x="4559" y="4340"/>
                  </a:lnTo>
                  <a:lnTo>
                    <a:pt x="4548" y="4352"/>
                  </a:lnTo>
                  <a:lnTo>
                    <a:pt x="4538" y="4364"/>
                  </a:lnTo>
                  <a:lnTo>
                    <a:pt x="4528" y="4377"/>
                  </a:lnTo>
                  <a:lnTo>
                    <a:pt x="4519" y="4389"/>
                  </a:lnTo>
                  <a:lnTo>
                    <a:pt x="4510" y="4403"/>
                  </a:lnTo>
                  <a:lnTo>
                    <a:pt x="4503" y="4417"/>
                  </a:lnTo>
                  <a:lnTo>
                    <a:pt x="4495" y="4431"/>
                  </a:lnTo>
                  <a:lnTo>
                    <a:pt x="4488" y="4446"/>
                  </a:lnTo>
                  <a:lnTo>
                    <a:pt x="4482" y="4461"/>
                  </a:lnTo>
                  <a:lnTo>
                    <a:pt x="4477" y="4477"/>
                  </a:lnTo>
                  <a:lnTo>
                    <a:pt x="4473" y="4493"/>
                  </a:lnTo>
                  <a:lnTo>
                    <a:pt x="4469" y="4509"/>
                  </a:lnTo>
                  <a:lnTo>
                    <a:pt x="4466" y="4525"/>
                  </a:lnTo>
                  <a:lnTo>
                    <a:pt x="4464" y="4542"/>
                  </a:lnTo>
                  <a:lnTo>
                    <a:pt x="4462" y="4558"/>
                  </a:lnTo>
                  <a:lnTo>
                    <a:pt x="4462" y="4575"/>
                  </a:lnTo>
                  <a:lnTo>
                    <a:pt x="4462" y="4593"/>
                  </a:lnTo>
                  <a:lnTo>
                    <a:pt x="4464" y="4609"/>
                  </a:lnTo>
                  <a:lnTo>
                    <a:pt x="4466" y="4626"/>
                  </a:lnTo>
                  <a:lnTo>
                    <a:pt x="4469" y="4642"/>
                  </a:lnTo>
                  <a:lnTo>
                    <a:pt x="4473" y="4658"/>
                  </a:lnTo>
                  <a:lnTo>
                    <a:pt x="4477" y="4674"/>
                  </a:lnTo>
                  <a:lnTo>
                    <a:pt x="4482" y="4690"/>
                  </a:lnTo>
                  <a:lnTo>
                    <a:pt x="4488" y="4704"/>
                  </a:lnTo>
                  <a:lnTo>
                    <a:pt x="4495" y="4719"/>
                  </a:lnTo>
                  <a:lnTo>
                    <a:pt x="4503" y="4733"/>
                  </a:lnTo>
                  <a:lnTo>
                    <a:pt x="4510" y="4747"/>
                  </a:lnTo>
                  <a:lnTo>
                    <a:pt x="4519" y="4761"/>
                  </a:lnTo>
                  <a:lnTo>
                    <a:pt x="4528" y="4774"/>
                  </a:lnTo>
                  <a:lnTo>
                    <a:pt x="4538" y="4786"/>
                  </a:lnTo>
                  <a:lnTo>
                    <a:pt x="4548" y="4798"/>
                  </a:lnTo>
                  <a:lnTo>
                    <a:pt x="4559" y="4810"/>
                  </a:lnTo>
                  <a:lnTo>
                    <a:pt x="4571" y="4820"/>
                  </a:lnTo>
                  <a:lnTo>
                    <a:pt x="4582" y="4831"/>
                  </a:lnTo>
                  <a:lnTo>
                    <a:pt x="4595" y="4841"/>
                  </a:lnTo>
                  <a:lnTo>
                    <a:pt x="4608" y="4850"/>
                  </a:lnTo>
                  <a:lnTo>
                    <a:pt x="4622" y="4859"/>
                  </a:lnTo>
                  <a:lnTo>
                    <a:pt x="4636" y="4867"/>
                  </a:lnTo>
                  <a:lnTo>
                    <a:pt x="4649" y="4874"/>
                  </a:lnTo>
                  <a:lnTo>
                    <a:pt x="4664" y="4881"/>
                  </a:lnTo>
                  <a:lnTo>
                    <a:pt x="4679" y="4886"/>
                  </a:lnTo>
                  <a:lnTo>
                    <a:pt x="4695" y="4892"/>
                  </a:lnTo>
                  <a:lnTo>
                    <a:pt x="4711" y="4896"/>
                  </a:lnTo>
                  <a:lnTo>
                    <a:pt x="4727" y="4900"/>
                  </a:lnTo>
                  <a:lnTo>
                    <a:pt x="4743" y="4903"/>
                  </a:lnTo>
                  <a:lnTo>
                    <a:pt x="4760" y="4906"/>
                  </a:lnTo>
                  <a:lnTo>
                    <a:pt x="4777" y="4907"/>
                  </a:lnTo>
                  <a:lnTo>
                    <a:pt x="4794" y="4907"/>
                  </a:lnTo>
                  <a:lnTo>
                    <a:pt x="4811" y="4907"/>
                  </a:lnTo>
                  <a:lnTo>
                    <a:pt x="4827" y="4906"/>
                  </a:lnTo>
                  <a:lnTo>
                    <a:pt x="4844" y="4903"/>
                  </a:lnTo>
                  <a:lnTo>
                    <a:pt x="4860" y="4900"/>
                  </a:lnTo>
                  <a:lnTo>
                    <a:pt x="4876" y="4896"/>
                  </a:lnTo>
                  <a:lnTo>
                    <a:pt x="4892" y="4892"/>
                  </a:lnTo>
                  <a:lnTo>
                    <a:pt x="4908" y="4886"/>
                  </a:lnTo>
                  <a:lnTo>
                    <a:pt x="4923" y="4881"/>
                  </a:lnTo>
                  <a:lnTo>
                    <a:pt x="4938" y="4874"/>
                  </a:lnTo>
                  <a:lnTo>
                    <a:pt x="4952" y="4867"/>
                  </a:lnTo>
                  <a:lnTo>
                    <a:pt x="4966" y="4859"/>
                  </a:lnTo>
                  <a:lnTo>
                    <a:pt x="4979" y="4850"/>
                  </a:lnTo>
                  <a:lnTo>
                    <a:pt x="4992" y="4841"/>
                  </a:lnTo>
                  <a:lnTo>
                    <a:pt x="5005" y="4831"/>
                  </a:lnTo>
                  <a:lnTo>
                    <a:pt x="5017" y="4820"/>
                  </a:lnTo>
                  <a:lnTo>
                    <a:pt x="5028" y="4810"/>
                  </a:lnTo>
                  <a:lnTo>
                    <a:pt x="5039" y="4798"/>
                  </a:lnTo>
                  <a:lnTo>
                    <a:pt x="5050" y="4786"/>
                  </a:lnTo>
                  <a:lnTo>
                    <a:pt x="5059" y="4774"/>
                  </a:lnTo>
                  <a:lnTo>
                    <a:pt x="5069" y="4761"/>
                  </a:lnTo>
                  <a:lnTo>
                    <a:pt x="5077" y="4747"/>
                  </a:lnTo>
                  <a:lnTo>
                    <a:pt x="5086" y="4733"/>
                  </a:lnTo>
                  <a:lnTo>
                    <a:pt x="5092" y="4719"/>
                  </a:lnTo>
                  <a:lnTo>
                    <a:pt x="5100" y="4704"/>
                  </a:lnTo>
                  <a:lnTo>
                    <a:pt x="5105" y="4690"/>
                  </a:lnTo>
                  <a:lnTo>
                    <a:pt x="5110" y="4674"/>
                  </a:lnTo>
                  <a:lnTo>
                    <a:pt x="5115" y="4658"/>
                  </a:lnTo>
                  <a:lnTo>
                    <a:pt x="5119" y="4642"/>
                  </a:lnTo>
                  <a:lnTo>
                    <a:pt x="5122" y="4626"/>
                  </a:lnTo>
                  <a:lnTo>
                    <a:pt x="5123" y="4609"/>
                  </a:lnTo>
                  <a:lnTo>
                    <a:pt x="5125" y="4593"/>
                  </a:lnTo>
                  <a:lnTo>
                    <a:pt x="5125" y="4575"/>
                  </a:lnTo>
                  <a:lnTo>
                    <a:pt x="5125" y="4558"/>
                  </a:lnTo>
                  <a:lnTo>
                    <a:pt x="5123" y="4542"/>
                  </a:lnTo>
                  <a:lnTo>
                    <a:pt x="5122" y="4525"/>
                  </a:lnTo>
                  <a:lnTo>
                    <a:pt x="5119" y="4509"/>
                  </a:lnTo>
                  <a:lnTo>
                    <a:pt x="5115" y="4493"/>
                  </a:lnTo>
                  <a:lnTo>
                    <a:pt x="5110" y="4477"/>
                  </a:lnTo>
                  <a:lnTo>
                    <a:pt x="5105" y="4461"/>
                  </a:lnTo>
                  <a:lnTo>
                    <a:pt x="5100" y="4446"/>
                  </a:lnTo>
                  <a:lnTo>
                    <a:pt x="5092" y="4431"/>
                  </a:lnTo>
                  <a:lnTo>
                    <a:pt x="5086" y="4417"/>
                  </a:lnTo>
                  <a:lnTo>
                    <a:pt x="5077" y="4403"/>
                  </a:lnTo>
                  <a:lnTo>
                    <a:pt x="5069" y="4389"/>
                  </a:lnTo>
                  <a:lnTo>
                    <a:pt x="5059" y="4377"/>
                  </a:lnTo>
                  <a:lnTo>
                    <a:pt x="5050" y="4364"/>
                  </a:lnTo>
                  <a:lnTo>
                    <a:pt x="5039" y="4352"/>
                  </a:lnTo>
                  <a:lnTo>
                    <a:pt x="5028" y="4340"/>
                  </a:lnTo>
                  <a:lnTo>
                    <a:pt x="5017" y="4330"/>
                  </a:lnTo>
                  <a:lnTo>
                    <a:pt x="5005" y="4319"/>
                  </a:lnTo>
                  <a:lnTo>
                    <a:pt x="4992" y="4310"/>
                  </a:lnTo>
                  <a:lnTo>
                    <a:pt x="4979" y="4300"/>
                  </a:lnTo>
                  <a:lnTo>
                    <a:pt x="4966" y="4291"/>
                  </a:lnTo>
                  <a:lnTo>
                    <a:pt x="4952" y="4284"/>
                  </a:lnTo>
                  <a:lnTo>
                    <a:pt x="4938" y="4277"/>
                  </a:lnTo>
                  <a:lnTo>
                    <a:pt x="4923" y="4269"/>
                  </a:lnTo>
                  <a:lnTo>
                    <a:pt x="4908" y="4264"/>
                  </a:lnTo>
                  <a:lnTo>
                    <a:pt x="4892" y="4259"/>
                  </a:lnTo>
                  <a:lnTo>
                    <a:pt x="4876" y="4254"/>
                  </a:lnTo>
                  <a:lnTo>
                    <a:pt x="4860" y="4250"/>
                  </a:lnTo>
                  <a:lnTo>
                    <a:pt x="4844" y="4248"/>
                  </a:lnTo>
                  <a:lnTo>
                    <a:pt x="4827" y="4246"/>
                  </a:lnTo>
                  <a:lnTo>
                    <a:pt x="4811" y="4244"/>
                  </a:lnTo>
                  <a:lnTo>
                    <a:pt x="4794" y="4244"/>
                  </a:lnTo>
                  <a:close/>
                  <a:moveTo>
                    <a:pt x="1093" y="2080"/>
                  </a:moveTo>
                  <a:lnTo>
                    <a:pt x="1093" y="2080"/>
                  </a:lnTo>
                  <a:lnTo>
                    <a:pt x="1066" y="2080"/>
                  </a:lnTo>
                  <a:lnTo>
                    <a:pt x="1040" y="2082"/>
                  </a:lnTo>
                  <a:lnTo>
                    <a:pt x="1014" y="2085"/>
                  </a:lnTo>
                  <a:lnTo>
                    <a:pt x="988" y="2090"/>
                  </a:lnTo>
                  <a:lnTo>
                    <a:pt x="963" y="2096"/>
                  </a:lnTo>
                  <a:lnTo>
                    <a:pt x="938" y="2103"/>
                  </a:lnTo>
                  <a:lnTo>
                    <a:pt x="914" y="2112"/>
                  </a:lnTo>
                  <a:lnTo>
                    <a:pt x="891" y="2120"/>
                  </a:lnTo>
                  <a:lnTo>
                    <a:pt x="867" y="2131"/>
                  </a:lnTo>
                  <a:lnTo>
                    <a:pt x="845" y="2143"/>
                  </a:lnTo>
                  <a:lnTo>
                    <a:pt x="823" y="2155"/>
                  </a:lnTo>
                  <a:lnTo>
                    <a:pt x="802" y="2169"/>
                  </a:lnTo>
                  <a:lnTo>
                    <a:pt x="782" y="2183"/>
                  </a:lnTo>
                  <a:lnTo>
                    <a:pt x="762" y="2199"/>
                  </a:lnTo>
                  <a:lnTo>
                    <a:pt x="743" y="2215"/>
                  </a:lnTo>
                  <a:lnTo>
                    <a:pt x="725" y="2233"/>
                  </a:lnTo>
                  <a:lnTo>
                    <a:pt x="707" y="2251"/>
                  </a:lnTo>
                  <a:lnTo>
                    <a:pt x="692" y="2269"/>
                  </a:lnTo>
                  <a:lnTo>
                    <a:pt x="676" y="2289"/>
                  </a:lnTo>
                  <a:lnTo>
                    <a:pt x="661" y="2310"/>
                  </a:lnTo>
                  <a:lnTo>
                    <a:pt x="648" y="2331"/>
                  </a:lnTo>
                  <a:lnTo>
                    <a:pt x="635" y="2353"/>
                  </a:lnTo>
                  <a:lnTo>
                    <a:pt x="623" y="2376"/>
                  </a:lnTo>
                  <a:lnTo>
                    <a:pt x="613" y="2398"/>
                  </a:lnTo>
                  <a:lnTo>
                    <a:pt x="603" y="2423"/>
                  </a:lnTo>
                  <a:lnTo>
                    <a:pt x="596" y="2446"/>
                  </a:lnTo>
                  <a:lnTo>
                    <a:pt x="588" y="2471"/>
                  </a:lnTo>
                  <a:lnTo>
                    <a:pt x="582" y="2496"/>
                  </a:lnTo>
                  <a:lnTo>
                    <a:pt x="578" y="2521"/>
                  </a:lnTo>
                  <a:lnTo>
                    <a:pt x="574" y="2548"/>
                  </a:lnTo>
                  <a:lnTo>
                    <a:pt x="572" y="2574"/>
                  </a:lnTo>
                  <a:lnTo>
                    <a:pt x="571" y="2601"/>
                  </a:lnTo>
                  <a:lnTo>
                    <a:pt x="571" y="4441"/>
                  </a:lnTo>
                  <a:lnTo>
                    <a:pt x="572" y="4467"/>
                  </a:lnTo>
                  <a:lnTo>
                    <a:pt x="574" y="4494"/>
                  </a:lnTo>
                  <a:lnTo>
                    <a:pt x="578" y="4519"/>
                  </a:lnTo>
                  <a:lnTo>
                    <a:pt x="582" y="4545"/>
                  </a:lnTo>
                  <a:lnTo>
                    <a:pt x="588" y="4570"/>
                  </a:lnTo>
                  <a:lnTo>
                    <a:pt x="596" y="4595"/>
                  </a:lnTo>
                  <a:lnTo>
                    <a:pt x="603" y="4619"/>
                  </a:lnTo>
                  <a:lnTo>
                    <a:pt x="613" y="4643"/>
                  </a:lnTo>
                  <a:lnTo>
                    <a:pt x="623" y="4666"/>
                  </a:lnTo>
                  <a:lnTo>
                    <a:pt x="635" y="4688"/>
                  </a:lnTo>
                  <a:lnTo>
                    <a:pt x="648" y="4710"/>
                  </a:lnTo>
                  <a:lnTo>
                    <a:pt x="661" y="4731"/>
                  </a:lnTo>
                  <a:lnTo>
                    <a:pt x="676" y="4751"/>
                  </a:lnTo>
                  <a:lnTo>
                    <a:pt x="692" y="4772"/>
                  </a:lnTo>
                  <a:lnTo>
                    <a:pt x="707" y="4791"/>
                  </a:lnTo>
                  <a:lnTo>
                    <a:pt x="725" y="4809"/>
                  </a:lnTo>
                  <a:lnTo>
                    <a:pt x="743" y="4826"/>
                  </a:lnTo>
                  <a:lnTo>
                    <a:pt x="762" y="4842"/>
                  </a:lnTo>
                  <a:lnTo>
                    <a:pt x="782" y="4858"/>
                  </a:lnTo>
                  <a:lnTo>
                    <a:pt x="802" y="4873"/>
                  </a:lnTo>
                  <a:lnTo>
                    <a:pt x="823" y="4885"/>
                  </a:lnTo>
                  <a:lnTo>
                    <a:pt x="845" y="4898"/>
                  </a:lnTo>
                  <a:lnTo>
                    <a:pt x="867" y="4910"/>
                  </a:lnTo>
                  <a:lnTo>
                    <a:pt x="891" y="4921"/>
                  </a:lnTo>
                  <a:lnTo>
                    <a:pt x="914" y="4930"/>
                  </a:lnTo>
                  <a:lnTo>
                    <a:pt x="938" y="4938"/>
                  </a:lnTo>
                  <a:lnTo>
                    <a:pt x="963" y="4945"/>
                  </a:lnTo>
                  <a:lnTo>
                    <a:pt x="988" y="4951"/>
                  </a:lnTo>
                  <a:lnTo>
                    <a:pt x="1014" y="4956"/>
                  </a:lnTo>
                  <a:lnTo>
                    <a:pt x="1040" y="4959"/>
                  </a:lnTo>
                  <a:lnTo>
                    <a:pt x="1066" y="4961"/>
                  </a:lnTo>
                  <a:lnTo>
                    <a:pt x="1093" y="4962"/>
                  </a:lnTo>
                  <a:lnTo>
                    <a:pt x="3773" y="4962"/>
                  </a:lnTo>
                  <a:lnTo>
                    <a:pt x="3799" y="4961"/>
                  </a:lnTo>
                  <a:lnTo>
                    <a:pt x="3826" y="4959"/>
                  </a:lnTo>
                  <a:lnTo>
                    <a:pt x="3851" y="4956"/>
                  </a:lnTo>
                  <a:lnTo>
                    <a:pt x="3877" y="4951"/>
                  </a:lnTo>
                  <a:lnTo>
                    <a:pt x="3902" y="4945"/>
                  </a:lnTo>
                  <a:lnTo>
                    <a:pt x="3927" y="4938"/>
                  </a:lnTo>
                  <a:lnTo>
                    <a:pt x="3951" y="4930"/>
                  </a:lnTo>
                  <a:lnTo>
                    <a:pt x="3975" y="4921"/>
                  </a:lnTo>
                  <a:lnTo>
                    <a:pt x="3998" y="4910"/>
                  </a:lnTo>
                  <a:lnTo>
                    <a:pt x="4020" y="4898"/>
                  </a:lnTo>
                  <a:lnTo>
                    <a:pt x="4042" y="4885"/>
                  </a:lnTo>
                  <a:lnTo>
                    <a:pt x="4063" y="4873"/>
                  </a:lnTo>
                  <a:lnTo>
                    <a:pt x="4083" y="4858"/>
                  </a:lnTo>
                  <a:lnTo>
                    <a:pt x="4103" y="4842"/>
                  </a:lnTo>
                  <a:lnTo>
                    <a:pt x="4123" y="4826"/>
                  </a:lnTo>
                  <a:lnTo>
                    <a:pt x="4141" y="4809"/>
                  </a:lnTo>
                  <a:lnTo>
                    <a:pt x="4158" y="4791"/>
                  </a:lnTo>
                  <a:lnTo>
                    <a:pt x="4174" y="4772"/>
                  </a:lnTo>
                  <a:lnTo>
                    <a:pt x="4190" y="4751"/>
                  </a:lnTo>
                  <a:lnTo>
                    <a:pt x="4205" y="4731"/>
                  </a:lnTo>
                  <a:lnTo>
                    <a:pt x="4217" y="4710"/>
                  </a:lnTo>
                  <a:lnTo>
                    <a:pt x="4230" y="4688"/>
                  </a:lnTo>
                  <a:lnTo>
                    <a:pt x="4242" y="4666"/>
                  </a:lnTo>
                  <a:lnTo>
                    <a:pt x="4252" y="4643"/>
                  </a:lnTo>
                  <a:lnTo>
                    <a:pt x="4262" y="4619"/>
                  </a:lnTo>
                  <a:lnTo>
                    <a:pt x="4270" y="4595"/>
                  </a:lnTo>
                  <a:lnTo>
                    <a:pt x="4277" y="4570"/>
                  </a:lnTo>
                  <a:lnTo>
                    <a:pt x="4283" y="4545"/>
                  </a:lnTo>
                  <a:lnTo>
                    <a:pt x="4288" y="4519"/>
                  </a:lnTo>
                  <a:lnTo>
                    <a:pt x="4291" y="4494"/>
                  </a:lnTo>
                  <a:lnTo>
                    <a:pt x="4293" y="4467"/>
                  </a:lnTo>
                  <a:lnTo>
                    <a:pt x="4294" y="4441"/>
                  </a:lnTo>
                  <a:lnTo>
                    <a:pt x="4294" y="2601"/>
                  </a:lnTo>
                  <a:lnTo>
                    <a:pt x="4293" y="2574"/>
                  </a:lnTo>
                  <a:lnTo>
                    <a:pt x="4291" y="2548"/>
                  </a:lnTo>
                  <a:lnTo>
                    <a:pt x="4288" y="2521"/>
                  </a:lnTo>
                  <a:lnTo>
                    <a:pt x="4283" y="2496"/>
                  </a:lnTo>
                  <a:lnTo>
                    <a:pt x="4277" y="2471"/>
                  </a:lnTo>
                  <a:lnTo>
                    <a:pt x="4270" y="2446"/>
                  </a:lnTo>
                  <a:lnTo>
                    <a:pt x="4262" y="2423"/>
                  </a:lnTo>
                  <a:lnTo>
                    <a:pt x="4252" y="2398"/>
                  </a:lnTo>
                  <a:lnTo>
                    <a:pt x="4242" y="2376"/>
                  </a:lnTo>
                  <a:lnTo>
                    <a:pt x="4230" y="2353"/>
                  </a:lnTo>
                  <a:lnTo>
                    <a:pt x="4217" y="2331"/>
                  </a:lnTo>
                  <a:lnTo>
                    <a:pt x="4205" y="2310"/>
                  </a:lnTo>
                  <a:lnTo>
                    <a:pt x="4190" y="2289"/>
                  </a:lnTo>
                  <a:lnTo>
                    <a:pt x="4174" y="2269"/>
                  </a:lnTo>
                  <a:lnTo>
                    <a:pt x="4158" y="2251"/>
                  </a:lnTo>
                  <a:lnTo>
                    <a:pt x="4141" y="2233"/>
                  </a:lnTo>
                  <a:lnTo>
                    <a:pt x="4123" y="2215"/>
                  </a:lnTo>
                  <a:lnTo>
                    <a:pt x="4103" y="2199"/>
                  </a:lnTo>
                  <a:lnTo>
                    <a:pt x="4083" y="2183"/>
                  </a:lnTo>
                  <a:lnTo>
                    <a:pt x="4063" y="2169"/>
                  </a:lnTo>
                  <a:lnTo>
                    <a:pt x="4042" y="2155"/>
                  </a:lnTo>
                  <a:lnTo>
                    <a:pt x="4020" y="2143"/>
                  </a:lnTo>
                  <a:lnTo>
                    <a:pt x="3998" y="2131"/>
                  </a:lnTo>
                  <a:lnTo>
                    <a:pt x="3975" y="2120"/>
                  </a:lnTo>
                  <a:lnTo>
                    <a:pt x="3951" y="2112"/>
                  </a:lnTo>
                  <a:lnTo>
                    <a:pt x="3927" y="2103"/>
                  </a:lnTo>
                  <a:lnTo>
                    <a:pt x="3902" y="2096"/>
                  </a:lnTo>
                  <a:lnTo>
                    <a:pt x="3877" y="2090"/>
                  </a:lnTo>
                  <a:lnTo>
                    <a:pt x="3851" y="2085"/>
                  </a:lnTo>
                  <a:lnTo>
                    <a:pt x="3826" y="2082"/>
                  </a:lnTo>
                  <a:lnTo>
                    <a:pt x="3799" y="2080"/>
                  </a:lnTo>
                  <a:lnTo>
                    <a:pt x="3773" y="2080"/>
                  </a:lnTo>
                  <a:lnTo>
                    <a:pt x="1093" y="2080"/>
                  </a:lnTo>
                  <a:close/>
                  <a:moveTo>
                    <a:pt x="1310" y="2303"/>
                  </a:moveTo>
                  <a:lnTo>
                    <a:pt x="1310" y="2303"/>
                  </a:lnTo>
                  <a:lnTo>
                    <a:pt x="1289" y="2304"/>
                  </a:lnTo>
                  <a:lnTo>
                    <a:pt x="1267" y="2305"/>
                  </a:lnTo>
                  <a:lnTo>
                    <a:pt x="1247" y="2309"/>
                  </a:lnTo>
                  <a:lnTo>
                    <a:pt x="1227" y="2312"/>
                  </a:lnTo>
                  <a:lnTo>
                    <a:pt x="1207" y="2316"/>
                  </a:lnTo>
                  <a:lnTo>
                    <a:pt x="1187" y="2321"/>
                  </a:lnTo>
                  <a:lnTo>
                    <a:pt x="1168" y="2327"/>
                  </a:lnTo>
                  <a:lnTo>
                    <a:pt x="1149" y="2334"/>
                  </a:lnTo>
                  <a:lnTo>
                    <a:pt x="1130" y="2342"/>
                  </a:lnTo>
                  <a:lnTo>
                    <a:pt x="1112" y="2350"/>
                  </a:lnTo>
                  <a:lnTo>
                    <a:pt x="1095" y="2360"/>
                  </a:lnTo>
                  <a:lnTo>
                    <a:pt x="1078" y="2369"/>
                  </a:lnTo>
                  <a:lnTo>
                    <a:pt x="1061" y="2380"/>
                  </a:lnTo>
                  <a:lnTo>
                    <a:pt x="1045" y="2392"/>
                  </a:lnTo>
                  <a:lnTo>
                    <a:pt x="1029" y="2403"/>
                  </a:lnTo>
                  <a:lnTo>
                    <a:pt x="1014" y="2416"/>
                  </a:lnTo>
                  <a:lnTo>
                    <a:pt x="999" y="2430"/>
                  </a:lnTo>
                  <a:lnTo>
                    <a:pt x="985" y="2444"/>
                  </a:lnTo>
                  <a:lnTo>
                    <a:pt x="972" y="2459"/>
                  </a:lnTo>
                  <a:lnTo>
                    <a:pt x="960" y="2474"/>
                  </a:lnTo>
                  <a:lnTo>
                    <a:pt x="947" y="2490"/>
                  </a:lnTo>
                  <a:lnTo>
                    <a:pt x="936" y="2506"/>
                  </a:lnTo>
                  <a:lnTo>
                    <a:pt x="926" y="2523"/>
                  </a:lnTo>
                  <a:lnTo>
                    <a:pt x="916" y="2540"/>
                  </a:lnTo>
                  <a:lnTo>
                    <a:pt x="907" y="2558"/>
                  </a:lnTo>
                  <a:lnTo>
                    <a:pt x="898" y="2576"/>
                  </a:lnTo>
                  <a:lnTo>
                    <a:pt x="891" y="2595"/>
                  </a:lnTo>
                  <a:lnTo>
                    <a:pt x="884" y="2614"/>
                  </a:lnTo>
                  <a:lnTo>
                    <a:pt x="879" y="2633"/>
                  </a:lnTo>
                  <a:lnTo>
                    <a:pt x="874" y="2652"/>
                  </a:lnTo>
                  <a:lnTo>
                    <a:pt x="869" y="2673"/>
                  </a:lnTo>
                  <a:lnTo>
                    <a:pt x="866" y="2693"/>
                  </a:lnTo>
                  <a:lnTo>
                    <a:pt x="888" y="2683"/>
                  </a:lnTo>
                  <a:lnTo>
                    <a:pt x="912" y="2674"/>
                  </a:lnTo>
                  <a:lnTo>
                    <a:pt x="936" y="2666"/>
                  </a:lnTo>
                  <a:lnTo>
                    <a:pt x="961" y="2660"/>
                  </a:lnTo>
                  <a:lnTo>
                    <a:pt x="985" y="2655"/>
                  </a:lnTo>
                  <a:lnTo>
                    <a:pt x="1011" y="2650"/>
                  </a:lnTo>
                  <a:lnTo>
                    <a:pt x="1036" y="2648"/>
                  </a:lnTo>
                  <a:lnTo>
                    <a:pt x="1063" y="2647"/>
                  </a:lnTo>
                  <a:lnTo>
                    <a:pt x="3770" y="2647"/>
                  </a:lnTo>
                  <a:lnTo>
                    <a:pt x="3791" y="2648"/>
                  </a:lnTo>
                  <a:lnTo>
                    <a:pt x="3811" y="2649"/>
                  </a:lnTo>
                  <a:lnTo>
                    <a:pt x="3830" y="2651"/>
                  </a:lnTo>
                  <a:lnTo>
                    <a:pt x="3849" y="2655"/>
                  </a:lnTo>
                  <a:lnTo>
                    <a:pt x="3868" y="2659"/>
                  </a:lnTo>
                  <a:lnTo>
                    <a:pt x="3887" y="2663"/>
                  </a:lnTo>
                  <a:lnTo>
                    <a:pt x="3906" y="2668"/>
                  </a:lnTo>
                  <a:lnTo>
                    <a:pt x="3924" y="2675"/>
                  </a:lnTo>
                  <a:lnTo>
                    <a:pt x="3941" y="2681"/>
                  </a:lnTo>
                  <a:lnTo>
                    <a:pt x="3959" y="2689"/>
                  </a:lnTo>
                  <a:lnTo>
                    <a:pt x="3976" y="2697"/>
                  </a:lnTo>
                  <a:lnTo>
                    <a:pt x="3992" y="2707"/>
                  </a:lnTo>
                  <a:lnTo>
                    <a:pt x="4008" y="2716"/>
                  </a:lnTo>
                  <a:lnTo>
                    <a:pt x="4024" y="2726"/>
                  </a:lnTo>
                  <a:lnTo>
                    <a:pt x="4039" y="2738"/>
                  </a:lnTo>
                  <a:lnTo>
                    <a:pt x="4053" y="2749"/>
                  </a:lnTo>
                  <a:lnTo>
                    <a:pt x="4052" y="2726"/>
                  </a:lnTo>
                  <a:lnTo>
                    <a:pt x="4051" y="2703"/>
                  </a:lnTo>
                  <a:lnTo>
                    <a:pt x="4048" y="2681"/>
                  </a:lnTo>
                  <a:lnTo>
                    <a:pt x="4044" y="2660"/>
                  </a:lnTo>
                  <a:lnTo>
                    <a:pt x="4039" y="2638"/>
                  </a:lnTo>
                  <a:lnTo>
                    <a:pt x="4033" y="2617"/>
                  </a:lnTo>
                  <a:lnTo>
                    <a:pt x="4026" y="2596"/>
                  </a:lnTo>
                  <a:lnTo>
                    <a:pt x="4017" y="2576"/>
                  </a:lnTo>
                  <a:lnTo>
                    <a:pt x="4009" y="2557"/>
                  </a:lnTo>
                  <a:lnTo>
                    <a:pt x="3999" y="2537"/>
                  </a:lnTo>
                  <a:lnTo>
                    <a:pt x="3987" y="2518"/>
                  </a:lnTo>
                  <a:lnTo>
                    <a:pt x="3976" y="2500"/>
                  </a:lnTo>
                  <a:lnTo>
                    <a:pt x="3964" y="2483"/>
                  </a:lnTo>
                  <a:lnTo>
                    <a:pt x="3950" y="2466"/>
                  </a:lnTo>
                  <a:lnTo>
                    <a:pt x="3936" y="2450"/>
                  </a:lnTo>
                  <a:lnTo>
                    <a:pt x="3922" y="2434"/>
                  </a:lnTo>
                  <a:lnTo>
                    <a:pt x="3906" y="2419"/>
                  </a:lnTo>
                  <a:lnTo>
                    <a:pt x="3890" y="2405"/>
                  </a:lnTo>
                  <a:lnTo>
                    <a:pt x="3873" y="2393"/>
                  </a:lnTo>
                  <a:lnTo>
                    <a:pt x="3856" y="2380"/>
                  </a:lnTo>
                  <a:lnTo>
                    <a:pt x="3837" y="2368"/>
                  </a:lnTo>
                  <a:lnTo>
                    <a:pt x="3818" y="2358"/>
                  </a:lnTo>
                  <a:lnTo>
                    <a:pt x="3799" y="2348"/>
                  </a:lnTo>
                  <a:lnTo>
                    <a:pt x="3780" y="2338"/>
                  </a:lnTo>
                  <a:lnTo>
                    <a:pt x="3760" y="2331"/>
                  </a:lnTo>
                  <a:lnTo>
                    <a:pt x="3738" y="2324"/>
                  </a:lnTo>
                  <a:lnTo>
                    <a:pt x="3717" y="2318"/>
                  </a:lnTo>
                  <a:lnTo>
                    <a:pt x="3696" y="2313"/>
                  </a:lnTo>
                  <a:lnTo>
                    <a:pt x="3675" y="2309"/>
                  </a:lnTo>
                  <a:lnTo>
                    <a:pt x="3652" y="2306"/>
                  </a:lnTo>
                  <a:lnTo>
                    <a:pt x="3629" y="2304"/>
                  </a:lnTo>
                  <a:lnTo>
                    <a:pt x="3606" y="2303"/>
                  </a:lnTo>
                  <a:lnTo>
                    <a:pt x="1310" y="2303"/>
                  </a:lnTo>
                  <a:close/>
                  <a:moveTo>
                    <a:pt x="4794" y="2560"/>
                  </a:moveTo>
                  <a:lnTo>
                    <a:pt x="4794" y="2560"/>
                  </a:lnTo>
                  <a:lnTo>
                    <a:pt x="4773" y="2561"/>
                  </a:lnTo>
                  <a:lnTo>
                    <a:pt x="4753" y="2564"/>
                  </a:lnTo>
                  <a:lnTo>
                    <a:pt x="4734" y="2569"/>
                  </a:lnTo>
                  <a:lnTo>
                    <a:pt x="4714" y="2576"/>
                  </a:lnTo>
                  <a:lnTo>
                    <a:pt x="4697" y="2584"/>
                  </a:lnTo>
                  <a:lnTo>
                    <a:pt x="4680" y="2595"/>
                  </a:lnTo>
                  <a:lnTo>
                    <a:pt x="4664" y="2607"/>
                  </a:lnTo>
                  <a:lnTo>
                    <a:pt x="4651" y="2619"/>
                  </a:lnTo>
                  <a:lnTo>
                    <a:pt x="4637" y="2633"/>
                  </a:lnTo>
                  <a:lnTo>
                    <a:pt x="4625" y="2649"/>
                  </a:lnTo>
                  <a:lnTo>
                    <a:pt x="4615" y="2666"/>
                  </a:lnTo>
                  <a:lnTo>
                    <a:pt x="4607" y="2684"/>
                  </a:lnTo>
                  <a:lnTo>
                    <a:pt x="4599" y="2702"/>
                  </a:lnTo>
                  <a:lnTo>
                    <a:pt x="4595" y="2722"/>
                  </a:lnTo>
                  <a:lnTo>
                    <a:pt x="4592" y="2742"/>
                  </a:lnTo>
                  <a:lnTo>
                    <a:pt x="4591" y="2763"/>
                  </a:lnTo>
                  <a:lnTo>
                    <a:pt x="4592" y="2783"/>
                  </a:lnTo>
                  <a:lnTo>
                    <a:pt x="4595" y="2804"/>
                  </a:lnTo>
                  <a:lnTo>
                    <a:pt x="4599" y="2824"/>
                  </a:lnTo>
                  <a:lnTo>
                    <a:pt x="4607" y="2842"/>
                  </a:lnTo>
                  <a:lnTo>
                    <a:pt x="4615" y="2860"/>
                  </a:lnTo>
                  <a:lnTo>
                    <a:pt x="4625" y="2877"/>
                  </a:lnTo>
                  <a:lnTo>
                    <a:pt x="4637" y="2892"/>
                  </a:lnTo>
                  <a:lnTo>
                    <a:pt x="4651" y="2907"/>
                  </a:lnTo>
                  <a:lnTo>
                    <a:pt x="4664" y="2920"/>
                  </a:lnTo>
                  <a:lnTo>
                    <a:pt x="4680" y="2931"/>
                  </a:lnTo>
                  <a:lnTo>
                    <a:pt x="4697" y="2942"/>
                  </a:lnTo>
                  <a:lnTo>
                    <a:pt x="4714" y="2950"/>
                  </a:lnTo>
                  <a:lnTo>
                    <a:pt x="4734" y="2957"/>
                  </a:lnTo>
                  <a:lnTo>
                    <a:pt x="4753" y="2962"/>
                  </a:lnTo>
                  <a:lnTo>
                    <a:pt x="4773" y="2965"/>
                  </a:lnTo>
                  <a:lnTo>
                    <a:pt x="4794" y="2966"/>
                  </a:lnTo>
                  <a:lnTo>
                    <a:pt x="4814" y="2965"/>
                  </a:lnTo>
                  <a:lnTo>
                    <a:pt x="4835" y="2962"/>
                  </a:lnTo>
                  <a:lnTo>
                    <a:pt x="4854" y="2957"/>
                  </a:lnTo>
                  <a:lnTo>
                    <a:pt x="4873" y="2950"/>
                  </a:lnTo>
                  <a:lnTo>
                    <a:pt x="4890" y="2942"/>
                  </a:lnTo>
                  <a:lnTo>
                    <a:pt x="4907" y="2931"/>
                  </a:lnTo>
                  <a:lnTo>
                    <a:pt x="4923" y="2920"/>
                  </a:lnTo>
                  <a:lnTo>
                    <a:pt x="4937" y="2907"/>
                  </a:lnTo>
                  <a:lnTo>
                    <a:pt x="4951" y="2892"/>
                  </a:lnTo>
                  <a:lnTo>
                    <a:pt x="4962" y="2877"/>
                  </a:lnTo>
                  <a:lnTo>
                    <a:pt x="4972" y="2860"/>
                  </a:lnTo>
                  <a:lnTo>
                    <a:pt x="4980" y="2842"/>
                  </a:lnTo>
                  <a:lnTo>
                    <a:pt x="4988" y="2824"/>
                  </a:lnTo>
                  <a:lnTo>
                    <a:pt x="4992" y="2804"/>
                  </a:lnTo>
                  <a:lnTo>
                    <a:pt x="4995" y="2783"/>
                  </a:lnTo>
                  <a:lnTo>
                    <a:pt x="4996" y="2763"/>
                  </a:lnTo>
                  <a:lnTo>
                    <a:pt x="4995" y="2742"/>
                  </a:lnTo>
                  <a:lnTo>
                    <a:pt x="4992" y="2722"/>
                  </a:lnTo>
                  <a:lnTo>
                    <a:pt x="4988" y="2702"/>
                  </a:lnTo>
                  <a:lnTo>
                    <a:pt x="4980" y="2684"/>
                  </a:lnTo>
                  <a:lnTo>
                    <a:pt x="4972" y="2666"/>
                  </a:lnTo>
                  <a:lnTo>
                    <a:pt x="4962" y="2649"/>
                  </a:lnTo>
                  <a:lnTo>
                    <a:pt x="4951" y="2633"/>
                  </a:lnTo>
                  <a:lnTo>
                    <a:pt x="4937" y="2619"/>
                  </a:lnTo>
                  <a:lnTo>
                    <a:pt x="4923" y="2607"/>
                  </a:lnTo>
                  <a:lnTo>
                    <a:pt x="4907" y="2595"/>
                  </a:lnTo>
                  <a:lnTo>
                    <a:pt x="4890" y="2584"/>
                  </a:lnTo>
                  <a:lnTo>
                    <a:pt x="4873" y="2576"/>
                  </a:lnTo>
                  <a:lnTo>
                    <a:pt x="4854" y="2569"/>
                  </a:lnTo>
                  <a:lnTo>
                    <a:pt x="4835" y="2564"/>
                  </a:lnTo>
                  <a:lnTo>
                    <a:pt x="4814" y="2561"/>
                  </a:lnTo>
                  <a:lnTo>
                    <a:pt x="4794" y="2560"/>
                  </a:lnTo>
                  <a:close/>
                  <a:moveTo>
                    <a:pt x="4794" y="3279"/>
                  </a:moveTo>
                  <a:lnTo>
                    <a:pt x="4794" y="3279"/>
                  </a:lnTo>
                  <a:lnTo>
                    <a:pt x="4773" y="3280"/>
                  </a:lnTo>
                  <a:lnTo>
                    <a:pt x="4753" y="3284"/>
                  </a:lnTo>
                  <a:lnTo>
                    <a:pt x="4734" y="3289"/>
                  </a:lnTo>
                  <a:lnTo>
                    <a:pt x="4714" y="3295"/>
                  </a:lnTo>
                  <a:lnTo>
                    <a:pt x="4697" y="3304"/>
                  </a:lnTo>
                  <a:lnTo>
                    <a:pt x="4680" y="3314"/>
                  </a:lnTo>
                  <a:lnTo>
                    <a:pt x="4664" y="3326"/>
                  </a:lnTo>
                  <a:lnTo>
                    <a:pt x="4651" y="3339"/>
                  </a:lnTo>
                  <a:lnTo>
                    <a:pt x="4637" y="3354"/>
                  </a:lnTo>
                  <a:lnTo>
                    <a:pt x="4625" y="3369"/>
                  </a:lnTo>
                  <a:lnTo>
                    <a:pt x="4615" y="3386"/>
                  </a:lnTo>
                  <a:lnTo>
                    <a:pt x="4607" y="3404"/>
                  </a:lnTo>
                  <a:lnTo>
                    <a:pt x="4599" y="3422"/>
                  </a:lnTo>
                  <a:lnTo>
                    <a:pt x="4595" y="3442"/>
                  </a:lnTo>
                  <a:lnTo>
                    <a:pt x="4592" y="3462"/>
                  </a:lnTo>
                  <a:lnTo>
                    <a:pt x="4591" y="3483"/>
                  </a:lnTo>
                  <a:lnTo>
                    <a:pt x="4592" y="3504"/>
                  </a:lnTo>
                  <a:lnTo>
                    <a:pt x="4595" y="3523"/>
                  </a:lnTo>
                  <a:lnTo>
                    <a:pt x="4599" y="3543"/>
                  </a:lnTo>
                  <a:lnTo>
                    <a:pt x="4607" y="3561"/>
                  </a:lnTo>
                  <a:lnTo>
                    <a:pt x="4615" y="3579"/>
                  </a:lnTo>
                  <a:lnTo>
                    <a:pt x="4625" y="3596"/>
                  </a:lnTo>
                  <a:lnTo>
                    <a:pt x="4637" y="3611"/>
                  </a:lnTo>
                  <a:lnTo>
                    <a:pt x="4651" y="3626"/>
                  </a:lnTo>
                  <a:lnTo>
                    <a:pt x="4664" y="3639"/>
                  </a:lnTo>
                  <a:lnTo>
                    <a:pt x="4680" y="3651"/>
                  </a:lnTo>
                  <a:lnTo>
                    <a:pt x="4697" y="3661"/>
                  </a:lnTo>
                  <a:lnTo>
                    <a:pt x="4714" y="3670"/>
                  </a:lnTo>
                  <a:lnTo>
                    <a:pt x="4734" y="3676"/>
                  </a:lnTo>
                  <a:lnTo>
                    <a:pt x="4753" y="3682"/>
                  </a:lnTo>
                  <a:lnTo>
                    <a:pt x="4773" y="3685"/>
                  </a:lnTo>
                  <a:lnTo>
                    <a:pt x="4794" y="3686"/>
                  </a:lnTo>
                  <a:lnTo>
                    <a:pt x="4814" y="3685"/>
                  </a:lnTo>
                  <a:lnTo>
                    <a:pt x="4835" y="3682"/>
                  </a:lnTo>
                  <a:lnTo>
                    <a:pt x="4854" y="3676"/>
                  </a:lnTo>
                  <a:lnTo>
                    <a:pt x="4873" y="3670"/>
                  </a:lnTo>
                  <a:lnTo>
                    <a:pt x="4890" y="3661"/>
                  </a:lnTo>
                  <a:lnTo>
                    <a:pt x="4907" y="3651"/>
                  </a:lnTo>
                  <a:lnTo>
                    <a:pt x="4923" y="3639"/>
                  </a:lnTo>
                  <a:lnTo>
                    <a:pt x="4937" y="3626"/>
                  </a:lnTo>
                  <a:lnTo>
                    <a:pt x="4951" y="3611"/>
                  </a:lnTo>
                  <a:lnTo>
                    <a:pt x="4962" y="3596"/>
                  </a:lnTo>
                  <a:lnTo>
                    <a:pt x="4972" y="3579"/>
                  </a:lnTo>
                  <a:lnTo>
                    <a:pt x="4980" y="3561"/>
                  </a:lnTo>
                  <a:lnTo>
                    <a:pt x="4988" y="3543"/>
                  </a:lnTo>
                  <a:lnTo>
                    <a:pt x="4992" y="3523"/>
                  </a:lnTo>
                  <a:lnTo>
                    <a:pt x="4995" y="3504"/>
                  </a:lnTo>
                  <a:lnTo>
                    <a:pt x="4996" y="3483"/>
                  </a:lnTo>
                  <a:lnTo>
                    <a:pt x="4995" y="3462"/>
                  </a:lnTo>
                  <a:lnTo>
                    <a:pt x="4992" y="3442"/>
                  </a:lnTo>
                  <a:lnTo>
                    <a:pt x="4988" y="3422"/>
                  </a:lnTo>
                  <a:lnTo>
                    <a:pt x="4980" y="3404"/>
                  </a:lnTo>
                  <a:lnTo>
                    <a:pt x="4972" y="3386"/>
                  </a:lnTo>
                  <a:lnTo>
                    <a:pt x="4962" y="3369"/>
                  </a:lnTo>
                  <a:lnTo>
                    <a:pt x="4951" y="3354"/>
                  </a:lnTo>
                  <a:lnTo>
                    <a:pt x="4937" y="3339"/>
                  </a:lnTo>
                  <a:lnTo>
                    <a:pt x="4923" y="3326"/>
                  </a:lnTo>
                  <a:lnTo>
                    <a:pt x="4907" y="3314"/>
                  </a:lnTo>
                  <a:lnTo>
                    <a:pt x="4890" y="3304"/>
                  </a:lnTo>
                  <a:lnTo>
                    <a:pt x="4873" y="3295"/>
                  </a:lnTo>
                  <a:lnTo>
                    <a:pt x="4854" y="3289"/>
                  </a:lnTo>
                  <a:lnTo>
                    <a:pt x="4835" y="3284"/>
                  </a:lnTo>
                  <a:lnTo>
                    <a:pt x="4814" y="3280"/>
                  </a:lnTo>
                  <a:lnTo>
                    <a:pt x="4794" y="3279"/>
                  </a:lnTo>
                  <a:close/>
                </a:path>
              </a:pathLst>
            </a:custGeom>
            <a:solidFill>
              <a:srgbClr val="EADBC9"/>
            </a:solidFill>
            <a:ln>
              <a:noFill/>
            </a:ln>
            <a:extLst>
              <a:ext uri="{91240B29-F687-4F45-9708-019B960494DF}">
                <a14:hiddenLine xmlns:a14="http://schemas.microsoft.com/office/drawing/2010/main" w="9525">
                  <a:solidFill>
                    <a:srgbClr val="000000"/>
                  </a:solidFill>
                  <a:round/>
                </a14:hiddenLine>
              </a:ext>
            </a:extLst>
          </p:spPr>
          <p:txBody>
            <a:bodyPr tIns="297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013"/>
            </a:p>
          </p:txBody>
        </p:sp>
        <p:sp>
          <p:nvSpPr>
            <p:cNvPr id="4" name="箱子"/>
            <p:cNvSpPr/>
            <p:nvPr/>
          </p:nvSpPr>
          <p:spPr bwMode="auto">
            <a:xfrm>
              <a:off x="5376863" y="910114"/>
              <a:ext cx="1118711" cy="1084421"/>
            </a:xfrm>
            <a:custGeom>
              <a:avLst/>
              <a:gdLst>
                <a:gd name="T0" fmla="*/ 796636 w 3505"/>
                <a:gd name="T1" fmla="*/ 117936 h 4076"/>
                <a:gd name="T2" fmla="*/ 1412219 w 3505"/>
                <a:gd name="T3" fmla="*/ 1292876 h 4076"/>
                <a:gd name="T4" fmla="*/ 957818 w 3505"/>
                <a:gd name="T5" fmla="*/ 1157272 h 4076"/>
                <a:gd name="T6" fmla="*/ 1547788 w 3505"/>
                <a:gd name="T7" fmla="*/ 406370 h 4076"/>
                <a:gd name="T8" fmla="*/ 804143 w 3505"/>
                <a:gd name="T9" fmla="*/ 1791563 h 4076"/>
                <a:gd name="T10" fmla="*/ 803260 w 3505"/>
                <a:gd name="T11" fmla="*/ 1792005 h 4076"/>
                <a:gd name="T12" fmla="*/ 801494 w 3505"/>
                <a:gd name="T13" fmla="*/ 1792888 h 4076"/>
                <a:gd name="T14" fmla="*/ 800169 w 3505"/>
                <a:gd name="T15" fmla="*/ 1793771 h 4076"/>
                <a:gd name="T16" fmla="*/ 799286 w 3505"/>
                <a:gd name="T17" fmla="*/ 1794213 h 4076"/>
                <a:gd name="T18" fmla="*/ 797519 w 3505"/>
                <a:gd name="T19" fmla="*/ 1795097 h 4076"/>
                <a:gd name="T20" fmla="*/ 795753 w 3505"/>
                <a:gd name="T21" fmla="*/ 1795980 h 4076"/>
                <a:gd name="T22" fmla="*/ 793987 w 3505"/>
                <a:gd name="T23" fmla="*/ 1796863 h 4076"/>
                <a:gd name="T24" fmla="*/ 792662 w 3505"/>
                <a:gd name="T25" fmla="*/ 1797305 h 4076"/>
                <a:gd name="T26" fmla="*/ 791779 w 3505"/>
                <a:gd name="T27" fmla="*/ 1797747 h 4076"/>
                <a:gd name="T28" fmla="*/ 790454 w 3505"/>
                <a:gd name="T29" fmla="*/ 1798188 h 4076"/>
                <a:gd name="T30" fmla="*/ 789129 w 3505"/>
                <a:gd name="T31" fmla="*/ 1798630 h 4076"/>
                <a:gd name="T32" fmla="*/ 787363 w 3505"/>
                <a:gd name="T33" fmla="*/ 1798630 h 4076"/>
                <a:gd name="T34" fmla="*/ 786038 w 3505"/>
                <a:gd name="T35" fmla="*/ 1799072 h 4076"/>
                <a:gd name="T36" fmla="*/ 784713 w 3505"/>
                <a:gd name="T37" fmla="*/ 1799514 h 4076"/>
                <a:gd name="T38" fmla="*/ 783388 w 3505"/>
                <a:gd name="T39" fmla="*/ 1799514 h 4076"/>
                <a:gd name="T40" fmla="*/ 781622 w 3505"/>
                <a:gd name="T41" fmla="*/ 1799955 h 4076"/>
                <a:gd name="T42" fmla="*/ 780297 w 3505"/>
                <a:gd name="T43" fmla="*/ 1800397 h 4076"/>
                <a:gd name="T44" fmla="*/ 778531 w 3505"/>
                <a:gd name="T45" fmla="*/ 1800397 h 4076"/>
                <a:gd name="T46" fmla="*/ 777206 w 3505"/>
                <a:gd name="T47" fmla="*/ 1800397 h 4076"/>
                <a:gd name="T48" fmla="*/ 775440 w 3505"/>
                <a:gd name="T49" fmla="*/ 1800397 h 4076"/>
                <a:gd name="T50" fmla="*/ 772790 w 3505"/>
                <a:gd name="T51" fmla="*/ 1800397 h 4076"/>
                <a:gd name="T52" fmla="*/ 771465 w 3505"/>
                <a:gd name="T53" fmla="*/ 1800397 h 4076"/>
                <a:gd name="T54" fmla="*/ 769699 w 3505"/>
                <a:gd name="T55" fmla="*/ 1800397 h 4076"/>
                <a:gd name="T56" fmla="*/ 768374 w 3505"/>
                <a:gd name="T57" fmla="*/ 1800397 h 4076"/>
                <a:gd name="T58" fmla="*/ 766608 w 3505"/>
                <a:gd name="T59" fmla="*/ 1799955 h 4076"/>
                <a:gd name="T60" fmla="*/ 765283 w 3505"/>
                <a:gd name="T61" fmla="*/ 1799955 h 4076"/>
                <a:gd name="T62" fmla="*/ 763958 w 3505"/>
                <a:gd name="T63" fmla="*/ 1799514 h 4076"/>
                <a:gd name="T64" fmla="*/ 762633 w 3505"/>
                <a:gd name="T65" fmla="*/ 1799514 h 4076"/>
                <a:gd name="T66" fmla="*/ 760867 w 3505"/>
                <a:gd name="T67" fmla="*/ 1799072 h 4076"/>
                <a:gd name="T68" fmla="*/ 759542 w 3505"/>
                <a:gd name="T69" fmla="*/ 1798630 h 4076"/>
                <a:gd name="T70" fmla="*/ 758217 w 3505"/>
                <a:gd name="T71" fmla="*/ 1798188 h 4076"/>
                <a:gd name="T72" fmla="*/ 756893 w 3505"/>
                <a:gd name="T73" fmla="*/ 1797747 h 4076"/>
                <a:gd name="T74" fmla="*/ 755568 w 3505"/>
                <a:gd name="T75" fmla="*/ 1797305 h 4076"/>
                <a:gd name="T76" fmla="*/ 753801 w 3505"/>
                <a:gd name="T77" fmla="*/ 1796863 h 4076"/>
                <a:gd name="T78" fmla="*/ 752477 w 3505"/>
                <a:gd name="T79" fmla="*/ 1796422 h 4076"/>
                <a:gd name="T80" fmla="*/ 751152 w 3505"/>
                <a:gd name="T81" fmla="*/ 1795538 h 4076"/>
                <a:gd name="T82" fmla="*/ 748944 w 3505"/>
                <a:gd name="T83" fmla="*/ 1794655 h 4076"/>
                <a:gd name="T84" fmla="*/ 748061 w 3505"/>
                <a:gd name="T85" fmla="*/ 1794213 h 4076"/>
                <a:gd name="T86" fmla="*/ 746294 w 3505"/>
                <a:gd name="T87" fmla="*/ 1793330 h 4076"/>
                <a:gd name="T88" fmla="*/ 744970 w 3505"/>
                <a:gd name="T89" fmla="*/ 1792446 h 4076"/>
                <a:gd name="T90" fmla="*/ 744086 w 3505"/>
                <a:gd name="T91" fmla="*/ 1791563 h 4076"/>
                <a:gd name="T92" fmla="*/ 0 w 3505"/>
                <a:gd name="T93" fmla="*/ 1355157 h 4076"/>
                <a:gd name="T94" fmla="*/ 773673 w 3505"/>
                <a:gd name="T95" fmla="*/ 7067 h 4076"/>
                <a:gd name="T96" fmla="*/ 109957 w 3505"/>
                <a:gd name="T97" fmla="*/ 498687 h 4076"/>
                <a:gd name="T98" fmla="*/ 433646 w 3505"/>
                <a:gd name="T99" fmla="*/ 674486 h 4076"/>
                <a:gd name="T100" fmla="*/ 109957 w 3505"/>
                <a:gd name="T101" fmla="*/ 498687 h 4076"/>
                <a:gd name="T102" fmla="*/ 773673 w 3505"/>
                <a:gd name="T103" fmla="*/ 734558 h 4076"/>
                <a:gd name="T104" fmla="*/ 1196279 w 3505"/>
                <a:gd name="T105" fmla="*/ 1288901 h 4076"/>
                <a:gd name="T106" fmla="*/ 1078815 w 3505"/>
                <a:gd name="T107" fmla="*/ 1479718 h 4076"/>
                <a:gd name="T108" fmla="*/ 1063359 w 3505"/>
                <a:gd name="T109" fmla="*/ 1241638 h 4076"/>
                <a:gd name="T110" fmla="*/ 1183031 w 3505"/>
                <a:gd name="T111" fmla="*/ 1155505 h 4076"/>
                <a:gd name="T112" fmla="*/ 1213060 w 3505"/>
                <a:gd name="T113" fmla="*/ 1044195 h 40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05" h="4076">
                  <a:moveTo>
                    <a:pt x="400" y="928"/>
                  </a:moveTo>
                  <a:cubicBezTo>
                    <a:pt x="799" y="1145"/>
                    <a:pt x="799" y="1145"/>
                    <a:pt x="799" y="1145"/>
                  </a:cubicBezTo>
                  <a:cubicBezTo>
                    <a:pt x="2156" y="444"/>
                    <a:pt x="2156" y="444"/>
                    <a:pt x="2156" y="444"/>
                  </a:cubicBezTo>
                  <a:cubicBezTo>
                    <a:pt x="1804" y="267"/>
                    <a:pt x="1804" y="267"/>
                    <a:pt x="1804" y="267"/>
                  </a:cubicBezTo>
                  <a:cubicBezTo>
                    <a:pt x="400" y="928"/>
                    <a:pt x="400" y="928"/>
                    <a:pt x="400" y="928"/>
                  </a:cubicBezTo>
                  <a:close/>
                  <a:moveTo>
                    <a:pt x="2245" y="3543"/>
                  </a:moveTo>
                  <a:cubicBezTo>
                    <a:pt x="3158" y="3047"/>
                    <a:pt x="3158" y="3047"/>
                    <a:pt x="3158" y="3047"/>
                  </a:cubicBezTo>
                  <a:cubicBezTo>
                    <a:pt x="3183" y="3008"/>
                    <a:pt x="3198" y="2965"/>
                    <a:pt x="3198" y="2927"/>
                  </a:cubicBezTo>
                  <a:cubicBezTo>
                    <a:pt x="3198" y="2091"/>
                    <a:pt x="3198" y="2091"/>
                    <a:pt x="3198" y="2091"/>
                  </a:cubicBezTo>
                  <a:cubicBezTo>
                    <a:pt x="3198" y="2012"/>
                    <a:pt x="3134" y="1981"/>
                    <a:pt x="3055" y="2021"/>
                  </a:cubicBezTo>
                  <a:cubicBezTo>
                    <a:pt x="2311" y="2403"/>
                    <a:pt x="2311" y="2403"/>
                    <a:pt x="2311" y="2403"/>
                  </a:cubicBezTo>
                  <a:cubicBezTo>
                    <a:pt x="2233" y="2444"/>
                    <a:pt x="2169" y="2541"/>
                    <a:pt x="2169" y="2620"/>
                  </a:cubicBezTo>
                  <a:cubicBezTo>
                    <a:pt x="2169" y="3456"/>
                    <a:pt x="2169" y="3456"/>
                    <a:pt x="2169" y="3456"/>
                  </a:cubicBezTo>
                  <a:cubicBezTo>
                    <a:pt x="2169" y="3510"/>
                    <a:pt x="2199" y="3542"/>
                    <a:pt x="2245" y="3543"/>
                  </a:cubicBezTo>
                  <a:close/>
                  <a:moveTo>
                    <a:pt x="3425" y="804"/>
                  </a:moveTo>
                  <a:cubicBezTo>
                    <a:pt x="3472" y="822"/>
                    <a:pt x="3505" y="867"/>
                    <a:pt x="3505" y="920"/>
                  </a:cubicBezTo>
                  <a:cubicBezTo>
                    <a:pt x="3505" y="3068"/>
                    <a:pt x="3505" y="3068"/>
                    <a:pt x="3505" y="3068"/>
                  </a:cubicBezTo>
                  <a:cubicBezTo>
                    <a:pt x="3504" y="3068"/>
                    <a:pt x="3504" y="3068"/>
                    <a:pt x="3504" y="3068"/>
                  </a:cubicBezTo>
                  <a:cubicBezTo>
                    <a:pt x="3504" y="3112"/>
                    <a:pt x="3481" y="3154"/>
                    <a:pt x="3440" y="3177"/>
                  </a:cubicBezTo>
                  <a:cubicBezTo>
                    <a:pt x="1821" y="4056"/>
                    <a:pt x="1821" y="4056"/>
                    <a:pt x="1821" y="4056"/>
                  </a:cubicBezTo>
                  <a:cubicBezTo>
                    <a:pt x="1821" y="4056"/>
                    <a:pt x="1821" y="4056"/>
                    <a:pt x="1821" y="4056"/>
                  </a:cubicBezTo>
                  <a:cubicBezTo>
                    <a:pt x="1820" y="4056"/>
                    <a:pt x="1820" y="4056"/>
                    <a:pt x="1820" y="4056"/>
                  </a:cubicBezTo>
                  <a:cubicBezTo>
                    <a:pt x="1820" y="4057"/>
                    <a:pt x="1820" y="4057"/>
                    <a:pt x="1820" y="4057"/>
                  </a:cubicBezTo>
                  <a:cubicBezTo>
                    <a:pt x="1819" y="4057"/>
                    <a:pt x="1819" y="4057"/>
                    <a:pt x="1819" y="4057"/>
                  </a:cubicBezTo>
                  <a:cubicBezTo>
                    <a:pt x="1818" y="4058"/>
                    <a:pt x="1818" y="4058"/>
                    <a:pt x="1818" y="4058"/>
                  </a:cubicBezTo>
                  <a:cubicBezTo>
                    <a:pt x="1817" y="4058"/>
                    <a:pt x="1817" y="4058"/>
                    <a:pt x="1817" y="4058"/>
                  </a:cubicBezTo>
                  <a:cubicBezTo>
                    <a:pt x="1816" y="4059"/>
                    <a:pt x="1816" y="4059"/>
                    <a:pt x="1816" y="4059"/>
                  </a:cubicBezTo>
                  <a:cubicBezTo>
                    <a:pt x="1815" y="4059"/>
                    <a:pt x="1815" y="4059"/>
                    <a:pt x="1815" y="4059"/>
                  </a:cubicBezTo>
                  <a:cubicBezTo>
                    <a:pt x="1814" y="4060"/>
                    <a:pt x="1814" y="4060"/>
                    <a:pt x="1814" y="4060"/>
                  </a:cubicBezTo>
                  <a:cubicBezTo>
                    <a:pt x="1814" y="4060"/>
                    <a:pt x="1814" y="4060"/>
                    <a:pt x="1814" y="4060"/>
                  </a:cubicBezTo>
                  <a:cubicBezTo>
                    <a:pt x="1814" y="4061"/>
                    <a:pt x="1814" y="4061"/>
                    <a:pt x="1814" y="4061"/>
                  </a:cubicBezTo>
                  <a:cubicBezTo>
                    <a:pt x="1812" y="4061"/>
                    <a:pt x="1812" y="4061"/>
                    <a:pt x="1812" y="4061"/>
                  </a:cubicBezTo>
                  <a:cubicBezTo>
                    <a:pt x="1812" y="4061"/>
                    <a:pt x="1812" y="4061"/>
                    <a:pt x="1812" y="4061"/>
                  </a:cubicBezTo>
                  <a:cubicBezTo>
                    <a:pt x="1811" y="4062"/>
                    <a:pt x="1811" y="4062"/>
                    <a:pt x="1811" y="4062"/>
                  </a:cubicBezTo>
                  <a:cubicBezTo>
                    <a:pt x="1811" y="4062"/>
                    <a:pt x="1811" y="4062"/>
                    <a:pt x="1811" y="4062"/>
                  </a:cubicBezTo>
                  <a:cubicBezTo>
                    <a:pt x="1810" y="4062"/>
                    <a:pt x="1810" y="4062"/>
                    <a:pt x="1810" y="4062"/>
                  </a:cubicBezTo>
                  <a:cubicBezTo>
                    <a:pt x="1809" y="4063"/>
                    <a:pt x="1809" y="4063"/>
                    <a:pt x="1809" y="4063"/>
                  </a:cubicBezTo>
                  <a:cubicBezTo>
                    <a:pt x="1809" y="4063"/>
                    <a:pt x="1809" y="4063"/>
                    <a:pt x="1809" y="4063"/>
                  </a:cubicBezTo>
                  <a:cubicBezTo>
                    <a:pt x="1808" y="4063"/>
                    <a:pt x="1808" y="4063"/>
                    <a:pt x="1808" y="4063"/>
                  </a:cubicBezTo>
                  <a:cubicBezTo>
                    <a:pt x="1806" y="4064"/>
                    <a:pt x="1806" y="4064"/>
                    <a:pt x="1806" y="4064"/>
                  </a:cubicBezTo>
                  <a:cubicBezTo>
                    <a:pt x="1805" y="4065"/>
                    <a:pt x="1805" y="4065"/>
                    <a:pt x="1805" y="4065"/>
                  </a:cubicBezTo>
                  <a:cubicBezTo>
                    <a:pt x="1804" y="4065"/>
                    <a:pt x="1804" y="4065"/>
                    <a:pt x="1804" y="4065"/>
                  </a:cubicBezTo>
                  <a:cubicBezTo>
                    <a:pt x="1803" y="4066"/>
                    <a:pt x="1803" y="4066"/>
                    <a:pt x="1803" y="4066"/>
                  </a:cubicBezTo>
                  <a:cubicBezTo>
                    <a:pt x="1802" y="4066"/>
                    <a:pt x="1802" y="4066"/>
                    <a:pt x="1802" y="4066"/>
                  </a:cubicBezTo>
                  <a:cubicBezTo>
                    <a:pt x="1801" y="4067"/>
                    <a:pt x="1801" y="4067"/>
                    <a:pt x="1801" y="4067"/>
                  </a:cubicBezTo>
                  <a:cubicBezTo>
                    <a:pt x="1801" y="4067"/>
                    <a:pt x="1801" y="4067"/>
                    <a:pt x="1801" y="4067"/>
                  </a:cubicBezTo>
                  <a:cubicBezTo>
                    <a:pt x="1799" y="4067"/>
                    <a:pt x="1799" y="4067"/>
                    <a:pt x="1799" y="4067"/>
                  </a:cubicBezTo>
                  <a:cubicBezTo>
                    <a:pt x="1798" y="4068"/>
                    <a:pt x="1798" y="4068"/>
                    <a:pt x="1798" y="4068"/>
                  </a:cubicBezTo>
                  <a:cubicBezTo>
                    <a:pt x="1798" y="4068"/>
                    <a:pt x="1798" y="4068"/>
                    <a:pt x="1798" y="4068"/>
                  </a:cubicBezTo>
                  <a:cubicBezTo>
                    <a:pt x="1797" y="4068"/>
                    <a:pt x="1797" y="4068"/>
                    <a:pt x="1797" y="4068"/>
                  </a:cubicBezTo>
                  <a:cubicBezTo>
                    <a:pt x="1796" y="4068"/>
                    <a:pt x="1796" y="4068"/>
                    <a:pt x="1796" y="4068"/>
                  </a:cubicBezTo>
                  <a:cubicBezTo>
                    <a:pt x="1795" y="4069"/>
                    <a:pt x="1795" y="4069"/>
                    <a:pt x="1795" y="4069"/>
                  </a:cubicBezTo>
                  <a:cubicBezTo>
                    <a:pt x="1795" y="4069"/>
                    <a:pt x="1795" y="4069"/>
                    <a:pt x="1795" y="4069"/>
                  </a:cubicBezTo>
                  <a:cubicBezTo>
                    <a:pt x="1794" y="4069"/>
                    <a:pt x="1794" y="4069"/>
                    <a:pt x="1794" y="4069"/>
                  </a:cubicBezTo>
                  <a:cubicBezTo>
                    <a:pt x="1793" y="4070"/>
                    <a:pt x="1793" y="4070"/>
                    <a:pt x="1793" y="4070"/>
                  </a:cubicBezTo>
                  <a:cubicBezTo>
                    <a:pt x="1793" y="4070"/>
                    <a:pt x="1793" y="4070"/>
                    <a:pt x="1793" y="4070"/>
                  </a:cubicBezTo>
                  <a:cubicBezTo>
                    <a:pt x="1792" y="4070"/>
                    <a:pt x="1792" y="4070"/>
                    <a:pt x="1792" y="4070"/>
                  </a:cubicBezTo>
                  <a:cubicBezTo>
                    <a:pt x="1791" y="4070"/>
                    <a:pt x="1791" y="4070"/>
                    <a:pt x="1791" y="4070"/>
                  </a:cubicBezTo>
                  <a:cubicBezTo>
                    <a:pt x="1790" y="4071"/>
                    <a:pt x="1790" y="4071"/>
                    <a:pt x="1790" y="4071"/>
                  </a:cubicBezTo>
                  <a:cubicBezTo>
                    <a:pt x="1790" y="4071"/>
                    <a:pt x="1790" y="4071"/>
                    <a:pt x="1790" y="4071"/>
                  </a:cubicBezTo>
                  <a:cubicBezTo>
                    <a:pt x="1789" y="4071"/>
                    <a:pt x="1789" y="4071"/>
                    <a:pt x="1789" y="4071"/>
                  </a:cubicBezTo>
                  <a:cubicBezTo>
                    <a:pt x="1788" y="4071"/>
                    <a:pt x="1788" y="4071"/>
                    <a:pt x="1788" y="4071"/>
                  </a:cubicBezTo>
                  <a:cubicBezTo>
                    <a:pt x="1787" y="4072"/>
                    <a:pt x="1787" y="4072"/>
                    <a:pt x="1787" y="4072"/>
                  </a:cubicBezTo>
                  <a:cubicBezTo>
                    <a:pt x="1787" y="4072"/>
                    <a:pt x="1787" y="4072"/>
                    <a:pt x="1787" y="4072"/>
                  </a:cubicBezTo>
                  <a:cubicBezTo>
                    <a:pt x="1786" y="4072"/>
                    <a:pt x="1786" y="4072"/>
                    <a:pt x="1786" y="4072"/>
                  </a:cubicBezTo>
                  <a:cubicBezTo>
                    <a:pt x="1785" y="4072"/>
                    <a:pt x="1785" y="4072"/>
                    <a:pt x="1785" y="4072"/>
                  </a:cubicBezTo>
                  <a:cubicBezTo>
                    <a:pt x="1784" y="4072"/>
                    <a:pt x="1784" y="4072"/>
                    <a:pt x="1784" y="4072"/>
                  </a:cubicBezTo>
                  <a:cubicBezTo>
                    <a:pt x="1783" y="4072"/>
                    <a:pt x="1783" y="4072"/>
                    <a:pt x="1783" y="4072"/>
                  </a:cubicBezTo>
                  <a:cubicBezTo>
                    <a:pt x="1782" y="4073"/>
                    <a:pt x="1782" y="4073"/>
                    <a:pt x="1782" y="4073"/>
                  </a:cubicBezTo>
                  <a:cubicBezTo>
                    <a:pt x="1781" y="4073"/>
                    <a:pt x="1781" y="4073"/>
                    <a:pt x="1781" y="4073"/>
                  </a:cubicBezTo>
                  <a:cubicBezTo>
                    <a:pt x="1781" y="4073"/>
                    <a:pt x="1781" y="4073"/>
                    <a:pt x="1781" y="4073"/>
                  </a:cubicBezTo>
                  <a:cubicBezTo>
                    <a:pt x="1780" y="4073"/>
                    <a:pt x="1780" y="4073"/>
                    <a:pt x="1780" y="4073"/>
                  </a:cubicBezTo>
                  <a:cubicBezTo>
                    <a:pt x="1779" y="4074"/>
                    <a:pt x="1779" y="4074"/>
                    <a:pt x="1779" y="4074"/>
                  </a:cubicBezTo>
                  <a:cubicBezTo>
                    <a:pt x="1778" y="4074"/>
                    <a:pt x="1778" y="4074"/>
                    <a:pt x="1778" y="4074"/>
                  </a:cubicBezTo>
                  <a:cubicBezTo>
                    <a:pt x="1778" y="4074"/>
                    <a:pt x="1778" y="4074"/>
                    <a:pt x="1778" y="4074"/>
                  </a:cubicBezTo>
                  <a:cubicBezTo>
                    <a:pt x="1777" y="4074"/>
                    <a:pt x="1777" y="4074"/>
                    <a:pt x="1777" y="4074"/>
                  </a:cubicBezTo>
                  <a:cubicBezTo>
                    <a:pt x="1776" y="4074"/>
                    <a:pt x="1776" y="4074"/>
                    <a:pt x="1776" y="4074"/>
                  </a:cubicBezTo>
                  <a:cubicBezTo>
                    <a:pt x="1774" y="4074"/>
                    <a:pt x="1774" y="4074"/>
                    <a:pt x="1774" y="4074"/>
                  </a:cubicBezTo>
                  <a:cubicBezTo>
                    <a:pt x="1774" y="4074"/>
                    <a:pt x="1774" y="4074"/>
                    <a:pt x="1774" y="4074"/>
                  </a:cubicBezTo>
                  <a:cubicBezTo>
                    <a:pt x="1774" y="4074"/>
                    <a:pt x="1774" y="4074"/>
                    <a:pt x="1774" y="4074"/>
                  </a:cubicBezTo>
                  <a:cubicBezTo>
                    <a:pt x="1772" y="4075"/>
                    <a:pt x="1772" y="4075"/>
                    <a:pt x="1772" y="4075"/>
                  </a:cubicBezTo>
                  <a:cubicBezTo>
                    <a:pt x="1771" y="4075"/>
                    <a:pt x="1771" y="4075"/>
                    <a:pt x="1771" y="4075"/>
                  </a:cubicBezTo>
                  <a:cubicBezTo>
                    <a:pt x="1771" y="4075"/>
                    <a:pt x="1771" y="4075"/>
                    <a:pt x="1771" y="4075"/>
                  </a:cubicBezTo>
                  <a:cubicBezTo>
                    <a:pt x="1770" y="4075"/>
                    <a:pt x="1770" y="4075"/>
                    <a:pt x="1770" y="4075"/>
                  </a:cubicBezTo>
                  <a:cubicBezTo>
                    <a:pt x="1769" y="4075"/>
                    <a:pt x="1769" y="4075"/>
                    <a:pt x="1769" y="4075"/>
                  </a:cubicBezTo>
                  <a:cubicBezTo>
                    <a:pt x="1768" y="4075"/>
                    <a:pt x="1768" y="4075"/>
                    <a:pt x="1768" y="4075"/>
                  </a:cubicBezTo>
                  <a:cubicBezTo>
                    <a:pt x="1768" y="4076"/>
                    <a:pt x="1768" y="4076"/>
                    <a:pt x="1768" y="4076"/>
                  </a:cubicBezTo>
                  <a:cubicBezTo>
                    <a:pt x="1767" y="4076"/>
                    <a:pt x="1767" y="4076"/>
                    <a:pt x="1767" y="4076"/>
                  </a:cubicBezTo>
                  <a:cubicBezTo>
                    <a:pt x="1765" y="4076"/>
                    <a:pt x="1765" y="4076"/>
                    <a:pt x="1765" y="4076"/>
                  </a:cubicBezTo>
                  <a:cubicBezTo>
                    <a:pt x="1765" y="4076"/>
                    <a:pt x="1765" y="4076"/>
                    <a:pt x="1765" y="4076"/>
                  </a:cubicBezTo>
                  <a:cubicBezTo>
                    <a:pt x="1764" y="4076"/>
                    <a:pt x="1764" y="4076"/>
                    <a:pt x="1764" y="4076"/>
                  </a:cubicBezTo>
                  <a:cubicBezTo>
                    <a:pt x="1763" y="4076"/>
                    <a:pt x="1763" y="4076"/>
                    <a:pt x="1763" y="4076"/>
                  </a:cubicBezTo>
                  <a:cubicBezTo>
                    <a:pt x="1762" y="4076"/>
                    <a:pt x="1762" y="4076"/>
                    <a:pt x="1762" y="4076"/>
                  </a:cubicBezTo>
                  <a:cubicBezTo>
                    <a:pt x="1762" y="4076"/>
                    <a:pt x="1762" y="4076"/>
                    <a:pt x="1762" y="4076"/>
                  </a:cubicBezTo>
                  <a:cubicBezTo>
                    <a:pt x="1761" y="4076"/>
                    <a:pt x="1761" y="4076"/>
                    <a:pt x="1761" y="4076"/>
                  </a:cubicBezTo>
                  <a:cubicBezTo>
                    <a:pt x="1760" y="4076"/>
                    <a:pt x="1760" y="4076"/>
                    <a:pt x="1760" y="4076"/>
                  </a:cubicBezTo>
                  <a:cubicBezTo>
                    <a:pt x="1759" y="4076"/>
                    <a:pt x="1759" y="4076"/>
                    <a:pt x="1759" y="4076"/>
                  </a:cubicBezTo>
                  <a:cubicBezTo>
                    <a:pt x="1758" y="4076"/>
                    <a:pt x="1758" y="4076"/>
                    <a:pt x="1758" y="4076"/>
                  </a:cubicBezTo>
                  <a:cubicBezTo>
                    <a:pt x="1757" y="4076"/>
                    <a:pt x="1757" y="4076"/>
                    <a:pt x="1757" y="4076"/>
                  </a:cubicBezTo>
                  <a:cubicBezTo>
                    <a:pt x="1756" y="4076"/>
                    <a:pt x="1756" y="4076"/>
                    <a:pt x="1756" y="4076"/>
                  </a:cubicBezTo>
                  <a:cubicBezTo>
                    <a:pt x="1756" y="4076"/>
                    <a:pt x="1756" y="4076"/>
                    <a:pt x="1756" y="4076"/>
                  </a:cubicBezTo>
                  <a:cubicBezTo>
                    <a:pt x="1755" y="4076"/>
                    <a:pt x="1755" y="4076"/>
                    <a:pt x="1755" y="4076"/>
                  </a:cubicBezTo>
                  <a:cubicBezTo>
                    <a:pt x="1752" y="4076"/>
                    <a:pt x="1752" y="4076"/>
                    <a:pt x="1752" y="4076"/>
                  </a:cubicBezTo>
                  <a:cubicBezTo>
                    <a:pt x="1750" y="4076"/>
                    <a:pt x="1750" y="4076"/>
                    <a:pt x="1750" y="4076"/>
                  </a:cubicBezTo>
                  <a:cubicBezTo>
                    <a:pt x="1749" y="4076"/>
                    <a:pt x="1749" y="4076"/>
                    <a:pt x="1749" y="4076"/>
                  </a:cubicBezTo>
                  <a:cubicBezTo>
                    <a:pt x="1749" y="4076"/>
                    <a:pt x="1749" y="4076"/>
                    <a:pt x="1749" y="4076"/>
                  </a:cubicBezTo>
                  <a:cubicBezTo>
                    <a:pt x="1748" y="4076"/>
                    <a:pt x="1748" y="4076"/>
                    <a:pt x="1748" y="4076"/>
                  </a:cubicBezTo>
                  <a:cubicBezTo>
                    <a:pt x="1747" y="4076"/>
                    <a:pt x="1747" y="4076"/>
                    <a:pt x="1747" y="4076"/>
                  </a:cubicBezTo>
                  <a:cubicBezTo>
                    <a:pt x="1746" y="4076"/>
                    <a:pt x="1746" y="4076"/>
                    <a:pt x="1746" y="4076"/>
                  </a:cubicBezTo>
                  <a:cubicBezTo>
                    <a:pt x="1745" y="4076"/>
                    <a:pt x="1745" y="4076"/>
                    <a:pt x="1745" y="4076"/>
                  </a:cubicBezTo>
                  <a:cubicBezTo>
                    <a:pt x="1744" y="4076"/>
                    <a:pt x="1744" y="4076"/>
                    <a:pt x="1744" y="4076"/>
                  </a:cubicBezTo>
                  <a:cubicBezTo>
                    <a:pt x="1743" y="4076"/>
                    <a:pt x="1743" y="4076"/>
                    <a:pt x="1743" y="4076"/>
                  </a:cubicBezTo>
                  <a:cubicBezTo>
                    <a:pt x="1743" y="4076"/>
                    <a:pt x="1743" y="4076"/>
                    <a:pt x="1743" y="4076"/>
                  </a:cubicBezTo>
                  <a:cubicBezTo>
                    <a:pt x="1742" y="4076"/>
                    <a:pt x="1742" y="4076"/>
                    <a:pt x="1742" y="4076"/>
                  </a:cubicBezTo>
                  <a:cubicBezTo>
                    <a:pt x="1741" y="4076"/>
                    <a:pt x="1741" y="4076"/>
                    <a:pt x="1741" y="4076"/>
                  </a:cubicBezTo>
                  <a:cubicBezTo>
                    <a:pt x="1740" y="4076"/>
                    <a:pt x="1740" y="4076"/>
                    <a:pt x="1740" y="4076"/>
                  </a:cubicBezTo>
                  <a:cubicBezTo>
                    <a:pt x="1739" y="4076"/>
                    <a:pt x="1739" y="4076"/>
                    <a:pt x="1739" y="4076"/>
                  </a:cubicBezTo>
                  <a:cubicBezTo>
                    <a:pt x="1738" y="4076"/>
                    <a:pt x="1738" y="4076"/>
                    <a:pt x="1738" y="4076"/>
                  </a:cubicBezTo>
                  <a:cubicBezTo>
                    <a:pt x="1737" y="4076"/>
                    <a:pt x="1737" y="4076"/>
                    <a:pt x="1737" y="4076"/>
                  </a:cubicBezTo>
                  <a:cubicBezTo>
                    <a:pt x="1736" y="4075"/>
                    <a:pt x="1736" y="4075"/>
                    <a:pt x="1736" y="4075"/>
                  </a:cubicBezTo>
                  <a:cubicBezTo>
                    <a:pt x="1736" y="4075"/>
                    <a:pt x="1736" y="4075"/>
                    <a:pt x="1736" y="4075"/>
                  </a:cubicBezTo>
                  <a:cubicBezTo>
                    <a:pt x="1735" y="4075"/>
                    <a:pt x="1735" y="4075"/>
                    <a:pt x="1735" y="4075"/>
                  </a:cubicBezTo>
                  <a:cubicBezTo>
                    <a:pt x="1734" y="4075"/>
                    <a:pt x="1734" y="4075"/>
                    <a:pt x="1734" y="4075"/>
                  </a:cubicBezTo>
                  <a:cubicBezTo>
                    <a:pt x="1733" y="4075"/>
                    <a:pt x="1733" y="4075"/>
                    <a:pt x="1733" y="4075"/>
                  </a:cubicBezTo>
                  <a:cubicBezTo>
                    <a:pt x="1733" y="4075"/>
                    <a:pt x="1733" y="4075"/>
                    <a:pt x="1733" y="4075"/>
                  </a:cubicBezTo>
                  <a:cubicBezTo>
                    <a:pt x="1732" y="4074"/>
                    <a:pt x="1732" y="4074"/>
                    <a:pt x="1732" y="4074"/>
                  </a:cubicBezTo>
                  <a:cubicBezTo>
                    <a:pt x="1730" y="4074"/>
                    <a:pt x="1730" y="4074"/>
                    <a:pt x="1730" y="4074"/>
                  </a:cubicBezTo>
                  <a:cubicBezTo>
                    <a:pt x="1730" y="4074"/>
                    <a:pt x="1730" y="4074"/>
                    <a:pt x="1730" y="4074"/>
                  </a:cubicBezTo>
                  <a:cubicBezTo>
                    <a:pt x="1729" y="4074"/>
                    <a:pt x="1729" y="4074"/>
                    <a:pt x="1729" y="4074"/>
                  </a:cubicBezTo>
                  <a:cubicBezTo>
                    <a:pt x="1728" y="4074"/>
                    <a:pt x="1728" y="4074"/>
                    <a:pt x="1728" y="4074"/>
                  </a:cubicBezTo>
                  <a:cubicBezTo>
                    <a:pt x="1727" y="4074"/>
                    <a:pt x="1727" y="4074"/>
                    <a:pt x="1727" y="4074"/>
                  </a:cubicBezTo>
                  <a:cubicBezTo>
                    <a:pt x="1727" y="4074"/>
                    <a:pt x="1727" y="4074"/>
                    <a:pt x="1727" y="4074"/>
                  </a:cubicBezTo>
                  <a:cubicBezTo>
                    <a:pt x="1726" y="4074"/>
                    <a:pt x="1726" y="4074"/>
                    <a:pt x="1726" y="4074"/>
                  </a:cubicBezTo>
                  <a:cubicBezTo>
                    <a:pt x="1725" y="4073"/>
                    <a:pt x="1725" y="4073"/>
                    <a:pt x="1725" y="4073"/>
                  </a:cubicBezTo>
                  <a:cubicBezTo>
                    <a:pt x="1724" y="4073"/>
                    <a:pt x="1724" y="4073"/>
                    <a:pt x="1724" y="4073"/>
                  </a:cubicBezTo>
                  <a:cubicBezTo>
                    <a:pt x="1723" y="4073"/>
                    <a:pt x="1723" y="4073"/>
                    <a:pt x="1723" y="4073"/>
                  </a:cubicBezTo>
                  <a:cubicBezTo>
                    <a:pt x="1722" y="4073"/>
                    <a:pt x="1722" y="4073"/>
                    <a:pt x="1722" y="4073"/>
                  </a:cubicBezTo>
                  <a:cubicBezTo>
                    <a:pt x="1721" y="4072"/>
                    <a:pt x="1721" y="4072"/>
                    <a:pt x="1721" y="4072"/>
                  </a:cubicBezTo>
                  <a:cubicBezTo>
                    <a:pt x="1721" y="4072"/>
                    <a:pt x="1721" y="4072"/>
                    <a:pt x="1721" y="4072"/>
                  </a:cubicBezTo>
                  <a:cubicBezTo>
                    <a:pt x="1720" y="4072"/>
                    <a:pt x="1720" y="4072"/>
                    <a:pt x="1720" y="4072"/>
                  </a:cubicBezTo>
                  <a:cubicBezTo>
                    <a:pt x="1719" y="4072"/>
                    <a:pt x="1719" y="4072"/>
                    <a:pt x="1719" y="4072"/>
                  </a:cubicBezTo>
                  <a:cubicBezTo>
                    <a:pt x="1718" y="4072"/>
                    <a:pt x="1718" y="4072"/>
                    <a:pt x="1718" y="4072"/>
                  </a:cubicBezTo>
                  <a:cubicBezTo>
                    <a:pt x="1718" y="4072"/>
                    <a:pt x="1718" y="4072"/>
                    <a:pt x="1718" y="4072"/>
                  </a:cubicBezTo>
                  <a:cubicBezTo>
                    <a:pt x="1717" y="4071"/>
                    <a:pt x="1717" y="4071"/>
                    <a:pt x="1717" y="4071"/>
                  </a:cubicBezTo>
                  <a:cubicBezTo>
                    <a:pt x="1716" y="4071"/>
                    <a:pt x="1716" y="4071"/>
                    <a:pt x="1716" y="4071"/>
                  </a:cubicBezTo>
                  <a:cubicBezTo>
                    <a:pt x="1715" y="4071"/>
                    <a:pt x="1715" y="4071"/>
                    <a:pt x="1715" y="4071"/>
                  </a:cubicBezTo>
                  <a:cubicBezTo>
                    <a:pt x="1715" y="4071"/>
                    <a:pt x="1715" y="4071"/>
                    <a:pt x="1715" y="4071"/>
                  </a:cubicBezTo>
                  <a:cubicBezTo>
                    <a:pt x="1714" y="4070"/>
                    <a:pt x="1714" y="4070"/>
                    <a:pt x="1714" y="4070"/>
                  </a:cubicBezTo>
                  <a:cubicBezTo>
                    <a:pt x="1713" y="4070"/>
                    <a:pt x="1713" y="4070"/>
                    <a:pt x="1713" y="4070"/>
                  </a:cubicBezTo>
                  <a:cubicBezTo>
                    <a:pt x="1713" y="4070"/>
                    <a:pt x="1713" y="4070"/>
                    <a:pt x="1713" y="4070"/>
                  </a:cubicBezTo>
                  <a:cubicBezTo>
                    <a:pt x="1712" y="4070"/>
                    <a:pt x="1712" y="4070"/>
                    <a:pt x="1712" y="4070"/>
                  </a:cubicBezTo>
                  <a:cubicBezTo>
                    <a:pt x="1711" y="4069"/>
                    <a:pt x="1711" y="4069"/>
                    <a:pt x="1711" y="4069"/>
                  </a:cubicBezTo>
                  <a:cubicBezTo>
                    <a:pt x="1710" y="4069"/>
                    <a:pt x="1710" y="4069"/>
                    <a:pt x="1710" y="4069"/>
                  </a:cubicBezTo>
                  <a:cubicBezTo>
                    <a:pt x="1710" y="4069"/>
                    <a:pt x="1710" y="4069"/>
                    <a:pt x="1710" y="4069"/>
                  </a:cubicBezTo>
                  <a:cubicBezTo>
                    <a:pt x="1709" y="4068"/>
                    <a:pt x="1709" y="4068"/>
                    <a:pt x="1709" y="4068"/>
                  </a:cubicBezTo>
                  <a:cubicBezTo>
                    <a:pt x="1707" y="4068"/>
                    <a:pt x="1707" y="4068"/>
                    <a:pt x="1707" y="4068"/>
                  </a:cubicBezTo>
                  <a:cubicBezTo>
                    <a:pt x="1707" y="4068"/>
                    <a:pt x="1707" y="4068"/>
                    <a:pt x="1707" y="4068"/>
                  </a:cubicBezTo>
                  <a:cubicBezTo>
                    <a:pt x="1706" y="4068"/>
                    <a:pt x="1706" y="4068"/>
                    <a:pt x="1706" y="4068"/>
                  </a:cubicBezTo>
                  <a:cubicBezTo>
                    <a:pt x="1705" y="4067"/>
                    <a:pt x="1705" y="4067"/>
                    <a:pt x="1705" y="4067"/>
                  </a:cubicBezTo>
                  <a:cubicBezTo>
                    <a:pt x="1704" y="4067"/>
                    <a:pt x="1704" y="4067"/>
                    <a:pt x="1704" y="4067"/>
                  </a:cubicBezTo>
                  <a:cubicBezTo>
                    <a:pt x="1704" y="4067"/>
                    <a:pt x="1704" y="4067"/>
                    <a:pt x="1704" y="4067"/>
                  </a:cubicBezTo>
                  <a:cubicBezTo>
                    <a:pt x="1703" y="4066"/>
                    <a:pt x="1703" y="4066"/>
                    <a:pt x="1703" y="4066"/>
                  </a:cubicBezTo>
                  <a:cubicBezTo>
                    <a:pt x="1702" y="4066"/>
                    <a:pt x="1702" y="4066"/>
                    <a:pt x="1702" y="4066"/>
                  </a:cubicBezTo>
                  <a:cubicBezTo>
                    <a:pt x="1701" y="4065"/>
                    <a:pt x="1701" y="4065"/>
                    <a:pt x="1701" y="4065"/>
                  </a:cubicBezTo>
                  <a:cubicBezTo>
                    <a:pt x="1700" y="4065"/>
                    <a:pt x="1700" y="4065"/>
                    <a:pt x="1700" y="4065"/>
                  </a:cubicBezTo>
                  <a:cubicBezTo>
                    <a:pt x="1699" y="4064"/>
                    <a:pt x="1699" y="4064"/>
                    <a:pt x="1699" y="4064"/>
                  </a:cubicBezTo>
                  <a:cubicBezTo>
                    <a:pt x="1697" y="4063"/>
                    <a:pt x="1697" y="4063"/>
                    <a:pt x="1697" y="4063"/>
                  </a:cubicBezTo>
                  <a:cubicBezTo>
                    <a:pt x="1696" y="4063"/>
                    <a:pt x="1696" y="4063"/>
                    <a:pt x="1696" y="4063"/>
                  </a:cubicBezTo>
                  <a:cubicBezTo>
                    <a:pt x="1696" y="4063"/>
                    <a:pt x="1696" y="4063"/>
                    <a:pt x="1696" y="4063"/>
                  </a:cubicBezTo>
                  <a:cubicBezTo>
                    <a:pt x="1695" y="4062"/>
                    <a:pt x="1695" y="4062"/>
                    <a:pt x="1695" y="4062"/>
                  </a:cubicBezTo>
                  <a:cubicBezTo>
                    <a:pt x="1694" y="4062"/>
                    <a:pt x="1694" y="4062"/>
                    <a:pt x="1694" y="4062"/>
                  </a:cubicBezTo>
                  <a:cubicBezTo>
                    <a:pt x="1694" y="4062"/>
                    <a:pt x="1694" y="4062"/>
                    <a:pt x="1694" y="4062"/>
                  </a:cubicBezTo>
                  <a:cubicBezTo>
                    <a:pt x="1693" y="4061"/>
                    <a:pt x="1693" y="4061"/>
                    <a:pt x="1693" y="4061"/>
                  </a:cubicBezTo>
                  <a:cubicBezTo>
                    <a:pt x="1692" y="4061"/>
                    <a:pt x="1692" y="4061"/>
                    <a:pt x="1692" y="4061"/>
                  </a:cubicBezTo>
                  <a:cubicBezTo>
                    <a:pt x="1691" y="4061"/>
                    <a:pt x="1691" y="4061"/>
                    <a:pt x="1691" y="4061"/>
                  </a:cubicBezTo>
                  <a:cubicBezTo>
                    <a:pt x="1690" y="4060"/>
                    <a:pt x="1690" y="4060"/>
                    <a:pt x="1690" y="4060"/>
                  </a:cubicBezTo>
                  <a:cubicBezTo>
                    <a:pt x="1690" y="4060"/>
                    <a:pt x="1690" y="4060"/>
                    <a:pt x="1690" y="4060"/>
                  </a:cubicBezTo>
                  <a:cubicBezTo>
                    <a:pt x="1689" y="4059"/>
                    <a:pt x="1689" y="4059"/>
                    <a:pt x="1689" y="4059"/>
                  </a:cubicBezTo>
                  <a:cubicBezTo>
                    <a:pt x="1689" y="4059"/>
                    <a:pt x="1689" y="4059"/>
                    <a:pt x="1689" y="4059"/>
                  </a:cubicBezTo>
                  <a:cubicBezTo>
                    <a:pt x="1687" y="4058"/>
                    <a:pt x="1687" y="4058"/>
                    <a:pt x="1687" y="4058"/>
                  </a:cubicBezTo>
                  <a:cubicBezTo>
                    <a:pt x="1687" y="4058"/>
                    <a:pt x="1687" y="4058"/>
                    <a:pt x="1687" y="4058"/>
                  </a:cubicBezTo>
                  <a:cubicBezTo>
                    <a:pt x="1686" y="4057"/>
                    <a:pt x="1686" y="4057"/>
                    <a:pt x="1686" y="4057"/>
                  </a:cubicBezTo>
                  <a:cubicBezTo>
                    <a:pt x="1685" y="4057"/>
                    <a:pt x="1685" y="4057"/>
                    <a:pt x="1685" y="4057"/>
                  </a:cubicBezTo>
                  <a:cubicBezTo>
                    <a:pt x="1685" y="4056"/>
                    <a:pt x="1685" y="4056"/>
                    <a:pt x="1685" y="4056"/>
                  </a:cubicBezTo>
                  <a:cubicBezTo>
                    <a:pt x="1684" y="4056"/>
                    <a:pt x="1684" y="4056"/>
                    <a:pt x="1684" y="4056"/>
                  </a:cubicBezTo>
                  <a:cubicBezTo>
                    <a:pt x="1684" y="4056"/>
                    <a:pt x="1684" y="4056"/>
                    <a:pt x="1684" y="4056"/>
                  </a:cubicBezTo>
                  <a:cubicBezTo>
                    <a:pt x="65" y="3177"/>
                    <a:pt x="65" y="3177"/>
                    <a:pt x="65" y="3177"/>
                  </a:cubicBezTo>
                  <a:cubicBezTo>
                    <a:pt x="24" y="3154"/>
                    <a:pt x="0" y="3112"/>
                    <a:pt x="0" y="3068"/>
                  </a:cubicBezTo>
                  <a:cubicBezTo>
                    <a:pt x="0" y="3068"/>
                    <a:pt x="0" y="3068"/>
                    <a:pt x="0" y="3068"/>
                  </a:cubicBezTo>
                  <a:cubicBezTo>
                    <a:pt x="0" y="920"/>
                    <a:pt x="0" y="920"/>
                    <a:pt x="0" y="920"/>
                  </a:cubicBezTo>
                  <a:cubicBezTo>
                    <a:pt x="0" y="867"/>
                    <a:pt x="33" y="822"/>
                    <a:pt x="79" y="804"/>
                  </a:cubicBezTo>
                  <a:cubicBezTo>
                    <a:pt x="1752" y="16"/>
                    <a:pt x="1752" y="16"/>
                    <a:pt x="1752" y="16"/>
                  </a:cubicBezTo>
                  <a:cubicBezTo>
                    <a:pt x="1752" y="16"/>
                    <a:pt x="1752" y="16"/>
                    <a:pt x="1752" y="16"/>
                  </a:cubicBezTo>
                  <a:cubicBezTo>
                    <a:pt x="1785" y="1"/>
                    <a:pt x="1825" y="0"/>
                    <a:pt x="1860" y="18"/>
                  </a:cubicBezTo>
                  <a:cubicBezTo>
                    <a:pt x="3425" y="804"/>
                    <a:pt x="3425" y="804"/>
                    <a:pt x="3425" y="804"/>
                  </a:cubicBezTo>
                  <a:close/>
                  <a:moveTo>
                    <a:pt x="249" y="1129"/>
                  </a:moveTo>
                  <a:cubicBezTo>
                    <a:pt x="670" y="1358"/>
                    <a:pt x="670" y="1358"/>
                    <a:pt x="670" y="1358"/>
                  </a:cubicBezTo>
                  <a:cubicBezTo>
                    <a:pt x="670" y="1770"/>
                    <a:pt x="670" y="1770"/>
                    <a:pt x="670" y="1770"/>
                  </a:cubicBezTo>
                  <a:cubicBezTo>
                    <a:pt x="982" y="1916"/>
                    <a:pt x="982" y="1916"/>
                    <a:pt x="982" y="1916"/>
                  </a:cubicBezTo>
                  <a:cubicBezTo>
                    <a:pt x="982" y="1527"/>
                    <a:pt x="982" y="1527"/>
                    <a:pt x="982" y="1527"/>
                  </a:cubicBezTo>
                  <a:cubicBezTo>
                    <a:pt x="1628" y="1878"/>
                    <a:pt x="1628" y="1878"/>
                    <a:pt x="1628" y="1878"/>
                  </a:cubicBezTo>
                  <a:cubicBezTo>
                    <a:pt x="1628" y="3743"/>
                    <a:pt x="1628" y="3743"/>
                    <a:pt x="1628" y="3743"/>
                  </a:cubicBezTo>
                  <a:cubicBezTo>
                    <a:pt x="249" y="2994"/>
                    <a:pt x="249" y="2994"/>
                    <a:pt x="249" y="2994"/>
                  </a:cubicBezTo>
                  <a:cubicBezTo>
                    <a:pt x="249" y="1129"/>
                    <a:pt x="249" y="1129"/>
                    <a:pt x="249" y="1129"/>
                  </a:cubicBezTo>
                  <a:close/>
                  <a:moveTo>
                    <a:pt x="1129" y="1324"/>
                  </a:moveTo>
                  <a:cubicBezTo>
                    <a:pt x="2499" y="617"/>
                    <a:pt x="2499" y="617"/>
                    <a:pt x="2499" y="617"/>
                  </a:cubicBezTo>
                  <a:cubicBezTo>
                    <a:pt x="3112" y="925"/>
                    <a:pt x="3112" y="925"/>
                    <a:pt x="3112" y="925"/>
                  </a:cubicBezTo>
                  <a:cubicBezTo>
                    <a:pt x="1752" y="1663"/>
                    <a:pt x="1752" y="1663"/>
                    <a:pt x="1752" y="1663"/>
                  </a:cubicBezTo>
                  <a:cubicBezTo>
                    <a:pt x="1129" y="1324"/>
                    <a:pt x="1129" y="1324"/>
                    <a:pt x="1129" y="1324"/>
                  </a:cubicBezTo>
                  <a:close/>
                  <a:moveTo>
                    <a:pt x="2937" y="2266"/>
                  </a:moveTo>
                  <a:cubicBezTo>
                    <a:pt x="2937" y="2539"/>
                    <a:pt x="2937" y="2539"/>
                    <a:pt x="2937" y="2539"/>
                  </a:cubicBezTo>
                  <a:cubicBezTo>
                    <a:pt x="2937" y="2672"/>
                    <a:pt x="2838" y="2834"/>
                    <a:pt x="2709" y="2918"/>
                  </a:cubicBezTo>
                  <a:cubicBezTo>
                    <a:pt x="2709" y="3115"/>
                    <a:pt x="2709" y="3115"/>
                    <a:pt x="2709" y="3115"/>
                  </a:cubicBezTo>
                  <a:cubicBezTo>
                    <a:pt x="2776" y="3085"/>
                    <a:pt x="2844" y="3061"/>
                    <a:pt x="2914" y="3045"/>
                  </a:cubicBezTo>
                  <a:cubicBezTo>
                    <a:pt x="2914" y="3066"/>
                    <a:pt x="2914" y="3087"/>
                    <a:pt x="2914" y="3108"/>
                  </a:cubicBezTo>
                  <a:cubicBezTo>
                    <a:pt x="2757" y="3189"/>
                    <a:pt x="2600" y="3269"/>
                    <a:pt x="2443" y="3350"/>
                  </a:cubicBezTo>
                  <a:cubicBezTo>
                    <a:pt x="2443" y="3329"/>
                    <a:pt x="2443" y="3308"/>
                    <a:pt x="2443" y="3287"/>
                  </a:cubicBezTo>
                  <a:cubicBezTo>
                    <a:pt x="2507" y="3233"/>
                    <a:pt x="2573" y="3188"/>
                    <a:pt x="2640" y="3151"/>
                  </a:cubicBezTo>
                  <a:cubicBezTo>
                    <a:pt x="2640" y="2954"/>
                    <a:pt x="2640" y="2954"/>
                    <a:pt x="2640" y="2954"/>
                  </a:cubicBezTo>
                  <a:cubicBezTo>
                    <a:pt x="2509" y="3005"/>
                    <a:pt x="2408" y="2946"/>
                    <a:pt x="2408" y="2811"/>
                  </a:cubicBezTo>
                  <a:cubicBezTo>
                    <a:pt x="2408" y="2538"/>
                    <a:pt x="2408" y="2538"/>
                    <a:pt x="2408" y="2538"/>
                  </a:cubicBezTo>
                  <a:cubicBezTo>
                    <a:pt x="2562" y="2459"/>
                    <a:pt x="2562" y="2459"/>
                    <a:pt x="2562" y="2459"/>
                  </a:cubicBezTo>
                  <a:cubicBezTo>
                    <a:pt x="2548" y="2532"/>
                    <a:pt x="2522" y="2665"/>
                    <a:pt x="2522" y="2665"/>
                  </a:cubicBezTo>
                  <a:cubicBezTo>
                    <a:pt x="2679" y="2616"/>
                    <a:pt x="2679" y="2616"/>
                    <a:pt x="2679" y="2616"/>
                  </a:cubicBezTo>
                  <a:cubicBezTo>
                    <a:pt x="2673" y="2877"/>
                    <a:pt x="2673" y="2877"/>
                    <a:pt x="2673" y="2877"/>
                  </a:cubicBezTo>
                  <a:cubicBezTo>
                    <a:pt x="2780" y="2551"/>
                    <a:pt x="2780" y="2551"/>
                    <a:pt x="2780" y="2551"/>
                  </a:cubicBezTo>
                  <a:cubicBezTo>
                    <a:pt x="2671" y="2538"/>
                    <a:pt x="2671" y="2538"/>
                    <a:pt x="2671" y="2538"/>
                  </a:cubicBezTo>
                  <a:cubicBezTo>
                    <a:pt x="2747" y="2364"/>
                    <a:pt x="2747" y="2364"/>
                    <a:pt x="2747" y="2364"/>
                  </a:cubicBezTo>
                  <a:lnTo>
                    <a:pt x="2937" y="2266"/>
                  </a:lnTo>
                  <a:close/>
                </a:path>
              </a:pathLst>
            </a:custGeom>
            <a:solidFill>
              <a:srgbClr val="C3996B"/>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013"/>
            </a:p>
          </p:txBody>
        </p:sp>
        <p:sp>
          <p:nvSpPr>
            <p:cNvPr id="6" name="衣服"/>
            <p:cNvSpPr/>
            <p:nvPr/>
          </p:nvSpPr>
          <p:spPr bwMode="auto">
            <a:xfrm>
              <a:off x="4166712" y="1226820"/>
              <a:ext cx="651034" cy="767715"/>
            </a:xfrm>
            <a:custGeom>
              <a:avLst/>
              <a:gdLst>
                <a:gd name="T0" fmla="*/ 659039 w 1935163"/>
                <a:gd name="T1" fmla="*/ 110885 h 1982788"/>
                <a:gd name="T2" fmla="*/ 667421 w 1935163"/>
                <a:gd name="T3" fmla="*/ 152093 h 1982788"/>
                <a:gd name="T4" fmla="*/ 697323 w 1935163"/>
                <a:gd name="T5" fmla="*/ 241755 h 1982788"/>
                <a:gd name="T6" fmla="*/ 749427 w 1935163"/>
                <a:gd name="T7" fmla="*/ 373304 h 1982788"/>
                <a:gd name="T8" fmla="*/ 804022 w 1935163"/>
                <a:gd name="T9" fmla="*/ 348172 h 1982788"/>
                <a:gd name="T10" fmla="*/ 871303 w 1935163"/>
                <a:gd name="T11" fmla="*/ 308096 h 1982788"/>
                <a:gd name="T12" fmla="*/ 914400 w 1935163"/>
                <a:gd name="T13" fmla="*/ 287397 h 1982788"/>
                <a:gd name="T14" fmla="*/ 918491 w 1935163"/>
                <a:gd name="T15" fmla="*/ 546080 h 1982788"/>
                <a:gd name="T16" fmla="*/ 933492 w 1935163"/>
                <a:gd name="T17" fmla="*/ 564009 h 1982788"/>
                <a:gd name="T18" fmla="*/ 956447 w 1935163"/>
                <a:gd name="T19" fmla="*/ 573767 h 1982788"/>
                <a:gd name="T20" fmla="*/ 982356 w 1935163"/>
                <a:gd name="T21" fmla="*/ 572633 h 1982788"/>
                <a:gd name="T22" fmla="*/ 1003720 w 1935163"/>
                <a:gd name="T23" fmla="*/ 561058 h 1982788"/>
                <a:gd name="T24" fmla="*/ 1016902 w 1935163"/>
                <a:gd name="T25" fmla="*/ 541994 h 1982788"/>
                <a:gd name="T26" fmla="*/ 1027840 w 1935163"/>
                <a:gd name="T27" fmla="*/ 287039 h 1982788"/>
                <a:gd name="T28" fmla="*/ 1080170 w 1935163"/>
                <a:gd name="T29" fmla="*/ 308096 h 1982788"/>
                <a:gd name="T30" fmla="*/ 1178033 w 1935163"/>
                <a:gd name="T31" fmla="*/ 357455 h 1982788"/>
                <a:gd name="T32" fmla="*/ 1239425 w 1935163"/>
                <a:gd name="T33" fmla="*/ 309001 h 1982788"/>
                <a:gd name="T34" fmla="*/ 1267968 w 1935163"/>
                <a:gd name="T35" fmla="*/ 170886 h 1982788"/>
                <a:gd name="T36" fmla="*/ 1276123 w 1935163"/>
                <a:gd name="T37" fmla="*/ 110433 h 1982788"/>
                <a:gd name="T38" fmla="*/ 1859635 w 1935163"/>
                <a:gd name="T39" fmla="*/ 571387 h 1982788"/>
                <a:gd name="T40" fmla="*/ 79385 w 1935163"/>
                <a:gd name="T41" fmla="*/ 575924 h 1982788"/>
                <a:gd name="T42" fmla="*/ 1009781 w 1935163"/>
                <a:gd name="T43" fmla="*/ 1590 h 1982788"/>
                <a:gd name="T44" fmla="*/ 1075348 w 1935163"/>
                <a:gd name="T45" fmla="*/ 9770 h 1982788"/>
                <a:gd name="T46" fmla="*/ 1133203 w 1935163"/>
                <a:gd name="T47" fmla="*/ 24538 h 1982788"/>
                <a:gd name="T48" fmla="*/ 1181301 w 1935163"/>
                <a:gd name="T49" fmla="*/ 44759 h 1982788"/>
                <a:gd name="T50" fmla="*/ 1217148 w 1935163"/>
                <a:gd name="T51" fmla="*/ 69752 h 1982788"/>
                <a:gd name="T52" fmla="*/ 1233937 w 1935163"/>
                <a:gd name="T53" fmla="*/ 89291 h 1982788"/>
                <a:gd name="T54" fmla="*/ 1241424 w 1935163"/>
                <a:gd name="T55" fmla="*/ 104514 h 1982788"/>
                <a:gd name="T56" fmla="*/ 1244373 w 1935163"/>
                <a:gd name="T57" fmla="*/ 119964 h 1982788"/>
                <a:gd name="T58" fmla="*/ 1243012 w 1935163"/>
                <a:gd name="T59" fmla="*/ 135642 h 1982788"/>
                <a:gd name="T60" fmla="*/ 1237567 w 1935163"/>
                <a:gd name="T61" fmla="*/ 150864 h 1982788"/>
                <a:gd name="T62" fmla="*/ 1227811 w 1935163"/>
                <a:gd name="T63" fmla="*/ 165405 h 1982788"/>
                <a:gd name="T64" fmla="*/ 1197182 w 1935163"/>
                <a:gd name="T65" fmla="*/ 191761 h 1982788"/>
                <a:gd name="T66" fmla="*/ 1153849 w 1935163"/>
                <a:gd name="T67" fmla="*/ 214027 h 1982788"/>
                <a:gd name="T68" fmla="*/ 1099624 w 1935163"/>
                <a:gd name="T69" fmla="*/ 231295 h 1982788"/>
                <a:gd name="T70" fmla="*/ 1036779 w 1935163"/>
                <a:gd name="T71" fmla="*/ 241973 h 1982788"/>
                <a:gd name="T72" fmla="*/ 967581 w 1935163"/>
                <a:gd name="T73" fmla="*/ 246063 h 1982788"/>
                <a:gd name="T74" fmla="*/ 898383 w 1935163"/>
                <a:gd name="T75" fmla="*/ 241973 h 1982788"/>
                <a:gd name="T76" fmla="*/ 835538 w 1935163"/>
                <a:gd name="T77" fmla="*/ 231295 h 1982788"/>
                <a:gd name="T78" fmla="*/ 781087 w 1935163"/>
                <a:gd name="T79" fmla="*/ 214027 h 1982788"/>
                <a:gd name="T80" fmla="*/ 737753 w 1935163"/>
                <a:gd name="T81" fmla="*/ 191761 h 1982788"/>
                <a:gd name="T82" fmla="*/ 707351 w 1935163"/>
                <a:gd name="T83" fmla="*/ 165405 h 1982788"/>
                <a:gd name="T84" fmla="*/ 697822 w 1935163"/>
                <a:gd name="T85" fmla="*/ 150864 h 1982788"/>
                <a:gd name="T86" fmla="*/ 691924 w 1935163"/>
                <a:gd name="T87" fmla="*/ 135642 h 1982788"/>
                <a:gd name="T88" fmla="*/ 690562 w 1935163"/>
                <a:gd name="T89" fmla="*/ 119964 h 1982788"/>
                <a:gd name="T90" fmla="*/ 693739 w 1935163"/>
                <a:gd name="T91" fmla="*/ 104514 h 1982788"/>
                <a:gd name="T92" fmla="*/ 700999 w 1935163"/>
                <a:gd name="T93" fmla="*/ 89291 h 1982788"/>
                <a:gd name="T94" fmla="*/ 717788 w 1935163"/>
                <a:gd name="T95" fmla="*/ 69752 h 1982788"/>
                <a:gd name="T96" fmla="*/ 753861 w 1935163"/>
                <a:gd name="T97" fmla="*/ 44759 h 1982788"/>
                <a:gd name="T98" fmla="*/ 801733 w 1935163"/>
                <a:gd name="T99" fmla="*/ 24538 h 1982788"/>
                <a:gd name="T100" fmla="*/ 859814 w 1935163"/>
                <a:gd name="T101" fmla="*/ 9770 h 1982788"/>
                <a:gd name="T102" fmla="*/ 925382 w 1935163"/>
                <a:gd name="T103" fmla="*/ 1590 h 198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35163" h="1982788">
                  <a:moveTo>
                    <a:pt x="0" y="98425"/>
                  </a:moveTo>
                  <a:lnTo>
                    <a:pt x="658932" y="98425"/>
                  </a:lnTo>
                  <a:lnTo>
                    <a:pt x="658812" y="100697"/>
                  </a:lnTo>
                  <a:lnTo>
                    <a:pt x="658812" y="104998"/>
                  </a:lnTo>
                  <a:lnTo>
                    <a:pt x="659039" y="110885"/>
                  </a:lnTo>
                  <a:lnTo>
                    <a:pt x="659718" y="117451"/>
                  </a:lnTo>
                  <a:lnTo>
                    <a:pt x="661078" y="125150"/>
                  </a:lnTo>
                  <a:lnTo>
                    <a:pt x="662663" y="133527"/>
                  </a:lnTo>
                  <a:lnTo>
                    <a:pt x="664929" y="142357"/>
                  </a:lnTo>
                  <a:lnTo>
                    <a:pt x="667421" y="152093"/>
                  </a:lnTo>
                  <a:lnTo>
                    <a:pt x="670366" y="162282"/>
                  </a:lnTo>
                  <a:lnTo>
                    <a:pt x="673537" y="172698"/>
                  </a:lnTo>
                  <a:lnTo>
                    <a:pt x="680560" y="194886"/>
                  </a:lnTo>
                  <a:lnTo>
                    <a:pt x="688715" y="218208"/>
                  </a:lnTo>
                  <a:lnTo>
                    <a:pt x="697323" y="241755"/>
                  </a:lnTo>
                  <a:lnTo>
                    <a:pt x="705932" y="265529"/>
                  </a:lnTo>
                  <a:lnTo>
                    <a:pt x="714993" y="288397"/>
                  </a:lnTo>
                  <a:lnTo>
                    <a:pt x="723375" y="310133"/>
                  </a:lnTo>
                  <a:lnTo>
                    <a:pt x="738553" y="347492"/>
                  </a:lnTo>
                  <a:lnTo>
                    <a:pt x="749427" y="373304"/>
                  </a:lnTo>
                  <a:lnTo>
                    <a:pt x="753278" y="382587"/>
                  </a:lnTo>
                  <a:lnTo>
                    <a:pt x="760074" y="378059"/>
                  </a:lnTo>
                  <a:lnTo>
                    <a:pt x="777744" y="365606"/>
                  </a:lnTo>
                  <a:lnTo>
                    <a:pt x="789977" y="357455"/>
                  </a:lnTo>
                  <a:lnTo>
                    <a:pt x="804022" y="348172"/>
                  </a:lnTo>
                  <a:lnTo>
                    <a:pt x="819426" y="338209"/>
                  </a:lnTo>
                  <a:lnTo>
                    <a:pt x="835964" y="328020"/>
                  </a:lnTo>
                  <a:lnTo>
                    <a:pt x="853633" y="318058"/>
                  </a:lnTo>
                  <a:lnTo>
                    <a:pt x="862242" y="312850"/>
                  </a:lnTo>
                  <a:lnTo>
                    <a:pt x="871303" y="308096"/>
                  </a:lnTo>
                  <a:lnTo>
                    <a:pt x="880138" y="303341"/>
                  </a:lnTo>
                  <a:lnTo>
                    <a:pt x="889200" y="298812"/>
                  </a:lnTo>
                  <a:lnTo>
                    <a:pt x="898035" y="294510"/>
                  </a:lnTo>
                  <a:lnTo>
                    <a:pt x="906643" y="290661"/>
                  </a:lnTo>
                  <a:lnTo>
                    <a:pt x="914400" y="287397"/>
                  </a:lnTo>
                  <a:lnTo>
                    <a:pt x="914400" y="528151"/>
                  </a:lnTo>
                  <a:lnTo>
                    <a:pt x="914855" y="532917"/>
                  </a:lnTo>
                  <a:lnTo>
                    <a:pt x="915537" y="537456"/>
                  </a:lnTo>
                  <a:lnTo>
                    <a:pt x="916900" y="541994"/>
                  </a:lnTo>
                  <a:lnTo>
                    <a:pt x="918491" y="546080"/>
                  </a:lnTo>
                  <a:lnTo>
                    <a:pt x="920764" y="550165"/>
                  </a:lnTo>
                  <a:lnTo>
                    <a:pt x="923491" y="554023"/>
                  </a:lnTo>
                  <a:lnTo>
                    <a:pt x="926446" y="557654"/>
                  </a:lnTo>
                  <a:lnTo>
                    <a:pt x="929855" y="561058"/>
                  </a:lnTo>
                  <a:lnTo>
                    <a:pt x="933492" y="564009"/>
                  </a:lnTo>
                  <a:lnTo>
                    <a:pt x="937810" y="566505"/>
                  </a:lnTo>
                  <a:lnTo>
                    <a:pt x="941901" y="569001"/>
                  </a:lnTo>
                  <a:lnTo>
                    <a:pt x="946446" y="571044"/>
                  </a:lnTo>
                  <a:lnTo>
                    <a:pt x="951447" y="572633"/>
                  </a:lnTo>
                  <a:lnTo>
                    <a:pt x="956447" y="573767"/>
                  </a:lnTo>
                  <a:lnTo>
                    <a:pt x="961447" y="574448"/>
                  </a:lnTo>
                  <a:lnTo>
                    <a:pt x="966901" y="574675"/>
                  </a:lnTo>
                  <a:lnTo>
                    <a:pt x="972129" y="574448"/>
                  </a:lnTo>
                  <a:lnTo>
                    <a:pt x="977356" y="573767"/>
                  </a:lnTo>
                  <a:lnTo>
                    <a:pt x="982356" y="572633"/>
                  </a:lnTo>
                  <a:lnTo>
                    <a:pt x="987129" y="571044"/>
                  </a:lnTo>
                  <a:lnTo>
                    <a:pt x="991675" y="569001"/>
                  </a:lnTo>
                  <a:lnTo>
                    <a:pt x="996220" y="566505"/>
                  </a:lnTo>
                  <a:lnTo>
                    <a:pt x="1000084" y="564009"/>
                  </a:lnTo>
                  <a:lnTo>
                    <a:pt x="1003720" y="561058"/>
                  </a:lnTo>
                  <a:lnTo>
                    <a:pt x="1007130" y="557654"/>
                  </a:lnTo>
                  <a:lnTo>
                    <a:pt x="1010311" y="554023"/>
                  </a:lnTo>
                  <a:lnTo>
                    <a:pt x="1013039" y="550165"/>
                  </a:lnTo>
                  <a:lnTo>
                    <a:pt x="1015084" y="546080"/>
                  </a:lnTo>
                  <a:lnTo>
                    <a:pt x="1016902" y="541994"/>
                  </a:lnTo>
                  <a:lnTo>
                    <a:pt x="1018039" y="537456"/>
                  </a:lnTo>
                  <a:lnTo>
                    <a:pt x="1018948" y="532917"/>
                  </a:lnTo>
                  <a:lnTo>
                    <a:pt x="1019175" y="528151"/>
                  </a:lnTo>
                  <a:lnTo>
                    <a:pt x="1019175" y="284086"/>
                  </a:lnTo>
                  <a:lnTo>
                    <a:pt x="1027840" y="287039"/>
                  </a:lnTo>
                  <a:lnTo>
                    <a:pt x="1038034" y="290661"/>
                  </a:lnTo>
                  <a:lnTo>
                    <a:pt x="1048228" y="294510"/>
                  </a:lnTo>
                  <a:lnTo>
                    <a:pt x="1058875" y="298812"/>
                  </a:lnTo>
                  <a:lnTo>
                    <a:pt x="1069522" y="303341"/>
                  </a:lnTo>
                  <a:lnTo>
                    <a:pt x="1080170" y="308096"/>
                  </a:lnTo>
                  <a:lnTo>
                    <a:pt x="1101237" y="318058"/>
                  </a:lnTo>
                  <a:lnTo>
                    <a:pt x="1122305" y="328020"/>
                  </a:lnTo>
                  <a:lnTo>
                    <a:pt x="1142241" y="338209"/>
                  </a:lnTo>
                  <a:lnTo>
                    <a:pt x="1160816" y="348172"/>
                  </a:lnTo>
                  <a:lnTo>
                    <a:pt x="1178033" y="357455"/>
                  </a:lnTo>
                  <a:lnTo>
                    <a:pt x="1192985" y="365606"/>
                  </a:lnTo>
                  <a:lnTo>
                    <a:pt x="1214506" y="378059"/>
                  </a:lnTo>
                  <a:lnTo>
                    <a:pt x="1222434" y="382587"/>
                  </a:lnTo>
                  <a:lnTo>
                    <a:pt x="1230816" y="347039"/>
                  </a:lnTo>
                  <a:lnTo>
                    <a:pt x="1239425" y="309001"/>
                  </a:lnTo>
                  <a:lnTo>
                    <a:pt x="1249619" y="263944"/>
                  </a:lnTo>
                  <a:lnTo>
                    <a:pt x="1254376" y="240170"/>
                  </a:lnTo>
                  <a:lnTo>
                    <a:pt x="1259360" y="216623"/>
                  </a:lnTo>
                  <a:lnTo>
                    <a:pt x="1263891" y="193075"/>
                  </a:lnTo>
                  <a:lnTo>
                    <a:pt x="1267968" y="170886"/>
                  </a:lnTo>
                  <a:lnTo>
                    <a:pt x="1271366" y="150509"/>
                  </a:lnTo>
                  <a:lnTo>
                    <a:pt x="1274085" y="132395"/>
                  </a:lnTo>
                  <a:lnTo>
                    <a:pt x="1274991" y="124244"/>
                  </a:lnTo>
                  <a:lnTo>
                    <a:pt x="1275670" y="116772"/>
                  </a:lnTo>
                  <a:lnTo>
                    <a:pt x="1276123" y="110433"/>
                  </a:lnTo>
                  <a:lnTo>
                    <a:pt x="1276350" y="104998"/>
                  </a:lnTo>
                  <a:lnTo>
                    <a:pt x="1276123" y="100697"/>
                  </a:lnTo>
                  <a:lnTo>
                    <a:pt x="1276004" y="98425"/>
                  </a:lnTo>
                  <a:lnTo>
                    <a:pt x="1935163" y="98425"/>
                  </a:lnTo>
                  <a:lnTo>
                    <a:pt x="1859635" y="571387"/>
                  </a:lnTo>
                  <a:lnTo>
                    <a:pt x="1608780" y="571387"/>
                  </a:lnTo>
                  <a:lnTo>
                    <a:pt x="1608780" y="1982788"/>
                  </a:lnTo>
                  <a:lnTo>
                    <a:pt x="308919" y="1982788"/>
                  </a:lnTo>
                  <a:lnTo>
                    <a:pt x="308919" y="575924"/>
                  </a:lnTo>
                  <a:lnTo>
                    <a:pt x="79385" y="575924"/>
                  </a:lnTo>
                  <a:lnTo>
                    <a:pt x="0" y="98425"/>
                  </a:lnTo>
                  <a:close/>
                  <a:moveTo>
                    <a:pt x="967581" y="0"/>
                  </a:moveTo>
                  <a:lnTo>
                    <a:pt x="981875" y="227"/>
                  </a:lnTo>
                  <a:lnTo>
                    <a:pt x="995941" y="681"/>
                  </a:lnTo>
                  <a:lnTo>
                    <a:pt x="1009781" y="1590"/>
                  </a:lnTo>
                  <a:lnTo>
                    <a:pt x="1023393" y="2499"/>
                  </a:lnTo>
                  <a:lnTo>
                    <a:pt x="1036779" y="3862"/>
                  </a:lnTo>
                  <a:lnTo>
                    <a:pt x="1049711" y="5680"/>
                  </a:lnTo>
                  <a:lnTo>
                    <a:pt x="1062643" y="7725"/>
                  </a:lnTo>
                  <a:lnTo>
                    <a:pt x="1075348" y="9770"/>
                  </a:lnTo>
                  <a:lnTo>
                    <a:pt x="1087600" y="12269"/>
                  </a:lnTo>
                  <a:lnTo>
                    <a:pt x="1099624" y="14995"/>
                  </a:lnTo>
                  <a:lnTo>
                    <a:pt x="1111195" y="17949"/>
                  </a:lnTo>
                  <a:lnTo>
                    <a:pt x="1122539" y="21130"/>
                  </a:lnTo>
                  <a:lnTo>
                    <a:pt x="1133203" y="24538"/>
                  </a:lnTo>
                  <a:lnTo>
                    <a:pt x="1143639" y="28173"/>
                  </a:lnTo>
                  <a:lnTo>
                    <a:pt x="1153849" y="32036"/>
                  </a:lnTo>
                  <a:lnTo>
                    <a:pt x="1163377" y="36125"/>
                  </a:lnTo>
                  <a:lnTo>
                    <a:pt x="1172679" y="40442"/>
                  </a:lnTo>
                  <a:lnTo>
                    <a:pt x="1181301" y="44759"/>
                  </a:lnTo>
                  <a:lnTo>
                    <a:pt x="1189468" y="49531"/>
                  </a:lnTo>
                  <a:lnTo>
                    <a:pt x="1197182" y="54302"/>
                  </a:lnTo>
                  <a:lnTo>
                    <a:pt x="1204442" y="59300"/>
                  </a:lnTo>
                  <a:lnTo>
                    <a:pt x="1211249" y="64526"/>
                  </a:lnTo>
                  <a:lnTo>
                    <a:pt x="1217148" y="69752"/>
                  </a:lnTo>
                  <a:lnTo>
                    <a:pt x="1222820" y="75205"/>
                  </a:lnTo>
                  <a:lnTo>
                    <a:pt x="1227811" y="80885"/>
                  </a:lnTo>
                  <a:lnTo>
                    <a:pt x="1230080" y="83611"/>
                  </a:lnTo>
                  <a:lnTo>
                    <a:pt x="1232122" y="86338"/>
                  </a:lnTo>
                  <a:lnTo>
                    <a:pt x="1233937" y="89291"/>
                  </a:lnTo>
                  <a:lnTo>
                    <a:pt x="1235979" y="92472"/>
                  </a:lnTo>
                  <a:lnTo>
                    <a:pt x="1237567" y="95426"/>
                  </a:lnTo>
                  <a:lnTo>
                    <a:pt x="1238928" y="98152"/>
                  </a:lnTo>
                  <a:lnTo>
                    <a:pt x="1240289" y="101106"/>
                  </a:lnTo>
                  <a:lnTo>
                    <a:pt x="1241424" y="104514"/>
                  </a:lnTo>
                  <a:lnTo>
                    <a:pt x="1242331" y="107468"/>
                  </a:lnTo>
                  <a:lnTo>
                    <a:pt x="1243012" y="110422"/>
                  </a:lnTo>
                  <a:lnTo>
                    <a:pt x="1243693" y="113603"/>
                  </a:lnTo>
                  <a:lnTo>
                    <a:pt x="1244146" y="116556"/>
                  </a:lnTo>
                  <a:lnTo>
                    <a:pt x="1244373" y="119964"/>
                  </a:lnTo>
                  <a:lnTo>
                    <a:pt x="1244600" y="123145"/>
                  </a:lnTo>
                  <a:lnTo>
                    <a:pt x="1244373" y="126099"/>
                  </a:lnTo>
                  <a:lnTo>
                    <a:pt x="1244146" y="129280"/>
                  </a:lnTo>
                  <a:lnTo>
                    <a:pt x="1243693" y="132688"/>
                  </a:lnTo>
                  <a:lnTo>
                    <a:pt x="1243012" y="135642"/>
                  </a:lnTo>
                  <a:lnTo>
                    <a:pt x="1242331" y="138822"/>
                  </a:lnTo>
                  <a:lnTo>
                    <a:pt x="1241424" y="141776"/>
                  </a:lnTo>
                  <a:lnTo>
                    <a:pt x="1240289" y="144730"/>
                  </a:lnTo>
                  <a:lnTo>
                    <a:pt x="1238928" y="147911"/>
                  </a:lnTo>
                  <a:lnTo>
                    <a:pt x="1237567" y="150864"/>
                  </a:lnTo>
                  <a:lnTo>
                    <a:pt x="1235979" y="153818"/>
                  </a:lnTo>
                  <a:lnTo>
                    <a:pt x="1233937" y="156544"/>
                  </a:lnTo>
                  <a:lnTo>
                    <a:pt x="1232122" y="159498"/>
                  </a:lnTo>
                  <a:lnTo>
                    <a:pt x="1230080" y="162452"/>
                  </a:lnTo>
                  <a:lnTo>
                    <a:pt x="1227811" y="165405"/>
                  </a:lnTo>
                  <a:lnTo>
                    <a:pt x="1222820" y="170858"/>
                  </a:lnTo>
                  <a:lnTo>
                    <a:pt x="1217148" y="176311"/>
                  </a:lnTo>
                  <a:lnTo>
                    <a:pt x="1211249" y="181537"/>
                  </a:lnTo>
                  <a:lnTo>
                    <a:pt x="1204442" y="186763"/>
                  </a:lnTo>
                  <a:lnTo>
                    <a:pt x="1197182" y="191761"/>
                  </a:lnTo>
                  <a:lnTo>
                    <a:pt x="1189468" y="196532"/>
                  </a:lnTo>
                  <a:lnTo>
                    <a:pt x="1181301" y="201077"/>
                  </a:lnTo>
                  <a:lnTo>
                    <a:pt x="1172679" y="205848"/>
                  </a:lnTo>
                  <a:lnTo>
                    <a:pt x="1163377" y="209938"/>
                  </a:lnTo>
                  <a:lnTo>
                    <a:pt x="1153849" y="214027"/>
                  </a:lnTo>
                  <a:lnTo>
                    <a:pt x="1143639" y="217890"/>
                  </a:lnTo>
                  <a:lnTo>
                    <a:pt x="1133203" y="221525"/>
                  </a:lnTo>
                  <a:lnTo>
                    <a:pt x="1122539" y="224933"/>
                  </a:lnTo>
                  <a:lnTo>
                    <a:pt x="1111195" y="228114"/>
                  </a:lnTo>
                  <a:lnTo>
                    <a:pt x="1099624" y="231295"/>
                  </a:lnTo>
                  <a:lnTo>
                    <a:pt x="1087600" y="233794"/>
                  </a:lnTo>
                  <a:lnTo>
                    <a:pt x="1075348" y="236293"/>
                  </a:lnTo>
                  <a:lnTo>
                    <a:pt x="1062643" y="238565"/>
                  </a:lnTo>
                  <a:lnTo>
                    <a:pt x="1049711" y="240383"/>
                  </a:lnTo>
                  <a:lnTo>
                    <a:pt x="1036779" y="241973"/>
                  </a:lnTo>
                  <a:lnTo>
                    <a:pt x="1023393" y="243337"/>
                  </a:lnTo>
                  <a:lnTo>
                    <a:pt x="1009781" y="244473"/>
                  </a:lnTo>
                  <a:lnTo>
                    <a:pt x="995941" y="245382"/>
                  </a:lnTo>
                  <a:lnTo>
                    <a:pt x="981875" y="245836"/>
                  </a:lnTo>
                  <a:lnTo>
                    <a:pt x="967581" y="246063"/>
                  </a:lnTo>
                  <a:lnTo>
                    <a:pt x="953288" y="245836"/>
                  </a:lnTo>
                  <a:lnTo>
                    <a:pt x="939221" y="245382"/>
                  </a:lnTo>
                  <a:lnTo>
                    <a:pt x="925382" y="244473"/>
                  </a:lnTo>
                  <a:lnTo>
                    <a:pt x="911769" y="243337"/>
                  </a:lnTo>
                  <a:lnTo>
                    <a:pt x="898383" y="241973"/>
                  </a:lnTo>
                  <a:lnTo>
                    <a:pt x="885224" y="240383"/>
                  </a:lnTo>
                  <a:lnTo>
                    <a:pt x="872292" y="238565"/>
                  </a:lnTo>
                  <a:lnTo>
                    <a:pt x="859814" y="236293"/>
                  </a:lnTo>
                  <a:lnTo>
                    <a:pt x="847335" y="233794"/>
                  </a:lnTo>
                  <a:lnTo>
                    <a:pt x="835538" y="231295"/>
                  </a:lnTo>
                  <a:lnTo>
                    <a:pt x="823740" y="228114"/>
                  </a:lnTo>
                  <a:lnTo>
                    <a:pt x="812850" y="224933"/>
                  </a:lnTo>
                  <a:lnTo>
                    <a:pt x="801733" y="221525"/>
                  </a:lnTo>
                  <a:lnTo>
                    <a:pt x="791296" y="217890"/>
                  </a:lnTo>
                  <a:lnTo>
                    <a:pt x="781087" y="214027"/>
                  </a:lnTo>
                  <a:lnTo>
                    <a:pt x="771785" y="209938"/>
                  </a:lnTo>
                  <a:lnTo>
                    <a:pt x="762483" y="205848"/>
                  </a:lnTo>
                  <a:lnTo>
                    <a:pt x="753861" y="201077"/>
                  </a:lnTo>
                  <a:lnTo>
                    <a:pt x="745694" y="196532"/>
                  </a:lnTo>
                  <a:lnTo>
                    <a:pt x="737753" y="191761"/>
                  </a:lnTo>
                  <a:lnTo>
                    <a:pt x="730720" y="186763"/>
                  </a:lnTo>
                  <a:lnTo>
                    <a:pt x="723913" y="181537"/>
                  </a:lnTo>
                  <a:lnTo>
                    <a:pt x="717788" y="176311"/>
                  </a:lnTo>
                  <a:lnTo>
                    <a:pt x="712343" y="170858"/>
                  </a:lnTo>
                  <a:lnTo>
                    <a:pt x="707351" y="165405"/>
                  </a:lnTo>
                  <a:lnTo>
                    <a:pt x="705082" y="162452"/>
                  </a:lnTo>
                  <a:lnTo>
                    <a:pt x="703041" y="159498"/>
                  </a:lnTo>
                  <a:lnTo>
                    <a:pt x="700999" y="156544"/>
                  </a:lnTo>
                  <a:lnTo>
                    <a:pt x="699411" y="153818"/>
                  </a:lnTo>
                  <a:lnTo>
                    <a:pt x="697822" y="150864"/>
                  </a:lnTo>
                  <a:lnTo>
                    <a:pt x="696007" y="147911"/>
                  </a:lnTo>
                  <a:lnTo>
                    <a:pt x="694873" y="144730"/>
                  </a:lnTo>
                  <a:lnTo>
                    <a:pt x="693739" y="141776"/>
                  </a:lnTo>
                  <a:lnTo>
                    <a:pt x="692831" y="138822"/>
                  </a:lnTo>
                  <a:lnTo>
                    <a:pt x="691924" y="135642"/>
                  </a:lnTo>
                  <a:lnTo>
                    <a:pt x="691243" y="132688"/>
                  </a:lnTo>
                  <a:lnTo>
                    <a:pt x="690789" y="129280"/>
                  </a:lnTo>
                  <a:lnTo>
                    <a:pt x="690562" y="126099"/>
                  </a:lnTo>
                  <a:lnTo>
                    <a:pt x="690562" y="123145"/>
                  </a:lnTo>
                  <a:lnTo>
                    <a:pt x="690562" y="119964"/>
                  </a:lnTo>
                  <a:lnTo>
                    <a:pt x="690789" y="116556"/>
                  </a:lnTo>
                  <a:lnTo>
                    <a:pt x="691243" y="113603"/>
                  </a:lnTo>
                  <a:lnTo>
                    <a:pt x="691924" y="110422"/>
                  </a:lnTo>
                  <a:lnTo>
                    <a:pt x="692831" y="107468"/>
                  </a:lnTo>
                  <a:lnTo>
                    <a:pt x="693739" y="104514"/>
                  </a:lnTo>
                  <a:lnTo>
                    <a:pt x="694873" y="101106"/>
                  </a:lnTo>
                  <a:lnTo>
                    <a:pt x="696007" y="98152"/>
                  </a:lnTo>
                  <a:lnTo>
                    <a:pt x="697822" y="95426"/>
                  </a:lnTo>
                  <a:lnTo>
                    <a:pt x="699411" y="92472"/>
                  </a:lnTo>
                  <a:lnTo>
                    <a:pt x="700999" y="89291"/>
                  </a:lnTo>
                  <a:lnTo>
                    <a:pt x="703041" y="86338"/>
                  </a:lnTo>
                  <a:lnTo>
                    <a:pt x="705082" y="83611"/>
                  </a:lnTo>
                  <a:lnTo>
                    <a:pt x="707351" y="80885"/>
                  </a:lnTo>
                  <a:lnTo>
                    <a:pt x="712343" y="75205"/>
                  </a:lnTo>
                  <a:lnTo>
                    <a:pt x="717788" y="69752"/>
                  </a:lnTo>
                  <a:lnTo>
                    <a:pt x="723913" y="64526"/>
                  </a:lnTo>
                  <a:lnTo>
                    <a:pt x="730720" y="59300"/>
                  </a:lnTo>
                  <a:lnTo>
                    <a:pt x="737753" y="54302"/>
                  </a:lnTo>
                  <a:lnTo>
                    <a:pt x="745694" y="49531"/>
                  </a:lnTo>
                  <a:lnTo>
                    <a:pt x="753861" y="44759"/>
                  </a:lnTo>
                  <a:lnTo>
                    <a:pt x="762483" y="40442"/>
                  </a:lnTo>
                  <a:lnTo>
                    <a:pt x="771785" y="36125"/>
                  </a:lnTo>
                  <a:lnTo>
                    <a:pt x="781087" y="32036"/>
                  </a:lnTo>
                  <a:lnTo>
                    <a:pt x="791296" y="28173"/>
                  </a:lnTo>
                  <a:lnTo>
                    <a:pt x="801733" y="24538"/>
                  </a:lnTo>
                  <a:lnTo>
                    <a:pt x="812850" y="21130"/>
                  </a:lnTo>
                  <a:lnTo>
                    <a:pt x="823740" y="17949"/>
                  </a:lnTo>
                  <a:lnTo>
                    <a:pt x="835538" y="14995"/>
                  </a:lnTo>
                  <a:lnTo>
                    <a:pt x="847335" y="12269"/>
                  </a:lnTo>
                  <a:lnTo>
                    <a:pt x="859814" y="9770"/>
                  </a:lnTo>
                  <a:lnTo>
                    <a:pt x="872292" y="7725"/>
                  </a:lnTo>
                  <a:lnTo>
                    <a:pt x="885224" y="5680"/>
                  </a:lnTo>
                  <a:lnTo>
                    <a:pt x="898383" y="3862"/>
                  </a:lnTo>
                  <a:lnTo>
                    <a:pt x="911769" y="2499"/>
                  </a:lnTo>
                  <a:lnTo>
                    <a:pt x="925382" y="1590"/>
                  </a:lnTo>
                  <a:lnTo>
                    <a:pt x="939221" y="681"/>
                  </a:lnTo>
                  <a:lnTo>
                    <a:pt x="953288" y="227"/>
                  </a:lnTo>
                  <a:lnTo>
                    <a:pt x="967581" y="0"/>
                  </a:lnTo>
                  <a:close/>
                </a:path>
              </a:pathLst>
            </a:custGeom>
            <a:solidFill>
              <a:srgbClr val="A2846B"/>
            </a:solidFill>
            <a:ln>
              <a:noFill/>
            </a:ln>
            <a:extLst>
              <a:ext uri="{91240B29-F687-4F45-9708-019B960494DF}">
                <a14:hiddenLine xmlns:a14="http://schemas.microsoft.com/office/drawing/2010/main" w="0">
                  <a:solidFill>
                    <a:srgbClr val="000000"/>
                  </a:solidFill>
                  <a:prstDash val="solid"/>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7" name="行李箱"/>
            <p:cNvSpPr/>
            <p:nvPr/>
          </p:nvSpPr>
          <p:spPr bwMode="auto">
            <a:xfrm rot="19800000">
              <a:off x="3328036" y="2072640"/>
              <a:ext cx="722471" cy="1529715"/>
            </a:xfrm>
            <a:custGeom>
              <a:avLst/>
              <a:gdLst>
                <a:gd name="T0" fmla="*/ 2147483646 w 3382"/>
                <a:gd name="T1" fmla="*/ 2147483646 h 7079"/>
                <a:gd name="T2" fmla="*/ 2147483646 w 3382"/>
                <a:gd name="T3" fmla="*/ 2147483646 h 7079"/>
                <a:gd name="T4" fmla="*/ 2147483646 w 3382"/>
                <a:gd name="T5" fmla="*/ 2147483646 h 7079"/>
                <a:gd name="T6" fmla="*/ 2147483646 w 3382"/>
                <a:gd name="T7" fmla="*/ 2147483646 h 7079"/>
                <a:gd name="T8" fmla="*/ 2147483646 w 3382"/>
                <a:gd name="T9" fmla="*/ 2147483646 h 7079"/>
                <a:gd name="T10" fmla="*/ 2147483646 w 3382"/>
                <a:gd name="T11" fmla="*/ 2147483646 h 7079"/>
                <a:gd name="T12" fmla="*/ 2147483646 w 3382"/>
                <a:gd name="T13" fmla="*/ 2147483646 h 7079"/>
                <a:gd name="T14" fmla="*/ 2147483646 w 3382"/>
                <a:gd name="T15" fmla="*/ 2147483646 h 7079"/>
                <a:gd name="T16" fmla="*/ 2147483646 w 3382"/>
                <a:gd name="T17" fmla="*/ 1325175750 h 7079"/>
                <a:gd name="T18" fmla="*/ 2147483646 w 3382"/>
                <a:gd name="T19" fmla="*/ 0 h 7079"/>
                <a:gd name="T20" fmla="*/ 2147483646 w 3382"/>
                <a:gd name="T21" fmla="*/ 876981107 h 7079"/>
                <a:gd name="T22" fmla="*/ 2147483646 w 3382"/>
                <a:gd name="T23" fmla="*/ 2147483646 h 7079"/>
                <a:gd name="T24" fmla="*/ 2147483646 w 3382"/>
                <a:gd name="T25" fmla="*/ 2147483646 h 7079"/>
                <a:gd name="T26" fmla="*/ 2147483646 w 3382"/>
                <a:gd name="T27" fmla="*/ 2147483646 h 7079"/>
                <a:gd name="T28" fmla="*/ 2147483646 w 3382"/>
                <a:gd name="T29" fmla="*/ 2147483646 h 7079"/>
                <a:gd name="T30" fmla="*/ 2147483646 w 3382"/>
                <a:gd name="T31" fmla="*/ 2147483646 h 7079"/>
                <a:gd name="T32" fmla="*/ 2147483646 w 3382"/>
                <a:gd name="T33" fmla="*/ 2147483646 h 7079"/>
                <a:gd name="T34" fmla="*/ 2147483646 w 3382"/>
                <a:gd name="T35" fmla="*/ 2147483646 h 7079"/>
                <a:gd name="T36" fmla="*/ 2147483646 w 3382"/>
                <a:gd name="T37" fmla="*/ 2147483646 h 7079"/>
                <a:gd name="T38" fmla="*/ 2147483646 w 3382"/>
                <a:gd name="T39" fmla="*/ 2147483646 h 7079"/>
                <a:gd name="T40" fmla="*/ 2147483646 w 3382"/>
                <a:gd name="T41" fmla="*/ 2147483646 h 7079"/>
                <a:gd name="T42" fmla="*/ 2147483646 w 3382"/>
                <a:gd name="T43" fmla="*/ 2147483646 h 7079"/>
                <a:gd name="T44" fmla="*/ 2147483646 w 3382"/>
                <a:gd name="T45" fmla="*/ 2147483646 h 7079"/>
                <a:gd name="T46" fmla="*/ 2147483646 w 3382"/>
                <a:gd name="T47" fmla="*/ 2147483646 h 7079"/>
                <a:gd name="T48" fmla="*/ 2147483646 w 3382"/>
                <a:gd name="T49" fmla="*/ 2147483646 h 7079"/>
                <a:gd name="T50" fmla="*/ 2147483646 w 3382"/>
                <a:gd name="T51" fmla="*/ 2147483646 h 7079"/>
                <a:gd name="T52" fmla="*/ 2147483646 w 3382"/>
                <a:gd name="T53" fmla="*/ 2147483646 h 7079"/>
                <a:gd name="T54" fmla="*/ 2147483646 w 3382"/>
                <a:gd name="T55" fmla="*/ 2147483646 h 7079"/>
                <a:gd name="T56" fmla="*/ 2147483646 w 3382"/>
                <a:gd name="T57" fmla="*/ 2147483646 h 7079"/>
                <a:gd name="T58" fmla="*/ 2147483646 w 3382"/>
                <a:gd name="T59" fmla="*/ 2147483646 h 7079"/>
                <a:gd name="T60" fmla="*/ 2147483646 w 3382"/>
                <a:gd name="T61" fmla="*/ 2147483646 h 7079"/>
                <a:gd name="T62" fmla="*/ 2147483646 w 3382"/>
                <a:gd name="T63" fmla="*/ 2147483646 h 7079"/>
                <a:gd name="T64" fmla="*/ 2147483646 w 3382"/>
                <a:gd name="T65" fmla="*/ 2147483646 h 7079"/>
                <a:gd name="T66" fmla="*/ 2147483646 w 3382"/>
                <a:gd name="T67" fmla="*/ 2147483646 h 7079"/>
                <a:gd name="T68" fmla="*/ 2130940616 w 3382"/>
                <a:gd name="T69" fmla="*/ 2147483646 h 7079"/>
                <a:gd name="T70" fmla="*/ 0 w 3382"/>
                <a:gd name="T71" fmla="*/ 2147483646 h 7079"/>
                <a:gd name="T72" fmla="*/ 2147483646 w 3382"/>
                <a:gd name="T73" fmla="*/ 2147483646 h 7079"/>
                <a:gd name="T74" fmla="*/ 2147483646 w 3382"/>
                <a:gd name="T75" fmla="*/ 2147483646 h 7079"/>
                <a:gd name="T76" fmla="*/ 2147483646 w 3382"/>
                <a:gd name="T77" fmla="*/ 2147483646 h 7079"/>
                <a:gd name="T78" fmla="*/ 2147483646 w 3382"/>
                <a:gd name="T79" fmla="*/ 2147483646 h 7079"/>
                <a:gd name="T80" fmla="*/ 2147483646 w 3382"/>
                <a:gd name="T81" fmla="*/ 2147483646 h 7079"/>
                <a:gd name="T82" fmla="*/ 2147483646 w 3382"/>
                <a:gd name="T83" fmla="*/ 2147483646 h 7079"/>
                <a:gd name="T84" fmla="*/ 2147483646 w 3382"/>
                <a:gd name="T85" fmla="*/ 2147483646 h 7079"/>
                <a:gd name="T86" fmla="*/ 2147483646 w 3382"/>
                <a:gd name="T87" fmla="*/ 2147483646 h 7079"/>
                <a:gd name="T88" fmla="*/ 2147483646 w 3382"/>
                <a:gd name="T89" fmla="*/ 2147483646 h 7079"/>
                <a:gd name="T90" fmla="*/ 2147483646 w 3382"/>
                <a:gd name="T91" fmla="*/ 2147483646 h 7079"/>
                <a:gd name="T92" fmla="*/ 2147483646 w 3382"/>
                <a:gd name="T93" fmla="*/ 2147483646 h 7079"/>
                <a:gd name="T94" fmla="*/ 2147483646 w 3382"/>
                <a:gd name="T95" fmla="*/ 2147483646 h 7079"/>
                <a:gd name="T96" fmla="*/ 2147483646 w 3382"/>
                <a:gd name="T97" fmla="*/ 2147483646 h 7079"/>
                <a:gd name="T98" fmla="*/ 2147483646 w 3382"/>
                <a:gd name="T99" fmla="*/ 2147483646 h 7079"/>
                <a:gd name="T100" fmla="*/ 2147483646 w 3382"/>
                <a:gd name="T101" fmla="*/ 2147483646 h 7079"/>
                <a:gd name="T102" fmla="*/ 2147483646 w 3382"/>
                <a:gd name="T103" fmla="*/ 2147483646 h 7079"/>
                <a:gd name="T104" fmla="*/ 2147483646 w 3382"/>
                <a:gd name="T105" fmla="*/ 2147483646 h 7079"/>
                <a:gd name="T106" fmla="*/ 2147483646 w 3382"/>
                <a:gd name="T107" fmla="*/ 2147483646 h 7079"/>
                <a:gd name="T108" fmla="*/ 2147483646 w 3382"/>
                <a:gd name="T109" fmla="*/ 2147483646 h 7079"/>
                <a:gd name="T110" fmla="*/ 2147483646 w 3382"/>
                <a:gd name="T111" fmla="*/ 2147483646 h 7079"/>
                <a:gd name="T112" fmla="*/ 2147483646 w 3382"/>
                <a:gd name="T113" fmla="*/ 2147483646 h 7079"/>
                <a:gd name="T114" fmla="*/ 2147483646 w 3382"/>
                <a:gd name="T115" fmla="*/ 2147483646 h 7079"/>
                <a:gd name="T116" fmla="*/ 2147483646 w 3382"/>
                <a:gd name="T117" fmla="*/ 2147483646 h 70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382" h="7079">
                  <a:moveTo>
                    <a:pt x="532" y="6887"/>
                  </a:moveTo>
                  <a:lnTo>
                    <a:pt x="532" y="6887"/>
                  </a:lnTo>
                  <a:lnTo>
                    <a:pt x="534" y="6907"/>
                  </a:lnTo>
                  <a:lnTo>
                    <a:pt x="536" y="6926"/>
                  </a:lnTo>
                  <a:lnTo>
                    <a:pt x="541" y="6945"/>
                  </a:lnTo>
                  <a:lnTo>
                    <a:pt x="547" y="6962"/>
                  </a:lnTo>
                  <a:lnTo>
                    <a:pt x="555" y="6979"/>
                  </a:lnTo>
                  <a:lnTo>
                    <a:pt x="564" y="6994"/>
                  </a:lnTo>
                  <a:lnTo>
                    <a:pt x="575" y="7010"/>
                  </a:lnTo>
                  <a:lnTo>
                    <a:pt x="588" y="7023"/>
                  </a:lnTo>
                  <a:lnTo>
                    <a:pt x="601" y="7036"/>
                  </a:lnTo>
                  <a:lnTo>
                    <a:pt x="616" y="7046"/>
                  </a:lnTo>
                  <a:lnTo>
                    <a:pt x="632" y="7056"/>
                  </a:lnTo>
                  <a:lnTo>
                    <a:pt x="648" y="7064"/>
                  </a:lnTo>
                  <a:lnTo>
                    <a:pt x="666" y="7071"/>
                  </a:lnTo>
                  <a:lnTo>
                    <a:pt x="684" y="7076"/>
                  </a:lnTo>
                  <a:lnTo>
                    <a:pt x="702" y="7078"/>
                  </a:lnTo>
                  <a:lnTo>
                    <a:pt x="721" y="7079"/>
                  </a:lnTo>
                  <a:lnTo>
                    <a:pt x="741" y="7078"/>
                  </a:lnTo>
                  <a:lnTo>
                    <a:pt x="760" y="7076"/>
                  </a:lnTo>
                  <a:lnTo>
                    <a:pt x="778" y="7071"/>
                  </a:lnTo>
                  <a:lnTo>
                    <a:pt x="796" y="7064"/>
                  </a:lnTo>
                  <a:lnTo>
                    <a:pt x="812" y="7056"/>
                  </a:lnTo>
                  <a:lnTo>
                    <a:pt x="828" y="7046"/>
                  </a:lnTo>
                  <a:lnTo>
                    <a:pt x="843" y="7036"/>
                  </a:lnTo>
                  <a:lnTo>
                    <a:pt x="856" y="7023"/>
                  </a:lnTo>
                  <a:lnTo>
                    <a:pt x="868" y="7010"/>
                  </a:lnTo>
                  <a:lnTo>
                    <a:pt x="879" y="6994"/>
                  </a:lnTo>
                  <a:lnTo>
                    <a:pt x="889" y="6979"/>
                  </a:lnTo>
                  <a:lnTo>
                    <a:pt x="896" y="6962"/>
                  </a:lnTo>
                  <a:lnTo>
                    <a:pt x="903" y="6945"/>
                  </a:lnTo>
                  <a:lnTo>
                    <a:pt x="908" y="6926"/>
                  </a:lnTo>
                  <a:lnTo>
                    <a:pt x="910" y="6907"/>
                  </a:lnTo>
                  <a:lnTo>
                    <a:pt x="911" y="6887"/>
                  </a:lnTo>
                  <a:lnTo>
                    <a:pt x="911" y="6715"/>
                  </a:lnTo>
                  <a:lnTo>
                    <a:pt x="532" y="6715"/>
                  </a:lnTo>
                  <a:lnTo>
                    <a:pt x="532" y="6887"/>
                  </a:lnTo>
                  <a:close/>
                  <a:moveTo>
                    <a:pt x="1199" y="465"/>
                  </a:moveTo>
                  <a:lnTo>
                    <a:pt x="1199" y="465"/>
                  </a:lnTo>
                  <a:lnTo>
                    <a:pt x="1200" y="444"/>
                  </a:lnTo>
                  <a:lnTo>
                    <a:pt x="1203" y="423"/>
                  </a:lnTo>
                  <a:lnTo>
                    <a:pt x="1209" y="403"/>
                  </a:lnTo>
                  <a:lnTo>
                    <a:pt x="1216" y="384"/>
                  </a:lnTo>
                  <a:lnTo>
                    <a:pt x="1224" y="366"/>
                  </a:lnTo>
                  <a:lnTo>
                    <a:pt x="1235" y="349"/>
                  </a:lnTo>
                  <a:lnTo>
                    <a:pt x="1246" y="332"/>
                  </a:lnTo>
                  <a:lnTo>
                    <a:pt x="1259" y="318"/>
                  </a:lnTo>
                  <a:lnTo>
                    <a:pt x="1275" y="304"/>
                  </a:lnTo>
                  <a:lnTo>
                    <a:pt x="1290" y="292"/>
                  </a:lnTo>
                  <a:lnTo>
                    <a:pt x="1308" y="281"/>
                  </a:lnTo>
                  <a:lnTo>
                    <a:pt x="1326" y="272"/>
                  </a:lnTo>
                  <a:lnTo>
                    <a:pt x="1344" y="265"/>
                  </a:lnTo>
                  <a:lnTo>
                    <a:pt x="1364" y="260"/>
                  </a:lnTo>
                  <a:lnTo>
                    <a:pt x="1386" y="256"/>
                  </a:lnTo>
                  <a:lnTo>
                    <a:pt x="1407" y="255"/>
                  </a:lnTo>
                  <a:lnTo>
                    <a:pt x="1832" y="255"/>
                  </a:lnTo>
                  <a:lnTo>
                    <a:pt x="1853" y="256"/>
                  </a:lnTo>
                  <a:lnTo>
                    <a:pt x="1874" y="260"/>
                  </a:lnTo>
                  <a:lnTo>
                    <a:pt x="1893" y="265"/>
                  </a:lnTo>
                  <a:lnTo>
                    <a:pt x="1913" y="272"/>
                  </a:lnTo>
                  <a:lnTo>
                    <a:pt x="1931" y="281"/>
                  </a:lnTo>
                  <a:lnTo>
                    <a:pt x="1947" y="292"/>
                  </a:lnTo>
                  <a:lnTo>
                    <a:pt x="1964" y="304"/>
                  </a:lnTo>
                  <a:lnTo>
                    <a:pt x="1978" y="318"/>
                  </a:lnTo>
                  <a:lnTo>
                    <a:pt x="1992" y="332"/>
                  </a:lnTo>
                  <a:lnTo>
                    <a:pt x="2004" y="349"/>
                  </a:lnTo>
                  <a:lnTo>
                    <a:pt x="2015" y="366"/>
                  </a:lnTo>
                  <a:lnTo>
                    <a:pt x="2023" y="384"/>
                  </a:lnTo>
                  <a:lnTo>
                    <a:pt x="2030" y="403"/>
                  </a:lnTo>
                  <a:lnTo>
                    <a:pt x="2035" y="423"/>
                  </a:lnTo>
                  <a:lnTo>
                    <a:pt x="2038" y="444"/>
                  </a:lnTo>
                  <a:lnTo>
                    <a:pt x="2039" y="465"/>
                  </a:lnTo>
                  <a:lnTo>
                    <a:pt x="2039" y="476"/>
                  </a:lnTo>
                  <a:lnTo>
                    <a:pt x="2292" y="476"/>
                  </a:lnTo>
                  <a:lnTo>
                    <a:pt x="2292" y="465"/>
                  </a:lnTo>
                  <a:lnTo>
                    <a:pt x="2292" y="442"/>
                  </a:lnTo>
                  <a:lnTo>
                    <a:pt x="2290" y="418"/>
                  </a:lnTo>
                  <a:lnTo>
                    <a:pt x="2287" y="395"/>
                  </a:lnTo>
                  <a:lnTo>
                    <a:pt x="2283" y="372"/>
                  </a:lnTo>
                  <a:lnTo>
                    <a:pt x="2278" y="350"/>
                  </a:lnTo>
                  <a:lnTo>
                    <a:pt x="2272" y="327"/>
                  </a:lnTo>
                  <a:lnTo>
                    <a:pt x="2264" y="306"/>
                  </a:lnTo>
                  <a:lnTo>
                    <a:pt x="2255" y="285"/>
                  </a:lnTo>
                  <a:lnTo>
                    <a:pt x="2247" y="264"/>
                  </a:lnTo>
                  <a:lnTo>
                    <a:pt x="2237" y="244"/>
                  </a:lnTo>
                  <a:lnTo>
                    <a:pt x="2226" y="225"/>
                  </a:lnTo>
                  <a:lnTo>
                    <a:pt x="2213" y="206"/>
                  </a:lnTo>
                  <a:lnTo>
                    <a:pt x="2201" y="187"/>
                  </a:lnTo>
                  <a:lnTo>
                    <a:pt x="2187" y="169"/>
                  </a:lnTo>
                  <a:lnTo>
                    <a:pt x="2173" y="153"/>
                  </a:lnTo>
                  <a:lnTo>
                    <a:pt x="2157" y="136"/>
                  </a:lnTo>
                  <a:lnTo>
                    <a:pt x="2141" y="121"/>
                  </a:lnTo>
                  <a:lnTo>
                    <a:pt x="2124" y="107"/>
                  </a:lnTo>
                  <a:lnTo>
                    <a:pt x="2107" y="92"/>
                  </a:lnTo>
                  <a:lnTo>
                    <a:pt x="2089" y="79"/>
                  </a:lnTo>
                  <a:lnTo>
                    <a:pt x="2070" y="68"/>
                  </a:lnTo>
                  <a:lnTo>
                    <a:pt x="2051" y="56"/>
                  </a:lnTo>
                  <a:lnTo>
                    <a:pt x="2031" y="45"/>
                  </a:lnTo>
                  <a:lnTo>
                    <a:pt x="2011" y="37"/>
                  </a:lnTo>
                  <a:lnTo>
                    <a:pt x="1990" y="29"/>
                  </a:lnTo>
                  <a:lnTo>
                    <a:pt x="1969" y="20"/>
                  </a:lnTo>
                  <a:lnTo>
                    <a:pt x="1947" y="15"/>
                  </a:lnTo>
                  <a:lnTo>
                    <a:pt x="1925" y="10"/>
                  </a:lnTo>
                  <a:lnTo>
                    <a:pt x="1903" y="5"/>
                  </a:lnTo>
                  <a:lnTo>
                    <a:pt x="1879" y="3"/>
                  </a:lnTo>
                  <a:lnTo>
                    <a:pt x="1855" y="0"/>
                  </a:lnTo>
                  <a:lnTo>
                    <a:pt x="1832" y="0"/>
                  </a:lnTo>
                  <a:lnTo>
                    <a:pt x="1407" y="0"/>
                  </a:lnTo>
                  <a:lnTo>
                    <a:pt x="1382" y="0"/>
                  </a:lnTo>
                  <a:lnTo>
                    <a:pt x="1360" y="3"/>
                  </a:lnTo>
                  <a:lnTo>
                    <a:pt x="1336" y="5"/>
                  </a:lnTo>
                  <a:lnTo>
                    <a:pt x="1314" y="10"/>
                  </a:lnTo>
                  <a:lnTo>
                    <a:pt x="1291" y="15"/>
                  </a:lnTo>
                  <a:lnTo>
                    <a:pt x="1270" y="20"/>
                  </a:lnTo>
                  <a:lnTo>
                    <a:pt x="1249" y="29"/>
                  </a:lnTo>
                  <a:lnTo>
                    <a:pt x="1228" y="37"/>
                  </a:lnTo>
                  <a:lnTo>
                    <a:pt x="1207" y="45"/>
                  </a:lnTo>
                  <a:lnTo>
                    <a:pt x="1187" y="56"/>
                  </a:lnTo>
                  <a:lnTo>
                    <a:pt x="1167" y="68"/>
                  </a:lnTo>
                  <a:lnTo>
                    <a:pt x="1150" y="79"/>
                  </a:lnTo>
                  <a:lnTo>
                    <a:pt x="1131" y="92"/>
                  </a:lnTo>
                  <a:lnTo>
                    <a:pt x="1114" y="107"/>
                  </a:lnTo>
                  <a:lnTo>
                    <a:pt x="1097" y="121"/>
                  </a:lnTo>
                  <a:lnTo>
                    <a:pt x="1081" y="136"/>
                  </a:lnTo>
                  <a:lnTo>
                    <a:pt x="1066" y="153"/>
                  </a:lnTo>
                  <a:lnTo>
                    <a:pt x="1052" y="169"/>
                  </a:lnTo>
                  <a:lnTo>
                    <a:pt x="1038" y="187"/>
                  </a:lnTo>
                  <a:lnTo>
                    <a:pt x="1025" y="206"/>
                  </a:lnTo>
                  <a:lnTo>
                    <a:pt x="1013" y="225"/>
                  </a:lnTo>
                  <a:lnTo>
                    <a:pt x="1002" y="244"/>
                  </a:lnTo>
                  <a:lnTo>
                    <a:pt x="992" y="264"/>
                  </a:lnTo>
                  <a:lnTo>
                    <a:pt x="982" y="285"/>
                  </a:lnTo>
                  <a:lnTo>
                    <a:pt x="974" y="306"/>
                  </a:lnTo>
                  <a:lnTo>
                    <a:pt x="967" y="327"/>
                  </a:lnTo>
                  <a:lnTo>
                    <a:pt x="961" y="350"/>
                  </a:lnTo>
                  <a:lnTo>
                    <a:pt x="956" y="372"/>
                  </a:lnTo>
                  <a:lnTo>
                    <a:pt x="951" y="395"/>
                  </a:lnTo>
                  <a:lnTo>
                    <a:pt x="949" y="418"/>
                  </a:lnTo>
                  <a:lnTo>
                    <a:pt x="947" y="442"/>
                  </a:lnTo>
                  <a:lnTo>
                    <a:pt x="947" y="465"/>
                  </a:lnTo>
                  <a:lnTo>
                    <a:pt x="947" y="476"/>
                  </a:lnTo>
                  <a:lnTo>
                    <a:pt x="1199" y="476"/>
                  </a:lnTo>
                  <a:lnTo>
                    <a:pt x="1199" y="465"/>
                  </a:lnTo>
                  <a:close/>
                  <a:moveTo>
                    <a:pt x="3365" y="2609"/>
                  </a:moveTo>
                  <a:lnTo>
                    <a:pt x="2978" y="2003"/>
                  </a:lnTo>
                  <a:lnTo>
                    <a:pt x="2969" y="1991"/>
                  </a:lnTo>
                  <a:lnTo>
                    <a:pt x="2961" y="1980"/>
                  </a:lnTo>
                  <a:lnTo>
                    <a:pt x="2942" y="1959"/>
                  </a:lnTo>
                  <a:lnTo>
                    <a:pt x="2922" y="1940"/>
                  </a:lnTo>
                  <a:lnTo>
                    <a:pt x="2901" y="1924"/>
                  </a:lnTo>
                  <a:lnTo>
                    <a:pt x="2877" y="1910"/>
                  </a:lnTo>
                  <a:lnTo>
                    <a:pt x="2854" y="1898"/>
                  </a:lnTo>
                  <a:lnTo>
                    <a:pt x="2829" y="1888"/>
                  </a:lnTo>
                  <a:lnTo>
                    <a:pt x="2803" y="1881"/>
                  </a:lnTo>
                  <a:lnTo>
                    <a:pt x="2777" y="1877"/>
                  </a:lnTo>
                  <a:lnTo>
                    <a:pt x="2750" y="1874"/>
                  </a:lnTo>
                  <a:lnTo>
                    <a:pt x="2723" y="1875"/>
                  </a:lnTo>
                  <a:lnTo>
                    <a:pt x="2697" y="1879"/>
                  </a:lnTo>
                  <a:lnTo>
                    <a:pt x="2670" y="1885"/>
                  </a:lnTo>
                  <a:lnTo>
                    <a:pt x="2644" y="1893"/>
                  </a:lnTo>
                  <a:lnTo>
                    <a:pt x="2631" y="1899"/>
                  </a:lnTo>
                  <a:lnTo>
                    <a:pt x="2619" y="1905"/>
                  </a:lnTo>
                  <a:lnTo>
                    <a:pt x="2606" y="1911"/>
                  </a:lnTo>
                  <a:lnTo>
                    <a:pt x="2594" y="1919"/>
                  </a:lnTo>
                  <a:lnTo>
                    <a:pt x="2790" y="2056"/>
                  </a:lnTo>
                  <a:lnTo>
                    <a:pt x="2803" y="2063"/>
                  </a:lnTo>
                  <a:lnTo>
                    <a:pt x="2816" y="2073"/>
                  </a:lnTo>
                  <a:lnTo>
                    <a:pt x="2828" y="2083"/>
                  </a:lnTo>
                  <a:lnTo>
                    <a:pt x="2832" y="2089"/>
                  </a:lnTo>
                  <a:lnTo>
                    <a:pt x="2837" y="2096"/>
                  </a:lnTo>
                  <a:lnTo>
                    <a:pt x="2843" y="2106"/>
                  </a:lnTo>
                  <a:lnTo>
                    <a:pt x="2848" y="2116"/>
                  </a:lnTo>
                  <a:lnTo>
                    <a:pt x="2851" y="2127"/>
                  </a:lnTo>
                  <a:lnTo>
                    <a:pt x="2854" y="2137"/>
                  </a:lnTo>
                  <a:lnTo>
                    <a:pt x="2855" y="2148"/>
                  </a:lnTo>
                  <a:lnTo>
                    <a:pt x="2855" y="2159"/>
                  </a:lnTo>
                  <a:lnTo>
                    <a:pt x="2855" y="2170"/>
                  </a:lnTo>
                  <a:lnTo>
                    <a:pt x="2853" y="2181"/>
                  </a:lnTo>
                  <a:lnTo>
                    <a:pt x="2850" y="2192"/>
                  </a:lnTo>
                  <a:lnTo>
                    <a:pt x="2847" y="2201"/>
                  </a:lnTo>
                  <a:lnTo>
                    <a:pt x="2842" y="2211"/>
                  </a:lnTo>
                  <a:lnTo>
                    <a:pt x="2836" y="2220"/>
                  </a:lnTo>
                  <a:lnTo>
                    <a:pt x="2829" y="2229"/>
                  </a:lnTo>
                  <a:lnTo>
                    <a:pt x="2822" y="2238"/>
                  </a:lnTo>
                  <a:lnTo>
                    <a:pt x="2814" y="2245"/>
                  </a:lnTo>
                  <a:lnTo>
                    <a:pt x="2804" y="2252"/>
                  </a:lnTo>
                  <a:lnTo>
                    <a:pt x="2795" y="2258"/>
                  </a:lnTo>
                  <a:lnTo>
                    <a:pt x="2784" y="2262"/>
                  </a:lnTo>
                  <a:lnTo>
                    <a:pt x="2773" y="2266"/>
                  </a:lnTo>
                  <a:lnTo>
                    <a:pt x="2763" y="2268"/>
                  </a:lnTo>
                  <a:lnTo>
                    <a:pt x="2752" y="2270"/>
                  </a:lnTo>
                  <a:lnTo>
                    <a:pt x="2742" y="2270"/>
                  </a:lnTo>
                  <a:lnTo>
                    <a:pt x="2731" y="2270"/>
                  </a:lnTo>
                  <a:lnTo>
                    <a:pt x="2720" y="2267"/>
                  </a:lnTo>
                  <a:lnTo>
                    <a:pt x="2710" y="2265"/>
                  </a:lnTo>
                  <a:lnTo>
                    <a:pt x="2700" y="2261"/>
                  </a:lnTo>
                  <a:lnTo>
                    <a:pt x="2690" y="2255"/>
                  </a:lnTo>
                  <a:lnTo>
                    <a:pt x="2681" y="2251"/>
                  </a:lnTo>
                  <a:lnTo>
                    <a:pt x="2672" y="2244"/>
                  </a:lnTo>
                  <a:lnTo>
                    <a:pt x="2664" y="2237"/>
                  </a:lnTo>
                  <a:lnTo>
                    <a:pt x="2657" y="2227"/>
                  </a:lnTo>
                  <a:lnTo>
                    <a:pt x="2650" y="2219"/>
                  </a:lnTo>
                  <a:lnTo>
                    <a:pt x="2644" y="2206"/>
                  </a:lnTo>
                  <a:lnTo>
                    <a:pt x="2639" y="2192"/>
                  </a:lnTo>
                  <a:lnTo>
                    <a:pt x="2635" y="2179"/>
                  </a:lnTo>
                  <a:lnTo>
                    <a:pt x="2634" y="2165"/>
                  </a:lnTo>
                  <a:lnTo>
                    <a:pt x="2483" y="2060"/>
                  </a:lnTo>
                  <a:lnTo>
                    <a:pt x="2478" y="2075"/>
                  </a:lnTo>
                  <a:lnTo>
                    <a:pt x="2474" y="2090"/>
                  </a:lnTo>
                  <a:lnTo>
                    <a:pt x="2470" y="2106"/>
                  </a:lnTo>
                  <a:lnTo>
                    <a:pt x="2468" y="2121"/>
                  </a:lnTo>
                  <a:lnTo>
                    <a:pt x="2467" y="2137"/>
                  </a:lnTo>
                  <a:lnTo>
                    <a:pt x="2465" y="2154"/>
                  </a:lnTo>
                  <a:lnTo>
                    <a:pt x="2465" y="2169"/>
                  </a:lnTo>
                  <a:lnTo>
                    <a:pt x="2467" y="2186"/>
                  </a:lnTo>
                  <a:lnTo>
                    <a:pt x="2469" y="2202"/>
                  </a:lnTo>
                  <a:lnTo>
                    <a:pt x="2471" y="2218"/>
                  </a:lnTo>
                  <a:lnTo>
                    <a:pt x="2475" y="2234"/>
                  </a:lnTo>
                  <a:lnTo>
                    <a:pt x="2480" y="2250"/>
                  </a:lnTo>
                  <a:lnTo>
                    <a:pt x="2486" y="2265"/>
                  </a:lnTo>
                  <a:lnTo>
                    <a:pt x="2493" y="2280"/>
                  </a:lnTo>
                  <a:lnTo>
                    <a:pt x="2501" y="2296"/>
                  </a:lnTo>
                  <a:lnTo>
                    <a:pt x="2509" y="2310"/>
                  </a:lnTo>
                  <a:lnTo>
                    <a:pt x="2896" y="2916"/>
                  </a:lnTo>
                  <a:lnTo>
                    <a:pt x="2903" y="2926"/>
                  </a:lnTo>
                  <a:lnTo>
                    <a:pt x="2910" y="2933"/>
                  </a:lnTo>
                  <a:lnTo>
                    <a:pt x="2919" y="2941"/>
                  </a:lnTo>
                  <a:lnTo>
                    <a:pt x="2927" y="2947"/>
                  </a:lnTo>
                  <a:lnTo>
                    <a:pt x="2935" y="2953"/>
                  </a:lnTo>
                  <a:lnTo>
                    <a:pt x="2945" y="2958"/>
                  </a:lnTo>
                  <a:lnTo>
                    <a:pt x="2954" y="2961"/>
                  </a:lnTo>
                  <a:lnTo>
                    <a:pt x="2965" y="2963"/>
                  </a:lnTo>
                  <a:lnTo>
                    <a:pt x="2974" y="2966"/>
                  </a:lnTo>
                  <a:lnTo>
                    <a:pt x="2985" y="2966"/>
                  </a:lnTo>
                  <a:lnTo>
                    <a:pt x="2995" y="2966"/>
                  </a:lnTo>
                  <a:lnTo>
                    <a:pt x="3006" y="2965"/>
                  </a:lnTo>
                  <a:lnTo>
                    <a:pt x="3017" y="2962"/>
                  </a:lnTo>
                  <a:lnTo>
                    <a:pt x="3026" y="2959"/>
                  </a:lnTo>
                  <a:lnTo>
                    <a:pt x="3037" y="2954"/>
                  </a:lnTo>
                  <a:lnTo>
                    <a:pt x="3046" y="2949"/>
                  </a:lnTo>
                  <a:lnTo>
                    <a:pt x="3333" y="2760"/>
                  </a:lnTo>
                  <a:lnTo>
                    <a:pt x="3342" y="2755"/>
                  </a:lnTo>
                  <a:lnTo>
                    <a:pt x="3351" y="2746"/>
                  </a:lnTo>
                  <a:lnTo>
                    <a:pt x="3358" y="2739"/>
                  </a:lnTo>
                  <a:lnTo>
                    <a:pt x="3364" y="2730"/>
                  </a:lnTo>
                  <a:lnTo>
                    <a:pt x="3369" y="2722"/>
                  </a:lnTo>
                  <a:lnTo>
                    <a:pt x="3373" y="2712"/>
                  </a:lnTo>
                  <a:lnTo>
                    <a:pt x="3378" y="2701"/>
                  </a:lnTo>
                  <a:lnTo>
                    <a:pt x="3380" y="2692"/>
                  </a:lnTo>
                  <a:lnTo>
                    <a:pt x="3381" y="2681"/>
                  </a:lnTo>
                  <a:lnTo>
                    <a:pt x="3382" y="2671"/>
                  </a:lnTo>
                  <a:lnTo>
                    <a:pt x="3381" y="2660"/>
                  </a:lnTo>
                  <a:lnTo>
                    <a:pt x="3380" y="2650"/>
                  </a:lnTo>
                  <a:lnTo>
                    <a:pt x="3378" y="2639"/>
                  </a:lnTo>
                  <a:lnTo>
                    <a:pt x="3374" y="2629"/>
                  </a:lnTo>
                  <a:lnTo>
                    <a:pt x="3371" y="2619"/>
                  </a:lnTo>
                  <a:lnTo>
                    <a:pt x="3365" y="2609"/>
                  </a:lnTo>
                  <a:close/>
                  <a:moveTo>
                    <a:pt x="2324" y="6887"/>
                  </a:moveTo>
                  <a:lnTo>
                    <a:pt x="2324" y="6887"/>
                  </a:lnTo>
                  <a:lnTo>
                    <a:pt x="2325" y="6907"/>
                  </a:lnTo>
                  <a:lnTo>
                    <a:pt x="2327" y="6926"/>
                  </a:lnTo>
                  <a:lnTo>
                    <a:pt x="2332" y="6945"/>
                  </a:lnTo>
                  <a:lnTo>
                    <a:pt x="2339" y="6962"/>
                  </a:lnTo>
                  <a:lnTo>
                    <a:pt x="2346" y="6979"/>
                  </a:lnTo>
                  <a:lnTo>
                    <a:pt x="2356" y="6994"/>
                  </a:lnTo>
                  <a:lnTo>
                    <a:pt x="2368" y="7010"/>
                  </a:lnTo>
                  <a:lnTo>
                    <a:pt x="2379" y="7023"/>
                  </a:lnTo>
                  <a:lnTo>
                    <a:pt x="2393" y="7036"/>
                  </a:lnTo>
                  <a:lnTo>
                    <a:pt x="2408" y="7046"/>
                  </a:lnTo>
                  <a:lnTo>
                    <a:pt x="2423" y="7056"/>
                  </a:lnTo>
                  <a:lnTo>
                    <a:pt x="2439" y="7064"/>
                  </a:lnTo>
                  <a:lnTo>
                    <a:pt x="2457" y="7071"/>
                  </a:lnTo>
                  <a:lnTo>
                    <a:pt x="2475" y="7076"/>
                  </a:lnTo>
                  <a:lnTo>
                    <a:pt x="2494" y="7078"/>
                  </a:lnTo>
                  <a:lnTo>
                    <a:pt x="2514" y="7079"/>
                  </a:lnTo>
                  <a:lnTo>
                    <a:pt x="2533" y="7078"/>
                  </a:lnTo>
                  <a:lnTo>
                    <a:pt x="2552" y="7076"/>
                  </a:lnTo>
                  <a:lnTo>
                    <a:pt x="2569" y="7071"/>
                  </a:lnTo>
                  <a:lnTo>
                    <a:pt x="2587" y="7064"/>
                  </a:lnTo>
                  <a:lnTo>
                    <a:pt x="2604" y="7056"/>
                  </a:lnTo>
                  <a:lnTo>
                    <a:pt x="2620" y="7046"/>
                  </a:lnTo>
                  <a:lnTo>
                    <a:pt x="2634" y="7036"/>
                  </a:lnTo>
                  <a:lnTo>
                    <a:pt x="2647" y="7023"/>
                  </a:lnTo>
                  <a:lnTo>
                    <a:pt x="2660" y="7010"/>
                  </a:lnTo>
                  <a:lnTo>
                    <a:pt x="2671" y="6994"/>
                  </a:lnTo>
                  <a:lnTo>
                    <a:pt x="2680" y="6979"/>
                  </a:lnTo>
                  <a:lnTo>
                    <a:pt x="2688" y="6962"/>
                  </a:lnTo>
                  <a:lnTo>
                    <a:pt x="2694" y="6945"/>
                  </a:lnTo>
                  <a:lnTo>
                    <a:pt x="2699" y="6926"/>
                  </a:lnTo>
                  <a:lnTo>
                    <a:pt x="2703" y="6907"/>
                  </a:lnTo>
                  <a:lnTo>
                    <a:pt x="2703" y="6887"/>
                  </a:lnTo>
                  <a:lnTo>
                    <a:pt x="2703" y="6715"/>
                  </a:lnTo>
                  <a:lnTo>
                    <a:pt x="2324" y="6715"/>
                  </a:lnTo>
                  <a:lnTo>
                    <a:pt x="2324" y="6887"/>
                  </a:lnTo>
                  <a:close/>
                  <a:moveTo>
                    <a:pt x="2039" y="732"/>
                  </a:moveTo>
                  <a:lnTo>
                    <a:pt x="2292" y="732"/>
                  </a:lnTo>
                  <a:lnTo>
                    <a:pt x="2292" y="1708"/>
                  </a:lnTo>
                  <a:lnTo>
                    <a:pt x="2039" y="1531"/>
                  </a:lnTo>
                  <a:lnTo>
                    <a:pt x="2039" y="732"/>
                  </a:lnTo>
                  <a:close/>
                  <a:moveTo>
                    <a:pt x="3142" y="3099"/>
                  </a:moveTo>
                  <a:lnTo>
                    <a:pt x="3142" y="3099"/>
                  </a:lnTo>
                  <a:lnTo>
                    <a:pt x="3124" y="3110"/>
                  </a:lnTo>
                  <a:lnTo>
                    <a:pt x="3106" y="3119"/>
                  </a:lnTo>
                  <a:lnTo>
                    <a:pt x="3087" y="3127"/>
                  </a:lnTo>
                  <a:lnTo>
                    <a:pt x="3067" y="3133"/>
                  </a:lnTo>
                  <a:lnTo>
                    <a:pt x="3048" y="3139"/>
                  </a:lnTo>
                  <a:lnTo>
                    <a:pt x="3028" y="3143"/>
                  </a:lnTo>
                  <a:lnTo>
                    <a:pt x="3007" y="3145"/>
                  </a:lnTo>
                  <a:lnTo>
                    <a:pt x="2987" y="3145"/>
                  </a:lnTo>
                  <a:lnTo>
                    <a:pt x="2969" y="3145"/>
                  </a:lnTo>
                  <a:lnTo>
                    <a:pt x="2952" y="3143"/>
                  </a:lnTo>
                  <a:lnTo>
                    <a:pt x="2934" y="3140"/>
                  </a:lnTo>
                  <a:lnTo>
                    <a:pt x="2916" y="3137"/>
                  </a:lnTo>
                  <a:lnTo>
                    <a:pt x="2900" y="3131"/>
                  </a:lnTo>
                  <a:lnTo>
                    <a:pt x="2883" y="3125"/>
                  </a:lnTo>
                  <a:lnTo>
                    <a:pt x="2867" y="3118"/>
                  </a:lnTo>
                  <a:lnTo>
                    <a:pt x="2851" y="3110"/>
                  </a:lnTo>
                  <a:lnTo>
                    <a:pt x="2836" y="3101"/>
                  </a:lnTo>
                  <a:lnTo>
                    <a:pt x="2821" y="3091"/>
                  </a:lnTo>
                  <a:lnTo>
                    <a:pt x="2808" y="3080"/>
                  </a:lnTo>
                  <a:lnTo>
                    <a:pt x="2794" y="3068"/>
                  </a:lnTo>
                  <a:lnTo>
                    <a:pt x="2782" y="3057"/>
                  </a:lnTo>
                  <a:lnTo>
                    <a:pt x="2769" y="3042"/>
                  </a:lnTo>
                  <a:lnTo>
                    <a:pt x="2758" y="3028"/>
                  </a:lnTo>
                  <a:lnTo>
                    <a:pt x="2748" y="3013"/>
                  </a:lnTo>
                  <a:lnTo>
                    <a:pt x="2360" y="2408"/>
                  </a:lnTo>
                  <a:lnTo>
                    <a:pt x="2351" y="2392"/>
                  </a:lnTo>
                  <a:lnTo>
                    <a:pt x="2343" y="2377"/>
                  </a:lnTo>
                  <a:lnTo>
                    <a:pt x="2327" y="2345"/>
                  </a:lnTo>
                  <a:lnTo>
                    <a:pt x="2314" y="2313"/>
                  </a:lnTo>
                  <a:lnTo>
                    <a:pt x="2305" y="2280"/>
                  </a:lnTo>
                  <a:lnTo>
                    <a:pt x="2298" y="2247"/>
                  </a:lnTo>
                  <a:lnTo>
                    <a:pt x="2292" y="2213"/>
                  </a:lnTo>
                  <a:lnTo>
                    <a:pt x="2290" y="2180"/>
                  </a:lnTo>
                  <a:lnTo>
                    <a:pt x="2290" y="2146"/>
                  </a:lnTo>
                  <a:lnTo>
                    <a:pt x="2292" y="2094"/>
                  </a:lnTo>
                  <a:lnTo>
                    <a:pt x="2292" y="1925"/>
                  </a:lnTo>
                  <a:lnTo>
                    <a:pt x="2039" y="1748"/>
                  </a:lnTo>
                  <a:lnTo>
                    <a:pt x="2039" y="2094"/>
                  </a:lnTo>
                  <a:lnTo>
                    <a:pt x="1199" y="2094"/>
                  </a:lnTo>
                  <a:lnTo>
                    <a:pt x="1199" y="732"/>
                  </a:lnTo>
                  <a:lnTo>
                    <a:pt x="947" y="732"/>
                  </a:lnTo>
                  <a:lnTo>
                    <a:pt x="947" y="2094"/>
                  </a:lnTo>
                  <a:lnTo>
                    <a:pt x="897" y="2094"/>
                  </a:lnTo>
                  <a:lnTo>
                    <a:pt x="851" y="2095"/>
                  </a:lnTo>
                  <a:lnTo>
                    <a:pt x="805" y="2097"/>
                  </a:lnTo>
                  <a:lnTo>
                    <a:pt x="760" y="2103"/>
                  </a:lnTo>
                  <a:lnTo>
                    <a:pt x="717" y="2111"/>
                  </a:lnTo>
                  <a:lnTo>
                    <a:pt x="673" y="2122"/>
                  </a:lnTo>
                  <a:lnTo>
                    <a:pt x="630" y="2134"/>
                  </a:lnTo>
                  <a:lnTo>
                    <a:pt x="589" y="2148"/>
                  </a:lnTo>
                  <a:lnTo>
                    <a:pt x="548" y="2165"/>
                  </a:lnTo>
                  <a:lnTo>
                    <a:pt x="509" y="2182"/>
                  </a:lnTo>
                  <a:lnTo>
                    <a:pt x="470" y="2202"/>
                  </a:lnTo>
                  <a:lnTo>
                    <a:pt x="432" y="2225"/>
                  </a:lnTo>
                  <a:lnTo>
                    <a:pt x="396" y="2248"/>
                  </a:lnTo>
                  <a:lnTo>
                    <a:pt x="361" y="2273"/>
                  </a:lnTo>
                  <a:lnTo>
                    <a:pt x="327" y="2300"/>
                  </a:lnTo>
                  <a:lnTo>
                    <a:pt x="294" y="2329"/>
                  </a:lnTo>
                  <a:lnTo>
                    <a:pt x="263" y="2359"/>
                  </a:lnTo>
                  <a:lnTo>
                    <a:pt x="234" y="2390"/>
                  </a:lnTo>
                  <a:lnTo>
                    <a:pt x="206" y="2423"/>
                  </a:lnTo>
                  <a:lnTo>
                    <a:pt x="178" y="2457"/>
                  </a:lnTo>
                  <a:lnTo>
                    <a:pt x="154" y="2494"/>
                  </a:lnTo>
                  <a:lnTo>
                    <a:pt x="130" y="2530"/>
                  </a:lnTo>
                  <a:lnTo>
                    <a:pt x="109" y="2568"/>
                  </a:lnTo>
                  <a:lnTo>
                    <a:pt x="89" y="2607"/>
                  </a:lnTo>
                  <a:lnTo>
                    <a:pt x="71" y="2647"/>
                  </a:lnTo>
                  <a:lnTo>
                    <a:pt x="56" y="2688"/>
                  </a:lnTo>
                  <a:lnTo>
                    <a:pt x="42" y="2731"/>
                  </a:lnTo>
                  <a:lnTo>
                    <a:pt x="29" y="2773"/>
                  </a:lnTo>
                  <a:lnTo>
                    <a:pt x="19" y="2818"/>
                  </a:lnTo>
                  <a:lnTo>
                    <a:pt x="11" y="2862"/>
                  </a:lnTo>
                  <a:lnTo>
                    <a:pt x="5" y="2908"/>
                  </a:lnTo>
                  <a:lnTo>
                    <a:pt x="1" y="2954"/>
                  </a:lnTo>
                  <a:lnTo>
                    <a:pt x="0" y="3000"/>
                  </a:lnTo>
                  <a:lnTo>
                    <a:pt x="0" y="6459"/>
                  </a:lnTo>
                  <a:lnTo>
                    <a:pt x="3237" y="6459"/>
                  </a:lnTo>
                  <a:lnTo>
                    <a:pt x="3237" y="3037"/>
                  </a:lnTo>
                  <a:lnTo>
                    <a:pt x="3142" y="3099"/>
                  </a:lnTo>
                  <a:close/>
                  <a:moveTo>
                    <a:pt x="1367" y="2586"/>
                  </a:moveTo>
                  <a:lnTo>
                    <a:pt x="1872" y="2586"/>
                  </a:lnTo>
                  <a:lnTo>
                    <a:pt x="1881" y="2586"/>
                  </a:lnTo>
                  <a:lnTo>
                    <a:pt x="1890" y="2588"/>
                  </a:lnTo>
                  <a:lnTo>
                    <a:pt x="1898" y="2589"/>
                  </a:lnTo>
                  <a:lnTo>
                    <a:pt x="1906" y="2593"/>
                  </a:lnTo>
                  <a:lnTo>
                    <a:pt x="1914" y="2596"/>
                  </a:lnTo>
                  <a:lnTo>
                    <a:pt x="1921" y="2601"/>
                  </a:lnTo>
                  <a:lnTo>
                    <a:pt x="1929" y="2606"/>
                  </a:lnTo>
                  <a:lnTo>
                    <a:pt x="1934" y="2612"/>
                  </a:lnTo>
                  <a:lnTo>
                    <a:pt x="1940" y="2619"/>
                  </a:lnTo>
                  <a:lnTo>
                    <a:pt x="1945" y="2626"/>
                  </a:lnTo>
                  <a:lnTo>
                    <a:pt x="1950" y="2633"/>
                  </a:lnTo>
                  <a:lnTo>
                    <a:pt x="1953" y="2640"/>
                  </a:lnTo>
                  <a:lnTo>
                    <a:pt x="1957" y="2648"/>
                  </a:lnTo>
                  <a:lnTo>
                    <a:pt x="1959" y="2658"/>
                  </a:lnTo>
                  <a:lnTo>
                    <a:pt x="1960" y="2666"/>
                  </a:lnTo>
                  <a:lnTo>
                    <a:pt x="1960" y="2675"/>
                  </a:lnTo>
                  <a:lnTo>
                    <a:pt x="1960" y="2685"/>
                  </a:lnTo>
                  <a:lnTo>
                    <a:pt x="1959" y="2693"/>
                  </a:lnTo>
                  <a:lnTo>
                    <a:pt x="1957" y="2703"/>
                  </a:lnTo>
                  <a:lnTo>
                    <a:pt x="1953" y="2711"/>
                  </a:lnTo>
                  <a:lnTo>
                    <a:pt x="1950" y="2718"/>
                  </a:lnTo>
                  <a:lnTo>
                    <a:pt x="1945" y="2725"/>
                  </a:lnTo>
                  <a:lnTo>
                    <a:pt x="1940" y="2732"/>
                  </a:lnTo>
                  <a:lnTo>
                    <a:pt x="1934" y="2739"/>
                  </a:lnTo>
                  <a:lnTo>
                    <a:pt x="1929" y="2745"/>
                  </a:lnTo>
                  <a:lnTo>
                    <a:pt x="1921" y="2750"/>
                  </a:lnTo>
                  <a:lnTo>
                    <a:pt x="1914" y="2755"/>
                  </a:lnTo>
                  <a:lnTo>
                    <a:pt x="1906" y="2758"/>
                  </a:lnTo>
                  <a:lnTo>
                    <a:pt x="1898" y="2762"/>
                  </a:lnTo>
                  <a:lnTo>
                    <a:pt x="1890" y="2763"/>
                  </a:lnTo>
                  <a:lnTo>
                    <a:pt x="1881" y="2765"/>
                  </a:lnTo>
                  <a:lnTo>
                    <a:pt x="1872" y="2765"/>
                  </a:lnTo>
                  <a:lnTo>
                    <a:pt x="1367" y="2765"/>
                  </a:lnTo>
                  <a:lnTo>
                    <a:pt x="1357" y="2765"/>
                  </a:lnTo>
                  <a:lnTo>
                    <a:pt x="1348" y="2763"/>
                  </a:lnTo>
                  <a:lnTo>
                    <a:pt x="1340" y="2762"/>
                  </a:lnTo>
                  <a:lnTo>
                    <a:pt x="1331" y="2758"/>
                  </a:lnTo>
                  <a:lnTo>
                    <a:pt x="1324" y="2755"/>
                  </a:lnTo>
                  <a:lnTo>
                    <a:pt x="1317" y="2750"/>
                  </a:lnTo>
                  <a:lnTo>
                    <a:pt x="1310" y="2745"/>
                  </a:lnTo>
                  <a:lnTo>
                    <a:pt x="1304" y="2739"/>
                  </a:lnTo>
                  <a:lnTo>
                    <a:pt x="1298" y="2732"/>
                  </a:lnTo>
                  <a:lnTo>
                    <a:pt x="1292" y="2725"/>
                  </a:lnTo>
                  <a:lnTo>
                    <a:pt x="1289" y="2718"/>
                  </a:lnTo>
                  <a:lnTo>
                    <a:pt x="1284" y="2711"/>
                  </a:lnTo>
                  <a:lnTo>
                    <a:pt x="1282" y="2703"/>
                  </a:lnTo>
                  <a:lnTo>
                    <a:pt x="1279" y="2693"/>
                  </a:lnTo>
                  <a:lnTo>
                    <a:pt x="1278" y="2685"/>
                  </a:lnTo>
                  <a:lnTo>
                    <a:pt x="1277" y="2675"/>
                  </a:lnTo>
                  <a:lnTo>
                    <a:pt x="1278" y="2666"/>
                  </a:lnTo>
                  <a:lnTo>
                    <a:pt x="1279" y="2658"/>
                  </a:lnTo>
                  <a:lnTo>
                    <a:pt x="1282" y="2648"/>
                  </a:lnTo>
                  <a:lnTo>
                    <a:pt x="1284" y="2640"/>
                  </a:lnTo>
                  <a:lnTo>
                    <a:pt x="1289" y="2633"/>
                  </a:lnTo>
                  <a:lnTo>
                    <a:pt x="1292" y="2626"/>
                  </a:lnTo>
                  <a:lnTo>
                    <a:pt x="1298" y="2619"/>
                  </a:lnTo>
                  <a:lnTo>
                    <a:pt x="1304" y="2612"/>
                  </a:lnTo>
                  <a:lnTo>
                    <a:pt x="1310" y="2606"/>
                  </a:lnTo>
                  <a:lnTo>
                    <a:pt x="1317" y="2601"/>
                  </a:lnTo>
                  <a:lnTo>
                    <a:pt x="1324" y="2596"/>
                  </a:lnTo>
                  <a:lnTo>
                    <a:pt x="1331" y="2593"/>
                  </a:lnTo>
                  <a:lnTo>
                    <a:pt x="1340" y="2589"/>
                  </a:lnTo>
                  <a:lnTo>
                    <a:pt x="1348" y="2588"/>
                  </a:lnTo>
                  <a:lnTo>
                    <a:pt x="1357" y="2586"/>
                  </a:lnTo>
                  <a:lnTo>
                    <a:pt x="1367" y="2586"/>
                  </a:lnTo>
                  <a:close/>
                  <a:moveTo>
                    <a:pt x="2198" y="6203"/>
                  </a:moveTo>
                  <a:lnTo>
                    <a:pt x="1041" y="6203"/>
                  </a:lnTo>
                  <a:lnTo>
                    <a:pt x="1041" y="3771"/>
                  </a:lnTo>
                  <a:lnTo>
                    <a:pt x="1042" y="3754"/>
                  </a:lnTo>
                  <a:lnTo>
                    <a:pt x="1045" y="3736"/>
                  </a:lnTo>
                  <a:lnTo>
                    <a:pt x="1048" y="3721"/>
                  </a:lnTo>
                  <a:lnTo>
                    <a:pt x="1054" y="3704"/>
                  </a:lnTo>
                  <a:lnTo>
                    <a:pt x="1061" y="3690"/>
                  </a:lnTo>
                  <a:lnTo>
                    <a:pt x="1069" y="3676"/>
                  </a:lnTo>
                  <a:lnTo>
                    <a:pt x="1079" y="3663"/>
                  </a:lnTo>
                  <a:lnTo>
                    <a:pt x="1091" y="3651"/>
                  </a:lnTo>
                  <a:lnTo>
                    <a:pt x="1102" y="3640"/>
                  </a:lnTo>
                  <a:lnTo>
                    <a:pt x="1115" y="3630"/>
                  </a:lnTo>
                  <a:lnTo>
                    <a:pt x="1128" y="3622"/>
                  </a:lnTo>
                  <a:lnTo>
                    <a:pt x="1144" y="3615"/>
                  </a:lnTo>
                  <a:lnTo>
                    <a:pt x="1159" y="3609"/>
                  </a:lnTo>
                  <a:lnTo>
                    <a:pt x="1174" y="3604"/>
                  </a:lnTo>
                  <a:lnTo>
                    <a:pt x="1191" y="3602"/>
                  </a:lnTo>
                  <a:lnTo>
                    <a:pt x="1209" y="3602"/>
                  </a:lnTo>
                  <a:lnTo>
                    <a:pt x="2030" y="3602"/>
                  </a:lnTo>
                  <a:lnTo>
                    <a:pt x="2047" y="3602"/>
                  </a:lnTo>
                  <a:lnTo>
                    <a:pt x="2063" y="3604"/>
                  </a:lnTo>
                  <a:lnTo>
                    <a:pt x="2080" y="3609"/>
                  </a:lnTo>
                  <a:lnTo>
                    <a:pt x="2095" y="3615"/>
                  </a:lnTo>
                  <a:lnTo>
                    <a:pt x="2109" y="3622"/>
                  </a:lnTo>
                  <a:lnTo>
                    <a:pt x="2123" y="3630"/>
                  </a:lnTo>
                  <a:lnTo>
                    <a:pt x="2136" y="3640"/>
                  </a:lnTo>
                  <a:lnTo>
                    <a:pt x="2148" y="3651"/>
                  </a:lnTo>
                  <a:lnTo>
                    <a:pt x="2159" y="3663"/>
                  </a:lnTo>
                  <a:lnTo>
                    <a:pt x="2168" y="3676"/>
                  </a:lnTo>
                  <a:lnTo>
                    <a:pt x="2178" y="3690"/>
                  </a:lnTo>
                  <a:lnTo>
                    <a:pt x="2185" y="3704"/>
                  </a:lnTo>
                  <a:lnTo>
                    <a:pt x="2189" y="3721"/>
                  </a:lnTo>
                  <a:lnTo>
                    <a:pt x="2194" y="3736"/>
                  </a:lnTo>
                  <a:lnTo>
                    <a:pt x="2196" y="3754"/>
                  </a:lnTo>
                  <a:lnTo>
                    <a:pt x="2198" y="3771"/>
                  </a:lnTo>
                  <a:lnTo>
                    <a:pt x="2198" y="6203"/>
                  </a:lnTo>
                  <a:close/>
                  <a:moveTo>
                    <a:pt x="2703" y="6203"/>
                  </a:moveTo>
                  <a:lnTo>
                    <a:pt x="2450" y="6203"/>
                  </a:lnTo>
                  <a:lnTo>
                    <a:pt x="2450" y="3771"/>
                  </a:lnTo>
                  <a:lnTo>
                    <a:pt x="2449" y="3749"/>
                  </a:lnTo>
                  <a:lnTo>
                    <a:pt x="2448" y="3728"/>
                  </a:lnTo>
                  <a:lnTo>
                    <a:pt x="2445" y="3706"/>
                  </a:lnTo>
                  <a:lnTo>
                    <a:pt x="2442" y="3686"/>
                  </a:lnTo>
                  <a:lnTo>
                    <a:pt x="2437" y="3664"/>
                  </a:lnTo>
                  <a:lnTo>
                    <a:pt x="2431" y="3644"/>
                  </a:lnTo>
                  <a:lnTo>
                    <a:pt x="2424" y="3624"/>
                  </a:lnTo>
                  <a:lnTo>
                    <a:pt x="2417" y="3605"/>
                  </a:lnTo>
                  <a:lnTo>
                    <a:pt x="2409" y="3586"/>
                  </a:lnTo>
                  <a:lnTo>
                    <a:pt x="2399" y="3569"/>
                  </a:lnTo>
                  <a:lnTo>
                    <a:pt x="2389" y="3550"/>
                  </a:lnTo>
                  <a:lnTo>
                    <a:pt x="2378" y="3533"/>
                  </a:lnTo>
                  <a:lnTo>
                    <a:pt x="2366" y="3517"/>
                  </a:lnTo>
                  <a:lnTo>
                    <a:pt x="2355" y="3500"/>
                  </a:lnTo>
                  <a:lnTo>
                    <a:pt x="2340" y="3485"/>
                  </a:lnTo>
                  <a:lnTo>
                    <a:pt x="2327" y="3470"/>
                  </a:lnTo>
                  <a:lnTo>
                    <a:pt x="2312" y="3455"/>
                  </a:lnTo>
                  <a:lnTo>
                    <a:pt x="2297" y="3442"/>
                  </a:lnTo>
                  <a:lnTo>
                    <a:pt x="2281" y="3430"/>
                  </a:lnTo>
                  <a:lnTo>
                    <a:pt x="2265" y="3418"/>
                  </a:lnTo>
                  <a:lnTo>
                    <a:pt x="2247" y="3407"/>
                  </a:lnTo>
                  <a:lnTo>
                    <a:pt x="2229" y="3396"/>
                  </a:lnTo>
                  <a:lnTo>
                    <a:pt x="2212" y="3387"/>
                  </a:lnTo>
                  <a:lnTo>
                    <a:pt x="2193" y="3379"/>
                  </a:lnTo>
                  <a:lnTo>
                    <a:pt x="2174" y="3371"/>
                  </a:lnTo>
                  <a:lnTo>
                    <a:pt x="2155" y="3365"/>
                  </a:lnTo>
                  <a:lnTo>
                    <a:pt x="2135" y="3359"/>
                  </a:lnTo>
                  <a:lnTo>
                    <a:pt x="2115" y="3354"/>
                  </a:lnTo>
                  <a:lnTo>
                    <a:pt x="2094" y="3350"/>
                  </a:lnTo>
                  <a:lnTo>
                    <a:pt x="2072" y="3347"/>
                  </a:lnTo>
                  <a:lnTo>
                    <a:pt x="2051" y="3346"/>
                  </a:lnTo>
                  <a:lnTo>
                    <a:pt x="2030" y="3346"/>
                  </a:lnTo>
                  <a:lnTo>
                    <a:pt x="1209" y="3346"/>
                  </a:lnTo>
                  <a:lnTo>
                    <a:pt x="1187" y="3346"/>
                  </a:lnTo>
                  <a:lnTo>
                    <a:pt x="1166" y="3347"/>
                  </a:lnTo>
                  <a:lnTo>
                    <a:pt x="1145" y="3350"/>
                  </a:lnTo>
                  <a:lnTo>
                    <a:pt x="1124" y="3354"/>
                  </a:lnTo>
                  <a:lnTo>
                    <a:pt x="1104" y="3359"/>
                  </a:lnTo>
                  <a:lnTo>
                    <a:pt x="1084" y="3365"/>
                  </a:lnTo>
                  <a:lnTo>
                    <a:pt x="1065" y="3371"/>
                  </a:lnTo>
                  <a:lnTo>
                    <a:pt x="1045" y="3379"/>
                  </a:lnTo>
                  <a:lnTo>
                    <a:pt x="1027" y="3387"/>
                  </a:lnTo>
                  <a:lnTo>
                    <a:pt x="1008" y="3396"/>
                  </a:lnTo>
                  <a:lnTo>
                    <a:pt x="990" y="3407"/>
                  </a:lnTo>
                  <a:lnTo>
                    <a:pt x="974" y="3418"/>
                  </a:lnTo>
                  <a:lnTo>
                    <a:pt x="957" y="3430"/>
                  </a:lnTo>
                  <a:lnTo>
                    <a:pt x="941" y="3442"/>
                  </a:lnTo>
                  <a:lnTo>
                    <a:pt x="927" y="3455"/>
                  </a:lnTo>
                  <a:lnTo>
                    <a:pt x="911" y="3470"/>
                  </a:lnTo>
                  <a:lnTo>
                    <a:pt x="897" y="3485"/>
                  </a:lnTo>
                  <a:lnTo>
                    <a:pt x="884" y="3500"/>
                  </a:lnTo>
                  <a:lnTo>
                    <a:pt x="872" y="3517"/>
                  </a:lnTo>
                  <a:lnTo>
                    <a:pt x="861" y="3533"/>
                  </a:lnTo>
                  <a:lnTo>
                    <a:pt x="849" y="3550"/>
                  </a:lnTo>
                  <a:lnTo>
                    <a:pt x="839" y="3569"/>
                  </a:lnTo>
                  <a:lnTo>
                    <a:pt x="830" y="3586"/>
                  </a:lnTo>
                  <a:lnTo>
                    <a:pt x="822" y="3605"/>
                  </a:lnTo>
                  <a:lnTo>
                    <a:pt x="813" y="3624"/>
                  </a:lnTo>
                  <a:lnTo>
                    <a:pt x="807" y="3644"/>
                  </a:lnTo>
                  <a:lnTo>
                    <a:pt x="802" y="3664"/>
                  </a:lnTo>
                  <a:lnTo>
                    <a:pt x="797" y="3686"/>
                  </a:lnTo>
                  <a:lnTo>
                    <a:pt x="793" y="3706"/>
                  </a:lnTo>
                  <a:lnTo>
                    <a:pt x="790" y="3728"/>
                  </a:lnTo>
                  <a:lnTo>
                    <a:pt x="789" y="3749"/>
                  </a:lnTo>
                  <a:lnTo>
                    <a:pt x="789" y="3771"/>
                  </a:lnTo>
                  <a:lnTo>
                    <a:pt x="789" y="6203"/>
                  </a:lnTo>
                  <a:lnTo>
                    <a:pt x="535" y="6203"/>
                  </a:lnTo>
                  <a:lnTo>
                    <a:pt x="535" y="3771"/>
                  </a:lnTo>
                  <a:lnTo>
                    <a:pt x="536" y="3736"/>
                  </a:lnTo>
                  <a:lnTo>
                    <a:pt x="538" y="3701"/>
                  </a:lnTo>
                  <a:lnTo>
                    <a:pt x="543" y="3667"/>
                  </a:lnTo>
                  <a:lnTo>
                    <a:pt x="549" y="3634"/>
                  </a:lnTo>
                  <a:lnTo>
                    <a:pt x="556" y="3601"/>
                  </a:lnTo>
                  <a:lnTo>
                    <a:pt x="566" y="3569"/>
                  </a:lnTo>
                  <a:lnTo>
                    <a:pt x="576" y="3537"/>
                  </a:lnTo>
                  <a:lnTo>
                    <a:pt x="588" y="3506"/>
                  </a:lnTo>
                  <a:lnTo>
                    <a:pt x="602" y="3476"/>
                  </a:lnTo>
                  <a:lnTo>
                    <a:pt x="616" y="3446"/>
                  </a:lnTo>
                  <a:lnTo>
                    <a:pt x="633" y="3418"/>
                  </a:lnTo>
                  <a:lnTo>
                    <a:pt x="650" y="3389"/>
                  </a:lnTo>
                  <a:lnTo>
                    <a:pt x="669" y="3363"/>
                  </a:lnTo>
                  <a:lnTo>
                    <a:pt x="689" y="3337"/>
                  </a:lnTo>
                  <a:lnTo>
                    <a:pt x="711" y="3313"/>
                  </a:lnTo>
                  <a:lnTo>
                    <a:pt x="733" y="3289"/>
                  </a:lnTo>
                  <a:lnTo>
                    <a:pt x="757" y="3267"/>
                  </a:lnTo>
                  <a:lnTo>
                    <a:pt x="780" y="3245"/>
                  </a:lnTo>
                  <a:lnTo>
                    <a:pt x="806" y="3224"/>
                  </a:lnTo>
                  <a:lnTo>
                    <a:pt x="832" y="3205"/>
                  </a:lnTo>
                  <a:lnTo>
                    <a:pt x="859" y="3188"/>
                  </a:lnTo>
                  <a:lnTo>
                    <a:pt x="888" y="3171"/>
                  </a:lnTo>
                  <a:lnTo>
                    <a:pt x="917" y="3157"/>
                  </a:lnTo>
                  <a:lnTo>
                    <a:pt x="947" y="3143"/>
                  </a:lnTo>
                  <a:lnTo>
                    <a:pt x="977" y="3131"/>
                  </a:lnTo>
                  <a:lnTo>
                    <a:pt x="1008" y="3119"/>
                  </a:lnTo>
                  <a:lnTo>
                    <a:pt x="1041" y="3111"/>
                  </a:lnTo>
                  <a:lnTo>
                    <a:pt x="1073" y="3103"/>
                  </a:lnTo>
                  <a:lnTo>
                    <a:pt x="1106" y="3097"/>
                  </a:lnTo>
                  <a:lnTo>
                    <a:pt x="1140" y="3092"/>
                  </a:lnTo>
                  <a:lnTo>
                    <a:pt x="1174" y="3090"/>
                  </a:lnTo>
                  <a:lnTo>
                    <a:pt x="1209" y="3088"/>
                  </a:lnTo>
                  <a:lnTo>
                    <a:pt x="2030" y="3088"/>
                  </a:lnTo>
                  <a:lnTo>
                    <a:pt x="2064" y="3090"/>
                  </a:lnTo>
                  <a:lnTo>
                    <a:pt x="2098" y="3092"/>
                  </a:lnTo>
                  <a:lnTo>
                    <a:pt x="2133" y="3097"/>
                  </a:lnTo>
                  <a:lnTo>
                    <a:pt x="2166" y="3103"/>
                  </a:lnTo>
                  <a:lnTo>
                    <a:pt x="2198" y="3111"/>
                  </a:lnTo>
                  <a:lnTo>
                    <a:pt x="2229" y="3119"/>
                  </a:lnTo>
                  <a:lnTo>
                    <a:pt x="2261" y="3131"/>
                  </a:lnTo>
                  <a:lnTo>
                    <a:pt x="2292" y="3143"/>
                  </a:lnTo>
                  <a:lnTo>
                    <a:pt x="2321" y="3157"/>
                  </a:lnTo>
                  <a:lnTo>
                    <a:pt x="2351" y="3171"/>
                  </a:lnTo>
                  <a:lnTo>
                    <a:pt x="2378" y="3188"/>
                  </a:lnTo>
                  <a:lnTo>
                    <a:pt x="2406" y="3205"/>
                  </a:lnTo>
                  <a:lnTo>
                    <a:pt x="2432" y="3224"/>
                  </a:lnTo>
                  <a:lnTo>
                    <a:pt x="2457" y="3245"/>
                  </a:lnTo>
                  <a:lnTo>
                    <a:pt x="2482" y="3267"/>
                  </a:lnTo>
                  <a:lnTo>
                    <a:pt x="2506" y="3289"/>
                  </a:lnTo>
                  <a:lnTo>
                    <a:pt x="2528" y="3313"/>
                  </a:lnTo>
                  <a:lnTo>
                    <a:pt x="2549" y="3337"/>
                  </a:lnTo>
                  <a:lnTo>
                    <a:pt x="2569" y="3363"/>
                  </a:lnTo>
                  <a:lnTo>
                    <a:pt x="2588" y="3389"/>
                  </a:lnTo>
                  <a:lnTo>
                    <a:pt x="2606" y="3418"/>
                  </a:lnTo>
                  <a:lnTo>
                    <a:pt x="2621" y="3446"/>
                  </a:lnTo>
                  <a:lnTo>
                    <a:pt x="2637" y="3476"/>
                  </a:lnTo>
                  <a:lnTo>
                    <a:pt x="2650" y="3506"/>
                  </a:lnTo>
                  <a:lnTo>
                    <a:pt x="2663" y="3537"/>
                  </a:lnTo>
                  <a:lnTo>
                    <a:pt x="2673" y="3569"/>
                  </a:lnTo>
                  <a:lnTo>
                    <a:pt x="2681" y="3601"/>
                  </a:lnTo>
                  <a:lnTo>
                    <a:pt x="2690" y="3634"/>
                  </a:lnTo>
                  <a:lnTo>
                    <a:pt x="2696" y="3667"/>
                  </a:lnTo>
                  <a:lnTo>
                    <a:pt x="2699" y="3701"/>
                  </a:lnTo>
                  <a:lnTo>
                    <a:pt x="2703" y="3736"/>
                  </a:lnTo>
                  <a:lnTo>
                    <a:pt x="2703" y="3771"/>
                  </a:lnTo>
                  <a:lnTo>
                    <a:pt x="2703" y="6203"/>
                  </a:lnTo>
                  <a:close/>
                </a:path>
              </a:pathLst>
            </a:custGeom>
            <a:solidFill>
              <a:srgbClr val="C3996B"/>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8" name="行李箱"/>
            <p:cNvSpPr/>
            <p:nvPr/>
          </p:nvSpPr>
          <p:spPr bwMode="auto">
            <a:xfrm>
              <a:off x="5685473" y="2245995"/>
              <a:ext cx="1038701" cy="833438"/>
            </a:xfrm>
            <a:custGeom>
              <a:avLst/>
              <a:gdLst>
                <a:gd name="T0" fmla="*/ 2147483646 w 4473"/>
                <a:gd name="T1" fmla="*/ 2147483646 h 3808"/>
                <a:gd name="T2" fmla="*/ 2147483646 w 4473"/>
                <a:gd name="T3" fmla="*/ 2147483646 h 3808"/>
                <a:gd name="T4" fmla="*/ 2147483646 w 4473"/>
                <a:gd name="T5" fmla="*/ 619180096 h 3808"/>
                <a:gd name="T6" fmla="*/ 2147483646 w 4473"/>
                <a:gd name="T7" fmla="*/ 619180096 h 3808"/>
                <a:gd name="T8" fmla="*/ 2147483646 w 4473"/>
                <a:gd name="T9" fmla="*/ 2147483646 h 3808"/>
                <a:gd name="T10" fmla="*/ 2147483646 w 4473"/>
                <a:gd name="T11" fmla="*/ 2147483646 h 3808"/>
                <a:gd name="T12" fmla="*/ 2147483646 w 4473"/>
                <a:gd name="T13" fmla="*/ 2147483646 h 3808"/>
                <a:gd name="T14" fmla="*/ 2147483646 w 4473"/>
                <a:gd name="T15" fmla="*/ 2147483646 h 3808"/>
                <a:gd name="T16" fmla="*/ 2147483646 w 4473"/>
                <a:gd name="T17" fmla="*/ 2147483646 h 3808"/>
                <a:gd name="T18" fmla="*/ 2147483646 w 4473"/>
                <a:gd name="T19" fmla="*/ 2147483646 h 3808"/>
                <a:gd name="T20" fmla="*/ 2147483646 w 4473"/>
                <a:gd name="T21" fmla="*/ 2147483646 h 3808"/>
                <a:gd name="T22" fmla="*/ 2147483646 w 4473"/>
                <a:gd name="T23" fmla="*/ 2147483646 h 3808"/>
                <a:gd name="T24" fmla="*/ 2147483646 w 4473"/>
                <a:gd name="T25" fmla="*/ 2147483646 h 3808"/>
                <a:gd name="T26" fmla="*/ 2147483646 w 4473"/>
                <a:gd name="T27" fmla="*/ 2147483646 h 3808"/>
                <a:gd name="T28" fmla="*/ 2147483646 w 4473"/>
                <a:gd name="T29" fmla="*/ 2147483646 h 3808"/>
                <a:gd name="T30" fmla="*/ 2147483646 w 4473"/>
                <a:gd name="T31" fmla="*/ 2147483646 h 3808"/>
                <a:gd name="T32" fmla="*/ 2147483646 w 4473"/>
                <a:gd name="T33" fmla="*/ 2147483646 h 3808"/>
                <a:gd name="T34" fmla="*/ 2147483646 w 4473"/>
                <a:gd name="T35" fmla="*/ 2147483646 h 3808"/>
                <a:gd name="T36" fmla="*/ 2147483646 w 4473"/>
                <a:gd name="T37" fmla="*/ 2147483646 h 3808"/>
                <a:gd name="T38" fmla="*/ 2147483646 w 4473"/>
                <a:gd name="T39" fmla="*/ 2147483646 h 3808"/>
                <a:gd name="T40" fmla="*/ 2147483646 w 4473"/>
                <a:gd name="T41" fmla="*/ 2147483646 h 3808"/>
                <a:gd name="T42" fmla="*/ 2147483646 w 4473"/>
                <a:gd name="T43" fmla="*/ 2147483646 h 3808"/>
                <a:gd name="T44" fmla="*/ 2147483646 w 4473"/>
                <a:gd name="T45" fmla="*/ 2147483646 h 3808"/>
                <a:gd name="T46" fmla="*/ 2147483646 w 4473"/>
                <a:gd name="T47" fmla="*/ 2147483646 h 3808"/>
                <a:gd name="T48" fmla="*/ 0 w 4473"/>
                <a:gd name="T49" fmla="*/ 2147483646 h 3808"/>
                <a:gd name="T50" fmla="*/ 2147483646 w 4473"/>
                <a:gd name="T51" fmla="*/ 2147483646 h 3808"/>
                <a:gd name="T52" fmla="*/ 2147483646 w 4473"/>
                <a:gd name="T53" fmla="*/ 2147483646 h 3808"/>
                <a:gd name="T54" fmla="*/ 2147483646 w 4473"/>
                <a:gd name="T55" fmla="*/ 2147483646 h 3808"/>
                <a:gd name="T56" fmla="*/ 2147483646 w 4473"/>
                <a:gd name="T57" fmla="*/ 2147483646 h 3808"/>
                <a:gd name="T58" fmla="*/ 2147483646 w 4473"/>
                <a:gd name="T59" fmla="*/ 2147483646 h 3808"/>
                <a:gd name="T60" fmla="*/ 2147483646 w 4473"/>
                <a:gd name="T61" fmla="*/ 2147483646 h 3808"/>
                <a:gd name="T62" fmla="*/ 2147483646 w 4473"/>
                <a:gd name="T63" fmla="*/ 2147483646 h 3808"/>
                <a:gd name="T64" fmla="*/ 2147483646 w 4473"/>
                <a:gd name="T65" fmla="*/ 2147483646 h 3808"/>
                <a:gd name="T66" fmla="*/ 2147483646 w 4473"/>
                <a:gd name="T67" fmla="*/ 2147483646 h 3808"/>
                <a:gd name="T68" fmla="*/ 2147483646 w 4473"/>
                <a:gd name="T69" fmla="*/ 2147483646 h 3808"/>
                <a:gd name="T70" fmla="*/ 2147483646 w 4473"/>
                <a:gd name="T71" fmla="*/ 2147483646 h 3808"/>
                <a:gd name="T72" fmla="*/ 2147483646 w 4473"/>
                <a:gd name="T73" fmla="*/ 2147483646 h 3808"/>
                <a:gd name="T74" fmla="*/ 2147483646 w 4473"/>
                <a:gd name="T75" fmla="*/ 2147483646 h 3808"/>
                <a:gd name="T76" fmla="*/ 2147483646 w 4473"/>
                <a:gd name="T77" fmla="*/ 2147483646 h 3808"/>
                <a:gd name="T78" fmla="*/ 2147483646 w 4473"/>
                <a:gd name="T79" fmla="*/ 2147483646 h 3808"/>
                <a:gd name="T80" fmla="*/ 2147483646 w 4473"/>
                <a:gd name="T81" fmla="*/ 2147483646 h 3808"/>
                <a:gd name="T82" fmla="*/ 2147483646 w 4473"/>
                <a:gd name="T83" fmla="*/ 2147483646 h 3808"/>
                <a:gd name="T84" fmla="*/ 2147483646 w 4473"/>
                <a:gd name="T85" fmla="*/ 2147483646 h 3808"/>
                <a:gd name="T86" fmla="*/ 2147483646 w 4473"/>
                <a:gd name="T87" fmla="*/ 2147483646 h 3808"/>
                <a:gd name="T88" fmla="*/ 2147483646 w 4473"/>
                <a:gd name="T89" fmla="*/ 2147483646 h 3808"/>
                <a:gd name="T90" fmla="*/ 2147483646 w 4473"/>
                <a:gd name="T91" fmla="*/ 2147483646 h 3808"/>
                <a:gd name="T92" fmla="*/ 2147483646 w 4473"/>
                <a:gd name="T93" fmla="*/ 2147483646 h 3808"/>
                <a:gd name="T94" fmla="*/ 2147483646 w 4473"/>
                <a:gd name="T95" fmla="*/ 2147483646 h 3808"/>
                <a:gd name="T96" fmla="*/ 2147483646 w 4473"/>
                <a:gd name="T97" fmla="*/ 2147483646 h 3808"/>
                <a:gd name="T98" fmla="*/ 2147483646 w 4473"/>
                <a:gd name="T99" fmla="*/ 2147483646 h 3808"/>
                <a:gd name="T100" fmla="*/ 2147483646 w 4473"/>
                <a:gd name="T101" fmla="*/ 2147483646 h 3808"/>
                <a:gd name="T102" fmla="*/ 2147483646 w 4473"/>
                <a:gd name="T103" fmla="*/ 2147483646 h 3808"/>
                <a:gd name="T104" fmla="*/ 2147483646 w 4473"/>
                <a:gd name="T105" fmla="*/ 2147483646 h 3808"/>
                <a:gd name="T106" fmla="*/ 2147483646 w 4473"/>
                <a:gd name="T107" fmla="*/ 2147483646 h 3808"/>
                <a:gd name="T108" fmla="*/ 2147483646 w 4473"/>
                <a:gd name="T109" fmla="*/ 2147483646 h 3808"/>
                <a:gd name="T110" fmla="*/ 2147483646 w 4473"/>
                <a:gd name="T111" fmla="*/ 2147483646 h 3808"/>
                <a:gd name="T112" fmla="*/ 2147483646 w 4473"/>
                <a:gd name="T113" fmla="*/ 2147483646 h 380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473" h="3808">
                  <a:moveTo>
                    <a:pt x="2991" y="526"/>
                  </a:moveTo>
                  <a:lnTo>
                    <a:pt x="2991" y="526"/>
                  </a:lnTo>
                  <a:lnTo>
                    <a:pt x="2987" y="495"/>
                  </a:lnTo>
                  <a:lnTo>
                    <a:pt x="2981" y="465"/>
                  </a:lnTo>
                  <a:lnTo>
                    <a:pt x="2975" y="437"/>
                  </a:lnTo>
                  <a:lnTo>
                    <a:pt x="2967" y="408"/>
                  </a:lnTo>
                  <a:lnTo>
                    <a:pt x="2960" y="381"/>
                  </a:lnTo>
                  <a:lnTo>
                    <a:pt x="2950" y="355"/>
                  </a:lnTo>
                  <a:lnTo>
                    <a:pt x="2940" y="329"/>
                  </a:lnTo>
                  <a:lnTo>
                    <a:pt x="2929" y="304"/>
                  </a:lnTo>
                  <a:lnTo>
                    <a:pt x="2918" y="280"/>
                  </a:lnTo>
                  <a:lnTo>
                    <a:pt x="2905" y="257"/>
                  </a:lnTo>
                  <a:lnTo>
                    <a:pt x="2892" y="236"/>
                  </a:lnTo>
                  <a:lnTo>
                    <a:pt x="2878" y="215"/>
                  </a:lnTo>
                  <a:lnTo>
                    <a:pt x="2864" y="194"/>
                  </a:lnTo>
                  <a:lnTo>
                    <a:pt x="2848" y="175"/>
                  </a:lnTo>
                  <a:lnTo>
                    <a:pt x="2831" y="156"/>
                  </a:lnTo>
                  <a:lnTo>
                    <a:pt x="2814" y="139"/>
                  </a:lnTo>
                  <a:lnTo>
                    <a:pt x="2796" y="123"/>
                  </a:lnTo>
                  <a:lnTo>
                    <a:pt x="2778" y="107"/>
                  </a:lnTo>
                  <a:lnTo>
                    <a:pt x="2758" y="93"/>
                  </a:lnTo>
                  <a:lnTo>
                    <a:pt x="2739" y="79"/>
                  </a:lnTo>
                  <a:lnTo>
                    <a:pt x="2718" y="67"/>
                  </a:lnTo>
                  <a:lnTo>
                    <a:pt x="2697" y="55"/>
                  </a:lnTo>
                  <a:lnTo>
                    <a:pt x="2675" y="45"/>
                  </a:lnTo>
                  <a:lnTo>
                    <a:pt x="2652" y="36"/>
                  </a:lnTo>
                  <a:lnTo>
                    <a:pt x="2629" y="27"/>
                  </a:lnTo>
                  <a:lnTo>
                    <a:pt x="2605" y="20"/>
                  </a:lnTo>
                  <a:lnTo>
                    <a:pt x="2580" y="14"/>
                  </a:lnTo>
                  <a:lnTo>
                    <a:pt x="2555" y="8"/>
                  </a:lnTo>
                  <a:lnTo>
                    <a:pt x="2529" y="5"/>
                  </a:lnTo>
                  <a:lnTo>
                    <a:pt x="2503" y="2"/>
                  </a:lnTo>
                  <a:lnTo>
                    <a:pt x="2476" y="0"/>
                  </a:lnTo>
                  <a:lnTo>
                    <a:pt x="2449" y="0"/>
                  </a:lnTo>
                  <a:lnTo>
                    <a:pt x="2025" y="0"/>
                  </a:lnTo>
                  <a:lnTo>
                    <a:pt x="1998" y="0"/>
                  </a:lnTo>
                  <a:lnTo>
                    <a:pt x="1971" y="2"/>
                  </a:lnTo>
                  <a:lnTo>
                    <a:pt x="1944" y="5"/>
                  </a:lnTo>
                  <a:lnTo>
                    <a:pt x="1918" y="8"/>
                  </a:lnTo>
                  <a:lnTo>
                    <a:pt x="1893" y="14"/>
                  </a:lnTo>
                  <a:lnTo>
                    <a:pt x="1868" y="20"/>
                  </a:lnTo>
                  <a:lnTo>
                    <a:pt x="1844" y="27"/>
                  </a:lnTo>
                  <a:lnTo>
                    <a:pt x="1822" y="36"/>
                  </a:lnTo>
                  <a:lnTo>
                    <a:pt x="1799" y="45"/>
                  </a:lnTo>
                  <a:lnTo>
                    <a:pt x="1777" y="55"/>
                  </a:lnTo>
                  <a:lnTo>
                    <a:pt x="1755" y="67"/>
                  </a:lnTo>
                  <a:lnTo>
                    <a:pt x="1735" y="79"/>
                  </a:lnTo>
                  <a:lnTo>
                    <a:pt x="1714" y="93"/>
                  </a:lnTo>
                  <a:lnTo>
                    <a:pt x="1696" y="107"/>
                  </a:lnTo>
                  <a:lnTo>
                    <a:pt x="1677" y="123"/>
                  </a:lnTo>
                  <a:lnTo>
                    <a:pt x="1659" y="139"/>
                  </a:lnTo>
                  <a:lnTo>
                    <a:pt x="1641" y="157"/>
                  </a:lnTo>
                  <a:lnTo>
                    <a:pt x="1625" y="175"/>
                  </a:lnTo>
                  <a:lnTo>
                    <a:pt x="1610" y="194"/>
                  </a:lnTo>
                  <a:lnTo>
                    <a:pt x="1595" y="215"/>
                  </a:lnTo>
                  <a:lnTo>
                    <a:pt x="1581" y="236"/>
                  </a:lnTo>
                  <a:lnTo>
                    <a:pt x="1567" y="258"/>
                  </a:lnTo>
                  <a:lnTo>
                    <a:pt x="1555" y="281"/>
                  </a:lnTo>
                  <a:lnTo>
                    <a:pt x="1543" y="305"/>
                  </a:lnTo>
                  <a:lnTo>
                    <a:pt x="1534" y="330"/>
                  </a:lnTo>
                  <a:lnTo>
                    <a:pt x="1523" y="355"/>
                  </a:lnTo>
                  <a:lnTo>
                    <a:pt x="1514" y="382"/>
                  </a:lnTo>
                  <a:lnTo>
                    <a:pt x="1506" y="409"/>
                  </a:lnTo>
                  <a:lnTo>
                    <a:pt x="1499" y="438"/>
                  </a:lnTo>
                  <a:lnTo>
                    <a:pt x="1492" y="466"/>
                  </a:lnTo>
                  <a:lnTo>
                    <a:pt x="1487" y="496"/>
                  </a:lnTo>
                  <a:lnTo>
                    <a:pt x="1483" y="527"/>
                  </a:lnTo>
                  <a:lnTo>
                    <a:pt x="1128" y="527"/>
                  </a:lnTo>
                  <a:lnTo>
                    <a:pt x="1128" y="3289"/>
                  </a:lnTo>
                  <a:lnTo>
                    <a:pt x="3345" y="3289"/>
                  </a:lnTo>
                  <a:lnTo>
                    <a:pt x="3345" y="527"/>
                  </a:lnTo>
                  <a:lnTo>
                    <a:pt x="2991" y="526"/>
                  </a:lnTo>
                  <a:close/>
                  <a:moveTo>
                    <a:pt x="2025" y="236"/>
                  </a:moveTo>
                  <a:lnTo>
                    <a:pt x="2449" y="236"/>
                  </a:lnTo>
                  <a:lnTo>
                    <a:pt x="2477" y="237"/>
                  </a:lnTo>
                  <a:lnTo>
                    <a:pt x="2503" y="240"/>
                  </a:lnTo>
                  <a:lnTo>
                    <a:pt x="2516" y="243"/>
                  </a:lnTo>
                  <a:lnTo>
                    <a:pt x="2529" y="246"/>
                  </a:lnTo>
                  <a:lnTo>
                    <a:pt x="2541" y="250"/>
                  </a:lnTo>
                  <a:lnTo>
                    <a:pt x="2552" y="254"/>
                  </a:lnTo>
                  <a:lnTo>
                    <a:pt x="2564" y="259"/>
                  </a:lnTo>
                  <a:lnTo>
                    <a:pt x="2575" y="265"/>
                  </a:lnTo>
                  <a:lnTo>
                    <a:pt x="2585" y="271"/>
                  </a:lnTo>
                  <a:lnTo>
                    <a:pt x="2595" y="278"/>
                  </a:lnTo>
                  <a:lnTo>
                    <a:pt x="2605" y="286"/>
                  </a:lnTo>
                  <a:lnTo>
                    <a:pt x="2614" y="293"/>
                  </a:lnTo>
                  <a:lnTo>
                    <a:pt x="2624" y="302"/>
                  </a:lnTo>
                  <a:lnTo>
                    <a:pt x="2631" y="311"/>
                  </a:lnTo>
                  <a:lnTo>
                    <a:pt x="2648" y="330"/>
                  </a:lnTo>
                  <a:lnTo>
                    <a:pt x="2663" y="352"/>
                  </a:lnTo>
                  <a:lnTo>
                    <a:pt x="2676" y="376"/>
                  </a:lnTo>
                  <a:lnTo>
                    <a:pt x="2688" y="402"/>
                  </a:lnTo>
                  <a:lnTo>
                    <a:pt x="2698" y="430"/>
                  </a:lnTo>
                  <a:lnTo>
                    <a:pt x="2706" y="461"/>
                  </a:lnTo>
                  <a:lnTo>
                    <a:pt x="2713" y="493"/>
                  </a:lnTo>
                  <a:lnTo>
                    <a:pt x="2718" y="527"/>
                  </a:lnTo>
                  <a:lnTo>
                    <a:pt x="1755" y="526"/>
                  </a:lnTo>
                  <a:lnTo>
                    <a:pt x="1760" y="500"/>
                  </a:lnTo>
                  <a:lnTo>
                    <a:pt x="1764" y="476"/>
                  </a:lnTo>
                  <a:lnTo>
                    <a:pt x="1769" y="453"/>
                  </a:lnTo>
                  <a:lnTo>
                    <a:pt x="1775" y="431"/>
                  </a:lnTo>
                  <a:lnTo>
                    <a:pt x="1783" y="412"/>
                  </a:lnTo>
                  <a:lnTo>
                    <a:pt x="1789" y="393"/>
                  </a:lnTo>
                  <a:lnTo>
                    <a:pt x="1797" y="376"/>
                  </a:lnTo>
                  <a:lnTo>
                    <a:pt x="1805" y="359"/>
                  </a:lnTo>
                  <a:lnTo>
                    <a:pt x="1814" y="345"/>
                  </a:lnTo>
                  <a:lnTo>
                    <a:pt x="1823" y="331"/>
                  </a:lnTo>
                  <a:lnTo>
                    <a:pt x="1833" y="319"/>
                  </a:lnTo>
                  <a:lnTo>
                    <a:pt x="1842" y="308"/>
                  </a:lnTo>
                  <a:lnTo>
                    <a:pt x="1852" y="297"/>
                  </a:lnTo>
                  <a:lnTo>
                    <a:pt x="1862" y="289"/>
                  </a:lnTo>
                  <a:lnTo>
                    <a:pt x="1873" y="280"/>
                  </a:lnTo>
                  <a:lnTo>
                    <a:pt x="1883" y="274"/>
                  </a:lnTo>
                  <a:lnTo>
                    <a:pt x="1893" y="267"/>
                  </a:lnTo>
                  <a:lnTo>
                    <a:pt x="1904" y="261"/>
                  </a:lnTo>
                  <a:lnTo>
                    <a:pt x="1925" y="252"/>
                  </a:lnTo>
                  <a:lnTo>
                    <a:pt x="1944" y="245"/>
                  </a:lnTo>
                  <a:lnTo>
                    <a:pt x="1964" y="241"/>
                  </a:lnTo>
                  <a:lnTo>
                    <a:pt x="1982" y="238"/>
                  </a:lnTo>
                  <a:lnTo>
                    <a:pt x="1999" y="237"/>
                  </a:lnTo>
                  <a:lnTo>
                    <a:pt x="2025" y="236"/>
                  </a:lnTo>
                  <a:close/>
                  <a:moveTo>
                    <a:pt x="1320" y="1261"/>
                  </a:moveTo>
                  <a:lnTo>
                    <a:pt x="2337" y="780"/>
                  </a:lnTo>
                  <a:lnTo>
                    <a:pt x="2532" y="1193"/>
                  </a:lnTo>
                  <a:lnTo>
                    <a:pt x="1514" y="1674"/>
                  </a:lnTo>
                  <a:lnTo>
                    <a:pt x="1320" y="1261"/>
                  </a:lnTo>
                  <a:close/>
                  <a:moveTo>
                    <a:pt x="2963" y="2848"/>
                  </a:moveTo>
                  <a:lnTo>
                    <a:pt x="2304" y="2847"/>
                  </a:lnTo>
                  <a:lnTo>
                    <a:pt x="2304" y="2393"/>
                  </a:lnTo>
                  <a:lnTo>
                    <a:pt x="2963" y="2393"/>
                  </a:lnTo>
                  <a:lnTo>
                    <a:pt x="2963" y="2848"/>
                  </a:lnTo>
                  <a:close/>
                  <a:moveTo>
                    <a:pt x="3032" y="1972"/>
                  </a:moveTo>
                  <a:lnTo>
                    <a:pt x="3032" y="1972"/>
                  </a:lnTo>
                  <a:lnTo>
                    <a:pt x="3031" y="1983"/>
                  </a:lnTo>
                  <a:lnTo>
                    <a:pt x="3028" y="1994"/>
                  </a:lnTo>
                  <a:lnTo>
                    <a:pt x="3025" y="2004"/>
                  </a:lnTo>
                  <a:lnTo>
                    <a:pt x="3020" y="2014"/>
                  </a:lnTo>
                  <a:lnTo>
                    <a:pt x="3015" y="2022"/>
                  </a:lnTo>
                  <a:lnTo>
                    <a:pt x="3008" y="2031"/>
                  </a:lnTo>
                  <a:lnTo>
                    <a:pt x="3001" y="2039"/>
                  </a:lnTo>
                  <a:lnTo>
                    <a:pt x="2993" y="2046"/>
                  </a:lnTo>
                  <a:lnTo>
                    <a:pt x="2986" y="2053"/>
                  </a:lnTo>
                  <a:lnTo>
                    <a:pt x="2976" y="2058"/>
                  </a:lnTo>
                  <a:lnTo>
                    <a:pt x="2967" y="2062"/>
                  </a:lnTo>
                  <a:lnTo>
                    <a:pt x="2957" y="2067"/>
                  </a:lnTo>
                  <a:lnTo>
                    <a:pt x="2946" y="2069"/>
                  </a:lnTo>
                  <a:lnTo>
                    <a:pt x="2936" y="2071"/>
                  </a:lnTo>
                  <a:lnTo>
                    <a:pt x="2925" y="2072"/>
                  </a:lnTo>
                  <a:lnTo>
                    <a:pt x="2914" y="2071"/>
                  </a:lnTo>
                  <a:lnTo>
                    <a:pt x="2237" y="2014"/>
                  </a:lnTo>
                  <a:lnTo>
                    <a:pt x="2226" y="2011"/>
                  </a:lnTo>
                  <a:lnTo>
                    <a:pt x="2215" y="2009"/>
                  </a:lnTo>
                  <a:lnTo>
                    <a:pt x="2204" y="2006"/>
                  </a:lnTo>
                  <a:lnTo>
                    <a:pt x="2196" y="2001"/>
                  </a:lnTo>
                  <a:lnTo>
                    <a:pt x="2186" y="1995"/>
                  </a:lnTo>
                  <a:lnTo>
                    <a:pt x="2177" y="1990"/>
                  </a:lnTo>
                  <a:lnTo>
                    <a:pt x="2169" y="1982"/>
                  </a:lnTo>
                  <a:lnTo>
                    <a:pt x="2163" y="1974"/>
                  </a:lnTo>
                  <a:lnTo>
                    <a:pt x="2156" y="1966"/>
                  </a:lnTo>
                  <a:lnTo>
                    <a:pt x="2151" y="1957"/>
                  </a:lnTo>
                  <a:lnTo>
                    <a:pt x="2146" y="1947"/>
                  </a:lnTo>
                  <a:lnTo>
                    <a:pt x="2142" y="1937"/>
                  </a:lnTo>
                  <a:lnTo>
                    <a:pt x="2139" y="1928"/>
                  </a:lnTo>
                  <a:lnTo>
                    <a:pt x="2137" y="1917"/>
                  </a:lnTo>
                  <a:lnTo>
                    <a:pt x="2137" y="1906"/>
                  </a:lnTo>
                  <a:lnTo>
                    <a:pt x="2137" y="1895"/>
                  </a:lnTo>
                  <a:lnTo>
                    <a:pt x="2160" y="1628"/>
                  </a:lnTo>
                  <a:lnTo>
                    <a:pt x="2162" y="1617"/>
                  </a:lnTo>
                  <a:lnTo>
                    <a:pt x="2164" y="1606"/>
                  </a:lnTo>
                  <a:lnTo>
                    <a:pt x="2167" y="1595"/>
                  </a:lnTo>
                  <a:lnTo>
                    <a:pt x="2173" y="1586"/>
                  </a:lnTo>
                  <a:lnTo>
                    <a:pt x="2178" y="1577"/>
                  </a:lnTo>
                  <a:lnTo>
                    <a:pt x="2184" y="1568"/>
                  </a:lnTo>
                  <a:lnTo>
                    <a:pt x="2191" y="1560"/>
                  </a:lnTo>
                  <a:lnTo>
                    <a:pt x="2199" y="1554"/>
                  </a:lnTo>
                  <a:lnTo>
                    <a:pt x="2207" y="1547"/>
                  </a:lnTo>
                  <a:lnTo>
                    <a:pt x="2216" y="1542"/>
                  </a:lnTo>
                  <a:lnTo>
                    <a:pt x="2226" y="1536"/>
                  </a:lnTo>
                  <a:lnTo>
                    <a:pt x="2236" y="1533"/>
                  </a:lnTo>
                  <a:lnTo>
                    <a:pt x="2245" y="1530"/>
                  </a:lnTo>
                  <a:lnTo>
                    <a:pt x="2256" y="1528"/>
                  </a:lnTo>
                  <a:lnTo>
                    <a:pt x="2267" y="1528"/>
                  </a:lnTo>
                  <a:lnTo>
                    <a:pt x="2278" y="1528"/>
                  </a:lnTo>
                  <a:lnTo>
                    <a:pt x="2955" y="1586"/>
                  </a:lnTo>
                  <a:lnTo>
                    <a:pt x="2967" y="1588"/>
                  </a:lnTo>
                  <a:lnTo>
                    <a:pt x="2977" y="1591"/>
                  </a:lnTo>
                  <a:lnTo>
                    <a:pt x="2988" y="1594"/>
                  </a:lnTo>
                  <a:lnTo>
                    <a:pt x="2998" y="1598"/>
                  </a:lnTo>
                  <a:lnTo>
                    <a:pt x="3006" y="1604"/>
                  </a:lnTo>
                  <a:lnTo>
                    <a:pt x="3015" y="1610"/>
                  </a:lnTo>
                  <a:lnTo>
                    <a:pt x="3023" y="1617"/>
                  </a:lnTo>
                  <a:lnTo>
                    <a:pt x="3030" y="1624"/>
                  </a:lnTo>
                  <a:lnTo>
                    <a:pt x="3037" y="1633"/>
                  </a:lnTo>
                  <a:lnTo>
                    <a:pt x="3042" y="1642"/>
                  </a:lnTo>
                  <a:lnTo>
                    <a:pt x="3046" y="1652"/>
                  </a:lnTo>
                  <a:lnTo>
                    <a:pt x="3051" y="1661"/>
                  </a:lnTo>
                  <a:lnTo>
                    <a:pt x="3053" y="1672"/>
                  </a:lnTo>
                  <a:lnTo>
                    <a:pt x="3055" y="1682"/>
                  </a:lnTo>
                  <a:lnTo>
                    <a:pt x="3055" y="1693"/>
                  </a:lnTo>
                  <a:lnTo>
                    <a:pt x="3055" y="1705"/>
                  </a:lnTo>
                  <a:lnTo>
                    <a:pt x="3032" y="1972"/>
                  </a:lnTo>
                  <a:close/>
                  <a:moveTo>
                    <a:pt x="2808" y="2708"/>
                  </a:moveTo>
                  <a:lnTo>
                    <a:pt x="2459" y="2708"/>
                  </a:lnTo>
                  <a:lnTo>
                    <a:pt x="2459" y="2533"/>
                  </a:lnTo>
                  <a:lnTo>
                    <a:pt x="2808" y="2533"/>
                  </a:lnTo>
                  <a:lnTo>
                    <a:pt x="2808" y="2708"/>
                  </a:lnTo>
                  <a:close/>
                  <a:moveTo>
                    <a:pt x="866" y="527"/>
                  </a:moveTo>
                  <a:lnTo>
                    <a:pt x="407" y="527"/>
                  </a:lnTo>
                  <a:lnTo>
                    <a:pt x="386" y="527"/>
                  </a:lnTo>
                  <a:lnTo>
                    <a:pt x="365" y="529"/>
                  </a:lnTo>
                  <a:lnTo>
                    <a:pt x="345" y="531"/>
                  </a:lnTo>
                  <a:lnTo>
                    <a:pt x="324" y="536"/>
                  </a:lnTo>
                  <a:lnTo>
                    <a:pt x="305" y="540"/>
                  </a:lnTo>
                  <a:lnTo>
                    <a:pt x="286" y="545"/>
                  </a:lnTo>
                  <a:lnTo>
                    <a:pt x="266" y="552"/>
                  </a:lnTo>
                  <a:lnTo>
                    <a:pt x="248" y="558"/>
                  </a:lnTo>
                  <a:lnTo>
                    <a:pt x="231" y="567"/>
                  </a:lnTo>
                  <a:lnTo>
                    <a:pt x="213" y="576"/>
                  </a:lnTo>
                  <a:lnTo>
                    <a:pt x="196" y="585"/>
                  </a:lnTo>
                  <a:lnTo>
                    <a:pt x="180" y="596"/>
                  </a:lnTo>
                  <a:lnTo>
                    <a:pt x="163" y="607"/>
                  </a:lnTo>
                  <a:lnTo>
                    <a:pt x="148" y="619"/>
                  </a:lnTo>
                  <a:lnTo>
                    <a:pt x="133" y="632"/>
                  </a:lnTo>
                  <a:lnTo>
                    <a:pt x="119" y="645"/>
                  </a:lnTo>
                  <a:lnTo>
                    <a:pt x="106" y="659"/>
                  </a:lnTo>
                  <a:lnTo>
                    <a:pt x="93" y="675"/>
                  </a:lnTo>
                  <a:lnTo>
                    <a:pt x="81" y="690"/>
                  </a:lnTo>
                  <a:lnTo>
                    <a:pt x="70" y="706"/>
                  </a:lnTo>
                  <a:lnTo>
                    <a:pt x="59" y="722"/>
                  </a:lnTo>
                  <a:lnTo>
                    <a:pt x="49" y="740"/>
                  </a:lnTo>
                  <a:lnTo>
                    <a:pt x="40" y="757"/>
                  </a:lnTo>
                  <a:lnTo>
                    <a:pt x="32" y="775"/>
                  </a:lnTo>
                  <a:lnTo>
                    <a:pt x="25" y="793"/>
                  </a:lnTo>
                  <a:lnTo>
                    <a:pt x="19" y="813"/>
                  </a:lnTo>
                  <a:lnTo>
                    <a:pt x="13" y="831"/>
                  </a:lnTo>
                  <a:lnTo>
                    <a:pt x="8" y="851"/>
                  </a:lnTo>
                  <a:lnTo>
                    <a:pt x="5" y="871"/>
                  </a:lnTo>
                  <a:lnTo>
                    <a:pt x="2" y="892"/>
                  </a:lnTo>
                  <a:lnTo>
                    <a:pt x="0" y="913"/>
                  </a:lnTo>
                  <a:lnTo>
                    <a:pt x="0" y="933"/>
                  </a:lnTo>
                  <a:lnTo>
                    <a:pt x="0" y="2883"/>
                  </a:lnTo>
                  <a:lnTo>
                    <a:pt x="0" y="2905"/>
                  </a:lnTo>
                  <a:lnTo>
                    <a:pt x="2" y="2925"/>
                  </a:lnTo>
                  <a:lnTo>
                    <a:pt x="5" y="2945"/>
                  </a:lnTo>
                  <a:lnTo>
                    <a:pt x="8" y="2966"/>
                  </a:lnTo>
                  <a:lnTo>
                    <a:pt x="13" y="2985"/>
                  </a:lnTo>
                  <a:lnTo>
                    <a:pt x="19" y="3004"/>
                  </a:lnTo>
                  <a:lnTo>
                    <a:pt x="25" y="3023"/>
                  </a:lnTo>
                  <a:lnTo>
                    <a:pt x="32" y="3042"/>
                  </a:lnTo>
                  <a:lnTo>
                    <a:pt x="40" y="3059"/>
                  </a:lnTo>
                  <a:lnTo>
                    <a:pt x="49" y="3076"/>
                  </a:lnTo>
                  <a:lnTo>
                    <a:pt x="59" y="3094"/>
                  </a:lnTo>
                  <a:lnTo>
                    <a:pt x="70" y="3110"/>
                  </a:lnTo>
                  <a:lnTo>
                    <a:pt x="81" y="3126"/>
                  </a:lnTo>
                  <a:lnTo>
                    <a:pt x="93" y="3142"/>
                  </a:lnTo>
                  <a:lnTo>
                    <a:pt x="106" y="3157"/>
                  </a:lnTo>
                  <a:lnTo>
                    <a:pt x="119" y="3171"/>
                  </a:lnTo>
                  <a:lnTo>
                    <a:pt x="133" y="3184"/>
                  </a:lnTo>
                  <a:lnTo>
                    <a:pt x="148" y="3197"/>
                  </a:lnTo>
                  <a:lnTo>
                    <a:pt x="163" y="3209"/>
                  </a:lnTo>
                  <a:lnTo>
                    <a:pt x="180" y="3220"/>
                  </a:lnTo>
                  <a:lnTo>
                    <a:pt x="196" y="3231"/>
                  </a:lnTo>
                  <a:lnTo>
                    <a:pt x="213" y="3241"/>
                  </a:lnTo>
                  <a:lnTo>
                    <a:pt x="231" y="3249"/>
                  </a:lnTo>
                  <a:lnTo>
                    <a:pt x="248" y="3258"/>
                  </a:lnTo>
                  <a:lnTo>
                    <a:pt x="266" y="3266"/>
                  </a:lnTo>
                  <a:lnTo>
                    <a:pt x="286" y="3271"/>
                  </a:lnTo>
                  <a:lnTo>
                    <a:pt x="305" y="3276"/>
                  </a:lnTo>
                  <a:lnTo>
                    <a:pt x="324" y="3282"/>
                  </a:lnTo>
                  <a:lnTo>
                    <a:pt x="345" y="3285"/>
                  </a:lnTo>
                  <a:lnTo>
                    <a:pt x="365" y="3287"/>
                  </a:lnTo>
                  <a:lnTo>
                    <a:pt x="386" y="3289"/>
                  </a:lnTo>
                  <a:lnTo>
                    <a:pt x="407" y="3289"/>
                  </a:lnTo>
                  <a:lnTo>
                    <a:pt x="866" y="3289"/>
                  </a:lnTo>
                  <a:lnTo>
                    <a:pt x="866" y="527"/>
                  </a:lnTo>
                  <a:close/>
                  <a:moveTo>
                    <a:pt x="1292" y="3506"/>
                  </a:moveTo>
                  <a:lnTo>
                    <a:pt x="1292" y="3506"/>
                  </a:lnTo>
                  <a:lnTo>
                    <a:pt x="1292" y="3513"/>
                  </a:lnTo>
                  <a:lnTo>
                    <a:pt x="1292" y="3529"/>
                  </a:lnTo>
                  <a:lnTo>
                    <a:pt x="1291" y="3543"/>
                  </a:lnTo>
                  <a:lnTo>
                    <a:pt x="1289" y="3558"/>
                  </a:lnTo>
                  <a:lnTo>
                    <a:pt x="1287" y="3572"/>
                  </a:lnTo>
                  <a:lnTo>
                    <a:pt x="1284" y="3586"/>
                  </a:lnTo>
                  <a:lnTo>
                    <a:pt x="1279" y="3600"/>
                  </a:lnTo>
                  <a:lnTo>
                    <a:pt x="1275" y="3614"/>
                  </a:lnTo>
                  <a:lnTo>
                    <a:pt x="1270" y="3627"/>
                  </a:lnTo>
                  <a:lnTo>
                    <a:pt x="1263" y="3640"/>
                  </a:lnTo>
                  <a:lnTo>
                    <a:pt x="1257" y="3654"/>
                  </a:lnTo>
                  <a:lnTo>
                    <a:pt x="1250" y="3665"/>
                  </a:lnTo>
                  <a:lnTo>
                    <a:pt x="1242" y="3677"/>
                  </a:lnTo>
                  <a:lnTo>
                    <a:pt x="1234" y="3689"/>
                  </a:lnTo>
                  <a:lnTo>
                    <a:pt x="1225" y="3700"/>
                  </a:lnTo>
                  <a:lnTo>
                    <a:pt x="1216" y="3711"/>
                  </a:lnTo>
                  <a:lnTo>
                    <a:pt x="1207" y="3722"/>
                  </a:lnTo>
                  <a:lnTo>
                    <a:pt x="1196" y="3732"/>
                  </a:lnTo>
                  <a:lnTo>
                    <a:pt x="1185" y="3740"/>
                  </a:lnTo>
                  <a:lnTo>
                    <a:pt x="1174" y="3749"/>
                  </a:lnTo>
                  <a:lnTo>
                    <a:pt x="1162" y="3758"/>
                  </a:lnTo>
                  <a:lnTo>
                    <a:pt x="1150" y="3765"/>
                  </a:lnTo>
                  <a:lnTo>
                    <a:pt x="1138" y="3772"/>
                  </a:lnTo>
                  <a:lnTo>
                    <a:pt x="1125" y="3778"/>
                  </a:lnTo>
                  <a:lnTo>
                    <a:pt x="1112" y="3785"/>
                  </a:lnTo>
                  <a:lnTo>
                    <a:pt x="1099" y="3790"/>
                  </a:lnTo>
                  <a:lnTo>
                    <a:pt x="1085" y="3795"/>
                  </a:lnTo>
                  <a:lnTo>
                    <a:pt x="1071" y="3799"/>
                  </a:lnTo>
                  <a:lnTo>
                    <a:pt x="1057" y="3802"/>
                  </a:lnTo>
                  <a:lnTo>
                    <a:pt x="1042" y="3805"/>
                  </a:lnTo>
                  <a:lnTo>
                    <a:pt x="1027" y="3807"/>
                  </a:lnTo>
                  <a:lnTo>
                    <a:pt x="1012" y="3808"/>
                  </a:lnTo>
                  <a:lnTo>
                    <a:pt x="997" y="3808"/>
                  </a:lnTo>
                  <a:lnTo>
                    <a:pt x="983" y="3808"/>
                  </a:lnTo>
                  <a:lnTo>
                    <a:pt x="967" y="3807"/>
                  </a:lnTo>
                  <a:lnTo>
                    <a:pt x="952" y="3805"/>
                  </a:lnTo>
                  <a:lnTo>
                    <a:pt x="938" y="3802"/>
                  </a:lnTo>
                  <a:lnTo>
                    <a:pt x="924" y="3799"/>
                  </a:lnTo>
                  <a:lnTo>
                    <a:pt x="910" y="3795"/>
                  </a:lnTo>
                  <a:lnTo>
                    <a:pt x="896" y="3790"/>
                  </a:lnTo>
                  <a:lnTo>
                    <a:pt x="883" y="3785"/>
                  </a:lnTo>
                  <a:lnTo>
                    <a:pt x="870" y="3778"/>
                  </a:lnTo>
                  <a:lnTo>
                    <a:pt x="857" y="3772"/>
                  </a:lnTo>
                  <a:lnTo>
                    <a:pt x="845" y="3765"/>
                  </a:lnTo>
                  <a:lnTo>
                    <a:pt x="833" y="3758"/>
                  </a:lnTo>
                  <a:lnTo>
                    <a:pt x="821" y="3749"/>
                  </a:lnTo>
                  <a:lnTo>
                    <a:pt x="810" y="3740"/>
                  </a:lnTo>
                  <a:lnTo>
                    <a:pt x="799" y="3732"/>
                  </a:lnTo>
                  <a:lnTo>
                    <a:pt x="789" y="3722"/>
                  </a:lnTo>
                  <a:lnTo>
                    <a:pt x="779" y="3711"/>
                  </a:lnTo>
                  <a:lnTo>
                    <a:pt x="770" y="3700"/>
                  </a:lnTo>
                  <a:lnTo>
                    <a:pt x="761" y="3689"/>
                  </a:lnTo>
                  <a:lnTo>
                    <a:pt x="752" y="3677"/>
                  </a:lnTo>
                  <a:lnTo>
                    <a:pt x="745" y="3665"/>
                  </a:lnTo>
                  <a:lnTo>
                    <a:pt x="738" y="3654"/>
                  </a:lnTo>
                  <a:lnTo>
                    <a:pt x="732" y="3640"/>
                  </a:lnTo>
                  <a:lnTo>
                    <a:pt x="725" y="3627"/>
                  </a:lnTo>
                  <a:lnTo>
                    <a:pt x="720" y="3614"/>
                  </a:lnTo>
                  <a:lnTo>
                    <a:pt x="715" y="3600"/>
                  </a:lnTo>
                  <a:lnTo>
                    <a:pt x="711" y="3586"/>
                  </a:lnTo>
                  <a:lnTo>
                    <a:pt x="708" y="3572"/>
                  </a:lnTo>
                  <a:lnTo>
                    <a:pt x="706" y="3558"/>
                  </a:lnTo>
                  <a:lnTo>
                    <a:pt x="703" y="3543"/>
                  </a:lnTo>
                  <a:lnTo>
                    <a:pt x="702" y="3529"/>
                  </a:lnTo>
                  <a:lnTo>
                    <a:pt x="702" y="3513"/>
                  </a:lnTo>
                  <a:lnTo>
                    <a:pt x="703" y="3506"/>
                  </a:lnTo>
                  <a:lnTo>
                    <a:pt x="856" y="3506"/>
                  </a:lnTo>
                  <a:lnTo>
                    <a:pt x="854" y="3513"/>
                  </a:lnTo>
                  <a:lnTo>
                    <a:pt x="856" y="3527"/>
                  </a:lnTo>
                  <a:lnTo>
                    <a:pt x="858" y="3542"/>
                  </a:lnTo>
                  <a:lnTo>
                    <a:pt x="861" y="3555"/>
                  </a:lnTo>
                  <a:lnTo>
                    <a:pt x="866" y="3568"/>
                  </a:lnTo>
                  <a:lnTo>
                    <a:pt x="872" y="3581"/>
                  </a:lnTo>
                  <a:lnTo>
                    <a:pt x="879" y="3593"/>
                  </a:lnTo>
                  <a:lnTo>
                    <a:pt x="887" y="3604"/>
                  </a:lnTo>
                  <a:lnTo>
                    <a:pt x="897" y="3613"/>
                  </a:lnTo>
                  <a:lnTo>
                    <a:pt x="907" y="3623"/>
                  </a:lnTo>
                  <a:lnTo>
                    <a:pt x="917" y="3631"/>
                  </a:lnTo>
                  <a:lnTo>
                    <a:pt x="929" y="3638"/>
                  </a:lnTo>
                  <a:lnTo>
                    <a:pt x="942" y="3644"/>
                  </a:lnTo>
                  <a:lnTo>
                    <a:pt x="955" y="3649"/>
                  </a:lnTo>
                  <a:lnTo>
                    <a:pt x="969" y="3652"/>
                  </a:lnTo>
                  <a:lnTo>
                    <a:pt x="983" y="3655"/>
                  </a:lnTo>
                  <a:lnTo>
                    <a:pt x="997" y="3656"/>
                  </a:lnTo>
                  <a:lnTo>
                    <a:pt x="1012" y="3655"/>
                  </a:lnTo>
                  <a:lnTo>
                    <a:pt x="1026" y="3652"/>
                  </a:lnTo>
                  <a:lnTo>
                    <a:pt x="1039" y="3649"/>
                  </a:lnTo>
                  <a:lnTo>
                    <a:pt x="1052" y="3644"/>
                  </a:lnTo>
                  <a:lnTo>
                    <a:pt x="1065" y="3638"/>
                  </a:lnTo>
                  <a:lnTo>
                    <a:pt x="1077" y="3631"/>
                  </a:lnTo>
                  <a:lnTo>
                    <a:pt x="1088" y="3623"/>
                  </a:lnTo>
                  <a:lnTo>
                    <a:pt x="1098" y="3613"/>
                  </a:lnTo>
                  <a:lnTo>
                    <a:pt x="1108" y="3604"/>
                  </a:lnTo>
                  <a:lnTo>
                    <a:pt x="1115" y="3593"/>
                  </a:lnTo>
                  <a:lnTo>
                    <a:pt x="1123" y="3581"/>
                  </a:lnTo>
                  <a:lnTo>
                    <a:pt x="1128" y="3568"/>
                  </a:lnTo>
                  <a:lnTo>
                    <a:pt x="1134" y="3555"/>
                  </a:lnTo>
                  <a:lnTo>
                    <a:pt x="1137" y="3542"/>
                  </a:lnTo>
                  <a:lnTo>
                    <a:pt x="1139" y="3527"/>
                  </a:lnTo>
                  <a:lnTo>
                    <a:pt x="1140" y="3513"/>
                  </a:lnTo>
                  <a:lnTo>
                    <a:pt x="1139" y="3506"/>
                  </a:lnTo>
                  <a:lnTo>
                    <a:pt x="1292" y="3506"/>
                  </a:lnTo>
                  <a:close/>
                  <a:moveTo>
                    <a:pt x="3771" y="3506"/>
                  </a:moveTo>
                  <a:lnTo>
                    <a:pt x="3771" y="3506"/>
                  </a:lnTo>
                  <a:lnTo>
                    <a:pt x="3771" y="3513"/>
                  </a:lnTo>
                  <a:lnTo>
                    <a:pt x="3771" y="3529"/>
                  </a:lnTo>
                  <a:lnTo>
                    <a:pt x="3770" y="3543"/>
                  </a:lnTo>
                  <a:lnTo>
                    <a:pt x="3768" y="3558"/>
                  </a:lnTo>
                  <a:lnTo>
                    <a:pt x="3766" y="3572"/>
                  </a:lnTo>
                  <a:lnTo>
                    <a:pt x="3763" y="3586"/>
                  </a:lnTo>
                  <a:lnTo>
                    <a:pt x="3758" y="3600"/>
                  </a:lnTo>
                  <a:lnTo>
                    <a:pt x="3754" y="3614"/>
                  </a:lnTo>
                  <a:lnTo>
                    <a:pt x="3749" y="3627"/>
                  </a:lnTo>
                  <a:lnTo>
                    <a:pt x="3743" y="3640"/>
                  </a:lnTo>
                  <a:lnTo>
                    <a:pt x="3737" y="3654"/>
                  </a:lnTo>
                  <a:lnTo>
                    <a:pt x="3729" y="3665"/>
                  </a:lnTo>
                  <a:lnTo>
                    <a:pt x="3721" y="3677"/>
                  </a:lnTo>
                  <a:lnTo>
                    <a:pt x="3713" y="3689"/>
                  </a:lnTo>
                  <a:lnTo>
                    <a:pt x="3704" y="3700"/>
                  </a:lnTo>
                  <a:lnTo>
                    <a:pt x="3695" y="3711"/>
                  </a:lnTo>
                  <a:lnTo>
                    <a:pt x="3685" y="3722"/>
                  </a:lnTo>
                  <a:lnTo>
                    <a:pt x="3675" y="3732"/>
                  </a:lnTo>
                  <a:lnTo>
                    <a:pt x="3664" y="3740"/>
                  </a:lnTo>
                  <a:lnTo>
                    <a:pt x="3653" y="3749"/>
                  </a:lnTo>
                  <a:lnTo>
                    <a:pt x="3641" y="3758"/>
                  </a:lnTo>
                  <a:lnTo>
                    <a:pt x="3629" y="3765"/>
                  </a:lnTo>
                  <a:lnTo>
                    <a:pt x="3617" y="3772"/>
                  </a:lnTo>
                  <a:lnTo>
                    <a:pt x="3604" y="3778"/>
                  </a:lnTo>
                  <a:lnTo>
                    <a:pt x="3591" y="3785"/>
                  </a:lnTo>
                  <a:lnTo>
                    <a:pt x="3578" y="3790"/>
                  </a:lnTo>
                  <a:lnTo>
                    <a:pt x="3564" y="3795"/>
                  </a:lnTo>
                  <a:lnTo>
                    <a:pt x="3550" y="3799"/>
                  </a:lnTo>
                  <a:lnTo>
                    <a:pt x="3536" y="3802"/>
                  </a:lnTo>
                  <a:lnTo>
                    <a:pt x="3521" y="3805"/>
                  </a:lnTo>
                  <a:lnTo>
                    <a:pt x="3506" y="3807"/>
                  </a:lnTo>
                  <a:lnTo>
                    <a:pt x="3492" y="3808"/>
                  </a:lnTo>
                  <a:lnTo>
                    <a:pt x="3477" y="3808"/>
                  </a:lnTo>
                  <a:lnTo>
                    <a:pt x="3462" y="3808"/>
                  </a:lnTo>
                  <a:lnTo>
                    <a:pt x="3446" y="3807"/>
                  </a:lnTo>
                  <a:lnTo>
                    <a:pt x="3431" y="3805"/>
                  </a:lnTo>
                  <a:lnTo>
                    <a:pt x="3417" y="3802"/>
                  </a:lnTo>
                  <a:lnTo>
                    <a:pt x="3403" y="3799"/>
                  </a:lnTo>
                  <a:lnTo>
                    <a:pt x="3389" y="3795"/>
                  </a:lnTo>
                  <a:lnTo>
                    <a:pt x="3375" y="3790"/>
                  </a:lnTo>
                  <a:lnTo>
                    <a:pt x="3362" y="3785"/>
                  </a:lnTo>
                  <a:lnTo>
                    <a:pt x="3349" y="3778"/>
                  </a:lnTo>
                  <a:lnTo>
                    <a:pt x="3336" y="3772"/>
                  </a:lnTo>
                  <a:lnTo>
                    <a:pt x="3324" y="3765"/>
                  </a:lnTo>
                  <a:lnTo>
                    <a:pt x="3312" y="3758"/>
                  </a:lnTo>
                  <a:lnTo>
                    <a:pt x="3300" y="3749"/>
                  </a:lnTo>
                  <a:lnTo>
                    <a:pt x="3289" y="3740"/>
                  </a:lnTo>
                  <a:lnTo>
                    <a:pt x="3278" y="3732"/>
                  </a:lnTo>
                  <a:lnTo>
                    <a:pt x="3268" y="3722"/>
                  </a:lnTo>
                  <a:lnTo>
                    <a:pt x="3258" y="3711"/>
                  </a:lnTo>
                  <a:lnTo>
                    <a:pt x="3249" y="3700"/>
                  </a:lnTo>
                  <a:lnTo>
                    <a:pt x="3240" y="3689"/>
                  </a:lnTo>
                  <a:lnTo>
                    <a:pt x="3231" y="3677"/>
                  </a:lnTo>
                  <a:lnTo>
                    <a:pt x="3224" y="3665"/>
                  </a:lnTo>
                  <a:lnTo>
                    <a:pt x="3217" y="3654"/>
                  </a:lnTo>
                  <a:lnTo>
                    <a:pt x="3211" y="3640"/>
                  </a:lnTo>
                  <a:lnTo>
                    <a:pt x="3204" y="3627"/>
                  </a:lnTo>
                  <a:lnTo>
                    <a:pt x="3200" y="3614"/>
                  </a:lnTo>
                  <a:lnTo>
                    <a:pt x="3194" y="3600"/>
                  </a:lnTo>
                  <a:lnTo>
                    <a:pt x="3191" y="3586"/>
                  </a:lnTo>
                  <a:lnTo>
                    <a:pt x="3188" y="3572"/>
                  </a:lnTo>
                  <a:lnTo>
                    <a:pt x="3184" y="3558"/>
                  </a:lnTo>
                  <a:lnTo>
                    <a:pt x="3182" y="3543"/>
                  </a:lnTo>
                  <a:lnTo>
                    <a:pt x="3181" y="3529"/>
                  </a:lnTo>
                  <a:lnTo>
                    <a:pt x="3181" y="3513"/>
                  </a:lnTo>
                  <a:lnTo>
                    <a:pt x="3182" y="3506"/>
                  </a:lnTo>
                  <a:lnTo>
                    <a:pt x="3334" y="3506"/>
                  </a:lnTo>
                  <a:lnTo>
                    <a:pt x="3334" y="3513"/>
                  </a:lnTo>
                  <a:lnTo>
                    <a:pt x="3334" y="3527"/>
                  </a:lnTo>
                  <a:lnTo>
                    <a:pt x="3337" y="3542"/>
                  </a:lnTo>
                  <a:lnTo>
                    <a:pt x="3341" y="3555"/>
                  </a:lnTo>
                  <a:lnTo>
                    <a:pt x="3345" y="3568"/>
                  </a:lnTo>
                  <a:lnTo>
                    <a:pt x="3351" y="3581"/>
                  </a:lnTo>
                  <a:lnTo>
                    <a:pt x="3358" y="3593"/>
                  </a:lnTo>
                  <a:lnTo>
                    <a:pt x="3367" y="3604"/>
                  </a:lnTo>
                  <a:lnTo>
                    <a:pt x="3376" y="3613"/>
                  </a:lnTo>
                  <a:lnTo>
                    <a:pt x="3386" y="3623"/>
                  </a:lnTo>
                  <a:lnTo>
                    <a:pt x="3396" y="3631"/>
                  </a:lnTo>
                  <a:lnTo>
                    <a:pt x="3408" y="3638"/>
                  </a:lnTo>
                  <a:lnTo>
                    <a:pt x="3421" y="3644"/>
                  </a:lnTo>
                  <a:lnTo>
                    <a:pt x="3434" y="3649"/>
                  </a:lnTo>
                  <a:lnTo>
                    <a:pt x="3447" y="3652"/>
                  </a:lnTo>
                  <a:lnTo>
                    <a:pt x="3462" y="3655"/>
                  </a:lnTo>
                  <a:lnTo>
                    <a:pt x="3477" y="3656"/>
                  </a:lnTo>
                  <a:lnTo>
                    <a:pt x="3491" y="3655"/>
                  </a:lnTo>
                  <a:lnTo>
                    <a:pt x="3505" y="3652"/>
                  </a:lnTo>
                  <a:lnTo>
                    <a:pt x="3519" y="3649"/>
                  </a:lnTo>
                  <a:lnTo>
                    <a:pt x="3532" y="3644"/>
                  </a:lnTo>
                  <a:lnTo>
                    <a:pt x="3544" y="3638"/>
                  </a:lnTo>
                  <a:lnTo>
                    <a:pt x="3556" y="3631"/>
                  </a:lnTo>
                  <a:lnTo>
                    <a:pt x="3567" y="3623"/>
                  </a:lnTo>
                  <a:lnTo>
                    <a:pt x="3577" y="3613"/>
                  </a:lnTo>
                  <a:lnTo>
                    <a:pt x="3587" y="3604"/>
                  </a:lnTo>
                  <a:lnTo>
                    <a:pt x="3594" y="3593"/>
                  </a:lnTo>
                  <a:lnTo>
                    <a:pt x="3602" y="3581"/>
                  </a:lnTo>
                  <a:lnTo>
                    <a:pt x="3607" y="3568"/>
                  </a:lnTo>
                  <a:lnTo>
                    <a:pt x="3613" y="3555"/>
                  </a:lnTo>
                  <a:lnTo>
                    <a:pt x="3616" y="3542"/>
                  </a:lnTo>
                  <a:lnTo>
                    <a:pt x="3618" y="3527"/>
                  </a:lnTo>
                  <a:lnTo>
                    <a:pt x="3619" y="3513"/>
                  </a:lnTo>
                  <a:lnTo>
                    <a:pt x="3618" y="3506"/>
                  </a:lnTo>
                  <a:lnTo>
                    <a:pt x="3771" y="3506"/>
                  </a:lnTo>
                  <a:close/>
                  <a:moveTo>
                    <a:pt x="4473" y="2883"/>
                  </a:moveTo>
                  <a:lnTo>
                    <a:pt x="4473" y="2883"/>
                  </a:lnTo>
                  <a:lnTo>
                    <a:pt x="4473" y="2905"/>
                  </a:lnTo>
                  <a:lnTo>
                    <a:pt x="4471" y="2925"/>
                  </a:lnTo>
                  <a:lnTo>
                    <a:pt x="4469" y="2945"/>
                  </a:lnTo>
                  <a:lnTo>
                    <a:pt x="4466" y="2966"/>
                  </a:lnTo>
                  <a:lnTo>
                    <a:pt x="4460" y="2985"/>
                  </a:lnTo>
                  <a:lnTo>
                    <a:pt x="4455" y="3004"/>
                  </a:lnTo>
                  <a:lnTo>
                    <a:pt x="4449" y="3023"/>
                  </a:lnTo>
                  <a:lnTo>
                    <a:pt x="4442" y="3042"/>
                  </a:lnTo>
                  <a:lnTo>
                    <a:pt x="4433" y="3059"/>
                  </a:lnTo>
                  <a:lnTo>
                    <a:pt x="4424" y="3076"/>
                  </a:lnTo>
                  <a:lnTo>
                    <a:pt x="4415" y="3094"/>
                  </a:lnTo>
                  <a:lnTo>
                    <a:pt x="4404" y="3110"/>
                  </a:lnTo>
                  <a:lnTo>
                    <a:pt x="4393" y="3126"/>
                  </a:lnTo>
                  <a:lnTo>
                    <a:pt x="4381" y="3142"/>
                  </a:lnTo>
                  <a:lnTo>
                    <a:pt x="4368" y="3157"/>
                  </a:lnTo>
                  <a:lnTo>
                    <a:pt x="4355" y="3171"/>
                  </a:lnTo>
                  <a:lnTo>
                    <a:pt x="4341" y="3184"/>
                  </a:lnTo>
                  <a:lnTo>
                    <a:pt x="4326" y="3197"/>
                  </a:lnTo>
                  <a:lnTo>
                    <a:pt x="4310" y="3209"/>
                  </a:lnTo>
                  <a:lnTo>
                    <a:pt x="4294" y="3220"/>
                  </a:lnTo>
                  <a:lnTo>
                    <a:pt x="4278" y="3231"/>
                  </a:lnTo>
                  <a:lnTo>
                    <a:pt x="4261" y="3241"/>
                  </a:lnTo>
                  <a:lnTo>
                    <a:pt x="4243" y="3249"/>
                  </a:lnTo>
                  <a:lnTo>
                    <a:pt x="4226" y="3258"/>
                  </a:lnTo>
                  <a:lnTo>
                    <a:pt x="4207" y="3266"/>
                  </a:lnTo>
                  <a:lnTo>
                    <a:pt x="4189" y="3271"/>
                  </a:lnTo>
                  <a:lnTo>
                    <a:pt x="4169" y="3276"/>
                  </a:lnTo>
                  <a:lnTo>
                    <a:pt x="4150" y="3282"/>
                  </a:lnTo>
                  <a:lnTo>
                    <a:pt x="4129" y="3285"/>
                  </a:lnTo>
                  <a:lnTo>
                    <a:pt x="4109" y="3287"/>
                  </a:lnTo>
                  <a:lnTo>
                    <a:pt x="4089" y="3289"/>
                  </a:lnTo>
                  <a:lnTo>
                    <a:pt x="4067" y="3289"/>
                  </a:lnTo>
                  <a:lnTo>
                    <a:pt x="3607" y="3289"/>
                  </a:lnTo>
                  <a:lnTo>
                    <a:pt x="3607" y="527"/>
                  </a:lnTo>
                  <a:lnTo>
                    <a:pt x="4067" y="527"/>
                  </a:lnTo>
                  <a:lnTo>
                    <a:pt x="4088" y="527"/>
                  </a:lnTo>
                  <a:lnTo>
                    <a:pt x="4108" y="529"/>
                  </a:lnTo>
                  <a:lnTo>
                    <a:pt x="4129" y="531"/>
                  </a:lnTo>
                  <a:lnTo>
                    <a:pt x="4150" y="536"/>
                  </a:lnTo>
                  <a:lnTo>
                    <a:pt x="4169" y="540"/>
                  </a:lnTo>
                  <a:lnTo>
                    <a:pt x="4188" y="545"/>
                  </a:lnTo>
                  <a:lnTo>
                    <a:pt x="4207" y="552"/>
                  </a:lnTo>
                  <a:lnTo>
                    <a:pt x="4226" y="558"/>
                  </a:lnTo>
                  <a:lnTo>
                    <a:pt x="4243" y="567"/>
                  </a:lnTo>
                  <a:lnTo>
                    <a:pt x="4260" y="576"/>
                  </a:lnTo>
                  <a:lnTo>
                    <a:pt x="4278" y="585"/>
                  </a:lnTo>
                  <a:lnTo>
                    <a:pt x="4294" y="596"/>
                  </a:lnTo>
                  <a:lnTo>
                    <a:pt x="4310" y="607"/>
                  </a:lnTo>
                  <a:lnTo>
                    <a:pt x="4326" y="619"/>
                  </a:lnTo>
                  <a:lnTo>
                    <a:pt x="4341" y="632"/>
                  </a:lnTo>
                  <a:lnTo>
                    <a:pt x="4355" y="645"/>
                  </a:lnTo>
                  <a:lnTo>
                    <a:pt x="4368" y="659"/>
                  </a:lnTo>
                  <a:lnTo>
                    <a:pt x="4381" y="675"/>
                  </a:lnTo>
                  <a:lnTo>
                    <a:pt x="4393" y="690"/>
                  </a:lnTo>
                  <a:lnTo>
                    <a:pt x="4404" y="706"/>
                  </a:lnTo>
                  <a:lnTo>
                    <a:pt x="4415" y="722"/>
                  </a:lnTo>
                  <a:lnTo>
                    <a:pt x="4424" y="740"/>
                  </a:lnTo>
                  <a:lnTo>
                    <a:pt x="4433" y="757"/>
                  </a:lnTo>
                  <a:lnTo>
                    <a:pt x="4442" y="775"/>
                  </a:lnTo>
                  <a:lnTo>
                    <a:pt x="4448" y="793"/>
                  </a:lnTo>
                  <a:lnTo>
                    <a:pt x="4455" y="813"/>
                  </a:lnTo>
                  <a:lnTo>
                    <a:pt x="4460" y="831"/>
                  </a:lnTo>
                  <a:lnTo>
                    <a:pt x="4465" y="851"/>
                  </a:lnTo>
                  <a:lnTo>
                    <a:pt x="4469" y="871"/>
                  </a:lnTo>
                  <a:lnTo>
                    <a:pt x="4471" y="892"/>
                  </a:lnTo>
                  <a:lnTo>
                    <a:pt x="4473" y="913"/>
                  </a:lnTo>
                  <a:lnTo>
                    <a:pt x="4473" y="933"/>
                  </a:lnTo>
                  <a:lnTo>
                    <a:pt x="4473" y="2883"/>
                  </a:lnTo>
                  <a:close/>
                </a:path>
              </a:pathLst>
            </a:custGeom>
            <a:solidFill>
              <a:srgbClr val="E6D2BD"/>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9" name="茶壶"/>
            <p:cNvSpPr/>
            <p:nvPr/>
          </p:nvSpPr>
          <p:spPr bwMode="auto">
            <a:xfrm rot="2460000">
              <a:off x="4343876" y="2588419"/>
              <a:ext cx="674370" cy="471488"/>
            </a:xfrm>
            <a:custGeom>
              <a:avLst/>
              <a:gdLst>
                <a:gd name="T0" fmla="*/ 2147483646 w 5445"/>
                <a:gd name="T1" fmla="*/ 2147483646 h 3527"/>
                <a:gd name="T2" fmla="*/ 2147483646 w 5445"/>
                <a:gd name="T3" fmla="*/ 2147483646 h 3527"/>
                <a:gd name="T4" fmla="*/ 2147483646 w 5445"/>
                <a:gd name="T5" fmla="*/ 2147483646 h 3527"/>
                <a:gd name="T6" fmla="*/ 2147483646 w 5445"/>
                <a:gd name="T7" fmla="*/ 2147483646 h 3527"/>
                <a:gd name="T8" fmla="*/ 2147483646 w 5445"/>
                <a:gd name="T9" fmla="*/ 2147483646 h 3527"/>
                <a:gd name="T10" fmla="*/ 2147483646 w 5445"/>
                <a:gd name="T11" fmla="*/ 2147483646 h 3527"/>
                <a:gd name="T12" fmla="*/ 2147483646 w 5445"/>
                <a:gd name="T13" fmla="*/ 2147483646 h 3527"/>
                <a:gd name="T14" fmla="*/ 2147483646 w 5445"/>
                <a:gd name="T15" fmla="*/ 2147483646 h 3527"/>
                <a:gd name="T16" fmla="*/ 2147483646 w 5445"/>
                <a:gd name="T17" fmla="*/ 2147483646 h 3527"/>
                <a:gd name="T18" fmla="*/ 2147483646 w 5445"/>
                <a:gd name="T19" fmla="*/ 1030532643 h 3527"/>
                <a:gd name="T20" fmla="*/ 2147483646 w 5445"/>
                <a:gd name="T21" fmla="*/ 42918419 h 3527"/>
                <a:gd name="T22" fmla="*/ 2147483646 w 5445"/>
                <a:gd name="T23" fmla="*/ 429429660 h 3527"/>
                <a:gd name="T24" fmla="*/ 2147483646 w 5445"/>
                <a:gd name="T25" fmla="*/ 2147483646 h 3527"/>
                <a:gd name="T26" fmla="*/ 2147483646 w 5445"/>
                <a:gd name="T27" fmla="*/ 2147483646 h 3527"/>
                <a:gd name="T28" fmla="*/ 2147483646 w 5445"/>
                <a:gd name="T29" fmla="*/ 2147483646 h 3527"/>
                <a:gd name="T30" fmla="*/ 2147483646 w 5445"/>
                <a:gd name="T31" fmla="*/ 2147483646 h 3527"/>
                <a:gd name="T32" fmla="*/ 2147483646 w 5445"/>
                <a:gd name="T33" fmla="*/ 2147483646 h 3527"/>
                <a:gd name="T34" fmla="*/ 2147483646 w 5445"/>
                <a:gd name="T35" fmla="*/ 2147483646 h 3527"/>
                <a:gd name="T36" fmla="*/ 2147483646 w 5445"/>
                <a:gd name="T37" fmla="*/ 2147483646 h 3527"/>
                <a:gd name="T38" fmla="*/ 2147483646 w 5445"/>
                <a:gd name="T39" fmla="*/ 2147483646 h 3527"/>
                <a:gd name="T40" fmla="*/ 2147483646 w 5445"/>
                <a:gd name="T41" fmla="*/ 2147483646 h 3527"/>
                <a:gd name="T42" fmla="*/ 2147483646 w 5445"/>
                <a:gd name="T43" fmla="*/ 2147483646 h 3527"/>
                <a:gd name="T44" fmla="*/ 2147483646 w 5445"/>
                <a:gd name="T45" fmla="*/ 2147483646 h 3527"/>
                <a:gd name="T46" fmla="*/ 2147483646 w 5445"/>
                <a:gd name="T47" fmla="*/ 2147483646 h 3527"/>
                <a:gd name="T48" fmla="*/ 2147483646 w 5445"/>
                <a:gd name="T49" fmla="*/ 2147483646 h 3527"/>
                <a:gd name="T50" fmla="*/ 2147483646 w 5445"/>
                <a:gd name="T51" fmla="*/ 2147483646 h 3527"/>
                <a:gd name="T52" fmla="*/ 2147483646 w 5445"/>
                <a:gd name="T53" fmla="*/ 2147483646 h 3527"/>
                <a:gd name="T54" fmla="*/ 2147483646 w 5445"/>
                <a:gd name="T55" fmla="*/ 2147483646 h 3527"/>
                <a:gd name="T56" fmla="*/ 2147483646 w 5445"/>
                <a:gd name="T57" fmla="*/ 2147483646 h 3527"/>
                <a:gd name="T58" fmla="*/ 2147483646 w 5445"/>
                <a:gd name="T59" fmla="*/ 2147483646 h 3527"/>
                <a:gd name="T60" fmla="*/ 2147483646 w 5445"/>
                <a:gd name="T61" fmla="*/ 2147483646 h 3527"/>
                <a:gd name="T62" fmla="*/ 2147483646 w 5445"/>
                <a:gd name="T63" fmla="*/ 2147483646 h 3527"/>
                <a:gd name="T64" fmla="*/ 2147483646 w 5445"/>
                <a:gd name="T65" fmla="*/ 2147483646 h 3527"/>
                <a:gd name="T66" fmla="*/ 2147483646 w 5445"/>
                <a:gd name="T67" fmla="*/ 2147483646 h 3527"/>
                <a:gd name="T68" fmla="*/ 2147483646 w 5445"/>
                <a:gd name="T69" fmla="*/ 2147483646 h 3527"/>
                <a:gd name="T70" fmla="*/ 2147483646 w 5445"/>
                <a:gd name="T71" fmla="*/ 2147483646 h 3527"/>
                <a:gd name="T72" fmla="*/ 2147483646 w 5445"/>
                <a:gd name="T73" fmla="*/ 2147483646 h 3527"/>
                <a:gd name="T74" fmla="*/ 2147483646 w 5445"/>
                <a:gd name="T75" fmla="*/ 2147483646 h 3527"/>
                <a:gd name="T76" fmla="*/ 2147483646 w 5445"/>
                <a:gd name="T77" fmla="*/ 2147483646 h 3527"/>
                <a:gd name="T78" fmla="*/ 2147483646 w 5445"/>
                <a:gd name="T79" fmla="*/ 2147483646 h 3527"/>
                <a:gd name="T80" fmla="*/ 2141206006 w 5445"/>
                <a:gd name="T81" fmla="*/ 2147483646 h 3527"/>
                <a:gd name="T82" fmla="*/ 2147483646 w 5445"/>
                <a:gd name="T83" fmla="*/ 2147483646 h 3527"/>
                <a:gd name="T84" fmla="*/ 2147483646 w 5445"/>
                <a:gd name="T85" fmla="*/ 2147483646 h 3527"/>
                <a:gd name="T86" fmla="*/ 2147483646 w 5445"/>
                <a:gd name="T87" fmla="*/ 2147483646 h 3527"/>
                <a:gd name="T88" fmla="*/ 2147483646 w 5445"/>
                <a:gd name="T89" fmla="*/ 2147483646 h 3527"/>
                <a:gd name="T90" fmla="*/ 2147483646 w 5445"/>
                <a:gd name="T91" fmla="*/ 2147483646 h 3527"/>
                <a:gd name="T92" fmla="*/ 2147483646 w 5445"/>
                <a:gd name="T93" fmla="*/ 2147483646 h 3527"/>
                <a:gd name="T94" fmla="*/ 2147483646 w 5445"/>
                <a:gd name="T95" fmla="*/ 2147483646 h 3527"/>
                <a:gd name="T96" fmla="*/ 2147483646 w 5445"/>
                <a:gd name="T97" fmla="*/ 2147483646 h 3527"/>
                <a:gd name="T98" fmla="*/ 2147483646 w 5445"/>
                <a:gd name="T99" fmla="*/ 2147483646 h 3527"/>
                <a:gd name="T100" fmla="*/ 2147483646 w 5445"/>
                <a:gd name="T101" fmla="*/ 2147483646 h 3527"/>
                <a:gd name="T102" fmla="*/ 2147483646 w 5445"/>
                <a:gd name="T103" fmla="*/ 2147483646 h 3527"/>
                <a:gd name="T104" fmla="*/ 2147483646 w 5445"/>
                <a:gd name="T105" fmla="*/ 2147483646 h 3527"/>
                <a:gd name="T106" fmla="*/ 2147483646 w 5445"/>
                <a:gd name="T107" fmla="*/ 2147483646 h 3527"/>
                <a:gd name="T108" fmla="*/ 2147483646 w 5445"/>
                <a:gd name="T109" fmla="*/ 2147483646 h 3527"/>
                <a:gd name="T110" fmla="*/ 2147483646 w 5445"/>
                <a:gd name="T111" fmla="*/ 2147483646 h 3527"/>
                <a:gd name="T112" fmla="*/ 2147483646 w 5445"/>
                <a:gd name="T113" fmla="*/ 2147483646 h 3527"/>
                <a:gd name="T114" fmla="*/ 2147483646 w 5445"/>
                <a:gd name="T115" fmla="*/ 2147483646 h 3527"/>
                <a:gd name="T116" fmla="*/ 2147483646 w 5445"/>
                <a:gd name="T117" fmla="*/ 2147483646 h 3527"/>
                <a:gd name="T118" fmla="*/ 2147483646 w 5445"/>
                <a:gd name="T119" fmla="*/ 2147483646 h 3527"/>
                <a:gd name="T120" fmla="*/ 2147483646 w 5445"/>
                <a:gd name="T121" fmla="*/ 2147483646 h 35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445" h="3527">
                  <a:moveTo>
                    <a:pt x="3094" y="416"/>
                  </a:moveTo>
                  <a:lnTo>
                    <a:pt x="3094" y="416"/>
                  </a:lnTo>
                  <a:lnTo>
                    <a:pt x="3150" y="426"/>
                  </a:lnTo>
                  <a:lnTo>
                    <a:pt x="3205" y="439"/>
                  </a:lnTo>
                  <a:lnTo>
                    <a:pt x="3259" y="453"/>
                  </a:lnTo>
                  <a:lnTo>
                    <a:pt x="3314" y="468"/>
                  </a:lnTo>
                  <a:lnTo>
                    <a:pt x="3366" y="486"/>
                  </a:lnTo>
                  <a:lnTo>
                    <a:pt x="3419" y="506"/>
                  </a:lnTo>
                  <a:lnTo>
                    <a:pt x="3470" y="527"/>
                  </a:lnTo>
                  <a:lnTo>
                    <a:pt x="3520" y="549"/>
                  </a:lnTo>
                  <a:lnTo>
                    <a:pt x="3569" y="573"/>
                  </a:lnTo>
                  <a:lnTo>
                    <a:pt x="3618" y="600"/>
                  </a:lnTo>
                  <a:lnTo>
                    <a:pt x="3665" y="627"/>
                  </a:lnTo>
                  <a:lnTo>
                    <a:pt x="3712" y="656"/>
                  </a:lnTo>
                  <a:lnTo>
                    <a:pt x="3757" y="686"/>
                  </a:lnTo>
                  <a:lnTo>
                    <a:pt x="3802" y="719"/>
                  </a:lnTo>
                  <a:lnTo>
                    <a:pt x="3845" y="752"/>
                  </a:lnTo>
                  <a:lnTo>
                    <a:pt x="3887" y="786"/>
                  </a:lnTo>
                  <a:lnTo>
                    <a:pt x="1748" y="786"/>
                  </a:lnTo>
                  <a:lnTo>
                    <a:pt x="1789" y="752"/>
                  </a:lnTo>
                  <a:lnTo>
                    <a:pt x="1831" y="720"/>
                  </a:lnTo>
                  <a:lnTo>
                    <a:pt x="1875" y="687"/>
                  </a:lnTo>
                  <a:lnTo>
                    <a:pt x="1919" y="657"/>
                  </a:lnTo>
                  <a:lnTo>
                    <a:pt x="1966" y="629"/>
                  </a:lnTo>
                  <a:lnTo>
                    <a:pt x="2012" y="602"/>
                  </a:lnTo>
                  <a:lnTo>
                    <a:pt x="2060" y="576"/>
                  </a:lnTo>
                  <a:lnTo>
                    <a:pt x="2109" y="552"/>
                  </a:lnTo>
                  <a:lnTo>
                    <a:pt x="2159" y="529"/>
                  </a:lnTo>
                  <a:lnTo>
                    <a:pt x="2209" y="508"/>
                  </a:lnTo>
                  <a:lnTo>
                    <a:pt x="2261" y="489"/>
                  </a:lnTo>
                  <a:lnTo>
                    <a:pt x="2313" y="471"/>
                  </a:lnTo>
                  <a:lnTo>
                    <a:pt x="2366" y="455"/>
                  </a:lnTo>
                  <a:lnTo>
                    <a:pt x="2419" y="441"/>
                  </a:lnTo>
                  <a:lnTo>
                    <a:pt x="2474" y="428"/>
                  </a:lnTo>
                  <a:lnTo>
                    <a:pt x="2529" y="418"/>
                  </a:lnTo>
                  <a:lnTo>
                    <a:pt x="2524" y="405"/>
                  </a:lnTo>
                  <a:lnTo>
                    <a:pt x="2520" y="391"/>
                  </a:lnTo>
                  <a:lnTo>
                    <a:pt x="2516" y="376"/>
                  </a:lnTo>
                  <a:lnTo>
                    <a:pt x="2513" y="362"/>
                  </a:lnTo>
                  <a:lnTo>
                    <a:pt x="2510" y="348"/>
                  </a:lnTo>
                  <a:lnTo>
                    <a:pt x="2509" y="334"/>
                  </a:lnTo>
                  <a:lnTo>
                    <a:pt x="2508" y="319"/>
                  </a:lnTo>
                  <a:lnTo>
                    <a:pt x="2507" y="304"/>
                  </a:lnTo>
                  <a:lnTo>
                    <a:pt x="2508" y="289"/>
                  </a:lnTo>
                  <a:lnTo>
                    <a:pt x="2509" y="272"/>
                  </a:lnTo>
                  <a:lnTo>
                    <a:pt x="2511" y="257"/>
                  </a:lnTo>
                  <a:lnTo>
                    <a:pt x="2513" y="243"/>
                  </a:lnTo>
                  <a:lnTo>
                    <a:pt x="2517" y="228"/>
                  </a:lnTo>
                  <a:lnTo>
                    <a:pt x="2521" y="214"/>
                  </a:lnTo>
                  <a:lnTo>
                    <a:pt x="2525" y="200"/>
                  </a:lnTo>
                  <a:lnTo>
                    <a:pt x="2531" y="186"/>
                  </a:lnTo>
                  <a:lnTo>
                    <a:pt x="2537" y="172"/>
                  </a:lnTo>
                  <a:lnTo>
                    <a:pt x="2544" y="159"/>
                  </a:lnTo>
                  <a:lnTo>
                    <a:pt x="2551" y="146"/>
                  </a:lnTo>
                  <a:lnTo>
                    <a:pt x="2560" y="134"/>
                  </a:lnTo>
                  <a:lnTo>
                    <a:pt x="2568" y="122"/>
                  </a:lnTo>
                  <a:lnTo>
                    <a:pt x="2577" y="111"/>
                  </a:lnTo>
                  <a:lnTo>
                    <a:pt x="2586" y="100"/>
                  </a:lnTo>
                  <a:lnTo>
                    <a:pt x="2596" y="89"/>
                  </a:lnTo>
                  <a:lnTo>
                    <a:pt x="2607" y="79"/>
                  </a:lnTo>
                  <a:lnTo>
                    <a:pt x="2618" y="69"/>
                  </a:lnTo>
                  <a:lnTo>
                    <a:pt x="2629" y="60"/>
                  </a:lnTo>
                  <a:lnTo>
                    <a:pt x="2641" y="52"/>
                  </a:lnTo>
                  <a:lnTo>
                    <a:pt x="2653" y="44"/>
                  </a:lnTo>
                  <a:lnTo>
                    <a:pt x="2667" y="37"/>
                  </a:lnTo>
                  <a:lnTo>
                    <a:pt x="2680" y="30"/>
                  </a:lnTo>
                  <a:lnTo>
                    <a:pt x="2693" y="24"/>
                  </a:lnTo>
                  <a:lnTo>
                    <a:pt x="2707" y="18"/>
                  </a:lnTo>
                  <a:lnTo>
                    <a:pt x="2721" y="14"/>
                  </a:lnTo>
                  <a:lnTo>
                    <a:pt x="2735" y="10"/>
                  </a:lnTo>
                  <a:lnTo>
                    <a:pt x="2750" y="6"/>
                  </a:lnTo>
                  <a:lnTo>
                    <a:pt x="2765" y="4"/>
                  </a:lnTo>
                  <a:lnTo>
                    <a:pt x="2780" y="2"/>
                  </a:lnTo>
                  <a:lnTo>
                    <a:pt x="2796" y="1"/>
                  </a:lnTo>
                  <a:lnTo>
                    <a:pt x="2811" y="0"/>
                  </a:lnTo>
                  <a:lnTo>
                    <a:pt x="2827" y="1"/>
                  </a:lnTo>
                  <a:lnTo>
                    <a:pt x="2842" y="2"/>
                  </a:lnTo>
                  <a:lnTo>
                    <a:pt x="2857" y="4"/>
                  </a:lnTo>
                  <a:lnTo>
                    <a:pt x="2873" y="6"/>
                  </a:lnTo>
                  <a:lnTo>
                    <a:pt x="2887" y="10"/>
                  </a:lnTo>
                  <a:lnTo>
                    <a:pt x="2902" y="14"/>
                  </a:lnTo>
                  <a:lnTo>
                    <a:pt x="2916" y="18"/>
                  </a:lnTo>
                  <a:lnTo>
                    <a:pt x="2929" y="24"/>
                  </a:lnTo>
                  <a:lnTo>
                    <a:pt x="2943" y="30"/>
                  </a:lnTo>
                  <a:lnTo>
                    <a:pt x="2956" y="37"/>
                  </a:lnTo>
                  <a:lnTo>
                    <a:pt x="2969" y="44"/>
                  </a:lnTo>
                  <a:lnTo>
                    <a:pt x="2982" y="52"/>
                  </a:lnTo>
                  <a:lnTo>
                    <a:pt x="2993" y="60"/>
                  </a:lnTo>
                  <a:lnTo>
                    <a:pt x="3005" y="69"/>
                  </a:lnTo>
                  <a:lnTo>
                    <a:pt x="3016" y="79"/>
                  </a:lnTo>
                  <a:lnTo>
                    <a:pt x="3026" y="89"/>
                  </a:lnTo>
                  <a:lnTo>
                    <a:pt x="3036" y="100"/>
                  </a:lnTo>
                  <a:lnTo>
                    <a:pt x="3046" y="111"/>
                  </a:lnTo>
                  <a:lnTo>
                    <a:pt x="3055" y="122"/>
                  </a:lnTo>
                  <a:lnTo>
                    <a:pt x="3063" y="134"/>
                  </a:lnTo>
                  <a:lnTo>
                    <a:pt x="3072" y="146"/>
                  </a:lnTo>
                  <a:lnTo>
                    <a:pt x="3079" y="159"/>
                  </a:lnTo>
                  <a:lnTo>
                    <a:pt x="3086" y="172"/>
                  </a:lnTo>
                  <a:lnTo>
                    <a:pt x="3092" y="186"/>
                  </a:lnTo>
                  <a:lnTo>
                    <a:pt x="3097" y="200"/>
                  </a:lnTo>
                  <a:lnTo>
                    <a:pt x="3102" y="214"/>
                  </a:lnTo>
                  <a:lnTo>
                    <a:pt x="3106" y="228"/>
                  </a:lnTo>
                  <a:lnTo>
                    <a:pt x="3109" y="243"/>
                  </a:lnTo>
                  <a:lnTo>
                    <a:pt x="3112" y="257"/>
                  </a:lnTo>
                  <a:lnTo>
                    <a:pt x="3114" y="272"/>
                  </a:lnTo>
                  <a:lnTo>
                    <a:pt x="3115" y="289"/>
                  </a:lnTo>
                  <a:lnTo>
                    <a:pt x="3115" y="304"/>
                  </a:lnTo>
                  <a:lnTo>
                    <a:pt x="3115" y="319"/>
                  </a:lnTo>
                  <a:lnTo>
                    <a:pt x="3114" y="333"/>
                  </a:lnTo>
                  <a:lnTo>
                    <a:pt x="3112" y="347"/>
                  </a:lnTo>
                  <a:lnTo>
                    <a:pt x="3110" y="361"/>
                  </a:lnTo>
                  <a:lnTo>
                    <a:pt x="3107" y="375"/>
                  </a:lnTo>
                  <a:lnTo>
                    <a:pt x="3103" y="390"/>
                  </a:lnTo>
                  <a:lnTo>
                    <a:pt x="3099" y="403"/>
                  </a:lnTo>
                  <a:lnTo>
                    <a:pt x="3094" y="416"/>
                  </a:lnTo>
                  <a:close/>
                  <a:moveTo>
                    <a:pt x="4619" y="1040"/>
                  </a:moveTo>
                  <a:lnTo>
                    <a:pt x="4619" y="1040"/>
                  </a:lnTo>
                  <a:lnTo>
                    <a:pt x="4661" y="1041"/>
                  </a:lnTo>
                  <a:lnTo>
                    <a:pt x="4704" y="1044"/>
                  </a:lnTo>
                  <a:lnTo>
                    <a:pt x="4745" y="1049"/>
                  </a:lnTo>
                  <a:lnTo>
                    <a:pt x="4785" y="1057"/>
                  </a:lnTo>
                  <a:lnTo>
                    <a:pt x="4826" y="1066"/>
                  </a:lnTo>
                  <a:lnTo>
                    <a:pt x="4864" y="1077"/>
                  </a:lnTo>
                  <a:lnTo>
                    <a:pt x="4903" y="1090"/>
                  </a:lnTo>
                  <a:lnTo>
                    <a:pt x="4941" y="1104"/>
                  </a:lnTo>
                  <a:lnTo>
                    <a:pt x="4977" y="1122"/>
                  </a:lnTo>
                  <a:lnTo>
                    <a:pt x="5013" y="1140"/>
                  </a:lnTo>
                  <a:lnTo>
                    <a:pt x="5047" y="1160"/>
                  </a:lnTo>
                  <a:lnTo>
                    <a:pt x="5081" y="1181"/>
                  </a:lnTo>
                  <a:lnTo>
                    <a:pt x="5114" y="1204"/>
                  </a:lnTo>
                  <a:lnTo>
                    <a:pt x="5145" y="1229"/>
                  </a:lnTo>
                  <a:lnTo>
                    <a:pt x="5174" y="1255"/>
                  </a:lnTo>
                  <a:lnTo>
                    <a:pt x="5203" y="1282"/>
                  </a:lnTo>
                  <a:lnTo>
                    <a:pt x="5231" y="1310"/>
                  </a:lnTo>
                  <a:lnTo>
                    <a:pt x="5257" y="1341"/>
                  </a:lnTo>
                  <a:lnTo>
                    <a:pt x="5281" y="1372"/>
                  </a:lnTo>
                  <a:lnTo>
                    <a:pt x="5304" y="1404"/>
                  </a:lnTo>
                  <a:lnTo>
                    <a:pt x="5326" y="1438"/>
                  </a:lnTo>
                  <a:lnTo>
                    <a:pt x="5346" y="1472"/>
                  </a:lnTo>
                  <a:lnTo>
                    <a:pt x="5364" y="1508"/>
                  </a:lnTo>
                  <a:lnTo>
                    <a:pt x="5380" y="1545"/>
                  </a:lnTo>
                  <a:lnTo>
                    <a:pt x="5395" y="1582"/>
                  </a:lnTo>
                  <a:lnTo>
                    <a:pt x="5409" y="1621"/>
                  </a:lnTo>
                  <a:lnTo>
                    <a:pt x="5420" y="1660"/>
                  </a:lnTo>
                  <a:lnTo>
                    <a:pt x="5429" y="1700"/>
                  </a:lnTo>
                  <a:lnTo>
                    <a:pt x="5436" y="1741"/>
                  </a:lnTo>
                  <a:lnTo>
                    <a:pt x="5441" y="1782"/>
                  </a:lnTo>
                  <a:lnTo>
                    <a:pt x="5444" y="1823"/>
                  </a:lnTo>
                  <a:lnTo>
                    <a:pt x="5445" y="1866"/>
                  </a:lnTo>
                  <a:lnTo>
                    <a:pt x="5444" y="1909"/>
                  </a:lnTo>
                  <a:lnTo>
                    <a:pt x="5441" y="1951"/>
                  </a:lnTo>
                  <a:lnTo>
                    <a:pt x="5436" y="1992"/>
                  </a:lnTo>
                  <a:lnTo>
                    <a:pt x="5429" y="2033"/>
                  </a:lnTo>
                  <a:lnTo>
                    <a:pt x="5420" y="2073"/>
                  </a:lnTo>
                  <a:lnTo>
                    <a:pt x="5409" y="2112"/>
                  </a:lnTo>
                  <a:lnTo>
                    <a:pt x="5395" y="2151"/>
                  </a:lnTo>
                  <a:lnTo>
                    <a:pt x="5380" y="2188"/>
                  </a:lnTo>
                  <a:lnTo>
                    <a:pt x="5364" y="2224"/>
                  </a:lnTo>
                  <a:lnTo>
                    <a:pt x="5346" y="2260"/>
                  </a:lnTo>
                  <a:lnTo>
                    <a:pt x="5326" y="2295"/>
                  </a:lnTo>
                  <a:lnTo>
                    <a:pt x="5304" y="2328"/>
                  </a:lnTo>
                  <a:lnTo>
                    <a:pt x="5281" y="2361"/>
                  </a:lnTo>
                  <a:lnTo>
                    <a:pt x="5257" y="2392"/>
                  </a:lnTo>
                  <a:lnTo>
                    <a:pt x="5231" y="2422"/>
                  </a:lnTo>
                  <a:lnTo>
                    <a:pt x="5203" y="2451"/>
                  </a:lnTo>
                  <a:lnTo>
                    <a:pt x="5174" y="2478"/>
                  </a:lnTo>
                  <a:lnTo>
                    <a:pt x="5145" y="2504"/>
                  </a:lnTo>
                  <a:lnTo>
                    <a:pt x="5114" y="2528"/>
                  </a:lnTo>
                  <a:lnTo>
                    <a:pt x="5081" y="2552"/>
                  </a:lnTo>
                  <a:lnTo>
                    <a:pt x="5047" y="2573"/>
                  </a:lnTo>
                  <a:lnTo>
                    <a:pt x="5013" y="2593"/>
                  </a:lnTo>
                  <a:lnTo>
                    <a:pt x="4977" y="2611"/>
                  </a:lnTo>
                  <a:lnTo>
                    <a:pt x="4941" y="2627"/>
                  </a:lnTo>
                  <a:lnTo>
                    <a:pt x="4903" y="2642"/>
                  </a:lnTo>
                  <a:lnTo>
                    <a:pt x="4864" y="2656"/>
                  </a:lnTo>
                  <a:lnTo>
                    <a:pt x="4826" y="2667"/>
                  </a:lnTo>
                  <a:lnTo>
                    <a:pt x="4785" y="2676"/>
                  </a:lnTo>
                  <a:lnTo>
                    <a:pt x="4745" y="2683"/>
                  </a:lnTo>
                  <a:lnTo>
                    <a:pt x="4704" y="2689"/>
                  </a:lnTo>
                  <a:lnTo>
                    <a:pt x="4661" y="2692"/>
                  </a:lnTo>
                  <a:lnTo>
                    <a:pt x="4619" y="2693"/>
                  </a:lnTo>
                  <a:lnTo>
                    <a:pt x="4578" y="2692"/>
                  </a:lnTo>
                  <a:lnTo>
                    <a:pt x="4538" y="2689"/>
                  </a:lnTo>
                  <a:lnTo>
                    <a:pt x="4498" y="2684"/>
                  </a:lnTo>
                  <a:lnTo>
                    <a:pt x="4459" y="2677"/>
                  </a:lnTo>
                  <a:lnTo>
                    <a:pt x="4420" y="2669"/>
                  </a:lnTo>
                  <a:lnTo>
                    <a:pt x="4382" y="2659"/>
                  </a:lnTo>
                  <a:lnTo>
                    <a:pt x="4345" y="2646"/>
                  </a:lnTo>
                  <a:lnTo>
                    <a:pt x="4309" y="2632"/>
                  </a:lnTo>
                  <a:lnTo>
                    <a:pt x="4289" y="2676"/>
                  </a:lnTo>
                  <a:lnTo>
                    <a:pt x="4267" y="2719"/>
                  </a:lnTo>
                  <a:lnTo>
                    <a:pt x="4245" y="2761"/>
                  </a:lnTo>
                  <a:lnTo>
                    <a:pt x="4221" y="2802"/>
                  </a:lnTo>
                  <a:lnTo>
                    <a:pt x="4196" y="2842"/>
                  </a:lnTo>
                  <a:lnTo>
                    <a:pt x="4169" y="2883"/>
                  </a:lnTo>
                  <a:lnTo>
                    <a:pt x="4142" y="2921"/>
                  </a:lnTo>
                  <a:lnTo>
                    <a:pt x="4114" y="2960"/>
                  </a:lnTo>
                  <a:lnTo>
                    <a:pt x="4084" y="2997"/>
                  </a:lnTo>
                  <a:lnTo>
                    <a:pt x="4053" y="3033"/>
                  </a:lnTo>
                  <a:lnTo>
                    <a:pt x="4021" y="3069"/>
                  </a:lnTo>
                  <a:lnTo>
                    <a:pt x="3989" y="3103"/>
                  </a:lnTo>
                  <a:lnTo>
                    <a:pt x="3954" y="3136"/>
                  </a:lnTo>
                  <a:lnTo>
                    <a:pt x="3920" y="3169"/>
                  </a:lnTo>
                  <a:lnTo>
                    <a:pt x="3884" y="3200"/>
                  </a:lnTo>
                  <a:lnTo>
                    <a:pt x="3847" y="3231"/>
                  </a:lnTo>
                  <a:lnTo>
                    <a:pt x="3847" y="3527"/>
                  </a:lnTo>
                  <a:lnTo>
                    <a:pt x="1771" y="3527"/>
                  </a:lnTo>
                  <a:lnTo>
                    <a:pt x="1771" y="3217"/>
                  </a:lnTo>
                  <a:lnTo>
                    <a:pt x="1747" y="3197"/>
                  </a:lnTo>
                  <a:lnTo>
                    <a:pt x="1722" y="3177"/>
                  </a:lnTo>
                  <a:lnTo>
                    <a:pt x="1699" y="3155"/>
                  </a:lnTo>
                  <a:lnTo>
                    <a:pt x="1677" y="3133"/>
                  </a:lnTo>
                  <a:lnTo>
                    <a:pt x="1654" y="3111"/>
                  </a:lnTo>
                  <a:lnTo>
                    <a:pt x="1632" y="3089"/>
                  </a:lnTo>
                  <a:lnTo>
                    <a:pt x="1610" y="3066"/>
                  </a:lnTo>
                  <a:lnTo>
                    <a:pt x="1589" y="3042"/>
                  </a:lnTo>
                  <a:lnTo>
                    <a:pt x="1569" y="3019"/>
                  </a:lnTo>
                  <a:lnTo>
                    <a:pt x="1549" y="2995"/>
                  </a:lnTo>
                  <a:lnTo>
                    <a:pt x="1529" y="2971"/>
                  </a:lnTo>
                  <a:lnTo>
                    <a:pt x="1510" y="2945"/>
                  </a:lnTo>
                  <a:lnTo>
                    <a:pt x="1491" y="2920"/>
                  </a:lnTo>
                  <a:lnTo>
                    <a:pt x="1473" y="2895"/>
                  </a:lnTo>
                  <a:lnTo>
                    <a:pt x="1455" y="2869"/>
                  </a:lnTo>
                  <a:lnTo>
                    <a:pt x="1438" y="2842"/>
                  </a:lnTo>
                  <a:lnTo>
                    <a:pt x="1397" y="2848"/>
                  </a:lnTo>
                  <a:lnTo>
                    <a:pt x="1359" y="2853"/>
                  </a:lnTo>
                  <a:lnTo>
                    <a:pt x="1320" y="2855"/>
                  </a:lnTo>
                  <a:lnTo>
                    <a:pt x="1284" y="2855"/>
                  </a:lnTo>
                  <a:lnTo>
                    <a:pt x="1249" y="2852"/>
                  </a:lnTo>
                  <a:lnTo>
                    <a:pt x="1214" y="2847"/>
                  </a:lnTo>
                  <a:lnTo>
                    <a:pt x="1181" y="2840"/>
                  </a:lnTo>
                  <a:lnTo>
                    <a:pt x="1149" y="2832"/>
                  </a:lnTo>
                  <a:lnTo>
                    <a:pt x="1116" y="2821"/>
                  </a:lnTo>
                  <a:lnTo>
                    <a:pt x="1086" y="2809"/>
                  </a:lnTo>
                  <a:lnTo>
                    <a:pt x="1057" y="2795"/>
                  </a:lnTo>
                  <a:lnTo>
                    <a:pt x="1029" y="2779"/>
                  </a:lnTo>
                  <a:lnTo>
                    <a:pt x="1000" y="2761"/>
                  </a:lnTo>
                  <a:lnTo>
                    <a:pt x="974" y="2741"/>
                  </a:lnTo>
                  <a:lnTo>
                    <a:pt x="948" y="2720"/>
                  </a:lnTo>
                  <a:lnTo>
                    <a:pt x="922" y="2698"/>
                  </a:lnTo>
                  <a:lnTo>
                    <a:pt x="898" y="2674"/>
                  </a:lnTo>
                  <a:lnTo>
                    <a:pt x="874" y="2649"/>
                  </a:lnTo>
                  <a:lnTo>
                    <a:pt x="851" y="2622"/>
                  </a:lnTo>
                  <a:lnTo>
                    <a:pt x="829" y="2595"/>
                  </a:lnTo>
                  <a:lnTo>
                    <a:pt x="806" y="2566"/>
                  </a:lnTo>
                  <a:lnTo>
                    <a:pt x="785" y="2535"/>
                  </a:lnTo>
                  <a:lnTo>
                    <a:pt x="765" y="2504"/>
                  </a:lnTo>
                  <a:lnTo>
                    <a:pt x="745" y="2472"/>
                  </a:lnTo>
                  <a:lnTo>
                    <a:pt x="725" y="2439"/>
                  </a:lnTo>
                  <a:lnTo>
                    <a:pt x="705" y="2405"/>
                  </a:lnTo>
                  <a:lnTo>
                    <a:pt x="686" y="2371"/>
                  </a:lnTo>
                  <a:lnTo>
                    <a:pt x="668" y="2335"/>
                  </a:lnTo>
                  <a:lnTo>
                    <a:pt x="633" y="2263"/>
                  </a:lnTo>
                  <a:lnTo>
                    <a:pt x="597" y="2187"/>
                  </a:lnTo>
                  <a:lnTo>
                    <a:pt x="564" y="2110"/>
                  </a:lnTo>
                  <a:lnTo>
                    <a:pt x="531" y="2033"/>
                  </a:lnTo>
                  <a:lnTo>
                    <a:pt x="466" y="1875"/>
                  </a:lnTo>
                  <a:lnTo>
                    <a:pt x="434" y="1796"/>
                  </a:lnTo>
                  <a:lnTo>
                    <a:pt x="400" y="1718"/>
                  </a:lnTo>
                  <a:lnTo>
                    <a:pt x="367" y="1643"/>
                  </a:lnTo>
                  <a:lnTo>
                    <a:pt x="334" y="1568"/>
                  </a:lnTo>
                  <a:lnTo>
                    <a:pt x="298" y="1495"/>
                  </a:lnTo>
                  <a:lnTo>
                    <a:pt x="280" y="1461"/>
                  </a:lnTo>
                  <a:lnTo>
                    <a:pt x="262" y="1427"/>
                  </a:lnTo>
                  <a:lnTo>
                    <a:pt x="243" y="1393"/>
                  </a:lnTo>
                  <a:lnTo>
                    <a:pt x="224" y="1360"/>
                  </a:lnTo>
                  <a:lnTo>
                    <a:pt x="203" y="1329"/>
                  </a:lnTo>
                  <a:lnTo>
                    <a:pt x="183" y="1298"/>
                  </a:lnTo>
                  <a:lnTo>
                    <a:pt x="163" y="1268"/>
                  </a:lnTo>
                  <a:lnTo>
                    <a:pt x="142" y="1240"/>
                  </a:lnTo>
                  <a:lnTo>
                    <a:pt x="120" y="1213"/>
                  </a:lnTo>
                  <a:lnTo>
                    <a:pt x="97" y="1187"/>
                  </a:lnTo>
                  <a:lnTo>
                    <a:pt x="74" y="1162"/>
                  </a:lnTo>
                  <a:lnTo>
                    <a:pt x="50" y="1139"/>
                  </a:lnTo>
                  <a:lnTo>
                    <a:pt x="26" y="1118"/>
                  </a:lnTo>
                  <a:lnTo>
                    <a:pt x="0" y="1097"/>
                  </a:lnTo>
                  <a:lnTo>
                    <a:pt x="440" y="994"/>
                  </a:lnTo>
                  <a:lnTo>
                    <a:pt x="1272" y="1489"/>
                  </a:lnTo>
                  <a:lnTo>
                    <a:pt x="1291" y="1434"/>
                  </a:lnTo>
                  <a:lnTo>
                    <a:pt x="1313" y="1379"/>
                  </a:lnTo>
                  <a:lnTo>
                    <a:pt x="1337" y="1327"/>
                  </a:lnTo>
                  <a:lnTo>
                    <a:pt x="1362" y="1274"/>
                  </a:lnTo>
                  <a:lnTo>
                    <a:pt x="1389" y="1223"/>
                  </a:lnTo>
                  <a:lnTo>
                    <a:pt x="1418" y="1173"/>
                  </a:lnTo>
                  <a:lnTo>
                    <a:pt x="1450" y="1125"/>
                  </a:lnTo>
                  <a:lnTo>
                    <a:pt x="1482" y="1076"/>
                  </a:lnTo>
                  <a:lnTo>
                    <a:pt x="4152" y="1076"/>
                  </a:lnTo>
                  <a:lnTo>
                    <a:pt x="4177" y="1115"/>
                  </a:lnTo>
                  <a:lnTo>
                    <a:pt x="4203" y="1152"/>
                  </a:lnTo>
                  <a:lnTo>
                    <a:pt x="4226" y="1140"/>
                  </a:lnTo>
                  <a:lnTo>
                    <a:pt x="4249" y="1127"/>
                  </a:lnTo>
                  <a:lnTo>
                    <a:pt x="4273" y="1116"/>
                  </a:lnTo>
                  <a:lnTo>
                    <a:pt x="4298" y="1104"/>
                  </a:lnTo>
                  <a:lnTo>
                    <a:pt x="4323" y="1094"/>
                  </a:lnTo>
                  <a:lnTo>
                    <a:pt x="4348" y="1085"/>
                  </a:lnTo>
                  <a:lnTo>
                    <a:pt x="4373" y="1077"/>
                  </a:lnTo>
                  <a:lnTo>
                    <a:pt x="4400" y="1069"/>
                  </a:lnTo>
                  <a:lnTo>
                    <a:pt x="4426" y="1062"/>
                  </a:lnTo>
                  <a:lnTo>
                    <a:pt x="4452" y="1057"/>
                  </a:lnTo>
                  <a:lnTo>
                    <a:pt x="4479" y="1052"/>
                  </a:lnTo>
                  <a:lnTo>
                    <a:pt x="4507" y="1047"/>
                  </a:lnTo>
                  <a:lnTo>
                    <a:pt x="4535" y="1044"/>
                  </a:lnTo>
                  <a:lnTo>
                    <a:pt x="4562" y="1042"/>
                  </a:lnTo>
                  <a:lnTo>
                    <a:pt x="4590" y="1041"/>
                  </a:lnTo>
                  <a:lnTo>
                    <a:pt x="4619" y="1040"/>
                  </a:lnTo>
                  <a:close/>
                  <a:moveTo>
                    <a:pt x="4829" y="1657"/>
                  </a:moveTo>
                  <a:lnTo>
                    <a:pt x="4829" y="1657"/>
                  </a:lnTo>
                  <a:lnTo>
                    <a:pt x="4818" y="1647"/>
                  </a:lnTo>
                  <a:lnTo>
                    <a:pt x="4808" y="1638"/>
                  </a:lnTo>
                  <a:lnTo>
                    <a:pt x="4797" y="1629"/>
                  </a:lnTo>
                  <a:lnTo>
                    <a:pt x="4784" y="1621"/>
                  </a:lnTo>
                  <a:lnTo>
                    <a:pt x="4772" y="1613"/>
                  </a:lnTo>
                  <a:lnTo>
                    <a:pt x="4760" y="1606"/>
                  </a:lnTo>
                  <a:lnTo>
                    <a:pt x="4747" y="1599"/>
                  </a:lnTo>
                  <a:lnTo>
                    <a:pt x="4734" y="1593"/>
                  </a:lnTo>
                  <a:lnTo>
                    <a:pt x="4721" y="1588"/>
                  </a:lnTo>
                  <a:lnTo>
                    <a:pt x="4707" y="1583"/>
                  </a:lnTo>
                  <a:lnTo>
                    <a:pt x="4692" y="1579"/>
                  </a:lnTo>
                  <a:lnTo>
                    <a:pt x="4678" y="1576"/>
                  </a:lnTo>
                  <a:lnTo>
                    <a:pt x="4664" y="1574"/>
                  </a:lnTo>
                  <a:lnTo>
                    <a:pt x="4649" y="1572"/>
                  </a:lnTo>
                  <a:lnTo>
                    <a:pt x="4634" y="1571"/>
                  </a:lnTo>
                  <a:lnTo>
                    <a:pt x="4619" y="1570"/>
                  </a:lnTo>
                  <a:lnTo>
                    <a:pt x="4604" y="1571"/>
                  </a:lnTo>
                  <a:lnTo>
                    <a:pt x="4588" y="1572"/>
                  </a:lnTo>
                  <a:lnTo>
                    <a:pt x="4573" y="1574"/>
                  </a:lnTo>
                  <a:lnTo>
                    <a:pt x="4559" y="1576"/>
                  </a:lnTo>
                  <a:lnTo>
                    <a:pt x="4545" y="1579"/>
                  </a:lnTo>
                  <a:lnTo>
                    <a:pt x="4531" y="1583"/>
                  </a:lnTo>
                  <a:lnTo>
                    <a:pt x="4517" y="1588"/>
                  </a:lnTo>
                  <a:lnTo>
                    <a:pt x="4504" y="1593"/>
                  </a:lnTo>
                  <a:lnTo>
                    <a:pt x="4490" y="1599"/>
                  </a:lnTo>
                  <a:lnTo>
                    <a:pt x="4477" y="1606"/>
                  </a:lnTo>
                  <a:lnTo>
                    <a:pt x="4465" y="1613"/>
                  </a:lnTo>
                  <a:lnTo>
                    <a:pt x="4453" y="1621"/>
                  </a:lnTo>
                  <a:lnTo>
                    <a:pt x="4442" y="1629"/>
                  </a:lnTo>
                  <a:lnTo>
                    <a:pt x="4431" y="1638"/>
                  </a:lnTo>
                  <a:lnTo>
                    <a:pt x="4420" y="1647"/>
                  </a:lnTo>
                  <a:lnTo>
                    <a:pt x="4410" y="1657"/>
                  </a:lnTo>
                  <a:lnTo>
                    <a:pt x="4409" y="1658"/>
                  </a:lnTo>
                  <a:lnTo>
                    <a:pt x="4418" y="1698"/>
                  </a:lnTo>
                  <a:lnTo>
                    <a:pt x="4425" y="1739"/>
                  </a:lnTo>
                  <a:lnTo>
                    <a:pt x="4431" y="1780"/>
                  </a:lnTo>
                  <a:lnTo>
                    <a:pt x="4436" y="1822"/>
                  </a:lnTo>
                  <a:lnTo>
                    <a:pt x="4440" y="1864"/>
                  </a:lnTo>
                  <a:lnTo>
                    <a:pt x="4442" y="1906"/>
                  </a:lnTo>
                  <a:lnTo>
                    <a:pt x="4444" y="1950"/>
                  </a:lnTo>
                  <a:lnTo>
                    <a:pt x="4445" y="1992"/>
                  </a:lnTo>
                  <a:lnTo>
                    <a:pt x="4444" y="2048"/>
                  </a:lnTo>
                  <a:lnTo>
                    <a:pt x="4441" y="2103"/>
                  </a:lnTo>
                  <a:lnTo>
                    <a:pt x="4460" y="2116"/>
                  </a:lnTo>
                  <a:lnTo>
                    <a:pt x="4480" y="2128"/>
                  </a:lnTo>
                  <a:lnTo>
                    <a:pt x="4502" y="2139"/>
                  </a:lnTo>
                  <a:lnTo>
                    <a:pt x="4524" y="2147"/>
                  </a:lnTo>
                  <a:lnTo>
                    <a:pt x="4546" y="2154"/>
                  </a:lnTo>
                  <a:lnTo>
                    <a:pt x="4570" y="2159"/>
                  </a:lnTo>
                  <a:lnTo>
                    <a:pt x="4595" y="2162"/>
                  </a:lnTo>
                  <a:lnTo>
                    <a:pt x="4619" y="2163"/>
                  </a:lnTo>
                  <a:lnTo>
                    <a:pt x="4634" y="2162"/>
                  </a:lnTo>
                  <a:lnTo>
                    <a:pt x="4649" y="2161"/>
                  </a:lnTo>
                  <a:lnTo>
                    <a:pt x="4664" y="2159"/>
                  </a:lnTo>
                  <a:lnTo>
                    <a:pt x="4678" y="2157"/>
                  </a:lnTo>
                  <a:lnTo>
                    <a:pt x="4692" y="2153"/>
                  </a:lnTo>
                  <a:lnTo>
                    <a:pt x="4707" y="2149"/>
                  </a:lnTo>
                  <a:lnTo>
                    <a:pt x="4721" y="2145"/>
                  </a:lnTo>
                  <a:lnTo>
                    <a:pt x="4734" y="2140"/>
                  </a:lnTo>
                  <a:lnTo>
                    <a:pt x="4747" y="2133"/>
                  </a:lnTo>
                  <a:lnTo>
                    <a:pt x="4760" y="2126"/>
                  </a:lnTo>
                  <a:lnTo>
                    <a:pt x="4772" y="2119"/>
                  </a:lnTo>
                  <a:lnTo>
                    <a:pt x="4784" y="2112"/>
                  </a:lnTo>
                  <a:lnTo>
                    <a:pt x="4797" y="2103"/>
                  </a:lnTo>
                  <a:lnTo>
                    <a:pt x="4808" y="2095"/>
                  </a:lnTo>
                  <a:lnTo>
                    <a:pt x="4818" y="2085"/>
                  </a:lnTo>
                  <a:lnTo>
                    <a:pt x="4829" y="2076"/>
                  </a:lnTo>
                  <a:lnTo>
                    <a:pt x="4838" y="2066"/>
                  </a:lnTo>
                  <a:lnTo>
                    <a:pt x="4847" y="2055"/>
                  </a:lnTo>
                  <a:lnTo>
                    <a:pt x="4856" y="2044"/>
                  </a:lnTo>
                  <a:lnTo>
                    <a:pt x="4864" y="2032"/>
                  </a:lnTo>
                  <a:lnTo>
                    <a:pt x="4872" y="2020"/>
                  </a:lnTo>
                  <a:lnTo>
                    <a:pt x="4879" y="2007"/>
                  </a:lnTo>
                  <a:lnTo>
                    <a:pt x="4885" y="1995"/>
                  </a:lnTo>
                  <a:lnTo>
                    <a:pt x="4891" y="1982"/>
                  </a:lnTo>
                  <a:lnTo>
                    <a:pt x="4896" y="1968"/>
                  </a:lnTo>
                  <a:lnTo>
                    <a:pt x="4902" y="1955"/>
                  </a:lnTo>
                  <a:lnTo>
                    <a:pt x="4906" y="1941"/>
                  </a:lnTo>
                  <a:lnTo>
                    <a:pt x="4909" y="1926"/>
                  </a:lnTo>
                  <a:lnTo>
                    <a:pt x="4912" y="1911"/>
                  </a:lnTo>
                  <a:lnTo>
                    <a:pt x="4914" y="1896"/>
                  </a:lnTo>
                  <a:lnTo>
                    <a:pt x="4915" y="1882"/>
                  </a:lnTo>
                  <a:lnTo>
                    <a:pt x="4915" y="1866"/>
                  </a:lnTo>
                  <a:lnTo>
                    <a:pt x="4915" y="1851"/>
                  </a:lnTo>
                  <a:lnTo>
                    <a:pt x="4914" y="1836"/>
                  </a:lnTo>
                  <a:lnTo>
                    <a:pt x="4912" y="1821"/>
                  </a:lnTo>
                  <a:lnTo>
                    <a:pt x="4909" y="1806"/>
                  </a:lnTo>
                  <a:lnTo>
                    <a:pt x="4906" y="1792"/>
                  </a:lnTo>
                  <a:lnTo>
                    <a:pt x="4902" y="1778"/>
                  </a:lnTo>
                  <a:lnTo>
                    <a:pt x="4896" y="1765"/>
                  </a:lnTo>
                  <a:lnTo>
                    <a:pt x="4891" y="1751"/>
                  </a:lnTo>
                  <a:lnTo>
                    <a:pt x="4885" y="1738"/>
                  </a:lnTo>
                  <a:lnTo>
                    <a:pt x="4879" y="1726"/>
                  </a:lnTo>
                  <a:lnTo>
                    <a:pt x="4872" y="1712"/>
                  </a:lnTo>
                  <a:lnTo>
                    <a:pt x="4864" y="1700"/>
                  </a:lnTo>
                  <a:lnTo>
                    <a:pt x="4856" y="1689"/>
                  </a:lnTo>
                  <a:lnTo>
                    <a:pt x="4847" y="1678"/>
                  </a:lnTo>
                  <a:lnTo>
                    <a:pt x="4838" y="1667"/>
                  </a:lnTo>
                  <a:lnTo>
                    <a:pt x="4829" y="1657"/>
                  </a:lnTo>
                  <a:close/>
                </a:path>
              </a:pathLst>
            </a:custGeom>
            <a:solidFill>
              <a:srgbClr val="EADBC9"/>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10" name="苹果"/>
            <p:cNvSpPr/>
            <p:nvPr/>
          </p:nvSpPr>
          <p:spPr bwMode="auto">
            <a:xfrm>
              <a:off x="5172551" y="2382203"/>
              <a:ext cx="273368" cy="382905"/>
            </a:xfrm>
            <a:custGeom>
              <a:avLst/>
              <a:gdLst>
                <a:gd name="T0" fmla="*/ 1222532 w 1706563"/>
                <a:gd name="T1" fmla="*/ 175301 h 2246313"/>
                <a:gd name="T2" fmla="*/ 1059459 w 1706563"/>
                <a:gd name="T3" fmla="*/ 332668 h 2246313"/>
                <a:gd name="T4" fmla="*/ 818893 w 1706563"/>
                <a:gd name="T5" fmla="*/ 608396 h 2246313"/>
                <a:gd name="T6" fmla="*/ 902002 w 1706563"/>
                <a:gd name="T7" fmla="*/ 536438 h 2246313"/>
                <a:gd name="T8" fmla="*/ 1135155 w 1706563"/>
                <a:gd name="T9" fmla="*/ 282005 h 2246313"/>
                <a:gd name="T10" fmla="*/ 1406718 w 1706563"/>
                <a:gd name="T11" fmla="*/ 6053 h 2246313"/>
                <a:gd name="T12" fmla="*/ 1412335 w 1706563"/>
                <a:gd name="T13" fmla="*/ 105360 h 2246313"/>
                <a:gd name="T14" fmla="*/ 1390996 w 1706563"/>
                <a:gd name="T15" fmla="*/ 229325 h 2246313"/>
                <a:gd name="T16" fmla="*/ 1322487 w 1706563"/>
                <a:gd name="T17" fmla="*/ 374812 h 2246313"/>
                <a:gd name="T18" fmla="*/ 1256000 w 1706563"/>
                <a:gd name="T19" fmla="*/ 456633 h 2246313"/>
                <a:gd name="T20" fmla="*/ 1173789 w 1706563"/>
                <a:gd name="T21" fmla="*/ 529040 h 2246313"/>
                <a:gd name="T22" fmla="*/ 1067770 w 1706563"/>
                <a:gd name="T23" fmla="*/ 596516 h 2246313"/>
                <a:gd name="T24" fmla="*/ 934795 w 1706563"/>
                <a:gd name="T25" fmla="*/ 657042 h 2246313"/>
                <a:gd name="T26" fmla="*/ 772397 w 1706563"/>
                <a:gd name="T27" fmla="*/ 707929 h 2246313"/>
                <a:gd name="T28" fmla="*/ 810293 w 1706563"/>
                <a:gd name="T29" fmla="*/ 720956 h 2246313"/>
                <a:gd name="T30" fmla="*/ 899378 w 1706563"/>
                <a:gd name="T31" fmla="*/ 695591 h 2246313"/>
                <a:gd name="T32" fmla="*/ 984424 w 1706563"/>
                <a:gd name="T33" fmla="*/ 688633 h 2246313"/>
                <a:gd name="T34" fmla="*/ 1064533 w 1706563"/>
                <a:gd name="T35" fmla="*/ 698061 h 2246313"/>
                <a:gd name="T36" fmla="*/ 1138808 w 1706563"/>
                <a:gd name="T37" fmla="*/ 722976 h 2246313"/>
                <a:gd name="T38" fmla="*/ 1262449 w 1706563"/>
                <a:gd name="T39" fmla="*/ 806701 h 2246313"/>
                <a:gd name="T40" fmla="*/ 1362530 w 1706563"/>
                <a:gd name="T41" fmla="*/ 937114 h 2246313"/>
                <a:gd name="T42" fmla="*/ 1426033 w 1706563"/>
                <a:gd name="T43" fmla="*/ 1099177 h 2246313"/>
                <a:gd name="T44" fmla="*/ 1447800 w 1706563"/>
                <a:gd name="T45" fmla="*/ 1280992 h 2246313"/>
                <a:gd name="T46" fmla="*/ 1424014 w 1706563"/>
                <a:gd name="T47" fmla="*/ 1455624 h 2246313"/>
                <a:gd name="T48" fmla="*/ 1358490 w 1706563"/>
                <a:gd name="T49" fmla="*/ 1603546 h 2246313"/>
                <a:gd name="T50" fmla="*/ 1257288 w 1706563"/>
                <a:gd name="T51" fmla="*/ 1723409 h 2246313"/>
                <a:gd name="T52" fmla="*/ 1125568 w 1706563"/>
                <a:gd name="T53" fmla="*/ 1814317 h 2246313"/>
                <a:gd name="T54" fmla="*/ 969389 w 1706563"/>
                <a:gd name="T55" fmla="*/ 1874473 h 2246313"/>
                <a:gd name="T56" fmla="*/ 794135 w 1706563"/>
                <a:gd name="T57" fmla="*/ 1902980 h 2246313"/>
                <a:gd name="T58" fmla="*/ 610131 w 1706563"/>
                <a:gd name="T59" fmla="*/ 1898266 h 2246313"/>
                <a:gd name="T60" fmla="*/ 438918 w 1706563"/>
                <a:gd name="T61" fmla="*/ 1860107 h 2246313"/>
                <a:gd name="T62" fmla="*/ 287899 w 1706563"/>
                <a:gd name="T63" fmla="*/ 1790523 h 2246313"/>
                <a:gd name="T64" fmla="*/ 163136 w 1706563"/>
                <a:gd name="T65" fmla="*/ 1691086 h 2246313"/>
                <a:gd name="T66" fmla="*/ 69562 w 1706563"/>
                <a:gd name="T67" fmla="*/ 1564040 h 2246313"/>
                <a:gd name="T68" fmla="*/ 13912 w 1706563"/>
                <a:gd name="T69" fmla="*/ 1411630 h 2246313"/>
                <a:gd name="T70" fmla="*/ 1346 w 1706563"/>
                <a:gd name="T71" fmla="*/ 1236099 h 2246313"/>
                <a:gd name="T72" fmla="*/ 33884 w 1706563"/>
                <a:gd name="T73" fmla="*/ 1057875 h 2246313"/>
                <a:gd name="T74" fmla="*/ 107037 w 1706563"/>
                <a:gd name="T75" fmla="*/ 897608 h 2246313"/>
                <a:gd name="T76" fmla="*/ 214971 w 1706563"/>
                <a:gd name="T77" fmla="*/ 770787 h 2246313"/>
                <a:gd name="T78" fmla="*/ 308095 w 1706563"/>
                <a:gd name="T79" fmla="*/ 709508 h 2246313"/>
                <a:gd name="T80" fmla="*/ 382370 w 1706563"/>
                <a:gd name="T81" fmla="*/ 683021 h 2246313"/>
                <a:gd name="T82" fmla="*/ 462030 w 1706563"/>
                <a:gd name="T83" fmla="*/ 673145 h 2246313"/>
                <a:gd name="T84" fmla="*/ 546403 w 1706563"/>
                <a:gd name="T85" fmla="*/ 681450 h 2246313"/>
                <a:gd name="T86" fmla="*/ 635039 w 1706563"/>
                <a:gd name="T87" fmla="*/ 709957 h 2246313"/>
                <a:gd name="T88" fmla="*/ 725586 w 1706563"/>
                <a:gd name="T89" fmla="*/ 759670 h 2246313"/>
                <a:gd name="T90" fmla="*/ 702876 w 1706563"/>
                <a:gd name="T91" fmla="*/ 569211 h 2246313"/>
                <a:gd name="T92" fmla="*/ 655354 w 1706563"/>
                <a:gd name="T93" fmla="*/ 399719 h 2246313"/>
                <a:gd name="T94" fmla="*/ 609400 w 1706563"/>
                <a:gd name="T95" fmla="*/ 313628 h 2246313"/>
                <a:gd name="T96" fmla="*/ 688754 w 1706563"/>
                <a:gd name="T97" fmla="*/ 267220 h 2246313"/>
                <a:gd name="T98" fmla="*/ 733587 w 1706563"/>
                <a:gd name="T99" fmla="*/ 380887 h 2246313"/>
                <a:gd name="T100" fmla="*/ 757348 w 1706563"/>
                <a:gd name="T101" fmla="*/ 552173 h 2246313"/>
                <a:gd name="T102" fmla="*/ 766107 w 1706563"/>
                <a:gd name="T103" fmla="*/ 617812 h 2246313"/>
                <a:gd name="T104" fmla="*/ 816871 w 1706563"/>
                <a:gd name="T105" fmla="*/ 472998 h 2246313"/>
                <a:gd name="T106" fmla="*/ 892343 w 1706563"/>
                <a:gd name="T107" fmla="*/ 338048 h 2246313"/>
                <a:gd name="T108" fmla="*/ 1010267 w 1706563"/>
                <a:gd name="T109" fmla="*/ 200184 h 2246313"/>
                <a:gd name="T110" fmla="*/ 1158965 w 1706563"/>
                <a:gd name="T111" fmla="*/ 91013 h 2246313"/>
                <a:gd name="T112" fmla="*/ 1261840 w 1706563"/>
                <a:gd name="T113" fmla="*/ 42368 h 2246313"/>
                <a:gd name="T114" fmla="*/ 1379989 w 1706563"/>
                <a:gd name="T115" fmla="*/ 5828 h 22463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6563" h="2246313">
                  <a:moveTo>
                    <a:pt x="1533700" y="144590"/>
                  </a:moveTo>
                  <a:lnTo>
                    <a:pt x="1524698" y="149084"/>
                  </a:lnTo>
                  <a:lnTo>
                    <a:pt x="1515432" y="154106"/>
                  </a:lnTo>
                  <a:lnTo>
                    <a:pt x="1505635" y="159922"/>
                  </a:lnTo>
                  <a:lnTo>
                    <a:pt x="1495839" y="166001"/>
                  </a:lnTo>
                  <a:lnTo>
                    <a:pt x="1485513" y="173138"/>
                  </a:lnTo>
                  <a:lnTo>
                    <a:pt x="1474658" y="180540"/>
                  </a:lnTo>
                  <a:lnTo>
                    <a:pt x="1463803" y="188998"/>
                  </a:lnTo>
                  <a:lnTo>
                    <a:pt x="1452683" y="197721"/>
                  </a:lnTo>
                  <a:lnTo>
                    <a:pt x="1441033" y="206709"/>
                  </a:lnTo>
                  <a:lnTo>
                    <a:pt x="1429383" y="216753"/>
                  </a:lnTo>
                  <a:lnTo>
                    <a:pt x="1417469" y="226798"/>
                  </a:lnTo>
                  <a:lnTo>
                    <a:pt x="1405290" y="237371"/>
                  </a:lnTo>
                  <a:lnTo>
                    <a:pt x="1392846" y="248738"/>
                  </a:lnTo>
                  <a:lnTo>
                    <a:pt x="1380402" y="260368"/>
                  </a:lnTo>
                  <a:lnTo>
                    <a:pt x="1354720" y="284423"/>
                  </a:lnTo>
                  <a:lnTo>
                    <a:pt x="1328773" y="310063"/>
                  </a:lnTo>
                  <a:lnTo>
                    <a:pt x="1302297" y="336496"/>
                  </a:lnTo>
                  <a:lnTo>
                    <a:pt x="1275555" y="363987"/>
                  </a:lnTo>
                  <a:lnTo>
                    <a:pt x="1248814" y="392271"/>
                  </a:lnTo>
                  <a:lnTo>
                    <a:pt x="1222073" y="421083"/>
                  </a:lnTo>
                  <a:lnTo>
                    <a:pt x="1195067" y="450160"/>
                  </a:lnTo>
                  <a:lnTo>
                    <a:pt x="1168591" y="479765"/>
                  </a:lnTo>
                  <a:lnTo>
                    <a:pt x="1142644" y="508842"/>
                  </a:lnTo>
                  <a:lnTo>
                    <a:pt x="1117227" y="537919"/>
                  </a:lnTo>
                  <a:lnTo>
                    <a:pt x="1092339" y="566467"/>
                  </a:lnTo>
                  <a:lnTo>
                    <a:pt x="1068245" y="594486"/>
                  </a:lnTo>
                  <a:lnTo>
                    <a:pt x="1045476" y="621448"/>
                  </a:lnTo>
                  <a:lnTo>
                    <a:pt x="1002849" y="672200"/>
                  </a:lnTo>
                  <a:lnTo>
                    <a:pt x="965252" y="717401"/>
                  </a:lnTo>
                  <a:lnTo>
                    <a:pt x="934539" y="755201"/>
                  </a:lnTo>
                  <a:lnTo>
                    <a:pt x="911240" y="784278"/>
                  </a:lnTo>
                  <a:lnTo>
                    <a:pt x="894213" y="805527"/>
                  </a:lnTo>
                  <a:lnTo>
                    <a:pt x="893500" y="824791"/>
                  </a:lnTo>
                  <a:lnTo>
                    <a:pt x="893134" y="834799"/>
                  </a:lnTo>
                  <a:lnTo>
                    <a:pt x="925802" y="795380"/>
                  </a:lnTo>
                  <a:lnTo>
                    <a:pt x="961545" y="752293"/>
                  </a:lnTo>
                  <a:lnTo>
                    <a:pt x="996229" y="710793"/>
                  </a:lnTo>
                  <a:lnTo>
                    <a:pt x="1030119" y="670879"/>
                  </a:lnTo>
                  <a:lnTo>
                    <a:pt x="1063215" y="632550"/>
                  </a:lnTo>
                  <a:lnTo>
                    <a:pt x="1095516" y="595543"/>
                  </a:lnTo>
                  <a:lnTo>
                    <a:pt x="1126493" y="560387"/>
                  </a:lnTo>
                  <a:lnTo>
                    <a:pt x="1156676" y="526552"/>
                  </a:lnTo>
                  <a:lnTo>
                    <a:pt x="1185536" y="494568"/>
                  </a:lnTo>
                  <a:lnTo>
                    <a:pt x="1213865" y="463905"/>
                  </a:lnTo>
                  <a:lnTo>
                    <a:pt x="1240607" y="434564"/>
                  </a:lnTo>
                  <a:lnTo>
                    <a:pt x="1266553" y="406809"/>
                  </a:lnTo>
                  <a:lnTo>
                    <a:pt x="1291706" y="380640"/>
                  </a:lnTo>
                  <a:lnTo>
                    <a:pt x="1315535" y="355793"/>
                  </a:lnTo>
                  <a:lnTo>
                    <a:pt x="1338040" y="332531"/>
                  </a:lnTo>
                  <a:lnTo>
                    <a:pt x="1359486" y="310592"/>
                  </a:lnTo>
                  <a:lnTo>
                    <a:pt x="1399200" y="270942"/>
                  </a:lnTo>
                  <a:lnTo>
                    <a:pt x="1433884" y="236843"/>
                  </a:lnTo>
                  <a:lnTo>
                    <a:pt x="1463803" y="208295"/>
                  </a:lnTo>
                  <a:lnTo>
                    <a:pt x="1488426" y="185033"/>
                  </a:lnTo>
                  <a:lnTo>
                    <a:pt x="1508018" y="167323"/>
                  </a:lnTo>
                  <a:lnTo>
                    <a:pt x="1522051" y="154899"/>
                  </a:lnTo>
                  <a:lnTo>
                    <a:pt x="1533700" y="144590"/>
                  </a:lnTo>
                  <a:close/>
                  <a:moveTo>
                    <a:pt x="1657080" y="0"/>
                  </a:moveTo>
                  <a:lnTo>
                    <a:pt x="1658139" y="7137"/>
                  </a:lnTo>
                  <a:lnTo>
                    <a:pt x="1659728" y="15331"/>
                  </a:lnTo>
                  <a:lnTo>
                    <a:pt x="1661581" y="26962"/>
                  </a:lnTo>
                  <a:lnTo>
                    <a:pt x="1662905" y="41500"/>
                  </a:lnTo>
                  <a:lnTo>
                    <a:pt x="1664494" y="58417"/>
                  </a:lnTo>
                  <a:lnTo>
                    <a:pt x="1664759" y="67934"/>
                  </a:lnTo>
                  <a:lnTo>
                    <a:pt x="1665288" y="78243"/>
                  </a:lnTo>
                  <a:lnTo>
                    <a:pt x="1665288" y="88816"/>
                  </a:lnTo>
                  <a:lnTo>
                    <a:pt x="1665288" y="100182"/>
                  </a:lnTo>
                  <a:lnTo>
                    <a:pt x="1665023" y="112077"/>
                  </a:lnTo>
                  <a:lnTo>
                    <a:pt x="1664759" y="124237"/>
                  </a:lnTo>
                  <a:lnTo>
                    <a:pt x="1663964" y="136925"/>
                  </a:lnTo>
                  <a:lnTo>
                    <a:pt x="1662905" y="150406"/>
                  </a:lnTo>
                  <a:lnTo>
                    <a:pt x="1661581" y="164151"/>
                  </a:lnTo>
                  <a:lnTo>
                    <a:pt x="1659728" y="178161"/>
                  </a:lnTo>
                  <a:lnTo>
                    <a:pt x="1657345" y="192435"/>
                  </a:lnTo>
                  <a:lnTo>
                    <a:pt x="1654962" y="207502"/>
                  </a:lnTo>
                  <a:lnTo>
                    <a:pt x="1651520" y="222833"/>
                  </a:lnTo>
                  <a:lnTo>
                    <a:pt x="1648343" y="238429"/>
                  </a:lnTo>
                  <a:lnTo>
                    <a:pt x="1644107" y="254024"/>
                  </a:lnTo>
                  <a:lnTo>
                    <a:pt x="1639606" y="270413"/>
                  </a:lnTo>
                  <a:lnTo>
                    <a:pt x="1634575" y="286802"/>
                  </a:lnTo>
                  <a:lnTo>
                    <a:pt x="1628751" y="303455"/>
                  </a:lnTo>
                  <a:lnTo>
                    <a:pt x="1622396" y="320108"/>
                  </a:lnTo>
                  <a:lnTo>
                    <a:pt x="1615512" y="337290"/>
                  </a:lnTo>
                  <a:lnTo>
                    <a:pt x="1607834" y="354207"/>
                  </a:lnTo>
                  <a:lnTo>
                    <a:pt x="1599627" y="371653"/>
                  </a:lnTo>
                  <a:lnTo>
                    <a:pt x="1590625" y="389099"/>
                  </a:lnTo>
                  <a:lnTo>
                    <a:pt x="1580828" y="406545"/>
                  </a:lnTo>
                  <a:lnTo>
                    <a:pt x="1569973" y="423991"/>
                  </a:lnTo>
                  <a:lnTo>
                    <a:pt x="1558853" y="441966"/>
                  </a:lnTo>
                  <a:lnTo>
                    <a:pt x="1546409" y="459412"/>
                  </a:lnTo>
                  <a:lnTo>
                    <a:pt x="1540055" y="468399"/>
                  </a:lnTo>
                  <a:lnTo>
                    <a:pt x="1533436" y="477122"/>
                  </a:lnTo>
                  <a:lnTo>
                    <a:pt x="1526552" y="485845"/>
                  </a:lnTo>
                  <a:lnTo>
                    <a:pt x="1519403" y="494832"/>
                  </a:lnTo>
                  <a:lnTo>
                    <a:pt x="1512254" y="503555"/>
                  </a:lnTo>
                  <a:lnTo>
                    <a:pt x="1504576" y="512278"/>
                  </a:lnTo>
                  <a:lnTo>
                    <a:pt x="1496898" y="521001"/>
                  </a:lnTo>
                  <a:lnTo>
                    <a:pt x="1488690" y="529989"/>
                  </a:lnTo>
                  <a:lnTo>
                    <a:pt x="1480483" y="538447"/>
                  </a:lnTo>
                  <a:lnTo>
                    <a:pt x="1472010" y="547170"/>
                  </a:lnTo>
                  <a:lnTo>
                    <a:pt x="1463273" y="556158"/>
                  </a:lnTo>
                  <a:lnTo>
                    <a:pt x="1454271" y="564616"/>
                  </a:lnTo>
                  <a:lnTo>
                    <a:pt x="1445004" y="573339"/>
                  </a:lnTo>
                  <a:lnTo>
                    <a:pt x="1435473" y="581534"/>
                  </a:lnTo>
                  <a:lnTo>
                    <a:pt x="1425677" y="590257"/>
                  </a:lnTo>
                  <a:lnTo>
                    <a:pt x="1415616" y="598451"/>
                  </a:lnTo>
                  <a:lnTo>
                    <a:pt x="1405025" y="607174"/>
                  </a:lnTo>
                  <a:lnTo>
                    <a:pt x="1394434" y="615369"/>
                  </a:lnTo>
                  <a:lnTo>
                    <a:pt x="1383579" y="623827"/>
                  </a:lnTo>
                  <a:lnTo>
                    <a:pt x="1372459" y="632022"/>
                  </a:lnTo>
                  <a:lnTo>
                    <a:pt x="1361074" y="640480"/>
                  </a:lnTo>
                  <a:lnTo>
                    <a:pt x="1349160" y="648410"/>
                  </a:lnTo>
                  <a:lnTo>
                    <a:pt x="1337245" y="656605"/>
                  </a:lnTo>
                  <a:lnTo>
                    <a:pt x="1324802" y="664535"/>
                  </a:lnTo>
                  <a:lnTo>
                    <a:pt x="1312093" y="672465"/>
                  </a:lnTo>
                  <a:lnTo>
                    <a:pt x="1299119" y="680395"/>
                  </a:lnTo>
                  <a:lnTo>
                    <a:pt x="1285881" y="688325"/>
                  </a:lnTo>
                  <a:lnTo>
                    <a:pt x="1272378" y="695990"/>
                  </a:lnTo>
                  <a:lnTo>
                    <a:pt x="1258611" y="703392"/>
                  </a:lnTo>
                  <a:lnTo>
                    <a:pt x="1244313" y="711322"/>
                  </a:lnTo>
                  <a:lnTo>
                    <a:pt x="1229751" y="718723"/>
                  </a:lnTo>
                  <a:lnTo>
                    <a:pt x="1215189" y="726124"/>
                  </a:lnTo>
                  <a:lnTo>
                    <a:pt x="1199833" y="733261"/>
                  </a:lnTo>
                  <a:lnTo>
                    <a:pt x="1184477" y="740398"/>
                  </a:lnTo>
                  <a:lnTo>
                    <a:pt x="1168591" y="747535"/>
                  </a:lnTo>
                  <a:lnTo>
                    <a:pt x="1152705" y="754672"/>
                  </a:lnTo>
                  <a:lnTo>
                    <a:pt x="1136025" y="761545"/>
                  </a:lnTo>
                  <a:lnTo>
                    <a:pt x="1119345" y="768153"/>
                  </a:lnTo>
                  <a:lnTo>
                    <a:pt x="1101870" y="774762"/>
                  </a:lnTo>
                  <a:lnTo>
                    <a:pt x="1084396" y="781370"/>
                  </a:lnTo>
                  <a:lnTo>
                    <a:pt x="1066657" y="787978"/>
                  </a:lnTo>
                  <a:lnTo>
                    <a:pt x="1048388" y="794058"/>
                  </a:lnTo>
                  <a:lnTo>
                    <a:pt x="1029590" y="800403"/>
                  </a:lnTo>
                  <a:lnTo>
                    <a:pt x="1010791" y="806218"/>
                  </a:lnTo>
                  <a:lnTo>
                    <a:pt x="991464" y="812298"/>
                  </a:lnTo>
                  <a:lnTo>
                    <a:pt x="971871" y="818113"/>
                  </a:lnTo>
                  <a:lnTo>
                    <a:pt x="951749" y="823928"/>
                  </a:lnTo>
                  <a:lnTo>
                    <a:pt x="931362" y="829215"/>
                  </a:lnTo>
                  <a:lnTo>
                    <a:pt x="910446" y="834766"/>
                  </a:lnTo>
                  <a:lnTo>
                    <a:pt x="892986" y="838855"/>
                  </a:lnTo>
                  <a:lnTo>
                    <a:pt x="892708" y="846469"/>
                  </a:lnTo>
                  <a:lnTo>
                    <a:pt x="891387" y="869204"/>
                  </a:lnTo>
                  <a:lnTo>
                    <a:pt x="890949" y="878746"/>
                  </a:lnTo>
                  <a:lnTo>
                    <a:pt x="900627" y="873419"/>
                  </a:lnTo>
                  <a:lnTo>
                    <a:pt x="911736" y="868390"/>
                  </a:lnTo>
                  <a:lnTo>
                    <a:pt x="922845" y="863361"/>
                  </a:lnTo>
                  <a:lnTo>
                    <a:pt x="933425" y="858861"/>
                  </a:lnTo>
                  <a:lnTo>
                    <a:pt x="944270" y="854627"/>
                  </a:lnTo>
                  <a:lnTo>
                    <a:pt x="955115" y="850127"/>
                  </a:lnTo>
                  <a:lnTo>
                    <a:pt x="965959" y="846157"/>
                  </a:lnTo>
                  <a:lnTo>
                    <a:pt x="976539" y="842187"/>
                  </a:lnTo>
                  <a:lnTo>
                    <a:pt x="986855" y="838746"/>
                  </a:lnTo>
                  <a:lnTo>
                    <a:pt x="997699" y="835570"/>
                  </a:lnTo>
                  <a:lnTo>
                    <a:pt x="1008015" y="832394"/>
                  </a:lnTo>
                  <a:lnTo>
                    <a:pt x="1018859" y="829482"/>
                  </a:lnTo>
                  <a:lnTo>
                    <a:pt x="1029175" y="826835"/>
                  </a:lnTo>
                  <a:lnTo>
                    <a:pt x="1039755" y="824453"/>
                  </a:lnTo>
                  <a:lnTo>
                    <a:pt x="1050071" y="822336"/>
                  </a:lnTo>
                  <a:lnTo>
                    <a:pt x="1060122" y="820218"/>
                  </a:lnTo>
                  <a:lnTo>
                    <a:pt x="1070437" y="818365"/>
                  </a:lnTo>
                  <a:lnTo>
                    <a:pt x="1080753" y="817042"/>
                  </a:lnTo>
                  <a:lnTo>
                    <a:pt x="1090804" y="815454"/>
                  </a:lnTo>
                  <a:lnTo>
                    <a:pt x="1100855" y="814395"/>
                  </a:lnTo>
                  <a:lnTo>
                    <a:pt x="1110906" y="813337"/>
                  </a:lnTo>
                  <a:lnTo>
                    <a:pt x="1120957" y="812807"/>
                  </a:lnTo>
                  <a:lnTo>
                    <a:pt x="1131008" y="812278"/>
                  </a:lnTo>
                  <a:lnTo>
                    <a:pt x="1140795" y="812013"/>
                  </a:lnTo>
                  <a:lnTo>
                    <a:pt x="1150581" y="812013"/>
                  </a:lnTo>
                  <a:lnTo>
                    <a:pt x="1160368" y="812013"/>
                  </a:lnTo>
                  <a:lnTo>
                    <a:pt x="1170154" y="812278"/>
                  </a:lnTo>
                  <a:lnTo>
                    <a:pt x="1179676" y="812543"/>
                  </a:lnTo>
                  <a:lnTo>
                    <a:pt x="1189198" y="813337"/>
                  </a:lnTo>
                  <a:lnTo>
                    <a:pt x="1198720" y="814395"/>
                  </a:lnTo>
                  <a:lnTo>
                    <a:pt x="1208242" y="815189"/>
                  </a:lnTo>
                  <a:lnTo>
                    <a:pt x="1217764" y="816513"/>
                  </a:lnTo>
                  <a:lnTo>
                    <a:pt x="1227022" y="817836"/>
                  </a:lnTo>
                  <a:lnTo>
                    <a:pt x="1236544" y="819424"/>
                  </a:lnTo>
                  <a:lnTo>
                    <a:pt x="1245802" y="821277"/>
                  </a:lnTo>
                  <a:lnTo>
                    <a:pt x="1254795" y="823130"/>
                  </a:lnTo>
                  <a:lnTo>
                    <a:pt x="1263788" y="825247"/>
                  </a:lnTo>
                  <a:lnTo>
                    <a:pt x="1272781" y="827629"/>
                  </a:lnTo>
                  <a:lnTo>
                    <a:pt x="1281774" y="830011"/>
                  </a:lnTo>
                  <a:lnTo>
                    <a:pt x="1290767" y="832658"/>
                  </a:lnTo>
                  <a:lnTo>
                    <a:pt x="1299495" y="835834"/>
                  </a:lnTo>
                  <a:lnTo>
                    <a:pt x="1308224" y="838746"/>
                  </a:lnTo>
                  <a:lnTo>
                    <a:pt x="1316953" y="841922"/>
                  </a:lnTo>
                  <a:lnTo>
                    <a:pt x="1325417" y="845363"/>
                  </a:lnTo>
                  <a:lnTo>
                    <a:pt x="1334145" y="848804"/>
                  </a:lnTo>
                  <a:lnTo>
                    <a:pt x="1342345" y="852509"/>
                  </a:lnTo>
                  <a:lnTo>
                    <a:pt x="1351073" y="856215"/>
                  </a:lnTo>
                  <a:lnTo>
                    <a:pt x="1367472" y="864684"/>
                  </a:lnTo>
                  <a:lnTo>
                    <a:pt x="1383871" y="873154"/>
                  </a:lnTo>
                  <a:lnTo>
                    <a:pt x="1399477" y="882683"/>
                  </a:lnTo>
                  <a:lnTo>
                    <a:pt x="1415347" y="893005"/>
                  </a:lnTo>
                  <a:lnTo>
                    <a:pt x="1430423" y="903328"/>
                  </a:lnTo>
                  <a:lnTo>
                    <a:pt x="1445236" y="914709"/>
                  </a:lnTo>
                  <a:lnTo>
                    <a:pt x="1460048" y="926355"/>
                  </a:lnTo>
                  <a:lnTo>
                    <a:pt x="1474331" y="938530"/>
                  </a:lnTo>
                  <a:lnTo>
                    <a:pt x="1488085" y="951235"/>
                  </a:lnTo>
                  <a:lnTo>
                    <a:pt x="1501574" y="964733"/>
                  </a:lnTo>
                  <a:lnTo>
                    <a:pt x="1514535" y="978232"/>
                  </a:lnTo>
                  <a:lnTo>
                    <a:pt x="1527495" y="992525"/>
                  </a:lnTo>
                  <a:lnTo>
                    <a:pt x="1539927" y="1007347"/>
                  </a:lnTo>
                  <a:lnTo>
                    <a:pt x="1551830" y="1022698"/>
                  </a:lnTo>
                  <a:lnTo>
                    <a:pt x="1563468" y="1038314"/>
                  </a:lnTo>
                  <a:lnTo>
                    <a:pt x="1574841" y="1054460"/>
                  </a:lnTo>
                  <a:lnTo>
                    <a:pt x="1585421" y="1070870"/>
                  </a:lnTo>
                  <a:lnTo>
                    <a:pt x="1595737" y="1087810"/>
                  </a:lnTo>
                  <a:lnTo>
                    <a:pt x="1606053" y="1105014"/>
                  </a:lnTo>
                  <a:lnTo>
                    <a:pt x="1615575" y="1123012"/>
                  </a:lnTo>
                  <a:lnTo>
                    <a:pt x="1624303" y="1140746"/>
                  </a:lnTo>
                  <a:lnTo>
                    <a:pt x="1633032" y="1159273"/>
                  </a:lnTo>
                  <a:lnTo>
                    <a:pt x="1641496" y="1178065"/>
                  </a:lnTo>
                  <a:lnTo>
                    <a:pt x="1649166" y="1197122"/>
                  </a:lnTo>
                  <a:lnTo>
                    <a:pt x="1656572" y="1216179"/>
                  </a:lnTo>
                  <a:lnTo>
                    <a:pt x="1663449" y="1235766"/>
                  </a:lnTo>
                  <a:lnTo>
                    <a:pt x="1669533" y="1255617"/>
                  </a:lnTo>
                  <a:lnTo>
                    <a:pt x="1675616" y="1275997"/>
                  </a:lnTo>
                  <a:lnTo>
                    <a:pt x="1680906" y="1296113"/>
                  </a:lnTo>
                  <a:lnTo>
                    <a:pt x="1685667" y="1317022"/>
                  </a:lnTo>
                  <a:lnTo>
                    <a:pt x="1690164" y="1337403"/>
                  </a:lnTo>
                  <a:lnTo>
                    <a:pt x="1694131" y="1358577"/>
                  </a:lnTo>
                  <a:lnTo>
                    <a:pt x="1697305" y="1379751"/>
                  </a:lnTo>
                  <a:lnTo>
                    <a:pt x="1700215" y="1401190"/>
                  </a:lnTo>
                  <a:lnTo>
                    <a:pt x="1702595" y="1422894"/>
                  </a:lnTo>
                  <a:lnTo>
                    <a:pt x="1704447" y="1444598"/>
                  </a:lnTo>
                  <a:lnTo>
                    <a:pt x="1705505" y="1466302"/>
                  </a:lnTo>
                  <a:lnTo>
                    <a:pt x="1706299" y="1488535"/>
                  </a:lnTo>
                  <a:lnTo>
                    <a:pt x="1706563" y="1510503"/>
                  </a:lnTo>
                  <a:lnTo>
                    <a:pt x="1706299" y="1532472"/>
                  </a:lnTo>
                  <a:lnTo>
                    <a:pt x="1704976" y="1554175"/>
                  </a:lnTo>
                  <a:lnTo>
                    <a:pt x="1703653" y="1575350"/>
                  </a:lnTo>
                  <a:lnTo>
                    <a:pt x="1701802" y="1596524"/>
                  </a:lnTo>
                  <a:lnTo>
                    <a:pt x="1699157" y="1617169"/>
                  </a:lnTo>
                  <a:lnTo>
                    <a:pt x="1695719" y="1637550"/>
                  </a:lnTo>
                  <a:lnTo>
                    <a:pt x="1692280" y="1657665"/>
                  </a:lnTo>
                  <a:lnTo>
                    <a:pt x="1688048" y="1677781"/>
                  </a:lnTo>
                  <a:lnTo>
                    <a:pt x="1683551" y="1697103"/>
                  </a:lnTo>
                  <a:lnTo>
                    <a:pt x="1678526" y="1716424"/>
                  </a:lnTo>
                  <a:lnTo>
                    <a:pt x="1672971" y="1735216"/>
                  </a:lnTo>
                  <a:lnTo>
                    <a:pt x="1666623" y="1753744"/>
                  </a:lnTo>
                  <a:lnTo>
                    <a:pt x="1660011" y="1772007"/>
                  </a:lnTo>
                  <a:lnTo>
                    <a:pt x="1652869" y="1790005"/>
                  </a:lnTo>
                  <a:lnTo>
                    <a:pt x="1645463" y="1807474"/>
                  </a:lnTo>
                  <a:lnTo>
                    <a:pt x="1637528" y="1824678"/>
                  </a:lnTo>
                  <a:lnTo>
                    <a:pt x="1629064" y="1841618"/>
                  </a:lnTo>
                  <a:lnTo>
                    <a:pt x="1620335" y="1858293"/>
                  </a:lnTo>
                  <a:lnTo>
                    <a:pt x="1611078" y="1874703"/>
                  </a:lnTo>
                  <a:lnTo>
                    <a:pt x="1601291" y="1890848"/>
                  </a:lnTo>
                  <a:lnTo>
                    <a:pt x="1590976" y="1906200"/>
                  </a:lnTo>
                  <a:lnTo>
                    <a:pt x="1580660" y="1921816"/>
                  </a:lnTo>
                  <a:lnTo>
                    <a:pt x="1569816" y="1936638"/>
                  </a:lnTo>
                  <a:lnTo>
                    <a:pt x="1558178" y="1951460"/>
                  </a:lnTo>
                  <a:lnTo>
                    <a:pt x="1546540" y="1965753"/>
                  </a:lnTo>
                  <a:lnTo>
                    <a:pt x="1534373" y="1979781"/>
                  </a:lnTo>
                  <a:lnTo>
                    <a:pt x="1521677" y="1993279"/>
                  </a:lnTo>
                  <a:lnTo>
                    <a:pt x="1508716" y="2006513"/>
                  </a:lnTo>
                  <a:lnTo>
                    <a:pt x="1495755" y="2019747"/>
                  </a:lnTo>
                  <a:lnTo>
                    <a:pt x="1482001" y="2032187"/>
                  </a:lnTo>
                  <a:lnTo>
                    <a:pt x="1467718" y="2044362"/>
                  </a:lnTo>
                  <a:lnTo>
                    <a:pt x="1453435" y="2056273"/>
                  </a:lnTo>
                  <a:lnTo>
                    <a:pt x="1438888" y="2067919"/>
                  </a:lnTo>
                  <a:lnTo>
                    <a:pt x="1423547" y="2079036"/>
                  </a:lnTo>
                  <a:lnTo>
                    <a:pt x="1408205" y="2090152"/>
                  </a:lnTo>
                  <a:lnTo>
                    <a:pt x="1392600" y="2100475"/>
                  </a:lnTo>
                  <a:lnTo>
                    <a:pt x="1376730" y="2110797"/>
                  </a:lnTo>
                  <a:lnTo>
                    <a:pt x="1360331" y="2120590"/>
                  </a:lnTo>
                  <a:lnTo>
                    <a:pt x="1343667" y="2130119"/>
                  </a:lnTo>
                  <a:lnTo>
                    <a:pt x="1326739" y="2139383"/>
                  </a:lnTo>
                  <a:lnTo>
                    <a:pt x="1309546" y="2147852"/>
                  </a:lnTo>
                  <a:lnTo>
                    <a:pt x="1291825" y="2156322"/>
                  </a:lnTo>
                  <a:lnTo>
                    <a:pt x="1274103" y="2164262"/>
                  </a:lnTo>
                  <a:lnTo>
                    <a:pt x="1256117" y="2171938"/>
                  </a:lnTo>
                  <a:lnTo>
                    <a:pt x="1237602" y="2179349"/>
                  </a:lnTo>
                  <a:lnTo>
                    <a:pt x="1219351" y="2186231"/>
                  </a:lnTo>
                  <a:lnTo>
                    <a:pt x="1200572" y="2192848"/>
                  </a:lnTo>
                  <a:lnTo>
                    <a:pt x="1181528" y="2199200"/>
                  </a:lnTo>
                  <a:lnTo>
                    <a:pt x="1162219" y="2204758"/>
                  </a:lnTo>
                  <a:lnTo>
                    <a:pt x="1142646" y="2210317"/>
                  </a:lnTo>
                  <a:lnTo>
                    <a:pt x="1122808" y="2215346"/>
                  </a:lnTo>
                  <a:lnTo>
                    <a:pt x="1102971" y="2219845"/>
                  </a:lnTo>
                  <a:lnTo>
                    <a:pt x="1082869" y="2224345"/>
                  </a:lnTo>
                  <a:lnTo>
                    <a:pt x="1062238" y="2228315"/>
                  </a:lnTo>
                  <a:lnTo>
                    <a:pt x="1041607" y="2231756"/>
                  </a:lnTo>
                  <a:lnTo>
                    <a:pt x="1020975" y="2235197"/>
                  </a:lnTo>
                  <a:lnTo>
                    <a:pt x="1000080" y="2237843"/>
                  </a:lnTo>
                  <a:lnTo>
                    <a:pt x="978920" y="2240226"/>
                  </a:lnTo>
                  <a:lnTo>
                    <a:pt x="957760" y="2242343"/>
                  </a:lnTo>
                  <a:lnTo>
                    <a:pt x="936070" y="2243931"/>
                  </a:lnTo>
                  <a:lnTo>
                    <a:pt x="914646" y="2245254"/>
                  </a:lnTo>
                  <a:lnTo>
                    <a:pt x="892957" y="2246049"/>
                  </a:lnTo>
                  <a:lnTo>
                    <a:pt x="871003" y="2246313"/>
                  </a:lnTo>
                  <a:lnTo>
                    <a:pt x="849049" y="2246313"/>
                  </a:lnTo>
                  <a:lnTo>
                    <a:pt x="826831" y="2246049"/>
                  </a:lnTo>
                  <a:lnTo>
                    <a:pt x="805142" y="2245519"/>
                  </a:lnTo>
                  <a:lnTo>
                    <a:pt x="783453" y="2244460"/>
                  </a:lnTo>
                  <a:lnTo>
                    <a:pt x="761764" y="2242872"/>
                  </a:lnTo>
                  <a:lnTo>
                    <a:pt x="740339" y="2240755"/>
                  </a:lnTo>
                  <a:lnTo>
                    <a:pt x="719179" y="2238373"/>
                  </a:lnTo>
                  <a:lnTo>
                    <a:pt x="698019" y="2235726"/>
                  </a:lnTo>
                  <a:lnTo>
                    <a:pt x="677124" y="2232815"/>
                  </a:lnTo>
                  <a:lnTo>
                    <a:pt x="656492" y="2229109"/>
                  </a:lnTo>
                  <a:lnTo>
                    <a:pt x="635861" y="2224874"/>
                  </a:lnTo>
                  <a:lnTo>
                    <a:pt x="615495" y="2220904"/>
                  </a:lnTo>
                  <a:lnTo>
                    <a:pt x="595657" y="2216140"/>
                  </a:lnTo>
                  <a:lnTo>
                    <a:pt x="575555" y="2211111"/>
                  </a:lnTo>
                  <a:lnTo>
                    <a:pt x="555982" y="2205552"/>
                  </a:lnTo>
                  <a:lnTo>
                    <a:pt x="536409" y="2199730"/>
                  </a:lnTo>
                  <a:lnTo>
                    <a:pt x="517365" y="2193377"/>
                  </a:lnTo>
                  <a:lnTo>
                    <a:pt x="498321" y="2187025"/>
                  </a:lnTo>
                  <a:lnTo>
                    <a:pt x="479541" y="2180143"/>
                  </a:lnTo>
                  <a:lnTo>
                    <a:pt x="461026" y="2172732"/>
                  </a:lnTo>
                  <a:lnTo>
                    <a:pt x="443040" y="2164792"/>
                  </a:lnTo>
                  <a:lnTo>
                    <a:pt x="424789" y="2156851"/>
                  </a:lnTo>
                  <a:lnTo>
                    <a:pt x="407332" y="2148382"/>
                  </a:lnTo>
                  <a:lnTo>
                    <a:pt x="389611" y="2139912"/>
                  </a:lnTo>
                  <a:lnTo>
                    <a:pt x="372682" y="2130648"/>
                  </a:lnTo>
                  <a:lnTo>
                    <a:pt x="355754" y="2121120"/>
                  </a:lnTo>
                  <a:lnTo>
                    <a:pt x="339355" y="2111326"/>
                  </a:lnTo>
                  <a:lnTo>
                    <a:pt x="322956" y="2101269"/>
                  </a:lnTo>
                  <a:lnTo>
                    <a:pt x="307351" y="2090417"/>
                  </a:lnTo>
                  <a:lnTo>
                    <a:pt x="291481" y="2079830"/>
                  </a:lnTo>
                  <a:lnTo>
                    <a:pt x="276404" y="2068448"/>
                  </a:lnTo>
                  <a:lnTo>
                    <a:pt x="261592" y="2056802"/>
                  </a:lnTo>
                  <a:lnTo>
                    <a:pt x="246780" y="2044892"/>
                  </a:lnTo>
                  <a:lnTo>
                    <a:pt x="232761" y="2032717"/>
                  </a:lnTo>
                  <a:lnTo>
                    <a:pt x="218743" y="2020277"/>
                  </a:lnTo>
                  <a:lnTo>
                    <a:pt x="205253" y="2007307"/>
                  </a:lnTo>
                  <a:lnTo>
                    <a:pt x="192293" y="1994073"/>
                  </a:lnTo>
                  <a:lnTo>
                    <a:pt x="179332" y="1980575"/>
                  </a:lnTo>
                  <a:lnTo>
                    <a:pt x="166900" y="1966547"/>
                  </a:lnTo>
                  <a:lnTo>
                    <a:pt x="154998" y="1952254"/>
                  </a:lnTo>
                  <a:lnTo>
                    <a:pt x="143360" y="1938226"/>
                  </a:lnTo>
                  <a:lnTo>
                    <a:pt x="131986" y="1923139"/>
                  </a:lnTo>
                  <a:lnTo>
                    <a:pt x="121406" y="1908052"/>
                  </a:lnTo>
                  <a:lnTo>
                    <a:pt x="111091" y="1892436"/>
                  </a:lnTo>
                  <a:lnTo>
                    <a:pt x="100775" y="1876820"/>
                  </a:lnTo>
                  <a:lnTo>
                    <a:pt x="91253" y="1860675"/>
                  </a:lnTo>
                  <a:lnTo>
                    <a:pt x="81995" y="1844264"/>
                  </a:lnTo>
                  <a:lnTo>
                    <a:pt x="73531" y="1827590"/>
                  </a:lnTo>
                  <a:lnTo>
                    <a:pt x="65332" y="1810650"/>
                  </a:lnTo>
                  <a:lnTo>
                    <a:pt x="57397" y="1793446"/>
                  </a:lnTo>
                  <a:lnTo>
                    <a:pt x="50255" y="1775977"/>
                  </a:lnTo>
                  <a:lnTo>
                    <a:pt x="43378" y="1757979"/>
                  </a:lnTo>
                  <a:lnTo>
                    <a:pt x="37030" y="1739981"/>
                  </a:lnTo>
                  <a:lnTo>
                    <a:pt x="31211" y="1721453"/>
                  </a:lnTo>
                  <a:lnTo>
                    <a:pt x="25657" y="1702925"/>
                  </a:lnTo>
                  <a:lnTo>
                    <a:pt x="20896" y="1683869"/>
                  </a:lnTo>
                  <a:lnTo>
                    <a:pt x="16399" y="1664547"/>
                  </a:lnTo>
                  <a:lnTo>
                    <a:pt x="12432" y="1644961"/>
                  </a:lnTo>
                  <a:lnTo>
                    <a:pt x="9258" y="1625374"/>
                  </a:lnTo>
                  <a:lnTo>
                    <a:pt x="6348" y="1604994"/>
                  </a:lnTo>
                  <a:lnTo>
                    <a:pt x="3968" y="1584878"/>
                  </a:lnTo>
                  <a:lnTo>
                    <a:pt x="2116" y="1563969"/>
                  </a:lnTo>
                  <a:lnTo>
                    <a:pt x="794" y="1543059"/>
                  </a:lnTo>
                  <a:lnTo>
                    <a:pt x="265" y="1522149"/>
                  </a:lnTo>
                  <a:lnTo>
                    <a:pt x="0" y="1500710"/>
                  </a:lnTo>
                  <a:lnTo>
                    <a:pt x="265" y="1479006"/>
                  </a:lnTo>
                  <a:lnTo>
                    <a:pt x="1587" y="1457567"/>
                  </a:lnTo>
                  <a:lnTo>
                    <a:pt x="2910" y="1436128"/>
                  </a:lnTo>
                  <a:lnTo>
                    <a:pt x="5026" y="1414689"/>
                  </a:lnTo>
                  <a:lnTo>
                    <a:pt x="7406" y="1393250"/>
                  </a:lnTo>
                  <a:lnTo>
                    <a:pt x="10845" y="1372076"/>
                  </a:lnTo>
                  <a:lnTo>
                    <a:pt x="14283" y="1350901"/>
                  </a:lnTo>
                  <a:lnTo>
                    <a:pt x="18515" y="1329727"/>
                  </a:lnTo>
                  <a:lnTo>
                    <a:pt x="23012" y="1308817"/>
                  </a:lnTo>
                  <a:lnTo>
                    <a:pt x="28302" y="1288172"/>
                  </a:lnTo>
                  <a:lnTo>
                    <a:pt x="33592" y="1267527"/>
                  </a:lnTo>
                  <a:lnTo>
                    <a:pt x="39940" y="1247411"/>
                  </a:lnTo>
                  <a:lnTo>
                    <a:pt x="46552" y="1227031"/>
                  </a:lnTo>
                  <a:lnTo>
                    <a:pt x="53694" y="1207180"/>
                  </a:lnTo>
                  <a:lnTo>
                    <a:pt x="61100" y="1187594"/>
                  </a:lnTo>
                  <a:lnTo>
                    <a:pt x="69035" y="1168272"/>
                  </a:lnTo>
                  <a:lnTo>
                    <a:pt x="77234" y="1149215"/>
                  </a:lnTo>
                  <a:lnTo>
                    <a:pt x="86227" y="1130423"/>
                  </a:lnTo>
                  <a:lnTo>
                    <a:pt x="95750" y="1111895"/>
                  </a:lnTo>
                  <a:lnTo>
                    <a:pt x="105272" y="1093897"/>
                  </a:lnTo>
                  <a:lnTo>
                    <a:pt x="115323" y="1075899"/>
                  </a:lnTo>
                  <a:lnTo>
                    <a:pt x="126167" y="1058430"/>
                  </a:lnTo>
                  <a:lnTo>
                    <a:pt x="137276" y="1041491"/>
                  </a:lnTo>
                  <a:lnTo>
                    <a:pt x="148385" y="1025080"/>
                  </a:lnTo>
                  <a:lnTo>
                    <a:pt x="160288" y="1008670"/>
                  </a:lnTo>
                  <a:lnTo>
                    <a:pt x="172455" y="992789"/>
                  </a:lnTo>
                  <a:lnTo>
                    <a:pt x="185151" y="977703"/>
                  </a:lnTo>
                  <a:lnTo>
                    <a:pt x="198112" y="962881"/>
                  </a:lnTo>
                  <a:lnTo>
                    <a:pt x="211337" y="948588"/>
                  </a:lnTo>
                  <a:lnTo>
                    <a:pt x="224826" y="934825"/>
                  </a:lnTo>
                  <a:lnTo>
                    <a:pt x="239109" y="921591"/>
                  </a:lnTo>
                  <a:lnTo>
                    <a:pt x="253392" y="908886"/>
                  </a:lnTo>
                  <a:lnTo>
                    <a:pt x="267940" y="896711"/>
                  </a:lnTo>
                  <a:lnTo>
                    <a:pt x="283281" y="885065"/>
                  </a:lnTo>
                  <a:lnTo>
                    <a:pt x="298622" y="874213"/>
                  </a:lnTo>
                  <a:lnTo>
                    <a:pt x="314228" y="863626"/>
                  </a:lnTo>
                  <a:lnTo>
                    <a:pt x="322163" y="858861"/>
                  </a:lnTo>
                  <a:lnTo>
                    <a:pt x="330098" y="854097"/>
                  </a:lnTo>
                  <a:lnTo>
                    <a:pt x="338562" y="849333"/>
                  </a:lnTo>
                  <a:lnTo>
                    <a:pt x="346497" y="845098"/>
                  </a:lnTo>
                  <a:lnTo>
                    <a:pt x="354961" y="840863"/>
                  </a:lnTo>
                  <a:lnTo>
                    <a:pt x="363160" y="836628"/>
                  </a:lnTo>
                  <a:lnTo>
                    <a:pt x="371624" y="832658"/>
                  </a:lnTo>
                  <a:lnTo>
                    <a:pt x="380089" y="828953"/>
                  </a:lnTo>
                  <a:lnTo>
                    <a:pt x="388817" y="825247"/>
                  </a:lnTo>
                  <a:lnTo>
                    <a:pt x="397546" y="822071"/>
                  </a:lnTo>
                  <a:lnTo>
                    <a:pt x="406010" y="818895"/>
                  </a:lnTo>
                  <a:lnTo>
                    <a:pt x="415003" y="815719"/>
                  </a:lnTo>
                  <a:lnTo>
                    <a:pt x="423467" y="812807"/>
                  </a:lnTo>
                  <a:lnTo>
                    <a:pt x="432460" y="810160"/>
                  </a:lnTo>
                  <a:lnTo>
                    <a:pt x="441717" y="807778"/>
                  </a:lnTo>
                  <a:lnTo>
                    <a:pt x="450710" y="805396"/>
                  </a:lnTo>
                  <a:lnTo>
                    <a:pt x="459968" y="803279"/>
                  </a:lnTo>
                  <a:lnTo>
                    <a:pt x="468696" y="801426"/>
                  </a:lnTo>
                  <a:lnTo>
                    <a:pt x="477954" y="799838"/>
                  </a:lnTo>
                  <a:lnTo>
                    <a:pt x="487476" y="798250"/>
                  </a:lnTo>
                  <a:lnTo>
                    <a:pt x="496734" y="797191"/>
                  </a:lnTo>
                  <a:lnTo>
                    <a:pt x="506256" y="795868"/>
                  </a:lnTo>
                  <a:lnTo>
                    <a:pt x="515778" y="795074"/>
                  </a:lnTo>
                  <a:lnTo>
                    <a:pt x="525300" y="794280"/>
                  </a:lnTo>
                  <a:lnTo>
                    <a:pt x="534822" y="794015"/>
                  </a:lnTo>
                  <a:lnTo>
                    <a:pt x="544608" y="793750"/>
                  </a:lnTo>
                  <a:lnTo>
                    <a:pt x="554130" y="793750"/>
                  </a:lnTo>
                  <a:lnTo>
                    <a:pt x="563917" y="793750"/>
                  </a:lnTo>
                  <a:lnTo>
                    <a:pt x="573703" y="794280"/>
                  </a:lnTo>
                  <a:lnTo>
                    <a:pt x="583755" y="795074"/>
                  </a:lnTo>
                  <a:lnTo>
                    <a:pt x="593806" y="795868"/>
                  </a:lnTo>
                  <a:lnTo>
                    <a:pt x="603592" y="796662"/>
                  </a:lnTo>
                  <a:lnTo>
                    <a:pt x="613643" y="798250"/>
                  </a:lnTo>
                  <a:lnTo>
                    <a:pt x="623694" y="799838"/>
                  </a:lnTo>
                  <a:lnTo>
                    <a:pt x="634010" y="801426"/>
                  </a:lnTo>
                  <a:lnTo>
                    <a:pt x="644061" y="803543"/>
                  </a:lnTo>
                  <a:lnTo>
                    <a:pt x="654376" y="805661"/>
                  </a:lnTo>
                  <a:lnTo>
                    <a:pt x="664427" y="808308"/>
                  </a:lnTo>
                  <a:lnTo>
                    <a:pt x="675008" y="810954"/>
                  </a:lnTo>
                  <a:lnTo>
                    <a:pt x="685323" y="814131"/>
                  </a:lnTo>
                  <a:lnTo>
                    <a:pt x="695639" y="817307"/>
                  </a:lnTo>
                  <a:lnTo>
                    <a:pt x="706219" y="820748"/>
                  </a:lnTo>
                  <a:lnTo>
                    <a:pt x="716534" y="824453"/>
                  </a:lnTo>
                  <a:lnTo>
                    <a:pt x="727379" y="828423"/>
                  </a:lnTo>
                  <a:lnTo>
                    <a:pt x="737694" y="832658"/>
                  </a:lnTo>
                  <a:lnTo>
                    <a:pt x="748539" y="837158"/>
                  </a:lnTo>
                  <a:lnTo>
                    <a:pt x="759119" y="841922"/>
                  </a:lnTo>
                  <a:lnTo>
                    <a:pt x="769964" y="846951"/>
                  </a:lnTo>
                  <a:lnTo>
                    <a:pt x="780544" y="852244"/>
                  </a:lnTo>
                  <a:lnTo>
                    <a:pt x="791124" y="857803"/>
                  </a:lnTo>
                  <a:lnTo>
                    <a:pt x="802233" y="863626"/>
                  </a:lnTo>
                  <a:lnTo>
                    <a:pt x="813077" y="869713"/>
                  </a:lnTo>
                  <a:lnTo>
                    <a:pt x="823922" y="875801"/>
                  </a:lnTo>
                  <a:lnTo>
                    <a:pt x="835031" y="882683"/>
                  </a:lnTo>
                  <a:lnTo>
                    <a:pt x="845611" y="889564"/>
                  </a:lnTo>
                  <a:lnTo>
                    <a:pt x="855269" y="895778"/>
                  </a:lnTo>
                  <a:lnTo>
                    <a:pt x="854395" y="878722"/>
                  </a:lnTo>
                  <a:lnTo>
                    <a:pt x="852281" y="851228"/>
                  </a:lnTo>
                  <a:lnTo>
                    <a:pt x="849374" y="818182"/>
                  </a:lnTo>
                  <a:lnTo>
                    <a:pt x="847525" y="799941"/>
                  </a:lnTo>
                  <a:lnTo>
                    <a:pt x="845411" y="780642"/>
                  </a:lnTo>
                  <a:lnTo>
                    <a:pt x="842769" y="760022"/>
                  </a:lnTo>
                  <a:lnTo>
                    <a:pt x="839862" y="738873"/>
                  </a:lnTo>
                  <a:lnTo>
                    <a:pt x="836427" y="716930"/>
                  </a:lnTo>
                  <a:lnTo>
                    <a:pt x="832728" y="694195"/>
                  </a:lnTo>
                  <a:lnTo>
                    <a:pt x="828500" y="671195"/>
                  </a:lnTo>
                  <a:lnTo>
                    <a:pt x="824008" y="647667"/>
                  </a:lnTo>
                  <a:lnTo>
                    <a:pt x="818988" y="623874"/>
                  </a:lnTo>
                  <a:lnTo>
                    <a:pt x="813175" y="600081"/>
                  </a:lnTo>
                  <a:lnTo>
                    <a:pt x="807098" y="576289"/>
                  </a:lnTo>
                  <a:lnTo>
                    <a:pt x="800492" y="552231"/>
                  </a:lnTo>
                  <a:lnTo>
                    <a:pt x="793358" y="528703"/>
                  </a:lnTo>
                  <a:lnTo>
                    <a:pt x="785431" y="505439"/>
                  </a:lnTo>
                  <a:lnTo>
                    <a:pt x="781203" y="494071"/>
                  </a:lnTo>
                  <a:lnTo>
                    <a:pt x="776976" y="482704"/>
                  </a:lnTo>
                  <a:lnTo>
                    <a:pt x="772484" y="471336"/>
                  </a:lnTo>
                  <a:lnTo>
                    <a:pt x="767728" y="460497"/>
                  </a:lnTo>
                  <a:lnTo>
                    <a:pt x="762972" y="449394"/>
                  </a:lnTo>
                  <a:lnTo>
                    <a:pt x="757951" y="438555"/>
                  </a:lnTo>
                  <a:lnTo>
                    <a:pt x="752931" y="427980"/>
                  </a:lnTo>
                  <a:lnTo>
                    <a:pt x="747646" y="417934"/>
                  </a:lnTo>
                  <a:lnTo>
                    <a:pt x="742362" y="407889"/>
                  </a:lnTo>
                  <a:lnTo>
                    <a:pt x="736549" y="397843"/>
                  </a:lnTo>
                  <a:lnTo>
                    <a:pt x="730736" y="388061"/>
                  </a:lnTo>
                  <a:lnTo>
                    <a:pt x="724394" y="378809"/>
                  </a:lnTo>
                  <a:lnTo>
                    <a:pt x="718317" y="369820"/>
                  </a:lnTo>
                  <a:lnTo>
                    <a:pt x="711976" y="361096"/>
                  </a:lnTo>
                  <a:lnTo>
                    <a:pt x="705370" y="352901"/>
                  </a:lnTo>
                  <a:lnTo>
                    <a:pt x="698500" y="344441"/>
                  </a:lnTo>
                  <a:lnTo>
                    <a:pt x="791244" y="288925"/>
                  </a:lnTo>
                  <a:lnTo>
                    <a:pt x="792829" y="290247"/>
                  </a:lnTo>
                  <a:lnTo>
                    <a:pt x="797057" y="294741"/>
                  </a:lnTo>
                  <a:lnTo>
                    <a:pt x="799964" y="298706"/>
                  </a:lnTo>
                  <a:lnTo>
                    <a:pt x="803399" y="303200"/>
                  </a:lnTo>
                  <a:lnTo>
                    <a:pt x="807362" y="308488"/>
                  </a:lnTo>
                  <a:lnTo>
                    <a:pt x="811854" y="315097"/>
                  </a:lnTo>
                  <a:lnTo>
                    <a:pt x="816610" y="322763"/>
                  </a:lnTo>
                  <a:lnTo>
                    <a:pt x="821366" y="331752"/>
                  </a:lnTo>
                  <a:lnTo>
                    <a:pt x="826651" y="341533"/>
                  </a:lnTo>
                  <a:lnTo>
                    <a:pt x="831935" y="352901"/>
                  </a:lnTo>
                  <a:lnTo>
                    <a:pt x="837484" y="365326"/>
                  </a:lnTo>
                  <a:lnTo>
                    <a:pt x="843033" y="379337"/>
                  </a:lnTo>
                  <a:lnTo>
                    <a:pt x="848582" y="394406"/>
                  </a:lnTo>
                  <a:lnTo>
                    <a:pt x="854130" y="411061"/>
                  </a:lnTo>
                  <a:lnTo>
                    <a:pt x="859415" y="429038"/>
                  </a:lnTo>
                  <a:lnTo>
                    <a:pt x="864700" y="449129"/>
                  </a:lnTo>
                  <a:lnTo>
                    <a:pt x="869720" y="470279"/>
                  </a:lnTo>
                  <a:lnTo>
                    <a:pt x="874212" y="493278"/>
                  </a:lnTo>
                  <a:lnTo>
                    <a:pt x="878704" y="518128"/>
                  </a:lnTo>
                  <a:lnTo>
                    <a:pt x="882931" y="544301"/>
                  </a:lnTo>
                  <a:lnTo>
                    <a:pt x="886102" y="572323"/>
                  </a:lnTo>
                  <a:lnTo>
                    <a:pt x="887952" y="587392"/>
                  </a:lnTo>
                  <a:lnTo>
                    <a:pt x="889273" y="602461"/>
                  </a:lnTo>
                  <a:lnTo>
                    <a:pt x="890594" y="618322"/>
                  </a:lnTo>
                  <a:lnTo>
                    <a:pt x="891651" y="634449"/>
                  </a:lnTo>
                  <a:lnTo>
                    <a:pt x="892708" y="651104"/>
                  </a:lnTo>
                  <a:lnTo>
                    <a:pt x="893500" y="668552"/>
                  </a:lnTo>
                  <a:lnTo>
                    <a:pt x="894029" y="686264"/>
                  </a:lnTo>
                  <a:lnTo>
                    <a:pt x="894822" y="704505"/>
                  </a:lnTo>
                  <a:lnTo>
                    <a:pt x="895086" y="723275"/>
                  </a:lnTo>
                  <a:lnTo>
                    <a:pt x="895350" y="742574"/>
                  </a:lnTo>
                  <a:lnTo>
                    <a:pt x="895086" y="762137"/>
                  </a:lnTo>
                  <a:lnTo>
                    <a:pt x="895032" y="766317"/>
                  </a:lnTo>
                  <a:lnTo>
                    <a:pt x="896413" y="757580"/>
                  </a:lnTo>
                  <a:lnTo>
                    <a:pt x="899591" y="744099"/>
                  </a:lnTo>
                  <a:lnTo>
                    <a:pt x="903032" y="728503"/>
                  </a:lnTo>
                  <a:lnTo>
                    <a:pt x="908063" y="710000"/>
                  </a:lnTo>
                  <a:lnTo>
                    <a:pt x="913888" y="689118"/>
                  </a:lnTo>
                  <a:lnTo>
                    <a:pt x="921036" y="666385"/>
                  </a:lnTo>
                  <a:lnTo>
                    <a:pt x="929509" y="641538"/>
                  </a:lnTo>
                  <a:lnTo>
                    <a:pt x="934010" y="628585"/>
                  </a:lnTo>
                  <a:lnTo>
                    <a:pt x="939040" y="615104"/>
                  </a:lnTo>
                  <a:lnTo>
                    <a:pt x="944600" y="601359"/>
                  </a:lnTo>
                  <a:lnTo>
                    <a:pt x="950425" y="587349"/>
                  </a:lnTo>
                  <a:lnTo>
                    <a:pt x="956780" y="572811"/>
                  </a:lnTo>
                  <a:lnTo>
                    <a:pt x="962869" y="557744"/>
                  </a:lnTo>
                  <a:lnTo>
                    <a:pt x="970018" y="542677"/>
                  </a:lnTo>
                  <a:lnTo>
                    <a:pt x="977166" y="527610"/>
                  </a:lnTo>
                  <a:lnTo>
                    <a:pt x="985374" y="511750"/>
                  </a:lnTo>
                  <a:lnTo>
                    <a:pt x="993317" y="495890"/>
                  </a:lnTo>
                  <a:lnTo>
                    <a:pt x="1002054" y="480294"/>
                  </a:lnTo>
                  <a:lnTo>
                    <a:pt x="1011056" y="463905"/>
                  </a:lnTo>
                  <a:lnTo>
                    <a:pt x="1020588" y="447781"/>
                  </a:lnTo>
                  <a:lnTo>
                    <a:pt x="1030649" y="431392"/>
                  </a:lnTo>
                  <a:lnTo>
                    <a:pt x="1040975" y="415004"/>
                  </a:lnTo>
                  <a:lnTo>
                    <a:pt x="1051830" y="398615"/>
                  </a:lnTo>
                  <a:lnTo>
                    <a:pt x="1063479" y="381962"/>
                  </a:lnTo>
                  <a:lnTo>
                    <a:pt x="1075394" y="365573"/>
                  </a:lnTo>
                  <a:lnTo>
                    <a:pt x="1088103" y="348920"/>
                  </a:lnTo>
                  <a:lnTo>
                    <a:pt x="1101076" y="332531"/>
                  </a:lnTo>
                  <a:lnTo>
                    <a:pt x="1114579" y="315878"/>
                  </a:lnTo>
                  <a:lnTo>
                    <a:pt x="1128611" y="299754"/>
                  </a:lnTo>
                  <a:lnTo>
                    <a:pt x="1143438" y="283630"/>
                  </a:lnTo>
                  <a:lnTo>
                    <a:pt x="1158530" y="267505"/>
                  </a:lnTo>
                  <a:lnTo>
                    <a:pt x="1174416" y="251645"/>
                  </a:lnTo>
                  <a:lnTo>
                    <a:pt x="1190831" y="236050"/>
                  </a:lnTo>
                  <a:lnTo>
                    <a:pt x="1207776" y="220454"/>
                  </a:lnTo>
                  <a:lnTo>
                    <a:pt x="1225250" y="205123"/>
                  </a:lnTo>
                  <a:lnTo>
                    <a:pt x="1243519" y="190056"/>
                  </a:lnTo>
                  <a:lnTo>
                    <a:pt x="1262052" y="175253"/>
                  </a:lnTo>
                  <a:lnTo>
                    <a:pt x="1281910" y="160979"/>
                  </a:lnTo>
                  <a:lnTo>
                    <a:pt x="1301767" y="146969"/>
                  </a:lnTo>
                  <a:lnTo>
                    <a:pt x="1322683" y="133488"/>
                  </a:lnTo>
                  <a:lnTo>
                    <a:pt x="1344129" y="120007"/>
                  </a:lnTo>
                  <a:lnTo>
                    <a:pt x="1354985" y="113399"/>
                  </a:lnTo>
                  <a:lnTo>
                    <a:pt x="1366105" y="107319"/>
                  </a:lnTo>
                  <a:lnTo>
                    <a:pt x="1377490" y="100975"/>
                  </a:lnTo>
                  <a:lnTo>
                    <a:pt x="1389139" y="94896"/>
                  </a:lnTo>
                  <a:lnTo>
                    <a:pt x="1400524" y="88816"/>
                  </a:lnTo>
                  <a:lnTo>
                    <a:pt x="1412438" y="83001"/>
                  </a:lnTo>
                  <a:lnTo>
                    <a:pt x="1424353" y="76921"/>
                  </a:lnTo>
                  <a:lnTo>
                    <a:pt x="1436532" y="71370"/>
                  </a:lnTo>
                  <a:lnTo>
                    <a:pt x="1449241" y="65819"/>
                  </a:lnTo>
                  <a:lnTo>
                    <a:pt x="1461685" y="60268"/>
                  </a:lnTo>
                  <a:lnTo>
                    <a:pt x="1474393" y="55245"/>
                  </a:lnTo>
                  <a:lnTo>
                    <a:pt x="1487367" y="49959"/>
                  </a:lnTo>
                  <a:lnTo>
                    <a:pt x="1500340" y="44936"/>
                  </a:lnTo>
                  <a:lnTo>
                    <a:pt x="1513843" y="40178"/>
                  </a:lnTo>
                  <a:lnTo>
                    <a:pt x="1527081" y="35420"/>
                  </a:lnTo>
                  <a:lnTo>
                    <a:pt x="1540849" y="30927"/>
                  </a:lnTo>
                  <a:lnTo>
                    <a:pt x="1554617" y="26433"/>
                  </a:lnTo>
                  <a:lnTo>
                    <a:pt x="1568649" y="22204"/>
                  </a:lnTo>
                  <a:lnTo>
                    <a:pt x="1582946" y="17974"/>
                  </a:lnTo>
                  <a:lnTo>
                    <a:pt x="1597244" y="14274"/>
                  </a:lnTo>
                  <a:lnTo>
                    <a:pt x="1612070" y="10309"/>
                  </a:lnTo>
                  <a:lnTo>
                    <a:pt x="1626632" y="6872"/>
                  </a:lnTo>
                  <a:lnTo>
                    <a:pt x="1641724" y="3172"/>
                  </a:lnTo>
                  <a:lnTo>
                    <a:pt x="1657080" y="0"/>
                  </a:lnTo>
                  <a:close/>
                </a:path>
              </a:pathLst>
            </a:custGeom>
            <a:solidFill>
              <a:srgbClr val="A2846B"/>
            </a:solidFill>
            <a:ln>
              <a:noFill/>
            </a:ln>
            <a:extLst>
              <a:ext uri="{91240B29-F687-4F45-9708-019B960494DF}">
                <a14:hiddenLine xmlns:a14="http://schemas.microsoft.com/office/drawing/2010/main" w="9525">
                  <a:solidFill>
                    <a:srgbClr val="000000"/>
                  </a:solidFill>
                  <a:round/>
                </a14:hiddenLine>
              </a:ext>
            </a:extLst>
          </p:spPr>
          <p:txBody>
            <a:bodyPr tIns="48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dirty="0">
                <a:solidFill>
                  <a:srgbClr val="FFFFFF"/>
                </a:solidFill>
              </a:endParaRPr>
            </a:p>
          </p:txBody>
        </p:sp>
        <p:sp>
          <p:nvSpPr>
            <p:cNvPr id="11" name="眼镜"/>
            <p:cNvSpPr/>
            <p:nvPr/>
          </p:nvSpPr>
          <p:spPr bwMode="auto">
            <a:xfrm>
              <a:off x="2994184" y="910114"/>
              <a:ext cx="810578" cy="536258"/>
            </a:xfrm>
            <a:custGeom>
              <a:avLst/>
              <a:gdLst>
                <a:gd name="T0" fmla="*/ 1839239 w 1443990"/>
                <a:gd name="T1" fmla="*/ 854325 h 908228"/>
                <a:gd name="T2" fmla="*/ 1769288 w 1443990"/>
                <a:gd name="T3" fmla="*/ 842610 h 908228"/>
                <a:gd name="T4" fmla="*/ 1680908 w 1443990"/>
                <a:gd name="T5" fmla="*/ 1157648 h 908228"/>
                <a:gd name="T6" fmla="*/ 1628131 w 1443990"/>
                <a:gd name="T7" fmla="*/ 1192373 h 908228"/>
                <a:gd name="T8" fmla="*/ 1243193 w 1443990"/>
                <a:gd name="T9" fmla="*/ 1159321 h 908228"/>
                <a:gd name="T10" fmla="*/ 1173661 w 1443990"/>
                <a:gd name="T11" fmla="*/ 1141331 h 908228"/>
                <a:gd name="T12" fmla="*/ 1133032 w 1443990"/>
                <a:gd name="T13" fmla="*/ 1118320 h 908228"/>
                <a:gd name="T14" fmla="*/ 1102454 w 1443990"/>
                <a:gd name="T15" fmla="*/ 1086942 h 908228"/>
                <a:gd name="T16" fmla="*/ 1080255 w 1443990"/>
                <a:gd name="T17" fmla="*/ 1048452 h 908228"/>
                <a:gd name="T18" fmla="*/ 1042137 w 1443990"/>
                <a:gd name="T19" fmla="*/ 860600 h 908228"/>
                <a:gd name="T20" fmla="*/ 1048421 w 1443990"/>
                <a:gd name="T21" fmla="*/ 818345 h 908228"/>
                <a:gd name="T22" fmla="*/ 1067689 w 1443990"/>
                <a:gd name="T23" fmla="*/ 782782 h 908228"/>
                <a:gd name="T24" fmla="*/ 1098265 w 1443990"/>
                <a:gd name="T25" fmla="*/ 756425 h 908228"/>
                <a:gd name="T26" fmla="*/ 1138058 w 1443990"/>
                <a:gd name="T27" fmla="*/ 741781 h 908228"/>
                <a:gd name="T28" fmla="*/ 1020776 w 1443990"/>
                <a:gd name="T29" fmla="*/ 729231 h 908228"/>
                <a:gd name="T30" fmla="*/ 985172 w 1443990"/>
                <a:gd name="T31" fmla="*/ 784456 h 908228"/>
                <a:gd name="T32" fmla="*/ 971350 w 1443990"/>
                <a:gd name="T33" fmla="*/ 849723 h 908228"/>
                <a:gd name="T34" fmla="*/ 973443 w 1443990"/>
                <a:gd name="T35" fmla="*/ 909133 h 908228"/>
                <a:gd name="T36" fmla="*/ 936165 w 1443990"/>
                <a:gd name="T37" fmla="*/ 889468 h 908228"/>
                <a:gd name="T38" fmla="*/ 893859 w 1443990"/>
                <a:gd name="T39" fmla="*/ 889050 h 908228"/>
                <a:gd name="T40" fmla="*/ 899723 w 1443990"/>
                <a:gd name="T41" fmla="*/ 848467 h 908228"/>
                <a:gd name="T42" fmla="*/ 911871 w 1443990"/>
                <a:gd name="T43" fmla="*/ 782782 h 908228"/>
                <a:gd name="T44" fmla="*/ 901398 w 1443990"/>
                <a:gd name="T45" fmla="*/ 718353 h 908228"/>
                <a:gd name="T46" fmla="*/ 745580 w 1443990"/>
                <a:gd name="T47" fmla="*/ 666892 h 908228"/>
                <a:gd name="T48" fmla="*/ 788305 w 1443990"/>
                <a:gd name="T49" fmla="*/ 684883 h 908228"/>
                <a:gd name="T50" fmla="*/ 819301 w 1443990"/>
                <a:gd name="T51" fmla="*/ 713333 h 908228"/>
                <a:gd name="T52" fmla="*/ 836893 w 1443990"/>
                <a:gd name="T53" fmla="*/ 749312 h 908228"/>
                <a:gd name="T54" fmla="*/ 841082 w 1443990"/>
                <a:gd name="T55" fmla="*/ 789895 h 908228"/>
                <a:gd name="T56" fmla="*/ 830611 w 1443990"/>
                <a:gd name="T57" fmla="*/ 831314 h 908228"/>
                <a:gd name="T58" fmla="*/ 729245 w 1443990"/>
                <a:gd name="T59" fmla="*/ 994062 h 908228"/>
                <a:gd name="T60" fmla="*/ 694061 w 1443990"/>
                <a:gd name="T61" fmla="*/ 1022094 h 908228"/>
                <a:gd name="T62" fmla="*/ 653430 w 1443990"/>
                <a:gd name="T63" fmla="*/ 1039247 h 908228"/>
                <a:gd name="T64" fmla="*/ 606517 w 1443990"/>
                <a:gd name="T65" fmla="*/ 1045523 h 908228"/>
                <a:gd name="T66" fmla="*/ 226187 w 1443990"/>
                <a:gd name="T67" fmla="*/ 965614 h 908228"/>
                <a:gd name="T68" fmla="*/ 160844 w 1443990"/>
                <a:gd name="T69" fmla="*/ 934653 h 908228"/>
                <a:gd name="T70" fmla="*/ 128592 w 1443990"/>
                <a:gd name="T71" fmla="*/ 881100 h 908228"/>
                <a:gd name="T72" fmla="*/ 16336 w 1443990"/>
                <a:gd name="T73" fmla="*/ 542216 h 908228"/>
                <a:gd name="T74" fmla="*/ 1327385 w 1443990"/>
                <a:gd name="T75" fmla="*/ 92462 h 908228"/>
                <a:gd name="T76" fmla="*/ 1361732 w 1443990"/>
                <a:gd name="T77" fmla="*/ 98738 h 908228"/>
                <a:gd name="T78" fmla="*/ 1423724 w 1443990"/>
                <a:gd name="T79" fmla="*/ 132207 h 908228"/>
                <a:gd name="T80" fmla="*/ 1493674 w 1443990"/>
                <a:gd name="T81" fmla="*/ 208352 h 908228"/>
                <a:gd name="T82" fmla="*/ 1479852 w 1443990"/>
                <a:gd name="T83" fmla="*/ 303742 h 908228"/>
                <a:gd name="T84" fmla="*/ 1417860 w 1443990"/>
                <a:gd name="T85" fmla="*/ 207515 h 908228"/>
                <a:gd name="T86" fmla="*/ 1363408 w 1443990"/>
                <a:gd name="T87" fmla="*/ 161493 h 908228"/>
                <a:gd name="T88" fmla="*/ 1320264 w 1443990"/>
                <a:gd name="T89" fmla="*/ 148106 h 908228"/>
                <a:gd name="T90" fmla="*/ 1306860 w 1443990"/>
                <a:gd name="T91" fmla="*/ 137227 h 908228"/>
                <a:gd name="T92" fmla="*/ 1307698 w 1443990"/>
                <a:gd name="T93" fmla="*/ 106268 h 908228"/>
                <a:gd name="T94" fmla="*/ 1327385 w 1443990"/>
                <a:gd name="T95" fmla="*/ 92462 h 908228"/>
                <a:gd name="T96" fmla="*/ 814274 w 1443990"/>
                <a:gd name="T97" fmla="*/ 2928 h 908228"/>
                <a:gd name="T98" fmla="*/ 830191 w 1443990"/>
                <a:gd name="T99" fmla="*/ 14643 h 908228"/>
                <a:gd name="T100" fmla="*/ 831029 w 1443990"/>
                <a:gd name="T101" fmla="*/ 46022 h 908228"/>
                <a:gd name="T102" fmla="*/ 814274 w 1443990"/>
                <a:gd name="T103" fmla="*/ 59409 h 908228"/>
                <a:gd name="T104" fmla="*/ 782022 w 1443990"/>
                <a:gd name="T105" fmla="*/ 57736 h 908228"/>
                <a:gd name="T106" fmla="*/ 720868 w 1443990"/>
                <a:gd name="T107" fmla="*/ 70705 h 908228"/>
                <a:gd name="T108" fmla="*/ 639189 w 1443990"/>
                <a:gd name="T109" fmla="*/ 124258 h 908228"/>
                <a:gd name="T110" fmla="*/ 400855 w 1443990"/>
                <a:gd name="T111" fmla="*/ 235965 h 908228"/>
                <a:gd name="T112" fmla="*/ 672698 w 1443990"/>
                <a:gd name="T113" fmla="*/ 29287 h 908228"/>
                <a:gd name="T114" fmla="*/ 753540 w 1443990"/>
                <a:gd name="T115" fmla="*/ 2092 h 9082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43990" h="908228">
                  <a:moveTo>
                    <a:pt x="1394143" y="648236"/>
                  </a:moveTo>
                  <a:lnTo>
                    <a:pt x="1443038" y="657124"/>
                  </a:lnTo>
                  <a:lnTo>
                    <a:pt x="1443990" y="657124"/>
                  </a:lnTo>
                  <a:lnTo>
                    <a:pt x="1414780" y="776803"/>
                  </a:lnTo>
                  <a:lnTo>
                    <a:pt x="1364933" y="768232"/>
                  </a:lnTo>
                  <a:lnTo>
                    <a:pt x="1394143" y="648236"/>
                  </a:lnTo>
                  <a:close/>
                  <a:moveTo>
                    <a:pt x="874078" y="561889"/>
                  </a:moveTo>
                  <a:lnTo>
                    <a:pt x="880110" y="561889"/>
                  </a:lnTo>
                  <a:lnTo>
                    <a:pt x="886143" y="561889"/>
                  </a:lnTo>
                  <a:lnTo>
                    <a:pt x="892493" y="562524"/>
                  </a:lnTo>
                  <a:lnTo>
                    <a:pt x="898843" y="563476"/>
                  </a:lnTo>
                  <a:lnTo>
                    <a:pt x="1341120" y="639347"/>
                  </a:lnTo>
                  <a:lnTo>
                    <a:pt x="1292860" y="840294"/>
                  </a:lnTo>
                  <a:lnTo>
                    <a:pt x="1289685" y="848865"/>
                  </a:lnTo>
                  <a:lnTo>
                    <a:pt x="1286828" y="857118"/>
                  </a:lnTo>
                  <a:lnTo>
                    <a:pt x="1283018" y="865055"/>
                  </a:lnTo>
                  <a:lnTo>
                    <a:pt x="1278573" y="872039"/>
                  </a:lnTo>
                  <a:lnTo>
                    <a:pt x="1274128" y="878388"/>
                  </a:lnTo>
                  <a:lnTo>
                    <a:pt x="1268413" y="884419"/>
                  </a:lnTo>
                  <a:lnTo>
                    <a:pt x="1262698" y="889498"/>
                  </a:lnTo>
                  <a:lnTo>
                    <a:pt x="1256348" y="894578"/>
                  </a:lnTo>
                  <a:lnTo>
                    <a:pt x="1249363" y="898387"/>
                  </a:lnTo>
                  <a:lnTo>
                    <a:pt x="1242060" y="901879"/>
                  </a:lnTo>
                  <a:lnTo>
                    <a:pt x="1234123" y="904736"/>
                  </a:lnTo>
                  <a:lnTo>
                    <a:pt x="1225550" y="906641"/>
                  </a:lnTo>
                  <a:lnTo>
                    <a:pt x="1216978" y="907911"/>
                  </a:lnTo>
                  <a:lnTo>
                    <a:pt x="1207770" y="908228"/>
                  </a:lnTo>
                  <a:lnTo>
                    <a:pt x="1197610" y="908228"/>
                  </a:lnTo>
                  <a:lnTo>
                    <a:pt x="1187450" y="907593"/>
                  </a:lnTo>
                  <a:lnTo>
                    <a:pt x="942340" y="879657"/>
                  </a:lnTo>
                  <a:lnTo>
                    <a:pt x="927735" y="877118"/>
                  </a:lnTo>
                  <a:lnTo>
                    <a:pt x="914400" y="874261"/>
                  </a:lnTo>
                  <a:lnTo>
                    <a:pt x="907415" y="872356"/>
                  </a:lnTo>
                  <a:lnTo>
                    <a:pt x="901700" y="870451"/>
                  </a:lnTo>
                  <a:lnTo>
                    <a:pt x="895668" y="868229"/>
                  </a:lnTo>
                  <a:lnTo>
                    <a:pt x="889635" y="866007"/>
                  </a:lnTo>
                  <a:lnTo>
                    <a:pt x="883920" y="863467"/>
                  </a:lnTo>
                  <a:lnTo>
                    <a:pt x="878840" y="860928"/>
                  </a:lnTo>
                  <a:lnTo>
                    <a:pt x="873443" y="858071"/>
                  </a:lnTo>
                  <a:lnTo>
                    <a:pt x="868045" y="855214"/>
                  </a:lnTo>
                  <a:lnTo>
                    <a:pt x="863600" y="851722"/>
                  </a:lnTo>
                  <a:lnTo>
                    <a:pt x="858838" y="848547"/>
                  </a:lnTo>
                  <a:lnTo>
                    <a:pt x="854710" y="845055"/>
                  </a:lnTo>
                  <a:lnTo>
                    <a:pt x="850583" y="841246"/>
                  </a:lnTo>
                  <a:lnTo>
                    <a:pt x="846455" y="837436"/>
                  </a:lnTo>
                  <a:lnTo>
                    <a:pt x="842645" y="833310"/>
                  </a:lnTo>
                  <a:lnTo>
                    <a:pt x="838835" y="829183"/>
                  </a:lnTo>
                  <a:lnTo>
                    <a:pt x="835660" y="824738"/>
                  </a:lnTo>
                  <a:lnTo>
                    <a:pt x="832168" y="820294"/>
                  </a:lnTo>
                  <a:lnTo>
                    <a:pt x="829310" y="815850"/>
                  </a:lnTo>
                  <a:lnTo>
                    <a:pt x="826135" y="811088"/>
                  </a:lnTo>
                  <a:lnTo>
                    <a:pt x="823595" y="806009"/>
                  </a:lnTo>
                  <a:lnTo>
                    <a:pt x="821373" y="800930"/>
                  </a:lnTo>
                  <a:lnTo>
                    <a:pt x="818833" y="795533"/>
                  </a:lnTo>
                  <a:lnTo>
                    <a:pt x="814705" y="784422"/>
                  </a:lnTo>
                  <a:lnTo>
                    <a:pt x="811213" y="772676"/>
                  </a:lnTo>
                  <a:lnTo>
                    <a:pt x="808673" y="760296"/>
                  </a:lnTo>
                  <a:lnTo>
                    <a:pt x="790575" y="664108"/>
                  </a:lnTo>
                  <a:lnTo>
                    <a:pt x="790258" y="658394"/>
                  </a:lnTo>
                  <a:lnTo>
                    <a:pt x="789940" y="652997"/>
                  </a:lnTo>
                  <a:lnTo>
                    <a:pt x="789940" y="647283"/>
                  </a:lnTo>
                  <a:lnTo>
                    <a:pt x="790258" y="641569"/>
                  </a:lnTo>
                  <a:lnTo>
                    <a:pt x="790893" y="636490"/>
                  </a:lnTo>
                  <a:lnTo>
                    <a:pt x="791845" y="631093"/>
                  </a:lnTo>
                  <a:lnTo>
                    <a:pt x="793115" y="626014"/>
                  </a:lnTo>
                  <a:lnTo>
                    <a:pt x="794703" y="620935"/>
                  </a:lnTo>
                  <a:lnTo>
                    <a:pt x="796290" y="616173"/>
                  </a:lnTo>
                  <a:lnTo>
                    <a:pt x="798513" y="611411"/>
                  </a:lnTo>
                  <a:lnTo>
                    <a:pt x="800735" y="606967"/>
                  </a:lnTo>
                  <a:lnTo>
                    <a:pt x="803275" y="602205"/>
                  </a:lnTo>
                  <a:lnTo>
                    <a:pt x="806450" y="598078"/>
                  </a:lnTo>
                  <a:lnTo>
                    <a:pt x="809308" y="593951"/>
                  </a:lnTo>
                  <a:lnTo>
                    <a:pt x="812800" y="589825"/>
                  </a:lnTo>
                  <a:lnTo>
                    <a:pt x="815975" y="586650"/>
                  </a:lnTo>
                  <a:lnTo>
                    <a:pt x="819785" y="582841"/>
                  </a:lnTo>
                  <a:lnTo>
                    <a:pt x="823913" y="579984"/>
                  </a:lnTo>
                  <a:lnTo>
                    <a:pt x="828040" y="576809"/>
                  </a:lnTo>
                  <a:lnTo>
                    <a:pt x="832485" y="573952"/>
                  </a:lnTo>
                  <a:lnTo>
                    <a:pt x="837248" y="571730"/>
                  </a:lnTo>
                  <a:lnTo>
                    <a:pt x="842010" y="569508"/>
                  </a:lnTo>
                  <a:lnTo>
                    <a:pt x="846773" y="566968"/>
                  </a:lnTo>
                  <a:lnTo>
                    <a:pt x="852170" y="565698"/>
                  </a:lnTo>
                  <a:lnTo>
                    <a:pt x="857250" y="564111"/>
                  </a:lnTo>
                  <a:lnTo>
                    <a:pt x="862648" y="562841"/>
                  </a:lnTo>
                  <a:lnTo>
                    <a:pt x="868045" y="562206"/>
                  </a:lnTo>
                  <a:lnTo>
                    <a:pt x="874078" y="561889"/>
                  </a:lnTo>
                  <a:close/>
                  <a:moveTo>
                    <a:pt x="674053" y="524747"/>
                  </a:moveTo>
                  <a:lnTo>
                    <a:pt x="783590" y="543477"/>
                  </a:lnTo>
                  <a:lnTo>
                    <a:pt x="779780" y="546969"/>
                  </a:lnTo>
                  <a:lnTo>
                    <a:pt x="773748" y="553318"/>
                  </a:lnTo>
                  <a:lnTo>
                    <a:pt x="768033" y="559667"/>
                  </a:lnTo>
                  <a:lnTo>
                    <a:pt x="762953" y="566016"/>
                  </a:lnTo>
                  <a:lnTo>
                    <a:pt x="758508" y="573000"/>
                  </a:lnTo>
                  <a:lnTo>
                    <a:pt x="754063" y="580301"/>
                  </a:lnTo>
                  <a:lnTo>
                    <a:pt x="750253" y="587602"/>
                  </a:lnTo>
                  <a:lnTo>
                    <a:pt x="746760" y="595221"/>
                  </a:lnTo>
                  <a:lnTo>
                    <a:pt x="743903" y="603158"/>
                  </a:lnTo>
                  <a:lnTo>
                    <a:pt x="741680" y="610776"/>
                  </a:lnTo>
                  <a:lnTo>
                    <a:pt x="739458" y="619030"/>
                  </a:lnTo>
                  <a:lnTo>
                    <a:pt x="737870" y="627284"/>
                  </a:lnTo>
                  <a:lnTo>
                    <a:pt x="736600" y="636172"/>
                  </a:lnTo>
                  <a:lnTo>
                    <a:pt x="736283" y="644744"/>
                  </a:lnTo>
                  <a:lnTo>
                    <a:pt x="736283" y="653315"/>
                  </a:lnTo>
                  <a:lnTo>
                    <a:pt x="736600" y="661886"/>
                  </a:lnTo>
                  <a:lnTo>
                    <a:pt x="737553" y="670775"/>
                  </a:lnTo>
                  <a:lnTo>
                    <a:pt x="737870" y="673949"/>
                  </a:lnTo>
                  <a:lnTo>
                    <a:pt x="741680" y="693631"/>
                  </a:lnTo>
                  <a:lnTo>
                    <a:pt x="737870" y="689822"/>
                  </a:lnTo>
                  <a:lnTo>
                    <a:pt x="734060" y="686647"/>
                  </a:lnTo>
                  <a:lnTo>
                    <a:pt x="729615" y="683155"/>
                  </a:lnTo>
                  <a:lnTo>
                    <a:pt x="725170" y="680616"/>
                  </a:lnTo>
                  <a:lnTo>
                    <a:pt x="720090" y="678393"/>
                  </a:lnTo>
                  <a:lnTo>
                    <a:pt x="715010" y="676489"/>
                  </a:lnTo>
                  <a:lnTo>
                    <a:pt x="709613" y="674901"/>
                  </a:lnTo>
                  <a:lnTo>
                    <a:pt x="704533" y="673949"/>
                  </a:lnTo>
                  <a:lnTo>
                    <a:pt x="698818" y="672997"/>
                  </a:lnTo>
                  <a:lnTo>
                    <a:pt x="693103" y="672679"/>
                  </a:lnTo>
                  <a:lnTo>
                    <a:pt x="688023" y="672997"/>
                  </a:lnTo>
                  <a:lnTo>
                    <a:pt x="682625" y="673632"/>
                  </a:lnTo>
                  <a:lnTo>
                    <a:pt x="677545" y="674584"/>
                  </a:lnTo>
                  <a:lnTo>
                    <a:pt x="672148" y="676171"/>
                  </a:lnTo>
                  <a:lnTo>
                    <a:pt x="667703" y="678393"/>
                  </a:lnTo>
                  <a:lnTo>
                    <a:pt x="662940" y="680616"/>
                  </a:lnTo>
                  <a:lnTo>
                    <a:pt x="675005" y="659981"/>
                  </a:lnTo>
                  <a:lnTo>
                    <a:pt x="678498" y="652045"/>
                  </a:lnTo>
                  <a:lnTo>
                    <a:pt x="681990" y="643791"/>
                  </a:lnTo>
                  <a:lnTo>
                    <a:pt x="684530" y="635538"/>
                  </a:lnTo>
                  <a:lnTo>
                    <a:pt x="687388" y="627284"/>
                  </a:lnTo>
                  <a:lnTo>
                    <a:pt x="688975" y="619030"/>
                  </a:lnTo>
                  <a:lnTo>
                    <a:pt x="690245" y="610776"/>
                  </a:lnTo>
                  <a:lnTo>
                    <a:pt x="690880" y="602205"/>
                  </a:lnTo>
                  <a:lnTo>
                    <a:pt x="691198" y="593951"/>
                  </a:lnTo>
                  <a:lnTo>
                    <a:pt x="691198" y="585698"/>
                  </a:lnTo>
                  <a:lnTo>
                    <a:pt x="690563" y="577127"/>
                  </a:lnTo>
                  <a:lnTo>
                    <a:pt x="689610" y="568873"/>
                  </a:lnTo>
                  <a:lnTo>
                    <a:pt x="688023" y="560619"/>
                  </a:lnTo>
                  <a:lnTo>
                    <a:pt x="685800" y="553000"/>
                  </a:lnTo>
                  <a:lnTo>
                    <a:pt x="683260" y="545064"/>
                  </a:lnTo>
                  <a:lnTo>
                    <a:pt x="680085" y="537128"/>
                  </a:lnTo>
                  <a:lnTo>
                    <a:pt x="676593" y="529191"/>
                  </a:lnTo>
                  <a:lnTo>
                    <a:pt x="674053" y="524747"/>
                  </a:lnTo>
                  <a:close/>
                  <a:moveTo>
                    <a:pt x="116205" y="428559"/>
                  </a:moveTo>
                  <a:lnTo>
                    <a:pt x="558800" y="505065"/>
                  </a:lnTo>
                  <a:lnTo>
                    <a:pt x="565150" y="506017"/>
                  </a:lnTo>
                  <a:lnTo>
                    <a:pt x="571183" y="507605"/>
                  </a:lnTo>
                  <a:lnTo>
                    <a:pt x="577215" y="509509"/>
                  </a:lnTo>
                  <a:lnTo>
                    <a:pt x="582613" y="511732"/>
                  </a:lnTo>
                  <a:lnTo>
                    <a:pt x="588010" y="513954"/>
                  </a:lnTo>
                  <a:lnTo>
                    <a:pt x="592773" y="516493"/>
                  </a:lnTo>
                  <a:lnTo>
                    <a:pt x="597535" y="519668"/>
                  </a:lnTo>
                  <a:lnTo>
                    <a:pt x="602298" y="522525"/>
                  </a:lnTo>
                  <a:lnTo>
                    <a:pt x="606743" y="526017"/>
                  </a:lnTo>
                  <a:lnTo>
                    <a:pt x="610553" y="529191"/>
                  </a:lnTo>
                  <a:lnTo>
                    <a:pt x="614045" y="533001"/>
                  </a:lnTo>
                  <a:lnTo>
                    <a:pt x="617855" y="537128"/>
                  </a:lnTo>
                  <a:lnTo>
                    <a:pt x="621030" y="541255"/>
                  </a:lnTo>
                  <a:lnTo>
                    <a:pt x="623888" y="545381"/>
                  </a:lnTo>
                  <a:lnTo>
                    <a:pt x="626428" y="549826"/>
                  </a:lnTo>
                  <a:lnTo>
                    <a:pt x="629285" y="554270"/>
                  </a:lnTo>
                  <a:lnTo>
                    <a:pt x="630873" y="558714"/>
                  </a:lnTo>
                  <a:lnTo>
                    <a:pt x="632778" y="563794"/>
                  </a:lnTo>
                  <a:lnTo>
                    <a:pt x="634365" y="568555"/>
                  </a:lnTo>
                  <a:lnTo>
                    <a:pt x="635635" y="573317"/>
                  </a:lnTo>
                  <a:lnTo>
                    <a:pt x="636588" y="578396"/>
                  </a:lnTo>
                  <a:lnTo>
                    <a:pt x="637540" y="583476"/>
                  </a:lnTo>
                  <a:lnTo>
                    <a:pt x="637858" y="588872"/>
                  </a:lnTo>
                  <a:lnTo>
                    <a:pt x="637858" y="593951"/>
                  </a:lnTo>
                  <a:lnTo>
                    <a:pt x="637540" y="599348"/>
                  </a:lnTo>
                  <a:lnTo>
                    <a:pt x="636905" y="604427"/>
                  </a:lnTo>
                  <a:lnTo>
                    <a:pt x="635953" y="609824"/>
                  </a:lnTo>
                  <a:lnTo>
                    <a:pt x="634683" y="614903"/>
                  </a:lnTo>
                  <a:lnTo>
                    <a:pt x="633413" y="620300"/>
                  </a:lnTo>
                  <a:lnTo>
                    <a:pt x="631508" y="625697"/>
                  </a:lnTo>
                  <a:lnTo>
                    <a:pt x="629603" y="630776"/>
                  </a:lnTo>
                  <a:lnTo>
                    <a:pt x="627063" y="636172"/>
                  </a:lnTo>
                  <a:lnTo>
                    <a:pt x="578168" y="720614"/>
                  </a:lnTo>
                  <a:lnTo>
                    <a:pt x="571500" y="731090"/>
                  </a:lnTo>
                  <a:lnTo>
                    <a:pt x="563880" y="741249"/>
                  </a:lnTo>
                  <a:lnTo>
                    <a:pt x="556578" y="750137"/>
                  </a:lnTo>
                  <a:lnTo>
                    <a:pt x="552768" y="754264"/>
                  </a:lnTo>
                  <a:lnTo>
                    <a:pt x="548640" y="758391"/>
                  </a:lnTo>
                  <a:lnTo>
                    <a:pt x="544195" y="762201"/>
                  </a:lnTo>
                  <a:lnTo>
                    <a:pt x="540068" y="766010"/>
                  </a:lnTo>
                  <a:lnTo>
                    <a:pt x="535623" y="769502"/>
                  </a:lnTo>
                  <a:lnTo>
                    <a:pt x="530860" y="772359"/>
                  </a:lnTo>
                  <a:lnTo>
                    <a:pt x="526098" y="775534"/>
                  </a:lnTo>
                  <a:lnTo>
                    <a:pt x="521335" y="778391"/>
                  </a:lnTo>
                  <a:lnTo>
                    <a:pt x="516255" y="780613"/>
                  </a:lnTo>
                  <a:lnTo>
                    <a:pt x="511493" y="782835"/>
                  </a:lnTo>
                  <a:lnTo>
                    <a:pt x="506413" y="785057"/>
                  </a:lnTo>
                  <a:lnTo>
                    <a:pt x="501015" y="786962"/>
                  </a:lnTo>
                  <a:lnTo>
                    <a:pt x="495300" y="788549"/>
                  </a:lnTo>
                  <a:lnTo>
                    <a:pt x="489903" y="790136"/>
                  </a:lnTo>
                  <a:lnTo>
                    <a:pt x="484188" y="791089"/>
                  </a:lnTo>
                  <a:lnTo>
                    <a:pt x="478155" y="791724"/>
                  </a:lnTo>
                  <a:lnTo>
                    <a:pt x="472123" y="792676"/>
                  </a:lnTo>
                  <a:lnTo>
                    <a:pt x="466090" y="792993"/>
                  </a:lnTo>
                  <a:lnTo>
                    <a:pt x="459740" y="793311"/>
                  </a:lnTo>
                  <a:lnTo>
                    <a:pt x="453390" y="793311"/>
                  </a:lnTo>
                  <a:lnTo>
                    <a:pt x="447040" y="792993"/>
                  </a:lnTo>
                  <a:lnTo>
                    <a:pt x="440373" y="792676"/>
                  </a:lnTo>
                  <a:lnTo>
                    <a:pt x="426403" y="790771"/>
                  </a:lnTo>
                  <a:lnTo>
                    <a:pt x="412115" y="788232"/>
                  </a:lnTo>
                  <a:lnTo>
                    <a:pt x="171450" y="732678"/>
                  </a:lnTo>
                  <a:lnTo>
                    <a:pt x="161608" y="730138"/>
                  </a:lnTo>
                  <a:lnTo>
                    <a:pt x="152083" y="726646"/>
                  </a:lnTo>
                  <a:lnTo>
                    <a:pt x="143510" y="723154"/>
                  </a:lnTo>
                  <a:lnTo>
                    <a:pt x="135573" y="718710"/>
                  </a:lnTo>
                  <a:lnTo>
                    <a:pt x="128270" y="714265"/>
                  </a:lnTo>
                  <a:lnTo>
                    <a:pt x="121920" y="709186"/>
                  </a:lnTo>
                  <a:lnTo>
                    <a:pt x="115888" y="703472"/>
                  </a:lnTo>
                  <a:lnTo>
                    <a:pt x="111125" y="697123"/>
                  </a:lnTo>
                  <a:lnTo>
                    <a:pt x="106363" y="690774"/>
                  </a:lnTo>
                  <a:lnTo>
                    <a:pt x="102870" y="683473"/>
                  </a:lnTo>
                  <a:lnTo>
                    <a:pt x="99695" y="676489"/>
                  </a:lnTo>
                  <a:lnTo>
                    <a:pt x="97473" y="668552"/>
                  </a:lnTo>
                  <a:lnTo>
                    <a:pt x="95568" y="660299"/>
                  </a:lnTo>
                  <a:lnTo>
                    <a:pt x="94933" y="652045"/>
                  </a:lnTo>
                  <a:lnTo>
                    <a:pt x="94615" y="643156"/>
                  </a:lnTo>
                  <a:lnTo>
                    <a:pt x="94933" y="633633"/>
                  </a:lnTo>
                  <a:lnTo>
                    <a:pt x="116205" y="428559"/>
                  </a:lnTo>
                  <a:close/>
                  <a:moveTo>
                    <a:pt x="12383" y="411417"/>
                  </a:moveTo>
                  <a:lnTo>
                    <a:pt x="13970" y="411417"/>
                  </a:lnTo>
                  <a:lnTo>
                    <a:pt x="62865" y="419988"/>
                  </a:lnTo>
                  <a:lnTo>
                    <a:pt x="50165" y="542842"/>
                  </a:lnTo>
                  <a:lnTo>
                    <a:pt x="0" y="534271"/>
                  </a:lnTo>
                  <a:lnTo>
                    <a:pt x="12383" y="411417"/>
                  </a:lnTo>
                  <a:close/>
                  <a:moveTo>
                    <a:pt x="1006158" y="70157"/>
                  </a:moveTo>
                  <a:lnTo>
                    <a:pt x="1008380" y="70157"/>
                  </a:lnTo>
                  <a:lnTo>
                    <a:pt x="1010603" y="70157"/>
                  </a:lnTo>
                  <a:lnTo>
                    <a:pt x="1013143" y="70157"/>
                  </a:lnTo>
                  <a:lnTo>
                    <a:pt x="1019175" y="71427"/>
                  </a:lnTo>
                  <a:lnTo>
                    <a:pt x="1025525" y="73014"/>
                  </a:lnTo>
                  <a:lnTo>
                    <a:pt x="1032193" y="74919"/>
                  </a:lnTo>
                  <a:lnTo>
                    <a:pt x="1039495" y="77458"/>
                  </a:lnTo>
                  <a:lnTo>
                    <a:pt x="1046798" y="80950"/>
                  </a:lnTo>
                  <a:lnTo>
                    <a:pt x="1054735" y="84760"/>
                  </a:lnTo>
                  <a:lnTo>
                    <a:pt x="1062673" y="89204"/>
                  </a:lnTo>
                  <a:lnTo>
                    <a:pt x="1070610" y="94283"/>
                  </a:lnTo>
                  <a:lnTo>
                    <a:pt x="1079183" y="100315"/>
                  </a:lnTo>
                  <a:lnTo>
                    <a:pt x="1087755" y="107616"/>
                  </a:lnTo>
                  <a:lnTo>
                    <a:pt x="1096328" y="115235"/>
                  </a:lnTo>
                  <a:lnTo>
                    <a:pt x="1104900" y="124441"/>
                  </a:lnTo>
                  <a:lnTo>
                    <a:pt x="1114108" y="134599"/>
                  </a:lnTo>
                  <a:lnTo>
                    <a:pt x="1122998" y="145710"/>
                  </a:lnTo>
                  <a:lnTo>
                    <a:pt x="1132205" y="158091"/>
                  </a:lnTo>
                  <a:lnTo>
                    <a:pt x="1141413" y="171424"/>
                  </a:lnTo>
                  <a:lnTo>
                    <a:pt x="1181735" y="235866"/>
                  </a:lnTo>
                  <a:lnTo>
                    <a:pt x="1247458" y="340943"/>
                  </a:lnTo>
                  <a:lnTo>
                    <a:pt x="1389063" y="569825"/>
                  </a:lnTo>
                  <a:lnTo>
                    <a:pt x="1295400" y="553635"/>
                  </a:lnTo>
                  <a:lnTo>
                    <a:pt x="1121728" y="230470"/>
                  </a:lnTo>
                  <a:lnTo>
                    <a:pt x="1113155" y="214915"/>
                  </a:lnTo>
                  <a:lnTo>
                    <a:pt x="1104900" y="200629"/>
                  </a:lnTo>
                  <a:lnTo>
                    <a:pt x="1097280" y="187931"/>
                  </a:lnTo>
                  <a:lnTo>
                    <a:pt x="1089343" y="176503"/>
                  </a:lnTo>
                  <a:lnTo>
                    <a:pt x="1081723" y="166345"/>
                  </a:lnTo>
                  <a:lnTo>
                    <a:pt x="1074738" y="157456"/>
                  </a:lnTo>
                  <a:lnTo>
                    <a:pt x="1067435" y="149202"/>
                  </a:lnTo>
                  <a:lnTo>
                    <a:pt x="1060450" y="141901"/>
                  </a:lnTo>
                  <a:lnTo>
                    <a:pt x="1053783" y="135869"/>
                  </a:lnTo>
                  <a:lnTo>
                    <a:pt x="1046798" y="130790"/>
                  </a:lnTo>
                  <a:lnTo>
                    <a:pt x="1040130" y="126346"/>
                  </a:lnTo>
                  <a:lnTo>
                    <a:pt x="1033463" y="122536"/>
                  </a:lnTo>
                  <a:lnTo>
                    <a:pt x="1026795" y="119362"/>
                  </a:lnTo>
                  <a:lnTo>
                    <a:pt x="1019810" y="116822"/>
                  </a:lnTo>
                  <a:lnTo>
                    <a:pt x="1013143" y="114917"/>
                  </a:lnTo>
                  <a:lnTo>
                    <a:pt x="1006158" y="113330"/>
                  </a:lnTo>
                  <a:lnTo>
                    <a:pt x="1003300" y="113013"/>
                  </a:lnTo>
                  <a:lnTo>
                    <a:pt x="1000760" y="112378"/>
                  </a:lnTo>
                  <a:lnTo>
                    <a:pt x="998538" y="111108"/>
                  </a:lnTo>
                  <a:lnTo>
                    <a:pt x="996633" y="110156"/>
                  </a:lnTo>
                  <a:lnTo>
                    <a:pt x="994728" y="108568"/>
                  </a:lnTo>
                  <a:lnTo>
                    <a:pt x="993458" y="107616"/>
                  </a:lnTo>
                  <a:lnTo>
                    <a:pt x="991870" y="105711"/>
                  </a:lnTo>
                  <a:lnTo>
                    <a:pt x="990600" y="104124"/>
                  </a:lnTo>
                  <a:lnTo>
                    <a:pt x="988695" y="100315"/>
                  </a:lnTo>
                  <a:lnTo>
                    <a:pt x="988060" y="96188"/>
                  </a:lnTo>
                  <a:lnTo>
                    <a:pt x="987743" y="92061"/>
                  </a:lnTo>
                  <a:lnTo>
                    <a:pt x="988060" y="88252"/>
                  </a:lnTo>
                  <a:lnTo>
                    <a:pt x="989330" y="84125"/>
                  </a:lnTo>
                  <a:lnTo>
                    <a:pt x="991235" y="80633"/>
                  </a:lnTo>
                  <a:lnTo>
                    <a:pt x="993458" y="77141"/>
                  </a:lnTo>
                  <a:lnTo>
                    <a:pt x="996315" y="74284"/>
                  </a:lnTo>
                  <a:lnTo>
                    <a:pt x="999808" y="71744"/>
                  </a:lnTo>
                  <a:lnTo>
                    <a:pt x="1001713" y="71109"/>
                  </a:lnTo>
                  <a:lnTo>
                    <a:pt x="1003935" y="70474"/>
                  </a:lnTo>
                  <a:lnTo>
                    <a:pt x="1006158" y="70157"/>
                  </a:lnTo>
                  <a:close/>
                  <a:moveTo>
                    <a:pt x="587693" y="0"/>
                  </a:moveTo>
                  <a:lnTo>
                    <a:pt x="594995" y="0"/>
                  </a:lnTo>
                  <a:lnTo>
                    <a:pt x="602298" y="318"/>
                  </a:lnTo>
                  <a:lnTo>
                    <a:pt x="608648" y="952"/>
                  </a:lnTo>
                  <a:lnTo>
                    <a:pt x="614998" y="1905"/>
                  </a:lnTo>
                  <a:lnTo>
                    <a:pt x="617220" y="2222"/>
                  </a:lnTo>
                  <a:lnTo>
                    <a:pt x="619443" y="2857"/>
                  </a:lnTo>
                  <a:lnTo>
                    <a:pt x="621665" y="4127"/>
                  </a:lnTo>
                  <a:lnTo>
                    <a:pt x="623570" y="5079"/>
                  </a:lnTo>
                  <a:lnTo>
                    <a:pt x="625475" y="6667"/>
                  </a:lnTo>
                  <a:lnTo>
                    <a:pt x="627063" y="7936"/>
                  </a:lnTo>
                  <a:lnTo>
                    <a:pt x="629285" y="11111"/>
                  </a:lnTo>
                  <a:lnTo>
                    <a:pt x="630873" y="14920"/>
                  </a:lnTo>
                  <a:lnTo>
                    <a:pt x="632143" y="19047"/>
                  </a:lnTo>
                  <a:lnTo>
                    <a:pt x="632460" y="23174"/>
                  </a:lnTo>
                  <a:lnTo>
                    <a:pt x="632460" y="26983"/>
                  </a:lnTo>
                  <a:lnTo>
                    <a:pt x="631508" y="31110"/>
                  </a:lnTo>
                  <a:lnTo>
                    <a:pt x="629920" y="34920"/>
                  </a:lnTo>
                  <a:lnTo>
                    <a:pt x="627698" y="38094"/>
                  </a:lnTo>
                  <a:lnTo>
                    <a:pt x="624523" y="41269"/>
                  </a:lnTo>
                  <a:lnTo>
                    <a:pt x="623253" y="42221"/>
                  </a:lnTo>
                  <a:lnTo>
                    <a:pt x="621348" y="43491"/>
                  </a:lnTo>
                  <a:lnTo>
                    <a:pt x="619125" y="44126"/>
                  </a:lnTo>
                  <a:lnTo>
                    <a:pt x="617220" y="45078"/>
                  </a:lnTo>
                  <a:lnTo>
                    <a:pt x="614998" y="45396"/>
                  </a:lnTo>
                  <a:lnTo>
                    <a:pt x="612140" y="45713"/>
                  </a:lnTo>
                  <a:lnTo>
                    <a:pt x="609600" y="45396"/>
                  </a:lnTo>
                  <a:lnTo>
                    <a:pt x="607060" y="45078"/>
                  </a:lnTo>
                  <a:lnTo>
                    <a:pt x="600075" y="44126"/>
                  </a:lnTo>
                  <a:lnTo>
                    <a:pt x="592773" y="43808"/>
                  </a:lnTo>
                  <a:lnTo>
                    <a:pt x="585788" y="43808"/>
                  </a:lnTo>
                  <a:lnTo>
                    <a:pt x="578168" y="44126"/>
                  </a:lnTo>
                  <a:lnTo>
                    <a:pt x="570548" y="45713"/>
                  </a:lnTo>
                  <a:lnTo>
                    <a:pt x="562928" y="47618"/>
                  </a:lnTo>
                  <a:lnTo>
                    <a:pt x="554990" y="50157"/>
                  </a:lnTo>
                  <a:lnTo>
                    <a:pt x="546418" y="53649"/>
                  </a:lnTo>
                  <a:lnTo>
                    <a:pt x="537210" y="58094"/>
                  </a:lnTo>
                  <a:lnTo>
                    <a:pt x="528003" y="63173"/>
                  </a:lnTo>
                  <a:lnTo>
                    <a:pt x="517843" y="69522"/>
                  </a:lnTo>
                  <a:lnTo>
                    <a:pt x="507365" y="76823"/>
                  </a:lnTo>
                  <a:lnTo>
                    <a:pt x="496570" y="85077"/>
                  </a:lnTo>
                  <a:lnTo>
                    <a:pt x="484505" y="94283"/>
                  </a:lnTo>
                  <a:lnTo>
                    <a:pt x="472123" y="104759"/>
                  </a:lnTo>
                  <a:lnTo>
                    <a:pt x="459105" y="116505"/>
                  </a:lnTo>
                  <a:lnTo>
                    <a:pt x="353378" y="212058"/>
                  </a:lnTo>
                  <a:lnTo>
                    <a:pt x="187325" y="363482"/>
                  </a:lnTo>
                  <a:lnTo>
                    <a:pt x="93663" y="347292"/>
                  </a:lnTo>
                  <a:lnTo>
                    <a:pt x="303848" y="179043"/>
                  </a:lnTo>
                  <a:lnTo>
                    <a:pt x="400685" y="101902"/>
                  </a:lnTo>
                  <a:lnTo>
                    <a:pt x="460058" y="54602"/>
                  </a:lnTo>
                  <a:lnTo>
                    <a:pt x="473393" y="45078"/>
                  </a:lnTo>
                  <a:lnTo>
                    <a:pt x="486093" y="36190"/>
                  </a:lnTo>
                  <a:lnTo>
                    <a:pt x="498475" y="28888"/>
                  </a:lnTo>
                  <a:lnTo>
                    <a:pt x="509905" y="22222"/>
                  </a:lnTo>
                  <a:lnTo>
                    <a:pt x="521335" y="16825"/>
                  </a:lnTo>
                  <a:lnTo>
                    <a:pt x="532130" y="12381"/>
                  </a:lnTo>
                  <a:lnTo>
                    <a:pt x="542608" y="8571"/>
                  </a:lnTo>
                  <a:lnTo>
                    <a:pt x="552450" y="5714"/>
                  </a:lnTo>
                  <a:lnTo>
                    <a:pt x="561975" y="3492"/>
                  </a:lnTo>
                  <a:lnTo>
                    <a:pt x="571183" y="1587"/>
                  </a:lnTo>
                  <a:lnTo>
                    <a:pt x="579438" y="318"/>
                  </a:lnTo>
                  <a:lnTo>
                    <a:pt x="587693" y="0"/>
                  </a:lnTo>
                  <a:close/>
                </a:path>
              </a:pathLst>
            </a:custGeom>
            <a:solidFill>
              <a:srgbClr val="E6D2BD"/>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grpSp>
      <p:sp>
        <p:nvSpPr>
          <p:cNvPr id="87046" name="文本框 22"/>
          <p:cNvSpPr txBox="1"/>
          <p:nvPr/>
        </p:nvSpPr>
        <p:spPr>
          <a:xfrm flipH="1">
            <a:off x="1065372" y="2675405"/>
            <a:ext cx="1778794" cy="1546577"/>
          </a:xfrm>
          <a:prstGeom prst="rect">
            <a:avLst/>
          </a:prstGeom>
          <a:noFill/>
          <a:ln w="9525">
            <a:noFill/>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a:t>
            </a:r>
          </a:p>
        </p:txBody>
      </p:sp>
      <p:grpSp>
        <p:nvGrpSpPr>
          <p:cNvPr id="12" name="组合 11"/>
          <p:cNvGrpSpPr/>
          <p:nvPr/>
        </p:nvGrpSpPr>
        <p:grpSpPr>
          <a:xfrm>
            <a:off x="617696" y="2263448"/>
            <a:ext cx="2220517" cy="401242"/>
            <a:chOff x="617696" y="2263448"/>
            <a:chExt cx="2220517" cy="401242"/>
          </a:xfrm>
        </p:grpSpPr>
        <p:sp>
          <p:nvSpPr>
            <p:cNvPr id="87044" name="Freeform 5"/>
            <p:cNvSpPr>
              <a:spLocks noEditPoints="1"/>
            </p:cNvSpPr>
            <p:nvPr/>
          </p:nvSpPr>
          <p:spPr>
            <a:xfrm>
              <a:off x="617696" y="2295596"/>
              <a:ext cx="366713" cy="369094"/>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A2846B"/>
            </a:solidFill>
            <a:ln w="9525">
              <a:noFill/>
            </a:ln>
          </p:spPr>
          <p:txBody>
            <a:bodyPr/>
            <a:lstStyle/>
            <a:p>
              <a:endParaRPr lang="zh-CN" altLang="en-US" sz="1013"/>
            </a:p>
          </p:txBody>
        </p:sp>
        <p:sp>
          <p:nvSpPr>
            <p:cNvPr id="87045" name="文本框 20"/>
            <p:cNvSpPr txBox="1"/>
            <p:nvPr/>
          </p:nvSpPr>
          <p:spPr>
            <a:xfrm flipH="1">
              <a:off x="1064182" y="2263448"/>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cxnSp>
          <p:nvCxnSpPr>
            <p:cNvPr id="35" name="直接连接符 34"/>
            <p:cNvCxnSpPr/>
            <p:nvPr/>
          </p:nvCxnSpPr>
          <p:spPr>
            <a:xfrm>
              <a:off x="1164194" y="2584917"/>
              <a:ext cx="1674019"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6149357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7046"/>
                                        </p:tgtEl>
                                        <p:attrNameLst>
                                          <p:attrName>style.visibility</p:attrName>
                                        </p:attrNameLst>
                                      </p:cBhvr>
                                      <p:to>
                                        <p:strVal val="visible"/>
                                      </p:to>
                                    </p:set>
                                    <p:animEffect transition="in" filter="fade">
                                      <p:cBhvr>
                                        <p:cTn id="17" dur="1000"/>
                                        <p:tgtEl>
                                          <p:spTgt spid="87046"/>
                                        </p:tgtEl>
                                      </p:cBhvr>
                                    </p:animEffect>
                                    <p:anim calcmode="lin" valueType="num">
                                      <p:cBhvr>
                                        <p:cTn id="18" dur="1000" fill="hold"/>
                                        <p:tgtEl>
                                          <p:spTgt spid="87046"/>
                                        </p:tgtEl>
                                        <p:attrNameLst>
                                          <p:attrName>ppt_x</p:attrName>
                                        </p:attrNameLst>
                                      </p:cBhvr>
                                      <p:tavLst>
                                        <p:tav tm="0">
                                          <p:val>
                                            <p:strVal val="#ppt_x"/>
                                          </p:val>
                                        </p:tav>
                                        <p:tav tm="100000">
                                          <p:val>
                                            <p:strVal val="#ppt_x"/>
                                          </p:val>
                                        </p:tav>
                                      </p:tavLst>
                                    </p:anim>
                                    <p:anim calcmode="lin" valueType="num">
                                      <p:cBhvr>
                                        <p:cTn id="19" dur="1000" fill="hold"/>
                                        <p:tgtEl>
                                          <p:spTgt spid="870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 name="组合 2047"/>
          <p:cNvGrpSpPr/>
          <p:nvPr/>
        </p:nvGrpSpPr>
        <p:grpSpPr>
          <a:xfrm>
            <a:off x="568642" y="796290"/>
            <a:ext cx="8001953" cy="3950971"/>
            <a:chOff x="568642" y="796290"/>
            <a:chExt cx="8001953" cy="3950971"/>
          </a:xfrm>
        </p:grpSpPr>
        <p:grpSp>
          <p:nvGrpSpPr>
            <p:cNvPr id="43" name="组合 42"/>
            <p:cNvGrpSpPr/>
            <p:nvPr/>
          </p:nvGrpSpPr>
          <p:grpSpPr>
            <a:xfrm>
              <a:off x="6998017" y="3665220"/>
              <a:ext cx="1572578" cy="1082041"/>
              <a:chOff x="1750" y="3417"/>
              <a:chExt cx="3302" cy="2272"/>
            </a:xfrm>
          </p:grpSpPr>
          <p:sp>
            <p:nvSpPr>
              <p:cNvPr id="44"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45"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46" name="直接连接符 45"/>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6110764" y="1228249"/>
              <a:ext cx="1572578" cy="1082041"/>
              <a:chOff x="1750" y="3417"/>
              <a:chExt cx="3302" cy="2272"/>
            </a:xfrm>
          </p:grpSpPr>
          <p:sp>
            <p:nvSpPr>
              <p:cNvPr id="11"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2"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3" name="直接连接符 12"/>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418397" y="3011329"/>
              <a:ext cx="1572578" cy="1082041"/>
              <a:chOff x="1750" y="3417"/>
              <a:chExt cx="3302" cy="2272"/>
            </a:xfrm>
          </p:grpSpPr>
          <p:sp>
            <p:nvSpPr>
              <p:cNvPr id="15"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6"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7" name="直接连接符 16"/>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68642" y="1919764"/>
              <a:ext cx="1572578" cy="1082041"/>
              <a:chOff x="1750" y="3417"/>
              <a:chExt cx="3302" cy="2272"/>
            </a:xfrm>
          </p:grpSpPr>
          <p:sp>
            <p:nvSpPr>
              <p:cNvPr id="21"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3"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23" name="直接连接符 22"/>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448276" y="796290"/>
              <a:ext cx="6932295" cy="3191828"/>
              <a:chOff x="2441" y="1632"/>
              <a:chExt cx="14556" cy="6702"/>
            </a:xfrm>
            <a:solidFill>
              <a:srgbClr val="E6D2BD"/>
            </a:solidFill>
          </p:grpSpPr>
          <p:sp>
            <p:nvSpPr>
              <p:cNvPr id="4" name="椭圆 3"/>
              <p:cNvSpPr/>
              <p:nvPr/>
            </p:nvSpPr>
            <p:spPr>
              <a:xfrm>
                <a:off x="12057" y="6298"/>
                <a:ext cx="2037" cy="20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椭圆 4"/>
              <p:cNvSpPr/>
              <p:nvPr/>
            </p:nvSpPr>
            <p:spPr>
              <a:xfrm>
                <a:off x="10020" y="2957"/>
                <a:ext cx="2037" cy="20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椭圆 5"/>
              <p:cNvSpPr/>
              <p:nvPr/>
            </p:nvSpPr>
            <p:spPr>
              <a:xfrm>
                <a:off x="5892" y="4089"/>
                <a:ext cx="2037" cy="20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flipH="1" flipV="1">
                <a:off x="14832" y="6628"/>
                <a:ext cx="907" cy="9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flipH="1" flipV="1">
                <a:off x="11150" y="5450"/>
                <a:ext cx="907" cy="9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8"/>
              <p:cNvSpPr/>
              <p:nvPr/>
            </p:nvSpPr>
            <p:spPr>
              <a:xfrm flipH="1" flipV="1">
                <a:off x="8361" y="3864"/>
                <a:ext cx="907" cy="9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椭圆 17"/>
              <p:cNvSpPr/>
              <p:nvPr/>
            </p:nvSpPr>
            <p:spPr>
              <a:xfrm flipH="1" flipV="1">
                <a:off x="4731" y="3522"/>
                <a:ext cx="907" cy="9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2441" y="1632"/>
                <a:ext cx="2037" cy="20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流程图: 对照 23"/>
              <p:cNvSpPr/>
              <p:nvPr/>
            </p:nvSpPr>
            <p:spPr>
              <a:xfrm rot="18660000">
                <a:off x="4325" y="2972"/>
                <a:ext cx="316" cy="93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5" name="流程图: 对照 24"/>
              <p:cNvSpPr/>
              <p:nvPr/>
            </p:nvSpPr>
            <p:spPr>
              <a:xfrm rot="18300000">
                <a:off x="5639" y="3965"/>
                <a:ext cx="316" cy="850"/>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6" name="流程图: 对照 25"/>
              <p:cNvSpPr/>
              <p:nvPr/>
            </p:nvSpPr>
            <p:spPr>
              <a:xfrm rot="20580000">
                <a:off x="11223" y="4852"/>
                <a:ext cx="316" cy="79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7" name="流程图: 对照 26"/>
              <p:cNvSpPr/>
              <p:nvPr/>
            </p:nvSpPr>
            <p:spPr>
              <a:xfrm rot="15840000">
                <a:off x="14291" y="6660"/>
                <a:ext cx="316" cy="96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8" name="流程图: 对照 27"/>
              <p:cNvSpPr/>
              <p:nvPr/>
            </p:nvSpPr>
            <p:spPr>
              <a:xfrm rot="16200000">
                <a:off x="16187" y="6443"/>
                <a:ext cx="316" cy="130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29" name="流程图: 对照 28"/>
              <p:cNvSpPr/>
              <p:nvPr/>
            </p:nvSpPr>
            <p:spPr>
              <a:xfrm rot="4260000">
                <a:off x="7982" y="4096"/>
                <a:ext cx="316" cy="79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0" name="流程图: 对照 29"/>
              <p:cNvSpPr/>
              <p:nvPr/>
            </p:nvSpPr>
            <p:spPr>
              <a:xfrm rot="4680000">
                <a:off x="9477" y="3636"/>
                <a:ext cx="316" cy="96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1" name="流程图: 对照 30"/>
              <p:cNvSpPr/>
              <p:nvPr/>
            </p:nvSpPr>
            <p:spPr>
              <a:xfrm rot="19020000">
                <a:off x="11876" y="6127"/>
                <a:ext cx="316" cy="794"/>
              </a:xfrm>
              <a:prstGeom prst="flowChartCol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grpSp>
        <p:sp>
          <p:nvSpPr>
            <p:cNvPr id="33" name="文本框 32"/>
            <p:cNvSpPr txBox="1"/>
            <p:nvPr/>
          </p:nvSpPr>
          <p:spPr>
            <a:xfrm>
              <a:off x="1696687" y="1136809"/>
              <a:ext cx="482825" cy="248209"/>
            </a:xfrm>
            <a:prstGeom prst="rect">
              <a:avLst/>
            </a:prstGeom>
            <a:noFill/>
          </p:spPr>
          <p:txBody>
            <a:bodyPr wrap="none" rtlCol="0" anchor="t">
              <a:spAutoFit/>
            </a:bodyPr>
            <a:lstStyle/>
            <a:p>
              <a:pPr lvl="0" algn="ctr"/>
              <a:r>
                <a:rPr lang="zh-CN" altLang="en-US" sz="1013" b="1">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标题 </a:t>
              </a:r>
            </a:p>
          </p:txBody>
        </p:sp>
        <p:sp>
          <p:nvSpPr>
            <p:cNvPr id="34" name="文本框 33"/>
            <p:cNvSpPr txBox="1"/>
            <p:nvPr/>
          </p:nvSpPr>
          <p:spPr>
            <a:xfrm>
              <a:off x="3335463" y="2326005"/>
              <a:ext cx="482825" cy="248209"/>
            </a:xfrm>
            <a:prstGeom prst="rect">
              <a:avLst/>
            </a:prstGeom>
            <a:noFill/>
          </p:spPr>
          <p:txBody>
            <a:bodyPr wrap="none" rtlCol="0" anchor="t">
              <a:spAutoFit/>
            </a:bodyPr>
            <a:lstStyle/>
            <a:p>
              <a:pPr lvl="0" algn="ctr"/>
              <a:r>
                <a:rPr lang="zh-CN" altLang="en-US" sz="1013" b="1">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标题 </a:t>
              </a:r>
            </a:p>
          </p:txBody>
        </p:sp>
        <p:sp>
          <p:nvSpPr>
            <p:cNvPr id="35" name="文本框 34"/>
            <p:cNvSpPr txBox="1"/>
            <p:nvPr/>
          </p:nvSpPr>
          <p:spPr>
            <a:xfrm>
              <a:off x="5326188" y="1766412"/>
              <a:ext cx="482825" cy="248209"/>
            </a:xfrm>
            <a:prstGeom prst="rect">
              <a:avLst/>
            </a:prstGeom>
            <a:noFill/>
          </p:spPr>
          <p:txBody>
            <a:bodyPr wrap="none" rtlCol="0" anchor="t">
              <a:spAutoFit/>
            </a:bodyPr>
            <a:lstStyle/>
            <a:p>
              <a:pPr lvl="0" algn="ctr"/>
              <a:r>
                <a:rPr lang="zh-CN" altLang="en-US" sz="1013" b="1">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标题 </a:t>
              </a:r>
            </a:p>
          </p:txBody>
        </p:sp>
        <p:sp>
          <p:nvSpPr>
            <p:cNvPr id="36" name="文本框 35"/>
            <p:cNvSpPr txBox="1"/>
            <p:nvPr/>
          </p:nvSpPr>
          <p:spPr>
            <a:xfrm>
              <a:off x="6271545" y="3315653"/>
              <a:ext cx="482825" cy="248209"/>
            </a:xfrm>
            <a:prstGeom prst="rect">
              <a:avLst/>
            </a:prstGeom>
            <a:noFill/>
          </p:spPr>
          <p:txBody>
            <a:bodyPr wrap="none" rtlCol="0" anchor="t">
              <a:spAutoFit/>
            </a:bodyPr>
            <a:lstStyle/>
            <a:p>
              <a:pPr lvl="0" algn="ctr"/>
              <a:r>
                <a:rPr lang="zh-CN" altLang="en-US" sz="1013" b="1">
                  <a:solidFill>
                    <a:schemeClr val="tx1">
                      <a:lumMod val="85000"/>
                      <a:lumOff val="15000"/>
                    </a:schemeClr>
                  </a:solidFill>
                  <a:latin typeface="微软雅黑" panose="020B0503020204020204" charset="-122"/>
                  <a:ea typeface="微软雅黑" panose="020B0503020204020204" charset="-122"/>
                  <a:sym typeface="Arial" panose="020B0604020202020204" pitchFamily="34" charset="0"/>
                </a:rPr>
                <a:t>标题 </a:t>
              </a:r>
            </a:p>
          </p:txBody>
        </p:sp>
      </p:grpSp>
    </p:spTree>
    <p:extLst>
      <p:ext uri="{BB962C8B-B14F-4D97-AF65-F5344CB8AC3E}">
        <p14:creationId xmlns:p14="http://schemas.microsoft.com/office/powerpoint/2010/main" val="196543359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48"/>
                                        </p:tgtEl>
                                        <p:attrNameLst>
                                          <p:attrName>style.visibility</p:attrName>
                                        </p:attrNameLst>
                                      </p:cBhvr>
                                      <p:to>
                                        <p:strVal val="visible"/>
                                      </p:to>
                                    </p:set>
                                    <p:animEffect transition="in" filter="wipe(left)">
                                      <p:cBhvr>
                                        <p:cTn id="7" dur="1000"/>
                                        <p:tgtEl>
                                          <p:spTgt spid="2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683418" y="916530"/>
            <a:ext cx="7870032" cy="3754531"/>
            <a:chOff x="177165" y="763429"/>
            <a:chExt cx="8670132" cy="4136231"/>
          </a:xfrm>
        </p:grpSpPr>
        <p:sp>
          <p:nvSpPr>
            <p:cNvPr id="228" name="矩形标注"/>
            <p:cNvSpPr/>
            <p:nvPr/>
          </p:nvSpPr>
          <p:spPr>
            <a:xfrm flipV="1">
              <a:off x="284797" y="2322195"/>
              <a:ext cx="2094548" cy="1127760"/>
            </a:xfrm>
            <a:prstGeom prst="wedgeRectCallout">
              <a:avLst>
                <a:gd name="adj1" fmla="val -32154"/>
                <a:gd name="adj2" fmla="val 86951"/>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900">
                <a:solidFill>
                  <a:srgbClr val="FFFFFF"/>
                </a:solidFill>
              </a:endParaRPr>
            </a:p>
          </p:txBody>
        </p:sp>
        <p:sp>
          <p:nvSpPr>
            <p:cNvPr id="3" name="矩形标注"/>
            <p:cNvSpPr/>
            <p:nvPr/>
          </p:nvSpPr>
          <p:spPr>
            <a:xfrm>
              <a:off x="2440781" y="2322195"/>
              <a:ext cx="2094548" cy="1127760"/>
            </a:xfrm>
            <a:prstGeom prst="wedgeRectCallout">
              <a:avLst>
                <a:gd name="adj1" fmla="val 35395"/>
                <a:gd name="adj2" fmla="val 81883"/>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900">
                <a:solidFill>
                  <a:srgbClr val="FFFFFF"/>
                </a:solidFill>
              </a:endParaRPr>
            </a:p>
          </p:txBody>
        </p:sp>
        <p:sp>
          <p:nvSpPr>
            <p:cNvPr id="4" name="矩形标注"/>
            <p:cNvSpPr/>
            <p:nvPr/>
          </p:nvSpPr>
          <p:spPr>
            <a:xfrm flipV="1">
              <a:off x="4596765" y="2322195"/>
              <a:ext cx="2094548" cy="1127760"/>
            </a:xfrm>
            <a:prstGeom prst="wedgeRectCallout">
              <a:avLst>
                <a:gd name="adj1" fmla="val 16564"/>
                <a:gd name="adj2" fmla="val 88935"/>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900">
                <a:solidFill>
                  <a:srgbClr val="FFFFFF"/>
                </a:solidFill>
              </a:endParaRPr>
            </a:p>
          </p:txBody>
        </p:sp>
        <p:sp>
          <p:nvSpPr>
            <p:cNvPr id="5" name="矩形标注"/>
            <p:cNvSpPr/>
            <p:nvPr/>
          </p:nvSpPr>
          <p:spPr>
            <a:xfrm>
              <a:off x="6752749" y="2322195"/>
              <a:ext cx="2094548" cy="1127760"/>
            </a:xfrm>
            <a:prstGeom prst="wedgeRectCallout">
              <a:avLst>
                <a:gd name="adj1" fmla="val 16564"/>
                <a:gd name="adj2" fmla="val 88935"/>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900">
                <a:solidFill>
                  <a:srgbClr val="FFFFFF"/>
                </a:solidFill>
              </a:endParaRPr>
            </a:p>
          </p:txBody>
        </p:sp>
        <p:sp>
          <p:nvSpPr>
            <p:cNvPr id="21" name="文本框 22"/>
            <p:cNvSpPr txBox="1"/>
            <p:nvPr/>
          </p:nvSpPr>
          <p:spPr>
            <a:xfrm flipH="1">
              <a:off x="379095" y="2606040"/>
              <a:ext cx="1925003" cy="55945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6" name="文本框 22"/>
            <p:cNvSpPr txBox="1"/>
            <p:nvPr/>
          </p:nvSpPr>
          <p:spPr>
            <a:xfrm flipH="1">
              <a:off x="2525554" y="2606040"/>
              <a:ext cx="1925003" cy="55945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7" name="文本框 22"/>
            <p:cNvSpPr txBox="1"/>
            <p:nvPr/>
          </p:nvSpPr>
          <p:spPr>
            <a:xfrm flipH="1">
              <a:off x="4681537" y="2606040"/>
              <a:ext cx="1925003" cy="55945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8" name="文本框 22"/>
            <p:cNvSpPr txBox="1"/>
            <p:nvPr/>
          </p:nvSpPr>
          <p:spPr>
            <a:xfrm flipH="1">
              <a:off x="6837521" y="2606040"/>
              <a:ext cx="1925003" cy="55945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tx1">
                      <a:lumMod val="85000"/>
                      <a:lumOff val="1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0" name="椭圆 9"/>
            <p:cNvSpPr/>
            <p:nvPr/>
          </p:nvSpPr>
          <p:spPr>
            <a:xfrm flipH="1">
              <a:off x="177165" y="854393"/>
              <a:ext cx="1177290" cy="1177290"/>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9" name="文本框 22"/>
            <p:cNvSpPr txBox="1"/>
            <p:nvPr/>
          </p:nvSpPr>
          <p:spPr>
            <a:xfrm flipH="1">
              <a:off x="235744" y="1097279"/>
              <a:ext cx="1060610" cy="71204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3600" dirty="0">
                  <a:solidFill>
                    <a:schemeClr val="bg1"/>
                  </a:solidFill>
                  <a:latin typeface="Impact" panose="020B0806030902050204" charset="0"/>
                  <a:ea typeface="微软雅黑" panose="020B0503020204020204" charset="-122"/>
                  <a:sym typeface="宋体" panose="02010600030101010101" pitchFamily="2" charset="-122"/>
                </a:rPr>
                <a:t>01%</a:t>
              </a:r>
            </a:p>
          </p:txBody>
        </p:sp>
        <p:sp>
          <p:nvSpPr>
            <p:cNvPr id="11" name="椭圆 10"/>
            <p:cNvSpPr/>
            <p:nvPr/>
          </p:nvSpPr>
          <p:spPr>
            <a:xfrm flipH="1">
              <a:off x="3358039" y="3722370"/>
              <a:ext cx="1177290" cy="1177290"/>
            </a:xfrm>
            <a:prstGeom prst="ellipse">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2" name="文本框 22"/>
            <p:cNvSpPr txBox="1"/>
            <p:nvPr/>
          </p:nvSpPr>
          <p:spPr>
            <a:xfrm flipH="1">
              <a:off x="3416618" y="3965258"/>
              <a:ext cx="1060610" cy="71204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3600" dirty="0">
                  <a:solidFill>
                    <a:schemeClr val="bg1"/>
                  </a:solidFill>
                  <a:latin typeface="Impact" panose="020B0806030902050204" charset="0"/>
                  <a:ea typeface="微软雅黑" panose="020B0503020204020204" charset="-122"/>
                  <a:sym typeface="宋体" panose="02010600030101010101" pitchFamily="2" charset="-122"/>
                </a:rPr>
                <a:t>01%</a:t>
              </a:r>
            </a:p>
          </p:txBody>
        </p:sp>
        <p:sp>
          <p:nvSpPr>
            <p:cNvPr id="13" name="椭圆 12"/>
            <p:cNvSpPr/>
            <p:nvPr/>
          </p:nvSpPr>
          <p:spPr>
            <a:xfrm flipH="1">
              <a:off x="7211378" y="3699986"/>
              <a:ext cx="1177290" cy="1177290"/>
            </a:xfrm>
            <a:prstGeom prst="ellipse">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4" name="文本框 22"/>
            <p:cNvSpPr txBox="1"/>
            <p:nvPr/>
          </p:nvSpPr>
          <p:spPr>
            <a:xfrm flipH="1">
              <a:off x="7269957" y="3942874"/>
              <a:ext cx="1060610" cy="71204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3600" dirty="0">
                  <a:solidFill>
                    <a:schemeClr val="bg1"/>
                  </a:solidFill>
                  <a:latin typeface="Impact" panose="020B0806030902050204" charset="0"/>
                  <a:ea typeface="微软雅黑" panose="020B0503020204020204" charset="-122"/>
                  <a:sym typeface="宋体" panose="02010600030101010101" pitchFamily="2" charset="-122"/>
                </a:rPr>
                <a:t>01%</a:t>
              </a:r>
            </a:p>
          </p:txBody>
        </p:sp>
        <p:sp>
          <p:nvSpPr>
            <p:cNvPr id="18" name="椭圆 17"/>
            <p:cNvSpPr/>
            <p:nvPr/>
          </p:nvSpPr>
          <p:spPr>
            <a:xfrm flipH="1">
              <a:off x="5324475" y="763429"/>
              <a:ext cx="1177290" cy="1177290"/>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9" name="文本框 22"/>
            <p:cNvSpPr txBox="1"/>
            <p:nvPr/>
          </p:nvSpPr>
          <p:spPr>
            <a:xfrm flipH="1">
              <a:off x="5383054" y="1006317"/>
              <a:ext cx="1060610" cy="712039"/>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3600" dirty="0">
                  <a:solidFill>
                    <a:schemeClr val="bg1"/>
                  </a:solidFill>
                  <a:latin typeface="Impact" panose="020B0806030902050204" charset="0"/>
                  <a:ea typeface="微软雅黑" panose="020B0503020204020204" charset="-122"/>
                  <a:sym typeface="宋体" panose="02010600030101010101" pitchFamily="2" charset="-122"/>
                </a:rPr>
                <a:t>01%</a:t>
              </a:r>
            </a:p>
          </p:txBody>
        </p:sp>
      </p:grpSp>
    </p:spTree>
    <p:extLst>
      <p:ext uri="{BB962C8B-B14F-4D97-AF65-F5344CB8AC3E}">
        <p14:creationId xmlns:p14="http://schemas.microsoft.com/office/powerpoint/2010/main" val="146993278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354" y="0"/>
            <a:ext cx="9141291" cy="5143499"/>
          </a:xfrm>
          <a:prstGeom prst="rect">
            <a:avLst/>
          </a:prstGeom>
        </p:spPr>
      </p:pic>
      <p:grpSp>
        <p:nvGrpSpPr>
          <p:cNvPr id="4" name="组合 3"/>
          <p:cNvGrpSpPr/>
          <p:nvPr/>
        </p:nvGrpSpPr>
        <p:grpSpPr>
          <a:xfrm>
            <a:off x="3083693" y="2324100"/>
            <a:ext cx="765382" cy="746819"/>
            <a:chOff x="3083693" y="2324100"/>
            <a:chExt cx="765382" cy="746819"/>
          </a:xfrm>
        </p:grpSpPr>
        <p:grpSp>
          <p:nvGrpSpPr>
            <p:cNvPr id="24" name="组合 53"/>
            <p:cNvGrpSpPr>
              <a:grpSpLocks/>
            </p:cNvGrpSpPr>
            <p:nvPr>
              <p:custDataLst>
                <p:tags r:id="rId8"/>
              </p:custDataLst>
            </p:nvPr>
          </p:nvGrpSpPr>
          <p:grpSpPr bwMode="auto">
            <a:xfrm>
              <a:off x="3092261" y="2348376"/>
              <a:ext cx="699696" cy="698267"/>
              <a:chOff x="1188720" y="1335024"/>
              <a:chExt cx="900000" cy="900000"/>
            </a:xfrm>
          </p:grpSpPr>
          <p:sp>
            <p:nvSpPr>
              <p:cNvPr id="25" name="矩形 24"/>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26" name="直接连接符 55"/>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27" name="直接连接符 56"/>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0" name="文本框 39"/>
            <p:cNvSpPr txBox="1"/>
            <p:nvPr>
              <p:custDataLst>
                <p:tags r:id="rId9"/>
              </p:custDataLst>
            </p:nvPr>
          </p:nvSpPr>
          <p:spPr>
            <a:xfrm>
              <a:off x="3083693"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第</a:t>
              </a:r>
            </a:p>
          </p:txBody>
        </p:sp>
      </p:grpSp>
      <p:grpSp>
        <p:nvGrpSpPr>
          <p:cNvPr id="5" name="组合 4"/>
          <p:cNvGrpSpPr/>
          <p:nvPr/>
        </p:nvGrpSpPr>
        <p:grpSpPr>
          <a:xfrm>
            <a:off x="3913332" y="2324100"/>
            <a:ext cx="766810" cy="746819"/>
            <a:chOff x="3913332" y="2324100"/>
            <a:chExt cx="766810" cy="746819"/>
          </a:xfrm>
        </p:grpSpPr>
        <p:grpSp>
          <p:nvGrpSpPr>
            <p:cNvPr id="28" name="组合 57"/>
            <p:cNvGrpSpPr>
              <a:grpSpLocks/>
            </p:cNvGrpSpPr>
            <p:nvPr>
              <p:custDataLst>
                <p:tags r:id="rId6"/>
              </p:custDataLst>
            </p:nvPr>
          </p:nvGrpSpPr>
          <p:grpSpPr bwMode="auto">
            <a:xfrm>
              <a:off x="3923329" y="2348376"/>
              <a:ext cx="698267" cy="698267"/>
              <a:chOff x="1188720" y="1335024"/>
              <a:chExt cx="900000" cy="900000"/>
            </a:xfrm>
          </p:grpSpPr>
          <p:sp>
            <p:nvSpPr>
              <p:cNvPr id="29" name="矩形 28"/>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0" name="直接连接符 59"/>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1" name="直接连接符 60"/>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1" name="文本框 40"/>
            <p:cNvSpPr txBox="1"/>
            <p:nvPr>
              <p:custDataLst>
                <p:tags r:id="rId7"/>
              </p:custDataLst>
            </p:nvPr>
          </p:nvSpPr>
          <p:spPr>
            <a:xfrm>
              <a:off x="3913332" y="2324100"/>
              <a:ext cx="766810" cy="746819"/>
            </a:xfrm>
            <a:prstGeom prst="rect">
              <a:avLst/>
            </a:prstGeom>
            <a:noFill/>
          </p:spPr>
          <p:txBody>
            <a:bodyPr wrap="none"/>
            <a:lstStyle/>
            <a:p>
              <a:pPr>
                <a:defRPr/>
              </a:pPr>
              <a:r>
                <a:rPr lang="zh-CN" altLang="en-US" sz="4400" spc="300" dirty="0" smtClean="0">
                  <a:solidFill>
                    <a:srgbClr val="ED7D31"/>
                  </a:solidFill>
                  <a:latin typeface="华文新魏" panose="02010800040101010101" pitchFamily="2" charset="-122"/>
                  <a:ea typeface="华文新魏" panose="02010800040101010101" pitchFamily="2" charset="-122"/>
                </a:rPr>
                <a:t>三</a:t>
              </a:r>
              <a:endParaRPr lang="zh-CN" altLang="en-US" sz="4400" spc="300" dirty="0">
                <a:solidFill>
                  <a:srgbClr val="ED7D31"/>
                </a:solidFill>
                <a:latin typeface="华文新魏" panose="02010800040101010101" pitchFamily="2" charset="-122"/>
                <a:ea typeface="华文新魏" panose="02010800040101010101" pitchFamily="2" charset="-122"/>
              </a:endParaRPr>
            </a:p>
          </p:txBody>
        </p:sp>
      </p:grpSp>
      <p:grpSp>
        <p:nvGrpSpPr>
          <p:cNvPr id="6" name="组合 5"/>
          <p:cNvGrpSpPr/>
          <p:nvPr/>
        </p:nvGrpSpPr>
        <p:grpSpPr>
          <a:xfrm>
            <a:off x="4744399" y="2324100"/>
            <a:ext cx="766810" cy="746819"/>
            <a:chOff x="4744399" y="2324100"/>
            <a:chExt cx="766810" cy="746819"/>
          </a:xfrm>
        </p:grpSpPr>
        <p:grpSp>
          <p:nvGrpSpPr>
            <p:cNvPr id="32" name="组合 61"/>
            <p:cNvGrpSpPr>
              <a:grpSpLocks/>
            </p:cNvGrpSpPr>
            <p:nvPr>
              <p:custDataLst>
                <p:tags r:id="rId4"/>
              </p:custDataLst>
            </p:nvPr>
          </p:nvGrpSpPr>
          <p:grpSpPr bwMode="auto">
            <a:xfrm>
              <a:off x="4754396" y="2348376"/>
              <a:ext cx="698267" cy="698267"/>
              <a:chOff x="1188720" y="1335024"/>
              <a:chExt cx="900000" cy="900000"/>
            </a:xfrm>
          </p:grpSpPr>
          <p:sp>
            <p:nvSpPr>
              <p:cNvPr id="33" name="矩形 32"/>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4" name="直接连接符 63"/>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5" name="直接连接符 64"/>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2" name="文本框 41"/>
            <p:cNvSpPr txBox="1"/>
            <p:nvPr>
              <p:custDataLst>
                <p:tags r:id="rId5"/>
              </p:custDataLst>
            </p:nvPr>
          </p:nvSpPr>
          <p:spPr>
            <a:xfrm>
              <a:off x="4744399" y="2324100"/>
              <a:ext cx="766810"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章</a:t>
              </a:r>
            </a:p>
          </p:txBody>
        </p:sp>
      </p:grpSp>
      <p:grpSp>
        <p:nvGrpSpPr>
          <p:cNvPr id="7" name="组合 6"/>
          <p:cNvGrpSpPr/>
          <p:nvPr/>
        </p:nvGrpSpPr>
        <p:grpSpPr>
          <a:xfrm>
            <a:off x="5575467" y="2324100"/>
            <a:ext cx="765382" cy="746819"/>
            <a:chOff x="5575467" y="2324100"/>
            <a:chExt cx="765382" cy="746819"/>
          </a:xfrm>
        </p:grpSpPr>
        <p:grpSp>
          <p:nvGrpSpPr>
            <p:cNvPr id="36" name="组合 65"/>
            <p:cNvGrpSpPr>
              <a:grpSpLocks/>
            </p:cNvGrpSpPr>
            <p:nvPr>
              <p:custDataLst>
                <p:tags r:id="rId2"/>
              </p:custDataLst>
            </p:nvPr>
          </p:nvGrpSpPr>
          <p:grpSpPr bwMode="auto">
            <a:xfrm>
              <a:off x="5584035" y="2348376"/>
              <a:ext cx="699696" cy="698267"/>
              <a:chOff x="1188720" y="1335024"/>
              <a:chExt cx="900000" cy="900000"/>
            </a:xfrm>
          </p:grpSpPr>
          <p:sp>
            <p:nvSpPr>
              <p:cNvPr id="37" name="矩形 36"/>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8" name="直接连接符 67"/>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9" name="直接连接符 68"/>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3" name="文本框 42"/>
            <p:cNvSpPr txBox="1"/>
            <p:nvPr>
              <p:custDataLst>
                <p:tags r:id="rId3"/>
              </p:custDataLst>
            </p:nvPr>
          </p:nvSpPr>
          <p:spPr>
            <a:xfrm>
              <a:off x="5575467"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节</a:t>
              </a:r>
            </a:p>
          </p:txBody>
        </p:sp>
      </p:grpSp>
      <p:sp>
        <p:nvSpPr>
          <p:cNvPr id="44" name="文本框 77"/>
          <p:cNvSpPr txBox="1">
            <a:spLocks noChangeArrowheads="1"/>
          </p:cNvSpPr>
          <p:nvPr>
            <p:custDataLst>
              <p:tags r:id="rId1"/>
            </p:custDataLst>
          </p:nvPr>
        </p:nvSpPr>
        <p:spPr bwMode="auto">
          <a:xfrm>
            <a:off x="2326879" y="3211487"/>
            <a:ext cx="4046813" cy="66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rgbClr val="7F7F7F"/>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050" dirty="0">
              <a:solidFill>
                <a:srgbClr val="7F7F7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595860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手势"/>
          <p:cNvSpPr/>
          <p:nvPr/>
        </p:nvSpPr>
        <p:spPr bwMode="auto">
          <a:xfrm>
            <a:off x="1225868" y="1181264"/>
            <a:ext cx="2590800" cy="2590800"/>
          </a:xfrm>
          <a:custGeom>
            <a:avLst/>
            <a:gdLst>
              <a:gd name="T0" fmla="*/ 1613865 w 3162301"/>
              <a:gd name="T1" fmla="*/ 3301682 h 3309937"/>
              <a:gd name="T2" fmla="*/ 853686 w 3162301"/>
              <a:gd name="T3" fmla="*/ 2989897 h 3309937"/>
              <a:gd name="T4" fmla="*/ 755609 w 3162301"/>
              <a:gd name="T5" fmla="*/ 2991167 h 3309937"/>
              <a:gd name="T6" fmla="*/ 628648 w 3162301"/>
              <a:gd name="T7" fmla="*/ 2941320 h 3309937"/>
              <a:gd name="T8" fmla="*/ 660706 w 3162301"/>
              <a:gd name="T9" fmla="*/ 2794000 h 3309937"/>
              <a:gd name="T10" fmla="*/ 801315 w 3162301"/>
              <a:gd name="T11" fmla="*/ 2823527 h 3309937"/>
              <a:gd name="T12" fmla="*/ 862891 w 3162301"/>
              <a:gd name="T13" fmla="*/ 2756217 h 3309937"/>
              <a:gd name="T14" fmla="*/ 1096499 w 3162301"/>
              <a:gd name="T15" fmla="*/ 2524760 h 3309937"/>
              <a:gd name="T16" fmla="*/ 1098404 w 3162301"/>
              <a:gd name="T17" fmla="*/ 2684145 h 3309937"/>
              <a:gd name="T18" fmla="*/ 1293289 w 3162301"/>
              <a:gd name="T19" fmla="*/ 2731135 h 3309937"/>
              <a:gd name="T20" fmla="*/ 1393905 w 3162301"/>
              <a:gd name="T21" fmla="*/ 2606040 h 3309937"/>
              <a:gd name="T22" fmla="*/ 447040 w 3162301"/>
              <a:gd name="T23" fmla="*/ 2280920 h 3309937"/>
              <a:gd name="T24" fmla="*/ 525463 w 3162301"/>
              <a:gd name="T25" fmla="*/ 2367597 h 3309937"/>
              <a:gd name="T26" fmla="*/ 489903 w 3162301"/>
              <a:gd name="T27" fmla="*/ 2499042 h 3309937"/>
              <a:gd name="T28" fmla="*/ 782321 w 3162301"/>
              <a:gd name="T29" fmla="*/ 2513330 h 3309937"/>
              <a:gd name="T30" fmla="*/ 740728 w 3162301"/>
              <a:gd name="T31" fmla="*/ 2738120 h 3309937"/>
              <a:gd name="T32" fmla="*/ 598805 w 3162301"/>
              <a:gd name="T33" fmla="*/ 2784475 h 3309937"/>
              <a:gd name="T34" fmla="*/ 595948 w 3162301"/>
              <a:gd name="T35" fmla="*/ 2990850 h 3309937"/>
              <a:gd name="T36" fmla="*/ 735648 w 3162301"/>
              <a:gd name="T37" fmla="*/ 3050540 h 3309937"/>
              <a:gd name="T38" fmla="*/ 797561 w 3162301"/>
              <a:gd name="T39" fmla="*/ 3231832 h 3309937"/>
              <a:gd name="T40" fmla="*/ 91758 w 3162301"/>
              <a:gd name="T41" fmla="*/ 2508885 h 3309937"/>
              <a:gd name="T42" fmla="*/ 341630 w 3162301"/>
              <a:gd name="T43" fmla="*/ 2479992 h 3309937"/>
              <a:gd name="T44" fmla="*/ 309563 w 3162301"/>
              <a:gd name="T45" fmla="*/ 2350135 h 3309937"/>
              <a:gd name="T46" fmla="*/ 814705 w 3162301"/>
              <a:gd name="T47" fmla="*/ 1655762 h 3309937"/>
              <a:gd name="T48" fmla="*/ 814388 w 3162301"/>
              <a:gd name="T49" fmla="*/ 1992629 h 3309937"/>
              <a:gd name="T50" fmla="*/ 935038 w 3162301"/>
              <a:gd name="T51" fmla="*/ 1963419 h 3309937"/>
              <a:gd name="T52" fmla="*/ 1028383 w 3162301"/>
              <a:gd name="T53" fmla="*/ 2044382 h 3309937"/>
              <a:gd name="T54" fmla="*/ 976313 w 3162301"/>
              <a:gd name="T55" fmla="*/ 2178684 h 3309937"/>
              <a:gd name="T56" fmla="*/ 834073 w 3162301"/>
              <a:gd name="T57" fmla="*/ 2139632 h 3309937"/>
              <a:gd name="T58" fmla="*/ 789305 w 3162301"/>
              <a:gd name="T59" fmla="*/ 2332672 h 3309937"/>
              <a:gd name="T60" fmla="*/ 569278 w 3162301"/>
              <a:gd name="T61" fmla="*/ 2405380 h 3309937"/>
              <a:gd name="T62" fmla="*/ 516573 w 3162301"/>
              <a:gd name="T63" fmla="*/ 2250439 h 3309937"/>
              <a:gd name="T64" fmla="*/ 313373 w 3162301"/>
              <a:gd name="T65" fmla="*/ 2257424 h 3309937"/>
              <a:gd name="T66" fmla="*/ 265748 w 3162301"/>
              <a:gd name="T67" fmla="*/ 2417762 h 3309937"/>
              <a:gd name="T68" fmla="*/ 7938 w 3162301"/>
              <a:gd name="T69" fmla="*/ 2442845 h 3309937"/>
              <a:gd name="T70" fmla="*/ 1391446 w 3162301"/>
              <a:gd name="T71" fmla="*/ 1450631 h 3309937"/>
              <a:gd name="T72" fmla="*/ 1336570 w 3162301"/>
              <a:gd name="T73" fmla="*/ 1700670 h 3309937"/>
              <a:gd name="T74" fmla="*/ 1477725 w 3162301"/>
              <a:gd name="T75" fmla="*/ 1830132 h 3309937"/>
              <a:gd name="T76" fmla="*/ 1810472 w 3162301"/>
              <a:gd name="T77" fmla="*/ 2121104 h 3309937"/>
              <a:gd name="T78" fmla="*/ 1585574 w 3162301"/>
              <a:gd name="T79" fmla="*/ 2228989 h 3309937"/>
              <a:gd name="T80" fmla="*/ 1660434 w 3162301"/>
              <a:gd name="T81" fmla="*/ 2340682 h 3309937"/>
              <a:gd name="T82" fmla="*/ 1579548 w 3162301"/>
              <a:gd name="T83" fmla="*/ 2451741 h 3309937"/>
              <a:gd name="T84" fmla="*/ 1455521 w 3162301"/>
              <a:gd name="T85" fmla="*/ 2413981 h 3309937"/>
              <a:gd name="T86" fmla="*/ 1445371 w 3162301"/>
              <a:gd name="T87" fmla="*/ 2272461 h 3309937"/>
              <a:gd name="T88" fmla="*/ 1161791 w 3162301"/>
              <a:gd name="T89" fmla="*/ 2355596 h 3309937"/>
              <a:gd name="T90" fmla="*/ 1140221 w 3162301"/>
              <a:gd name="T91" fmla="*/ 2127133 h 3309937"/>
              <a:gd name="T92" fmla="*/ 1243312 w 3162301"/>
              <a:gd name="T93" fmla="*/ 2016710 h 3309937"/>
              <a:gd name="T94" fmla="*/ 1159253 w 3162301"/>
              <a:gd name="T95" fmla="*/ 1835526 h 3309937"/>
              <a:gd name="T96" fmla="*/ 1004458 w 3162301"/>
              <a:gd name="T97" fmla="*/ 1845363 h 3309937"/>
              <a:gd name="T98" fmla="*/ 891217 w 3162301"/>
              <a:gd name="T99" fmla="*/ 1648632 h 3309937"/>
              <a:gd name="T100" fmla="*/ 2300014 w 3162301"/>
              <a:gd name="T101" fmla="*/ 1106336 h 3309937"/>
              <a:gd name="T102" fmla="*/ 2025116 w 3162301"/>
              <a:gd name="T103" fmla="*/ 1370306 h 3309937"/>
              <a:gd name="T104" fmla="*/ 1518490 w 3162301"/>
              <a:gd name="T105" fmla="*/ 1775461 h 3309937"/>
              <a:gd name="T106" fmla="*/ 1392152 w 3162301"/>
              <a:gd name="T107" fmla="*/ 1704392 h 3309937"/>
              <a:gd name="T108" fmla="*/ 1434370 w 3162301"/>
              <a:gd name="T109" fmla="*/ 1476909 h 3309937"/>
              <a:gd name="T110" fmla="*/ 1653717 w 3162301"/>
              <a:gd name="T111" fmla="*/ 1123469 h 3309937"/>
              <a:gd name="T112" fmla="*/ 1607690 w 3162301"/>
              <a:gd name="T113" fmla="*/ 1110461 h 3309937"/>
              <a:gd name="T114" fmla="*/ 1064560 w 3162301"/>
              <a:gd name="T115" fmla="*/ 1502291 h 3309937"/>
              <a:gd name="T116" fmla="*/ 986153 w 3162301"/>
              <a:gd name="T117" fmla="*/ 1181213 h 3309937"/>
              <a:gd name="T118" fmla="*/ 1447068 w 3162301"/>
              <a:gd name="T119" fmla="*/ 716410 h 3309937"/>
              <a:gd name="T120" fmla="*/ 3150550 w 3162301"/>
              <a:gd name="T121" fmla="*/ 456696 h 3309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62301" h="3309937">
                <a:moveTo>
                  <a:pt x="1393905" y="2493962"/>
                </a:moveTo>
                <a:lnTo>
                  <a:pt x="1403427" y="2493962"/>
                </a:lnTo>
                <a:lnTo>
                  <a:pt x="1421519" y="2494280"/>
                </a:lnTo>
                <a:lnTo>
                  <a:pt x="1441833" y="2495232"/>
                </a:lnTo>
                <a:lnTo>
                  <a:pt x="1463416" y="2497137"/>
                </a:lnTo>
                <a:lnTo>
                  <a:pt x="1485000" y="2499360"/>
                </a:lnTo>
                <a:lnTo>
                  <a:pt x="1507853" y="2501582"/>
                </a:lnTo>
                <a:lnTo>
                  <a:pt x="1529753" y="2504757"/>
                </a:lnTo>
                <a:lnTo>
                  <a:pt x="1573238" y="2510790"/>
                </a:lnTo>
                <a:lnTo>
                  <a:pt x="1611961" y="2517457"/>
                </a:lnTo>
                <a:lnTo>
                  <a:pt x="1643066" y="2522855"/>
                </a:lnTo>
                <a:lnTo>
                  <a:pt x="1651001" y="2524125"/>
                </a:lnTo>
                <a:lnTo>
                  <a:pt x="1651001" y="3238817"/>
                </a:lnTo>
                <a:lnTo>
                  <a:pt x="1650684" y="3246120"/>
                </a:lnTo>
                <a:lnTo>
                  <a:pt x="1649731" y="3253105"/>
                </a:lnTo>
                <a:lnTo>
                  <a:pt x="1648144" y="3259772"/>
                </a:lnTo>
                <a:lnTo>
                  <a:pt x="1645923" y="3266440"/>
                </a:lnTo>
                <a:lnTo>
                  <a:pt x="1642749" y="3272472"/>
                </a:lnTo>
                <a:lnTo>
                  <a:pt x="1638940" y="3278505"/>
                </a:lnTo>
                <a:lnTo>
                  <a:pt x="1635131" y="3283902"/>
                </a:lnTo>
                <a:lnTo>
                  <a:pt x="1630370" y="3288982"/>
                </a:lnTo>
                <a:lnTo>
                  <a:pt x="1624974" y="3293427"/>
                </a:lnTo>
                <a:lnTo>
                  <a:pt x="1619896" y="3297555"/>
                </a:lnTo>
                <a:lnTo>
                  <a:pt x="1613865" y="3301682"/>
                </a:lnTo>
                <a:lnTo>
                  <a:pt x="1607517" y="3304222"/>
                </a:lnTo>
                <a:lnTo>
                  <a:pt x="1601169" y="3306762"/>
                </a:lnTo>
                <a:lnTo>
                  <a:pt x="1594186" y="3308350"/>
                </a:lnTo>
                <a:lnTo>
                  <a:pt x="1587203" y="3309620"/>
                </a:lnTo>
                <a:lnTo>
                  <a:pt x="1579903" y="3309937"/>
                </a:lnTo>
                <a:lnTo>
                  <a:pt x="836547" y="3309937"/>
                </a:lnTo>
                <a:lnTo>
                  <a:pt x="842260" y="3278505"/>
                </a:lnTo>
                <a:lnTo>
                  <a:pt x="848291" y="3239452"/>
                </a:lnTo>
                <a:lnTo>
                  <a:pt x="854956" y="3195637"/>
                </a:lnTo>
                <a:lnTo>
                  <a:pt x="857813" y="3172142"/>
                </a:lnTo>
                <a:lnTo>
                  <a:pt x="860669" y="3149282"/>
                </a:lnTo>
                <a:lnTo>
                  <a:pt x="862891" y="3126422"/>
                </a:lnTo>
                <a:lnTo>
                  <a:pt x="864478" y="3103880"/>
                </a:lnTo>
                <a:lnTo>
                  <a:pt x="865748" y="3082290"/>
                </a:lnTo>
                <a:lnTo>
                  <a:pt x="866065" y="3061970"/>
                </a:lnTo>
                <a:lnTo>
                  <a:pt x="866065" y="3048317"/>
                </a:lnTo>
                <a:lnTo>
                  <a:pt x="865113" y="3034982"/>
                </a:lnTo>
                <a:lnTo>
                  <a:pt x="863843" y="3022600"/>
                </a:lnTo>
                <a:lnTo>
                  <a:pt x="862891" y="3016885"/>
                </a:lnTo>
                <a:lnTo>
                  <a:pt x="861939" y="3011170"/>
                </a:lnTo>
                <a:lnTo>
                  <a:pt x="860352" y="3005772"/>
                </a:lnTo>
                <a:lnTo>
                  <a:pt x="858447" y="3000057"/>
                </a:lnTo>
                <a:lnTo>
                  <a:pt x="856543" y="2995295"/>
                </a:lnTo>
                <a:lnTo>
                  <a:pt x="853686" y="2989897"/>
                </a:lnTo>
                <a:lnTo>
                  <a:pt x="850195" y="2984817"/>
                </a:lnTo>
                <a:lnTo>
                  <a:pt x="847973" y="2982277"/>
                </a:lnTo>
                <a:lnTo>
                  <a:pt x="845751" y="2979737"/>
                </a:lnTo>
                <a:lnTo>
                  <a:pt x="843212" y="2977197"/>
                </a:lnTo>
                <a:lnTo>
                  <a:pt x="840356" y="2975292"/>
                </a:lnTo>
                <a:lnTo>
                  <a:pt x="836864" y="2973387"/>
                </a:lnTo>
                <a:lnTo>
                  <a:pt x="833373" y="2971800"/>
                </a:lnTo>
                <a:lnTo>
                  <a:pt x="828294" y="2969577"/>
                </a:lnTo>
                <a:lnTo>
                  <a:pt x="822898" y="2968307"/>
                </a:lnTo>
                <a:lnTo>
                  <a:pt x="817185" y="2967355"/>
                </a:lnTo>
                <a:lnTo>
                  <a:pt x="811472" y="2966720"/>
                </a:lnTo>
                <a:lnTo>
                  <a:pt x="810837" y="2967355"/>
                </a:lnTo>
                <a:lnTo>
                  <a:pt x="809885" y="2966720"/>
                </a:lnTo>
                <a:lnTo>
                  <a:pt x="806393" y="2967355"/>
                </a:lnTo>
                <a:lnTo>
                  <a:pt x="802902" y="2967672"/>
                </a:lnTo>
                <a:lnTo>
                  <a:pt x="799411" y="2967990"/>
                </a:lnTo>
                <a:lnTo>
                  <a:pt x="796554" y="2969260"/>
                </a:lnTo>
                <a:lnTo>
                  <a:pt x="790206" y="2971165"/>
                </a:lnTo>
                <a:lnTo>
                  <a:pt x="784810" y="2973387"/>
                </a:lnTo>
                <a:lnTo>
                  <a:pt x="778462" y="2977197"/>
                </a:lnTo>
                <a:lnTo>
                  <a:pt x="772431" y="2981007"/>
                </a:lnTo>
                <a:lnTo>
                  <a:pt x="767036" y="2984817"/>
                </a:lnTo>
                <a:lnTo>
                  <a:pt x="761640" y="2988310"/>
                </a:lnTo>
                <a:lnTo>
                  <a:pt x="755609" y="2991167"/>
                </a:lnTo>
                <a:lnTo>
                  <a:pt x="748626" y="2994342"/>
                </a:lnTo>
                <a:lnTo>
                  <a:pt x="740691" y="2997517"/>
                </a:lnTo>
                <a:lnTo>
                  <a:pt x="730852" y="3000057"/>
                </a:lnTo>
                <a:lnTo>
                  <a:pt x="725773" y="3001327"/>
                </a:lnTo>
                <a:lnTo>
                  <a:pt x="720695" y="3001962"/>
                </a:lnTo>
                <a:lnTo>
                  <a:pt x="715616" y="3002280"/>
                </a:lnTo>
                <a:lnTo>
                  <a:pt x="710855" y="3002280"/>
                </a:lnTo>
                <a:lnTo>
                  <a:pt x="705777" y="3002280"/>
                </a:lnTo>
                <a:lnTo>
                  <a:pt x="701651" y="3001962"/>
                </a:lnTo>
                <a:lnTo>
                  <a:pt x="696890" y="3001327"/>
                </a:lnTo>
                <a:lnTo>
                  <a:pt x="692763" y="3000375"/>
                </a:lnTo>
                <a:lnTo>
                  <a:pt x="688637" y="2999422"/>
                </a:lnTo>
                <a:lnTo>
                  <a:pt x="684194" y="2998152"/>
                </a:lnTo>
                <a:lnTo>
                  <a:pt x="680067" y="2996565"/>
                </a:lnTo>
                <a:lnTo>
                  <a:pt x="675941" y="2994660"/>
                </a:lnTo>
                <a:lnTo>
                  <a:pt x="668324" y="2990850"/>
                </a:lnTo>
                <a:lnTo>
                  <a:pt x="661023" y="2986087"/>
                </a:lnTo>
                <a:lnTo>
                  <a:pt x="654675" y="2980372"/>
                </a:lnTo>
                <a:lnTo>
                  <a:pt x="648010" y="2974022"/>
                </a:lnTo>
                <a:lnTo>
                  <a:pt x="642297" y="2966720"/>
                </a:lnTo>
                <a:lnTo>
                  <a:pt x="636901" y="2958782"/>
                </a:lnTo>
                <a:lnTo>
                  <a:pt x="632457" y="2950527"/>
                </a:lnTo>
                <a:lnTo>
                  <a:pt x="630553" y="2945765"/>
                </a:lnTo>
                <a:lnTo>
                  <a:pt x="628648" y="2941320"/>
                </a:lnTo>
                <a:lnTo>
                  <a:pt x="626744" y="2936557"/>
                </a:lnTo>
                <a:lnTo>
                  <a:pt x="625157" y="2931795"/>
                </a:lnTo>
                <a:lnTo>
                  <a:pt x="623887" y="2926715"/>
                </a:lnTo>
                <a:lnTo>
                  <a:pt x="622935" y="2921317"/>
                </a:lnTo>
                <a:lnTo>
                  <a:pt x="621983" y="2915920"/>
                </a:lnTo>
                <a:lnTo>
                  <a:pt x="621665" y="2910522"/>
                </a:lnTo>
                <a:lnTo>
                  <a:pt x="621348" y="2904807"/>
                </a:lnTo>
                <a:lnTo>
                  <a:pt x="620713" y="2899092"/>
                </a:lnTo>
                <a:lnTo>
                  <a:pt x="621348" y="2886392"/>
                </a:lnTo>
                <a:lnTo>
                  <a:pt x="622300" y="2874327"/>
                </a:lnTo>
                <a:lnTo>
                  <a:pt x="623887" y="2862897"/>
                </a:lnTo>
                <a:lnTo>
                  <a:pt x="625792" y="2851785"/>
                </a:lnTo>
                <a:lnTo>
                  <a:pt x="628966" y="2840990"/>
                </a:lnTo>
                <a:lnTo>
                  <a:pt x="632457" y="2831465"/>
                </a:lnTo>
                <a:lnTo>
                  <a:pt x="636266" y="2822575"/>
                </a:lnTo>
                <a:lnTo>
                  <a:pt x="638488" y="2818447"/>
                </a:lnTo>
                <a:lnTo>
                  <a:pt x="640709" y="2814637"/>
                </a:lnTo>
                <a:lnTo>
                  <a:pt x="642931" y="2810827"/>
                </a:lnTo>
                <a:lnTo>
                  <a:pt x="645788" y="2807652"/>
                </a:lnTo>
                <a:lnTo>
                  <a:pt x="648327" y="2804160"/>
                </a:lnTo>
                <a:lnTo>
                  <a:pt x="651184" y="2801620"/>
                </a:lnTo>
                <a:lnTo>
                  <a:pt x="654040" y="2798762"/>
                </a:lnTo>
                <a:lnTo>
                  <a:pt x="657214" y="2796222"/>
                </a:lnTo>
                <a:lnTo>
                  <a:pt x="660706" y="2794000"/>
                </a:lnTo>
                <a:lnTo>
                  <a:pt x="664197" y="2792095"/>
                </a:lnTo>
                <a:lnTo>
                  <a:pt x="667371" y="2790190"/>
                </a:lnTo>
                <a:lnTo>
                  <a:pt x="670863" y="2788602"/>
                </a:lnTo>
                <a:lnTo>
                  <a:pt x="675306" y="2787015"/>
                </a:lnTo>
                <a:lnTo>
                  <a:pt x="679433" y="2786062"/>
                </a:lnTo>
                <a:lnTo>
                  <a:pt x="683559" y="2785110"/>
                </a:lnTo>
                <a:lnTo>
                  <a:pt x="688637" y="2784475"/>
                </a:lnTo>
                <a:lnTo>
                  <a:pt x="693398" y="2783840"/>
                </a:lnTo>
                <a:lnTo>
                  <a:pt x="698794" y="2783522"/>
                </a:lnTo>
                <a:lnTo>
                  <a:pt x="703873" y="2783522"/>
                </a:lnTo>
                <a:lnTo>
                  <a:pt x="709268" y="2783840"/>
                </a:lnTo>
                <a:lnTo>
                  <a:pt x="714982" y="2784792"/>
                </a:lnTo>
                <a:lnTo>
                  <a:pt x="720695" y="2786062"/>
                </a:lnTo>
                <a:lnTo>
                  <a:pt x="728947" y="2787332"/>
                </a:lnTo>
                <a:lnTo>
                  <a:pt x="736882" y="2789237"/>
                </a:lnTo>
                <a:lnTo>
                  <a:pt x="743548" y="2791777"/>
                </a:lnTo>
                <a:lnTo>
                  <a:pt x="749896" y="2794317"/>
                </a:lnTo>
                <a:lnTo>
                  <a:pt x="754974" y="2796857"/>
                </a:lnTo>
                <a:lnTo>
                  <a:pt x="760370" y="2799715"/>
                </a:lnTo>
                <a:lnTo>
                  <a:pt x="769892" y="2805747"/>
                </a:lnTo>
                <a:lnTo>
                  <a:pt x="779097" y="2811780"/>
                </a:lnTo>
                <a:lnTo>
                  <a:pt x="789254" y="2818130"/>
                </a:lnTo>
                <a:lnTo>
                  <a:pt x="794967" y="2820987"/>
                </a:lnTo>
                <a:lnTo>
                  <a:pt x="801315" y="2823527"/>
                </a:lnTo>
                <a:lnTo>
                  <a:pt x="804807" y="2824480"/>
                </a:lnTo>
                <a:lnTo>
                  <a:pt x="808615" y="2825432"/>
                </a:lnTo>
                <a:lnTo>
                  <a:pt x="812424" y="2825750"/>
                </a:lnTo>
                <a:lnTo>
                  <a:pt x="816550" y="2826067"/>
                </a:lnTo>
                <a:lnTo>
                  <a:pt x="817503" y="2826067"/>
                </a:lnTo>
                <a:lnTo>
                  <a:pt x="818137" y="2826067"/>
                </a:lnTo>
                <a:lnTo>
                  <a:pt x="822898" y="2825750"/>
                </a:lnTo>
                <a:lnTo>
                  <a:pt x="827342" y="2825432"/>
                </a:lnTo>
                <a:lnTo>
                  <a:pt x="831468" y="2824162"/>
                </a:lnTo>
                <a:lnTo>
                  <a:pt x="835912" y="2822575"/>
                </a:lnTo>
                <a:lnTo>
                  <a:pt x="838768" y="2821622"/>
                </a:lnTo>
                <a:lnTo>
                  <a:pt x="840990" y="2820035"/>
                </a:lnTo>
                <a:lnTo>
                  <a:pt x="843530" y="2818447"/>
                </a:lnTo>
                <a:lnTo>
                  <a:pt x="845434" y="2816860"/>
                </a:lnTo>
                <a:lnTo>
                  <a:pt x="848925" y="2813367"/>
                </a:lnTo>
                <a:lnTo>
                  <a:pt x="851147" y="2810510"/>
                </a:lnTo>
                <a:lnTo>
                  <a:pt x="854004" y="2805112"/>
                </a:lnTo>
                <a:lnTo>
                  <a:pt x="855908" y="2800032"/>
                </a:lnTo>
                <a:lnTo>
                  <a:pt x="857495" y="2795587"/>
                </a:lnTo>
                <a:lnTo>
                  <a:pt x="858765" y="2790507"/>
                </a:lnTo>
                <a:lnTo>
                  <a:pt x="860352" y="2782570"/>
                </a:lnTo>
                <a:lnTo>
                  <a:pt x="861304" y="2774315"/>
                </a:lnTo>
                <a:lnTo>
                  <a:pt x="862574" y="2765742"/>
                </a:lnTo>
                <a:lnTo>
                  <a:pt x="862891" y="2756217"/>
                </a:lnTo>
                <a:lnTo>
                  <a:pt x="864161" y="2734945"/>
                </a:lnTo>
                <a:lnTo>
                  <a:pt x="864161" y="2712085"/>
                </a:lnTo>
                <a:lnTo>
                  <a:pt x="864161" y="2687955"/>
                </a:lnTo>
                <a:lnTo>
                  <a:pt x="863209" y="2662872"/>
                </a:lnTo>
                <a:lnTo>
                  <a:pt x="862256" y="2637155"/>
                </a:lnTo>
                <a:lnTo>
                  <a:pt x="860987" y="2611120"/>
                </a:lnTo>
                <a:lnTo>
                  <a:pt x="859400" y="2582862"/>
                </a:lnTo>
                <a:lnTo>
                  <a:pt x="857495" y="2555240"/>
                </a:lnTo>
                <a:lnTo>
                  <a:pt x="855591" y="2529205"/>
                </a:lnTo>
                <a:lnTo>
                  <a:pt x="853369" y="2505392"/>
                </a:lnTo>
                <a:lnTo>
                  <a:pt x="882888" y="2503170"/>
                </a:lnTo>
                <a:lnTo>
                  <a:pt x="918119" y="2500630"/>
                </a:lnTo>
                <a:lnTo>
                  <a:pt x="950812" y="2498725"/>
                </a:lnTo>
                <a:lnTo>
                  <a:pt x="984456" y="2497137"/>
                </a:lnTo>
                <a:lnTo>
                  <a:pt x="1018101" y="2495867"/>
                </a:lnTo>
                <a:lnTo>
                  <a:pt x="1050476" y="2495550"/>
                </a:lnTo>
                <a:lnTo>
                  <a:pt x="1066029" y="2495550"/>
                </a:lnTo>
                <a:lnTo>
                  <a:pt x="1088882" y="2496820"/>
                </a:lnTo>
                <a:lnTo>
                  <a:pt x="1099038" y="2497137"/>
                </a:lnTo>
                <a:lnTo>
                  <a:pt x="1107608" y="2498407"/>
                </a:lnTo>
                <a:lnTo>
                  <a:pt x="1112687" y="2499042"/>
                </a:lnTo>
                <a:lnTo>
                  <a:pt x="1106973" y="2507297"/>
                </a:lnTo>
                <a:lnTo>
                  <a:pt x="1099673" y="2519362"/>
                </a:lnTo>
                <a:lnTo>
                  <a:pt x="1096499" y="2524760"/>
                </a:lnTo>
                <a:lnTo>
                  <a:pt x="1093008" y="2530792"/>
                </a:lnTo>
                <a:lnTo>
                  <a:pt x="1090151" y="2537142"/>
                </a:lnTo>
                <a:lnTo>
                  <a:pt x="1086977" y="2544445"/>
                </a:lnTo>
                <a:lnTo>
                  <a:pt x="1084438" y="2552065"/>
                </a:lnTo>
                <a:lnTo>
                  <a:pt x="1081581" y="2560320"/>
                </a:lnTo>
                <a:lnTo>
                  <a:pt x="1079359" y="2568892"/>
                </a:lnTo>
                <a:lnTo>
                  <a:pt x="1077772" y="2578735"/>
                </a:lnTo>
                <a:lnTo>
                  <a:pt x="1076185" y="2586672"/>
                </a:lnTo>
                <a:lnTo>
                  <a:pt x="1075551" y="2594610"/>
                </a:lnTo>
                <a:lnTo>
                  <a:pt x="1074916" y="2602230"/>
                </a:lnTo>
                <a:lnTo>
                  <a:pt x="1074916" y="2609850"/>
                </a:lnTo>
                <a:lnTo>
                  <a:pt x="1074916" y="2616200"/>
                </a:lnTo>
                <a:lnTo>
                  <a:pt x="1075551" y="2622232"/>
                </a:lnTo>
                <a:lnTo>
                  <a:pt x="1076185" y="2628582"/>
                </a:lnTo>
                <a:lnTo>
                  <a:pt x="1077138" y="2635250"/>
                </a:lnTo>
                <a:lnTo>
                  <a:pt x="1078725" y="2641600"/>
                </a:lnTo>
                <a:lnTo>
                  <a:pt x="1080312" y="2647950"/>
                </a:lnTo>
                <a:lnTo>
                  <a:pt x="1082216" y="2653665"/>
                </a:lnTo>
                <a:lnTo>
                  <a:pt x="1084120" y="2659380"/>
                </a:lnTo>
                <a:lnTo>
                  <a:pt x="1086660" y="2665095"/>
                </a:lnTo>
                <a:lnTo>
                  <a:pt x="1089199" y="2670492"/>
                </a:lnTo>
                <a:lnTo>
                  <a:pt x="1092373" y="2675255"/>
                </a:lnTo>
                <a:lnTo>
                  <a:pt x="1095547" y="2680017"/>
                </a:lnTo>
                <a:lnTo>
                  <a:pt x="1098404" y="2684145"/>
                </a:lnTo>
                <a:lnTo>
                  <a:pt x="1101895" y="2688272"/>
                </a:lnTo>
                <a:lnTo>
                  <a:pt x="1105386" y="2692082"/>
                </a:lnTo>
                <a:lnTo>
                  <a:pt x="1109195" y="2695892"/>
                </a:lnTo>
                <a:lnTo>
                  <a:pt x="1113004" y="2699702"/>
                </a:lnTo>
                <a:lnTo>
                  <a:pt x="1117130" y="2703195"/>
                </a:lnTo>
                <a:lnTo>
                  <a:pt x="1126018" y="2709862"/>
                </a:lnTo>
                <a:lnTo>
                  <a:pt x="1134905" y="2715260"/>
                </a:lnTo>
                <a:lnTo>
                  <a:pt x="1144427" y="2720022"/>
                </a:lnTo>
                <a:lnTo>
                  <a:pt x="1153949" y="2724467"/>
                </a:lnTo>
                <a:lnTo>
                  <a:pt x="1164423" y="2728277"/>
                </a:lnTo>
                <a:lnTo>
                  <a:pt x="1174580" y="2731135"/>
                </a:lnTo>
                <a:lnTo>
                  <a:pt x="1185372" y="2733357"/>
                </a:lnTo>
                <a:lnTo>
                  <a:pt x="1196164" y="2735897"/>
                </a:lnTo>
                <a:lnTo>
                  <a:pt x="1206638" y="2737485"/>
                </a:lnTo>
                <a:lnTo>
                  <a:pt x="1218064" y="2738120"/>
                </a:lnTo>
                <a:lnTo>
                  <a:pt x="1229173" y="2738755"/>
                </a:lnTo>
                <a:lnTo>
                  <a:pt x="1240917" y="2739390"/>
                </a:lnTo>
                <a:lnTo>
                  <a:pt x="1248535" y="2738755"/>
                </a:lnTo>
                <a:lnTo>
                  <a:pt x="1256153" y="2738437"/>
                </a:lnTo>
                <a:lnTo>
                  <a:pt x="1263770" y="2737802"/>
                </a:lnTo>
                <a:lnTo>
                  <a:pt x="1271388" y="2736532"/>
                </a:lnTo>
                <a:lnTo>
                  <a:pt x="1279006" y="2734945"/>
                </a:lnTo>
                <a:lnTo>
                  <a:pt x="1285988" y="2733040"/>
                </a:lnTo>
                <a:lnTo>
                  <a:pt x="1293289" y="2731135"/>
                </a:lnTo>
                <a:lnTo>
                  <a:pt x="1299954" y="2728595"/>
                </a:lnTo>
                <a:lnTo>
                  <a:pt x="1306937" y="2725737"/>
                </a:lnTo>
                <a:lnTo>
                  <a:pt x="1313285" y="2722880"/>
                </a:lnTo>
                <a:lnTo>
                  <a:pt x="1319950" y="2719705"/>
                </a:lnTo>
                <a:lnTo>
                  <a:pt x="1325981" y="2715895"/>
                </a:lnTo>
                <a:lnTo>
                  <a:pt x="1332329" y="2712085"/>
                </a:lnTo>
                <a:lnTo>
                  <a:pt x="1338042" y="2708275"/>
                </a:lnTo>
                <a:lnTo>
                  <a:pt x="1343756" y="2703512"/>
                </a:lnTo>
                <a:lnTo>
                  <a:pt x="1349151" y="2699067"/>
                </a:lnTo>
                <a:lnTo>
                  <a:pt x="1353913" y="2694622"/>
                </a:lnTo>
                <a:lnTo>
                  <a:pt x="1358991" y="2689225"/>
                </a:lnTo>
                <a:lnTo>
                  <a:pt x="1363435" y="2684145"/>
                </a:lnTo>
                <a:lnTo>
                  <a:pt x="1367878" y="2678430"/>
                </a:lnTo>
                <a:lnTo>
                  <a:pt x="1372004" y="2672715"/>
                </a:lnTo>
                <a:lnTo>
                  <a:pt x="1375496" y="2667000"/>
                </a:lnTo>
                <a:lnTo>
                  <a:pt x="1378987" y="2660967"/>
                </a:lnTo>
                <a:lnTo>
                  <a:pt x="1381844" y="2654300"/>
                </a:lnTo>
                <a:lnTo>
                  <a:pt x="1385018" y="2647950"/>
                </a:lnTo>
                <a:lnTo>
                  <a:pt x="1387240" y="2641282"/>
                </a:lnTo>
                <a:lnTo>
                  <a:pt x="1389144" y="2634297"/>
                </a:lnTo>
                <a:lnTo>
                  <a:pt x="1391049" y="2627630"/>
                </a:lnTo>
                <a:lnTo>
                  <a:pt x="1392318" y="2620645"/>
                </a:lnTo>
                <a:lnTo>
                  <a:pt x="1393270" y="2613342"/>
                </a:lnTo>
                <a:lnTo>
                  <a:pt x="1393905" y="2606040"/>
                </a:lnTo>
                <a:lnTo>
                  <a:pt x="1394223" y="2598420"/>
                </a:lnTo>
                <a:lnTo>
                  <a:pt x="1393905" y="2590482"/>
                </a:lnTo>
                <a:lnTo>
                  <a:pt x="1392953" y="2581910"/>
                </a:lnTo>
                <a:lnTo>
                  <a:pt x="1391683" y="2573972"/>
                </a:lnTo>
                <a:lnTo>
                  <a:pt x="1390414" y="2565717"/>
                </a:lnTo>
                <a:lnTo>
                  <a:pt x="1387875" y="2556510"/>
                </a:lnTo>
                <a:lnTo>
                  <a:pt x="1385335" y="2547937"/>
                </a:lnTo>
                <a:lnTo>
                  <a:pt x="1382161" y="2540317"/>
                </a:lnTo>
                <a:lnTo>
                  <a:pt x="1379305" y="2533332"/>
                </a:lnTo>
                <a:lnTo>
                  <a:pt x="1376131" y="2526982"/>
                </a:lnTo>
                <a:lnTo>
                  <a:pt x="1372639" y="2521267"/>
                </a:lnTo>
                <a:lnTo>
                  <a:pt x="1366926" y="2511742"/>
                </a:lnTo>
                <a:lnTo>
                  <a:pt x="1361848" y="2504757"/>
                </a:lnTo>
                <a:lnTo>
                  <a:pt x="1359308" y="2500312"/>
                </a:lnTo>
                <a:lnTo>
                  <a:pt x="1358991" y="2498725"/>
                </a:lnTo>
                <a:lnTo>
                  <a:pt x="1363435" y="2497137"/>
                </a:lnTo>
                <a:lnTo>
                  <a:pt x="1370417" y="2495867"/>
                </a:lnTo>
                <a:lnTo>
                  <a:pt x="1377400" y="2495232"/>
                </a:lnTo>
                <a:lnTo>
                  <a:pt x="1385335" y="2494280"/>
                </a:lnTo>
                <a:lnTo>
                  <a:pt x="1393905" y="2493962"/>
                </a:lnTo>
                <a:close/>
                <a:moveTo>
                  <a:pt x="410528" y="2278062"/>
                </a:moveTo>
                <a:lnTo>
                  <a:pt x="423228" y="2278380"/>
                </a:lnTo>
                <a:lnTo>
                  <a:pt x="435293" y="2279015"/>
                </a:lnTo>
                <a:lnTo>
                  <a:pt x="447040" y="2280920"/>
                </a:lnTo>
                <a:lnTo>
                  <a:pt x="458153" y="2282825"/>
                </a:lnTo>
                <a:lnTo>
                  <a:pt x="468948" y="2286000"/>
                </a:lnTo>
                <a:lnTo>
                  <a:pt x="478473" y="2289175"/>
                </a:lnTo>
                <a:lnTo>
                  <a:pt x="487363" y="2293302"/>
                </a:lnTo>
                <a:lnTo>
                  <a:pt x="491491" y="2295525"/>
                </a:lnTo>
                <a:lnTo>
                  <a:pt x="495301" y="2297747"/>
                </a:lnTo>
                <a:lnTo>
                  <a:pt x="498793" y="2299970"/>
                </a:lnTo>
                <a:lnTo>
                  <a:pt x="502285" y="2302827"/>
                </a:lnTo>
                <a:lnTo>
                  <a:pt x="505460" y="2305367"/>
                </a:lnTo>
                <a:lnTo>
                  <a:pt x="508318" y="2308225"/>
                </a:lnTo>
                <a:lnTo>
                  <a:pt x="511176" y="2311082"/>
                </a:lnTo>
                <a:lnTo>
                  <a:pt x="513716" y="2314257"/>
                </a:lnTo>
                <a:lnTo>
                  <a:pt x="515621" y="2317432"/>
                </a:lnTo>
                <a:lnTo>
                  <a:pt x="517843" y="2320925"/>
                </a:lnTo>
                <a:lnTo>
                  <a:pt x="519748" y="2324735"/>
                </a:lnTo>
                <a:lnTo>
                  <a:pt x="521336" y="2328545"/>
                </a:lnTo>
                <a:lnTo>
                  <a:pt x="522923" y="2332355"/>
                </a:lnTo>
                <a:lnTo>
                  <a:pt x="524193" y="2336482"/>
                </a:lnTo>
                <a:lnTo>
                  <a:pt x="524828" y="2340927"/>
                </a:lnTo>
                <a:lnTo>
                  <a:pt x="525463" y="2346007"/>
                </a:lnTo>
                <a:lnTo>
                  <a:pt x="526098" y="2351087"/>
                </a:lnTo>
                <a:lnTo>
                  <a:pt x="526415" y="2356802"/>
                </a:lnTo>
                <a:lnTo>
                  <a:pt x="526098" y="2361565"/>
                </a:lnTo>
                <a:lnTo>
                  <a:pt x="525463" y="2367597"/>
                </a:lnTo>
                <a:lnTo>
                  <a:pt x="525146" y="2373312"/>
                </a:lnTo>
                <a:lnTo>
                  <a:pt x="524193" y="2379345"/>
                </a:lnTo>
                <a:lnTo>
                  <a:pt x="522288" y="2387600"/>
                </a:lnTo>
                <a:lnTo>
                  <a:pt x="520383" y="2394902"/>
                </a:lnTo>
                <a:lnTo>
                  <a:pt x="517843" y="2401887"/>
                </a:lnTo>
                <a:lnTo>
                  <a:pt x="515621" y="2407920"/>
                </a:lnTo>
                <a:lnTo>
                  <a:pt x="513080" y="2413635"/>
                </a:lnTo>
                <a:lnTo>
                  <a:pt x="509906" y="2418715"/>
                </a:lnTo>
                <a:lnTo>
                  <a:pt x="504190" y="2428240"/>
                </a:lnTo>
                <a:lnTo>
                  <a:pt x="498158" y="2437447"/>
                </a:lnTo>
                <a:lnTo>
                  <a:pt x="494983" y="2441892"/>
                </a:lnTo>
                <a:lnTo>
                  <a:pt x="491808" y="2447290"/>
                </a:lnTo>
                <a:lnTo>
                  <a:pt x="488950" y="2453005"/>
                </a:lnTo>
                <a:lnTo>
                  <a:pt x="486728" y="2459672"/>
                </a:lnTo>
                <a:lnTo>
                  <a:pt x="485458" y="2463165"/>
                </a:lnTo>
                <a:lnTo>
                  <a:pt x="484823" y="2466975"/>
                </a:lnTo>
                <a:lnTo>
                  <a:pt x="483870" y="2471102"/>
                </a:lnTo>
                <a:lnTo>
                  <a:pt x="483870" y="2475230"/>
                </a:lnTo>
                <a:lnTo>
                  <a:pt x="483870" y="2479992"/>
                </a:lnTo>
                <a:lnTo>
                  <a:pt x="484823" y="2484437"/>
                </a:lnTo>
                <a:lnTo>
                  <a:pt x="485775" y="2488565"/>
                </a:lnTo>
                <a:lnTo>
                  <a:pt x="487045" y="2493010"/>
                </a:lnTo>
                <a:lnTo>
                  <a:pt x="488633" y="2495867"/>
                </a:lnTo>
                <a:lnTo>
                  <a:pt x="489903" y="2499042"/>
                </a:lnTo>
                <a:lnTo>
                  <a:pt x="491808" y="2501265"/>
                </a:lnTo>
                <a:lnTo>
                  <a:pt x="493396" y="2503170"/>
                </a:lnTo>
                <a:lnTo>
                  <a:pt x="497206" y="2506345"/>
                </a:lnTo>
                <a:lnTo>
                  <a:pt x="500698" y="2508567"/>
                </a:lnTo>
                <a:lnTo>
                  <a:pt x="503555" y="2510155"/>
                </a:lnTo>
                <a:lnTo>
                  <a:pt x="506095" y="2511107"/>
                </a:lnTo>
                <a:lnTo>
                  <a:pt x="508318" y="2512377"/>
                </a:lnTo>
                <a:lnTo>
                  <a:pt x="511176" y="2513330"/>
                </a:lnTo>
                <a:lnTo>
                  <a:pt x="512128" y="2513647"/>
                </a:lnTo>
                <a:lnTo>
                  <a:pt x="520383" y="2515870"/>
                </a:lnTo>
                <a:lnTo>
                  <a:pt x="528003" y="2517457"/>
                </a:lnTo>
                <a:lnTo>
                  <a:pt x="536576" y="2518410"/>
                </a:lnTo>
                <a:lnTo>
                  <a:pt x="545783" y="2519362"/>
                </a:lnTo>
                <a:lnTo>
                  <a:pt x="555943" y="2519997"/>
                </a:lnTo>
                <a:lnTo>
                  <a:pt x="567691" y="2520950"/>
                </a:lnTo>
                <a:lnTo>
                  <a:pt x="580708" y="2521267"/>
                </a:lnTo>
                <a:lnTo>
                  <a:pt x="608013" y="2521585"/>
                </a:lnTo>
                <a:lnTo>
                  <a:pt x="631826" y="2521267"/>
                </a:lnTo>
                <a:lnTo>
                  <a:pt x="657543" y="2520315"/>
                </a:lnTo>
                <a:lnTo>
                  <a:pt x="683261" y="2519680"/>
                </a:lnTo>
                <a:lnTo>
                  <a:pt x="709296" y="2518410"/>
                </a:lnTo>
                <a:lnTo>
                  <a:pt x="734378" y="2517140"/>
                </a:lnTo>
                <a:lnTo>
                  <a:pt x="758826" y="2515235"/>
                </a:lnTo>
                <a:lnTo>
                  <a:pt x="782321" y="2513330"/>
                </a:lnTo>
                <a:lnTo>
                  <a:pt x="803276" y="2511107"/>
                </a:lnTo>
                <a:lnTo>
                  <a:pt x="806133" y="2540952"/>
                </a:lnTo>
                <a:lnTo>
                  <a:pt x="808673" y="2577782"/>
                </a:lnTo>
                <a:lnTo>
                  <a:pt x="810896" y="2611120"/>
                </a:lnTo>
                <a:lnTo>
                  <a:pt x="810896" y="2611755"/>
                </a:lnTo>
                <a:lnTo>
                  <a:pt x="810896" y="2612390"/>
                </a:lnTo>
                <a:lnTo>
                  <a:pt x="811848" y="2633980"/>
                </a:lnTo>
                <a:lnTo>
                  <a:pt x="812483" y="2655887"/>
                </a:lnTo>
                <a:lnTo>
                  <a:pt x="812801" y="2677160"/>
                </a:lnTo>
                <a:lnTo>
                  <a:pt x="812801" y="2697480"/>
                </a:lnTo>
                <a:lnTo>
                  <a:pt x="812801" y="2717165"/>
                </a:lnTo>
                <a:lnTo>
                  <a:pt x="812483" y="2734945"/>
                </a:lnTo>
                <a:lnTo>
                  <a:pt x="811531" y="2751137"/>
                </a:lnTo>
                <a:lnTo>
                  <a:pt x="810261" y="2764790"/>
                </a:lnTo>
                <a:lnTo>
                  <a:pt x="809308" y="2770505"/>
                </a:lnTo>
                <a:lnTo>
                  <a:pt x="801053" y="2765107"/>
                </a:lnTo>
                <a:lnTo>
                  <a:pt x="790258" y="2758440"/>
                </a:lnTo>
                <a:lnTo>
                  <a:pt x="784861" y="2755265"/>
                </a:lnTo>
                <a:lnTo>
                  <a:pt x="778828" y="2751772"/>
                </a:lnTo>
                <a:lnTo>
                  <a:pt x="772478" y="2748915"/>
                </a:lnTo>
                <a:lnTo>
                  <a:pt x="765176" y="2745740"/>
                </a:lnTo>
                <a:lnTo>
                  <a:pt x="757556" y="2743200"/>
                </a:lnTo>
                <a:lnTo>
                  <a:pt x="749301" y="2740342"/>
                </a:lnTo>
                <a:lnTo>
                  <a:pt x="740728" y="2738120"/>
                </a:lnTo>
                <a:lnTo>
                  <a:pt x="730886" y="2736215"/>
                </a:lnTo>
                <a:lnTo>
                  <a:pt x="722948" y="2734945"/>
                </a:lnTo>
                <a:lnTo>
                  <a:pt x="715011" y="2734310"/>
                </a:lnTo>
                <a:lnTo>
                  <a:pt x="707391" y="2733357"/>
                </a:lnTo>
                <a:lnTo>
                  <a:pt x="700088" y="2733357"/>
                </a:lnTo>
                <a:lnTo>
                  <a:pt x="699136" y="2733357"/>
                </a:lnTo>
                <a:lnTo>
                  <a:pt x="698501" y="2733357"/>
                </a:lnTo>
                <a:lnTo>
                  <a:pt x="690246" y="2733357"/>
                </a:lnTo>
                <a:lnTo>
                  <a:pt x="681673" y="2734310"/>
                </a:lnTo>
                <a:lnTo>
                  <a:pt x="674053" y="2735262"/>
                </a:lnTo>
                <a:lnTo>
                  <a:pt x="666433" y="2736850"/>
                </a:lnTo>
                <a:lnTo>
                  <a:pt x="658813" y="2739390"/>
                </a:lnTo>
                <a:lnTo>
                  <a:pt x="651511" y="2741612"/>
                </a:lnTo>
                <a:lnTo>
                  <a:pt x="644526" y="2744470"/>
                </a:lnTo>
                <a:lnTo>
                  <a:pt x="638176" y="2747962"/>
                </a:lnTo>
                <a:lnTo>
                  <a:pt x="633096" y="2750820"/>
                </a:lnTo>
                <a:lnTo>
                  <a:pt x="628651" y="2753677"/>
                </a:lnTo>
                <a:lnTo>
                  <a:pt x="624206" y="2757170"/>
                </a:lnTo>
                <a:lnTo>
                  <a:pt x="620078" y="2760662"/>
                </a:lnTo>
                <a:lnTo>
                  <a:pt x="615951" y="2764155"/>
                </a:lnTo>
                <a:lnTo>
                  <a:pt x="612141" y="2767965"/>
                </a:lnTo>
                <a:lnTo>
                  <a:pt x="608648" y="2771775"/>
                </a:lnTo>
                <a:lnTo>
                  <a:pt x="605156" y="2775902"/>
                </a:lnTo>
                <a:lnTo>
                  <a:pt x="598805" y="2784475"/>
                </a:lnTo>
                <a:lnTo>
                  <a:pt x="593408" y="2793682"/>
                </a:lnTo>
                <a:lnTo>
                  <a:pt x="588328" y="2803207"/>
                </a:lnTo>
                <a:lnTo>
                  <a:pt x="584201" y="2812732"/>
                </a:lnTo>
                <a:lnTo>
                  <a:pt x="580391" y="2822892"/>
                </a:lnTo>
                <a:lnTo>
                  <a:pt x="577216" y="2833370"/>
                </a:lnTo>
                <a:lnTo>
                  <a:pt x="574675" y="2843530"/>
                </a:lnTo>
                <a:lnTo>
                  <a:pt x="572771" y="2854642"/>
                </a:lnTo>
                <a:lnTo>
                  <a:pt x="571183" y="2865437"/>
                </a:lnTo>
                <a:lnTo>
                  <a:pt x="569913" y="2876550"/>
                </a:lnTo>
                <a:lnTo>
                  <a:pt x="569596" y="2887980"/>
                </a:lnTo>
                <a:lnTo>
                  <a:pt x="569278" y="2899092"/>
                </a:lnTo>
                <a:lnTo>
                  <a:pt x="569596" y="2907030"/>
                </a:lnTo>
                <a:lnTo>
                  <a:pt x="569913" y="2914967"/>
                </a:lnTo>
                <a:lnTo>
                  <a:pt x="570866" y="2922587"/>
                </a:lnTo>
                <a:lnTo>
                  <a:pt x="571818" y="2930207"/>
                </a:lnTo>
                <a:lnTo>
                  <a:pt x="573406" y="2937510"/>
                </a:lnTo>
                <a:lnTo>
                  <a:pt x="575311" y="2944495"/>
                </a:lnTo>
                <a:lnTo>
                  <a:pt x="577216" y="2951797"/>
                </a:lnTo>
                <a:lnTo>
                  <a:pt x="580073" y="2958782"/>
                </a:lnTo>
                <a:lnTo>
                  <a:pt x="582613" y="2965767"/>
                </a:lnTo>
                <a:lnTo>
                  <a:pt x="585788" y="2972117"/>
                </a:lnTo>
                <a:lnTo>
                  <a:pt x="588646" y="2978785"/>
                </a:lnTo>
                <a:lnTo>
                  <a:pt x="592138" y="2984817"/>
                </a:lnTo>
                <a:lnTo>
                  <a:pt x="595948" y="2990850"/>
                </a:lnTo>
                <a:lnTo>
                  <a:pt x="600076" y="2996565"/>
                </a:lnTo>
                <a:lnTo>
                  <a:pt x="604521" y="3002280"/>
                </a:lnTo>
                <a:lnTo>
                  <a:pt x="608966" y="3007677"/>
                </a:lnTo>
                <a:lnTo>
                  <a:pt x="614046" y="3012757"/>
                </a:lnTo>
                <a:lnTo>
                  <a:pt x="618808" y="3017837"/>
                </a:lnTo>
                <a:lnTo>
                  <a:pt x="624206" y="3022282"/>
                </a:lnTo>
                <a:lnTo>
                  <a:pt x="629921" y="3026410"/>
                </a:lnTo>
                <a:lnTo>
                  <a:pt x="635636" y="3030220"/>
                </a:lnTo>
                <a:lnTo>
                  <a:pt x="641668" y="3034030"/>
                </a:lnTo>
                <a:lnTo>
                  <a:pt x="647701" y="3037522"/>
                </a:lnTo>
                <a:lnTo>
                  <a:pt x="654051" y="3040697"/>
                </a:lnTo>
                <a:lnTo>
                  <a:pt x="660718" y="3043237"/>
                </a:lnTo>
                <a:lnTo>
                  <a:pt x="667068" y="3046095"/>
                </a:lnTo>
                <a:lnTo>
                  <a:pt x="674053" y="3048000"/>
                </a:lnTo>
                <a:lnTo>
                  <a:pt x="681038" y="3049905"/>
                </a:lnTo>
                <a:lnTo>
                  <a:pt x="687706" y="3050857"/>
                </a:lnTo>
                <a:lnTo>
                  <a:pt x="695008" y="3052127"/>
                </a:lnTo>
                <a:lnTo>
                  <a:pt x="702311" y="3052445"/>
                </a:lnTo>
                <a:lnTo>
                  <a:pt x="709931" y="3052762"/>
                </a:lnTo>
                <a:lnTo>
                  <a:pt x="710883" y="3052445"/>
                </a:lnTo>
                <a:lnTo>
                  <a:pt x="711201" y="3052762"/>
                </a:lnTo>
                <a:lnTo>
                  <a:pt x="719456" y="3052445"/>
                </a:lnTo>
                <a:lnTo>
                  <a:pt x="727711" y="3051810"/>
                </a:lnTo>
                <a:lnTo>
                  <a:pt x="735648" y="3050540"/>
                </a:lnTo>
                <a:lnTo>
                  <a:pt x="743903" y="3048952"/>
                </a:lnTo>
                <a:lnTo>
                  <a:pt x="753111" y="3046730"/>
                </a:lnTo>
                <a:lnTo>
                  <a:pt x="761683" y="3044190"/>
                </a:lnTo>
                <a:lnTo>
                  <a:pt x="769303" y="3041015"/>
                </a:lnTo>
                <a:lnTo>
                  <a:pt x="776288" y="3037840"/>
                </a:lnTo>
                <a:lnTo>
                  <a:pt x="782638" y="3034665"/>
                </a:lnTo>
                <a:lnTo>
                  <a:pt x="788353" y="3031490"/>
                </a:lnTo>
                <a:lnTo>
                  <a:pt x="797878" y="3025457"/>
                </a:lnTo>
                <a:lnTo>
                  <a:pt x="809308" y="3018155"/>
                </a:lnTo>
                <a:lnTo>
                  <a:pt x="809943" y="3017837"/>
                </a:lnTo>
                <a:lnTo>
                  <a:pt x="811531" y="3022600"/>
                </a:lnTo>
                <a:lnTo>
                  <a:pt x="812483" y="3029267"/>
                </a:lnTo>
                <a:lnTo>
                  <a:pt x="813436" y="3035935"/>
                </a:lnTo>
                <a:lnTo>
                  <a:pt x="814071" y="3043872"/>
                </a:lnTo>
                <a:lnTo>
                  <a:pt x="814388" y="3052445"/>
                </a:lnTo>
                <a:lnTo>
                  <a:pt x="814388" y="3061970"/>
                </a:lnTo>
                <a:lnTo>
                  <a:pt x="814071" y="3080385"/>
                </a:lnTo>
                <a:lnTo>
                  <a:pt x="812801" y="3100705"/>
                </a:lnTo>
                <a:lnTo>
                  <a:pt x="811531" y="3121660"/>
                </a:lnTo>
                <a:lnTo>
                  <a:pt x="808991" y="3143885"/>
                </a:lnTo>
                <a:lnTo>
                  <a:pt x="806451" y="3166427"/>
                </a:lnTo>
                <a:lnTo>
                  <a:pt x="803593" y="3188652"/>
                </a:lnTo>
                <a:lnTo>
                  <a:pt x="800736" y="3210877"/>
                </a:lnTo>
                <a:lnTo>
                  <a:pt x="797561" y="3231832"/>
                </a:lnTo>
                <a:lnTo>
                  <a:pt x="791211" y="3270885"/>
                </a:lnTo>
                <a:lnTo>
                  <a:pt x="785813" y="3302000"/>
                </a:lnTo>
                <a:lnTo>
                  <a:pt x="784226" y="3309937"/>
                </a:lnTo>
                <a:lnTo>
                  <a:pt x="71120" y="3309937"/>
                </a:lnTo>
                <a:lnTo>
                  <a:pt x="63818" y="3309620"/>
                </a:lnTo>
                <a:lnTo>
                  <a:pt x="56515" y="3308350"/>
                </a:lnTo>
                <a:lnTo>
                  <a:pt x="50165" y="3306762"/>
                </a:lnTo>
                <a:lnTo>
                  <a:pt x="43498" y="3304222"/>
                </a:lnTo>
                <a:lnTo>
                  <a:pt x="37148" y="3301682"/>
                </a:lnTo>
                <a:lnTo>
                  <a:pt x="31433" y="3297555"/>
                </a:lnTo>
                <a:lnTo>
                  <a:pt x="26035" y="3293427"/>
                </a:lnTo>
                <a:lnTo>
                  <a:pt x="20638" y="3288982"/>
                </a:lnTo>
                <a:lnTo>
                  <a:pt x="16193" y="3283902"/>
                </a:lnTo>
                <a:lnTo>
                  <a:pt x="12383" y="3278505"/>
                </a:lnTo>
                <a:lnTo>
                  <a:pt x="8573" y="3272472"/>
                </a:lnTo>
                <a:lnTo>
                  <a:pt x="5398" y="3266440"/>
                </a:lnTo>
                <a:lnTo>
                  <a:pt x="3175" y="3259772"/>
                </a:lnTo>
                <a:lnTo>
                  <a:pt x="1588" y="3253105"/>
                </a:lnTo>
                <a:lnTo>
                  <a:pt x="318" y="3246120"/>
                </a:lnTo>
                <a:lnTo>
                  <a:pt x="0" y="3238817"/>
                </a:lnTo>
                <a:lnTo>
                  <a:pt x="0" y="2493645"/>
                </a:lnTo>
                <a:lnTo>
                  <a:pt x="31433" y="2499360"/>
                </a:lnTo>
                <a:lnTo>
                  <a:pt x="70485" y="2505392"/>
                </a:lnTo>
                <a:lnTo>
                  <a:pt x="91758" y="2508885"/>
                </a:lnTo>
                <a:lnTo>
                  <a:pt x="114300" y="2512060"/>
                </a:lnTo>
                <a:lnTo>
                  <a:pt x="137478" y="2515235"/>
                </a:lnTo>
                <a:lnTo>
                  <a:pt x="160655" y="2517775"/>
                </a:lnTo>
                <a:lnTo>
                  <a:pt x="183515" y="2519680"/>
                </a:lnTo>
                <a:lnTo>
                  <a:pt x="205740" y="2521585"/>
                </a:lnTo>
                <a:lnTo>
                  <a:pt x="227648" y="2522855"/>
                </a:lnTo>
                <a:lnTo>
                  <a:pt x="247968" y="2523172"/>
                </a:lnTo>
                <a:lnTo>
                  <a:pt x="261620" y="2522855"/>
                </a:lnTo>
                <a:lnTo>
                  <a:pt x="274955" y="2522220"/>
                </a:lnTo>
                <a:lnTo>
                  <a:pt x="287338" y="2520950"/>
                </a:lnTo>
                <a:lnTo>
                  <a:pt x="298768" y="2519045"/>
                </a:lnTo>
                <a:lnTo>
                  <a:pt x="304165" y="2517457"/>
                </a:lnTo>
                <a:lnTo>
                  <a:pt x="309563" y="2515552"/>
                </a:lnTo>
                <a:lnTo>
                  <a:pt x="314960" y="2513647"/>
                </a:lnTo>
                <a:lnTo>
                  <a:pt x="320040" y="2510790"/>
                </a:lnTo>
                <a:lnTo>
                  <a:pt x="325120" y="2507297"/>
                </a:lnTo>
                <a:lnTo>
                  <a:pt x="327978" y="2505075"/>
                </a:lnTo>
                <a:lnTo>
                  <a:pt x="330200" y="2502852"/>
                </a:lnTo>
                <a:lnTo>
                  <a:pt x="332423" y="2500312"/>
                </a:lnTo>
                <a:lnTo>
                  <a:pt x="334645" y="2497455"/>
                </a:lnTo>
                <a:lnTo>
                  <a:pt x="336550" y="2493962"/>
                </a:lnTo>
                <a:lnTo>
                  <a:pt x="338138" y="2490470"/>
                </a:lnTo>
                <a:lnTo>
                  <a:pt x="340043" y="2485390"/>
                </a:lnTo>
                <a:lnTo>
                  <a:pt x="341630" y="2479992"/>
                </a:lnTo>
                <a:lnTo>
                  <a:pt x="342265" y="2474277"/>
                </a:lnTo>
                <a:lnTo>
                  <a:pt x="342900" y="2468562"/>
                </a:lnTo>
                <a:lnTo>
                  <a:pt x="342900" y="2464752"/>
                </a:lnTo>
                <a:lnTo>
                  <a:pt x="342265" y="2461260"/>
                </a:lnTo>
                <a:lnTo>
                  <a:pt x="341630" y="2457767"/>
                </a:lnTo>
                <a:lnTo>
                  <a:pt x="340995" y="2454592"/>
                </a:lnTo>
                <a:lnTo>
                  <a:pt x="339090" y="2448560"/>
                </a:lnTo>
                <a:lnTo>
                  <a:pt x="336233" y="2443162"/>
                </a:lnTo>
                <a:lnTo>
                  <a:pt x="332423" y="2436812"/>
                </a:lnTo>
                <a:lnTo>
                  <a:pt x="328613" y="2430780"/>
                </a:lnTo>
                <a:lnTo>
                  <a:pt x="325120" y="2425065"/>
                </a:lnTo>
                <a:lnTo>
                  <a:pt x="321628" y="2419985"/>
                </a:lnTo>
                <a:lnTo>
                  <a:pt x="318770" y="2413635"/>
                </a:lnTo>
                <a:lnTo>
                  <a:pt x="315278" y="2406967"/>
                </a:lnTo>
                <a:lnTo>
                  <a:pt x="312420" y="2398712"/>
                </a:lnTo>
                <a:lnTo>
                  <a:pt x="309880" y="2389187"/>
                </a:lnTo>
                <a:lnTo>
                  <a:pt x="308610" y="2383790"/>
                </a:lnTo>
                <a:lnTo>
                  <a:pt x="307975" y="2378392"/>
                </a:lnTo>
                <a:lnTo>
                  <a:pt x="307658" y="2373630"/>
                </a:lnTo>
                <a:lnTo>
                  <a:pt x="307340" y="2368232"/>
                </a:lnTo>
                <a:lnTo>
                  <a:pt x="307658" y="2363470"/>
                </a:lnTo>
                <a:lnTo>
                  <a:pt x="307975" y="2359025"/>
                </a:lnTo>
                <a:lnTo>
                  <a:pt x="308293" y="2354580"/>
                </a:lnTo>
                <a:lnTo>
                  <a:pt x="309563" y="2350135"/>
                </a:lnTo>
                <a:lnTo>
                  <a:pt x="310198" y="2346007"/>
                </a:lnTo>
                <a:lnTo>
                  <a:pt x="311785" y="2341562"/>
                </a:lnTo>
                <a:lnTo>
                  <a:pt x="313373" y="2337752"/>
                </a:lnTo>
                <a:lnTo>
                  <a:pt x="314960" y="2333307"/>
                </a:lnTo>
                <a:lnTo>
                  <a:pt x="316865" y="2329497"/>
                </a:lnTo>
                <a:lnTo>
                  <a:pt x="319088" y="2325687"/>
                </a:lnTo>
                <a:lnTo>
                  <a:pt x="324168" y="2318385"/>
                </a:lnTo>
                <a:lnTo>
                  <a:pt x="329248" y="2311717"/>
                </a:lnTo>
                <a:lnTo>
                  <a:pt x="335915" y="2305050"/>
                </a:lnTo>
                <a:lnTo>
                  <a:pt x="343218" y="2299335"/>
                </a:lnTo>
                <a:lnTo>
                  <a:pt x="350838" y="2293937"/>
                </a:lnTo>
                <a:lnTo>
                  <a:pt x="359728" y="2289492"/>
                </a:lnTo>
                <a:lnTo>
                  <a:pt x="363855" y="2287270"/>
                </a:lnTo>
                <a:lnTo>
                  <a:pt x="368618" y="2285682"/>
                </a:lnTo>
                <a:lnTo>
                  <a:pt x="373380" y="2283777"/>
                </a:lnTo>
                <a:lnTo>
                  <a:pt x="378460" y="2282190"/>
                </a:lnTo>
                <a:lnTo>
                  <a:pt x="383223" y="2280920"/>
                </a:lnTo>
                <a:lnTo>
                  <a:pt x="388620" y="2279967"/>
                </a:lnTo>
                <a:lnTo>
                  <a:pt x="394018" y="2279015"/>
                </a:lnTo>
                <a:lnTo>
                  <a:pt x="399415" y="2278697"/>
                </a:lnTo>
                <a:lnTo>
                  <a:pt x="405130" y="2278380"/>
                </a:lnTo>
                <a:lnTo>
                  <a:pt x="410528" y="2278062"/>
                </a:lnTo>
                <a:close/>
                <a:moveTo>
                  <a:pt x="71120" y="1655762"/>
                </a:moveTo>
                <a:lnTo>
                  <a:pt x="814705" y="1655762"/>
                </a:lnTo>
                <a:lnTo>
                  <a:pt x="808990" y="1687194"/>
                </a:lnTo>
                <a:lnTo>
                  <a:pt x="802958" y="1726247"/>
                </a:lnTo>
                <a:lnTo>
                  <a:pt x="796608" y="1770062"/>
                </a:lnTo>
                <a:lnTo>
                  <a:pt x="793433" y="1793557"/>
                </a:lnTo>
                <a:lnTo>
                  <a:pt x="790575" y="1816417"/>
                </a:lnTo>
                <a:lnTo>
                  <a:pt x="788353" y="1839277"/>
                </a:lnTo>
                <a:lnTo>
                  <a:pt x="786765" y="1861819"/>
                </a:lnTo>
                <a:lnTo>
                  <a:pt x="785813" y="1883409"/>
                </a:lnTo>
                <a:lnTo>
                  <a:pt x="785495" y="1903729"/>
                </a:lnTo>
                <a:lnTo>
                  <a:pt x="785495" y="1917699"/>
                </a:lnTo>
                <a:lnTo>
                  <a:pt x="786130" y="1930717"/>
                </a:lnTo>
                <a:lnTo>
                  <a:pt x="787718" y="1943099"/>
                </a:lnTo>
                <a:lnTo>
                  <a:pt x="788353" y="1948814"/>
                </a:lnTo>
                <a:lnTo>
                  <a:pt x="789623" y="1954529"/>
                </a:lnTo>
                <a:lnTo>
                  <a:pt x="791210" y="1960244"/>
                </a:lnTo>
                <a:lnTo>
                  <a:pt x="793115" y="1965642"/>
                </a:lnTo>
                <a:lnTo>
                  <a:pt x="795020" y="1970722"/>
                </a:lnTo>
                <a:lnTo>
                  <a:pt x="797560" y="1975802"/>
                </a:lnTo>
                <a:lnTo>
                  <a:pt x="801053" y="1981199"/>
                </a:lnTo>
                <a:lnTo>
                  <a:pt x="802958" y="1983739"/>
                </a:lnTo>
                <a:lnTo>
                  <a:pt x="805498" y="1986279"/>
                </a:lnTo>
                <a:lnTo>
                  <a:pt x="808038" y="1988502"/>
                </a:lnTo>
                <a:lnTo>
                  <a:pt x="810895" y="1990724"/>
                </a:lnTo>
                <a:lnTo>
                  <a:pt x="814388" y="1992629"/>
                </a:lnTo>
                <a:lnTo>
                  <a:pt x="817880" y="1994217"/>
                </a:lnTo>
                <a:lnTo>
                  <a:pt x="823278" y="1996122"/>
                </a:lnTo>
                <a:lnTo>
                  <a:pt x="828675" y="1997709"/>
                </a:lnTo>
                <a:lnTo>
                  <a:pt x="834390" y="1998662"/>
                </a:lnTo>
                <a:lnTo>
                  <a:pt x="840106" y="1998979"/>
                </a:lnTo>
                <a:lnTo>
                  <a:pt x="840423" y="1998662"/>
                </a:lnTo>
                <a:lnTo>
                  <a:pt x="841693" y="1998979"/>
                </a:lnTo>
                <a:lnTo>
                  <a:pt x="845185" y="1998662"/>
                </a:lnTo>
                <a:lnTo>
                  <a:pt x="848361" y="1998027"/>
                </a:lnTo>
                <a:lnTo>
                  <a:pt x="851853" y="1997709"/>
                </a:lnTo>
                <a:lnTo>
                  <a:pt x="855346" y="1997074"/>
                </a:lnTo>
                <a:lnTo>
                  <a:pt x="861061" y="1994534"/>
                </a:lnTo>
                <a:lnTo>
                  <a:pt x="866458" y="1992312"/>
                </a:lnTo>
                <a:lnTo>
                  <a:pt x="872808" y="1988502"/>
                </a:lnTo>
                <a:lnTo>
                  <a:pt x="879158" y="1984692"/>
                </a:lnTo>
                <a:lnTo>
                  <a:pt x="884556" y="1980882"/>
                </a:lnTo>
                <a:lnTo>
                  <a:pt x="889635" y="1977389"/>
                </a:lnTo>
                <a:lnTo>
                  <a:pt x="895986" y="1974532"/>
                </a:lnTo>
                <a:lnTo>
                  <a:pt x="902653" y="1971357"/>
                </a:lnTo>
                <a:lnTo>
                  <a:pt x="910908" y="1968182"/>
                </a:lnTo>
                <a:lnTo>
                  <a:pt x="920433" y="1965642"/>
                </a:lnTo>
                <a:lnTo>
                  <a:pt x="923608" y="1965324"/>
                </a:lnTo>
                <a:lnTo>
                  <a:pt x="931228" y="1964054"/>
                </a:lnTo>
                <a:lnTo>
                  <a:pt x="935038" y="1963419"/>
                </a:lnTo>
                <a:lnTo>
                  <a:pt x="938848" y="1963419"/>
                </a:lnTo>
                <a:lnTo>
                  <a:pt x="940753" y="1963419"/>
                </a:lnTo>
                <a:lnTo>
                  <a:pt x="945198" y="1963419"/>
                </a:lnTo>
                <a:lnTo>
                  <a:pt x="949961" y="1963737"/>
                </a:lnTo>
                <a:lnTo>
                  <a:pt x="954088" y="1964372"/>
                </a:lnTo>
                <a:lnTo>
                  <a:pt x="958533" y="1965324"/>
                </a:lnTo>
                <a:lnTo>
                  <a:pt x="962978" y="1966277"/>
                </a:lnTo>
                <a:lnTo>
                  <a:pt x="967106" y="1967547"/>
                </a:lnTo>
                <a:lnTo>
                  <a:pt x="971233" y="1969134"/>
                </a:lnTo>
                <a:lnTo>
                  <a:pt x="975043" y="1971039"/>
                </a:lnTo>
                <a:lnTo>
                  <a:pt x="978853" y="1972944"/>
                </a:lnTo>
                <a:lnTo>
                  <a:pt x="982663" y="1974849"/>
                </a:lnTo>
                <a:lnTo>
                  <a:pt x="989966" y="1979929"/>
                </a:lnTo>
                <a:lnTo>
                  <a:pt x="996951" y="1985644"/>
                </a:lnTo>
                <a:lnTo>
                  <a:pt x="1003301" y="1991994"/>
                </a:lnTo>
                <a:lnTo>
                  <a:pt x="1009016" y="1998979"/>
                </a:lnTo>
                <a:lnTo>
                  <a:pt x="1014413" y="2006917"/>
                </a:lnTo>
                <a:lnTo>
                  <a:pt x="1019176" y="2015489"/>
                </a:lnTo>
                <a:lnTo>
                  <a:pt x="1021081" y="2019934"/>
                </a:lnTo>
                <a:lnTo>
                  <a:pt x="1022986" y="2024379"/>
                </a:lnTo>
                <a:lnTo>
                  <a:pt x="1024891" y="2029142"/>
                </a:lnTo>
                <a:lnTo>
                  <a:pt x="1025843" y="2034222"/>
                </a:lnTo>
                <a:lnTo>
                  <a:pt x="1027431" y="2038984"/>
                </a:lnTo>
                <a:lnTo>
                  <a:pt x="1028383" y="2044382"/>
                </a:lnTo>
                <a:lnTo>
                  <a:pt x="1029336" y="2049779"/>
                </a:lnTo>
                <a:lnTo>
                  <a:pt x="1029653" y="2055177"/>
                </a:lnTo>
                <a:lnTo>
                  <a:pt x="1030288" y="2060892"/>
                </a:lnTo>
                <a:lnTo>
                  <a:pt x="1030288" y="2066289"/>
                </a:lnTo>
                <a:lnTo>
                  <a:pt x="1030288" y="2079307"/>
                </a:lnTo>
                <a:lnTo>
                  <a:pt x="1029018" y="2091372"/>
                </a:lnTo>
                <a:lnTo>
                  <a:pt x="1027431" y="2102802"/>
                </a:lnTo>
                <a:lnTo>
                  <a:pt x="1025208" y="2114549"/>
                </a:lnTo>
                <a:lnTo>
                  <a:pt x="1022668" y="2124709"/>
                </a:lnTo>
                <a:lnTo>
                  <a:pt x="1019176" y="2134234"/>
                </a:lnTo>
                <a:lnTo>
                  <a:pt x="1015366" y="2143442"/>
                </a:lnTo>
                <a:lnTo>
                  <a:pt x="1012826" y="2147252"/>
                </a:lnTo>
                <a:lnTo>
                  <a:pt x="1010603" y="2151062"/>
                </a:lnTo>
                <a:lnTo>
                  <a:pt x="1008381" y="2154872"/>
                </a:lnTo>
                <a:lnTo>
                  <a:pt x="1005841" y="2158364"/>
                </a:lnTo>
                <a:lnTo>
                  <a:pt x="1002983" y="2161539"/>
                </a:lnTo>
                <a:lnTo>
                  <a:pt x="1000443" y="2164079"/>
                </a:lnTo>
                <a:lnTo>
                  <a:pt x="997268" y="2166937"/>
                </a:lnTo>
                <a:lnTo>
                  <a:pt x="994093" y="2169477"/>
                </a:lnTo>
                <a:lnTo>
                  <a:pt x="990918" y="2171699"/>
                </a:lnTo>
                <a:lnTo>
                  <a:pt x="987426" y="2173604"/>
                </a:lnTo>
                <a:lnTo>
                  <a:pt x="983933" y="2175509"/>
                </a:lnTo>
                <a:lnTo>
                  <a:pt x="980441" y="2177097"/>
                </a:lnTo>
                <a:lnTo>
                  <a:pt x="976313" y="2178684"/>
                </a:lnTo>
                <a:lnTo>
                  <a:pt x="972186" y="2179954"/>
                </a:lnTo>
                <a:lnTo>
                  <a:pt x="967741" y="2180589"/>
                </a:lnTo>
                <a:lnTo>
                  <a:pt x="962978" y="2181224"/>
                </a:lnTo>
                <a:lnTo>
                  <a:pt x="957898" y="2181859"/>
                </a:lnTo>
                <a:lnTo>
                  <a:pt x="952500" y="2182177"/>
                </a:lnTo>
                <a:lnTo>
                  <a:pt x="947421" y="2182177"/>
                </a:lnTo>
                <a:lnTo>
                  <a:pt x="942341" y="2181859"/>
                </a:lnTo>
                <a:lnTo>
                  <a:pt x="930593" y="2179954"/>
                </a:lnTo>
                <a:lnTo>
                  <a:pt x="922338" y="2178367"/>
                </a:lnTo>
                <a:lnTo>
                  <a:pt x="914718" y="2176144"/>
                </a:lnTo>
                <a:lnTo>
                  <a:pt x="907733" y="2173604"/>
                </a:lnTo>
                <a:lnTo>
                  <a:pt x="901701" y="2171382"/>
                </a:lnTo>
                <a:lnTo>
                  <a:pt x="896303" y="2168842"/>
                </a:lnTo>
                <a:lnTo>
                  <a:pt x="890906" y="2165984"/>
                </a:lnTo>
                <a:lnTo>
                  <a:pt x="881381" y="2159952"/>
                </a:lnTo>
                <a:lnTo>
                  <a:pt x="872173" y="2153919"/>
                </a:lnTo>
                <a:lnTo>
                  <a:pt x="862331" y="2147569"/>
                </a:lnTo>
                <a:lnTo>
                  <a:pt x="856616" y="2145029"/>
                </a:lnTo>
                <a:lnTo>
                  <a:pt x="849948" y="2142489"/>
                </a:lnTo>
                <a:lnTo>
                  <a:pt x="846456" y="2141219"/>
                </a:lnTo>
                <a:lnTo>
                  <a:pt x="842646" y="2140584"/>
                </a:lnTo>
                <a:lnTo>
                  <a:pt x="838518" y="2139949"/>
                </a:lnTo>
                <a:lnTo>
                  <a:pt x="834708" y="2139632"/>
                </a:lnTo>
                <a:lnTo>
                  <a:pt x="834073" y="2139632"/>
                </a:lnTo>
                <a:lnTo>
                  <a:pt x="833120" y="2139632"/>
                </a:lnTo>
                <a:lnTo>
                  <a:pt x="828675" y="2139949"/>
                </a:lnTo>
                <a:lnTo>
                  <a:pt x="823913" y="2140584"/>
                </a:lnTo>
                <a:lnTo>
                  <a:pt x="819785" y="2141537"/>
                </a:lnTo>
                <a:lnTo>
                  <a:pt x="815340" y="2143124"/>
                </a:lnTo>
                <a:lnTo>
                  <a:pt x="812483" y="2144394"/>
                </a:lnTo>
                <a:lnTo>
                  <a:pt x="809943" y="2145664"/>
                </a:lnTo>
                <a:lnTo>
                  <a:pt x="808038" y="2147252"/>
                </a:lnTo>
                <a:lnTo>
                  <a:pt x="805498" y="2148839"/>
                </a:lnTo>
                <a:lnTo>
                  <a:pt x="802640" y="2152332"/>
                </a:lnTo>
                <a:lnTo>
                  <a:pt x="800418" y="2155189"/>
                </a:lnTo>
                <a:lnTo>
                  <a:pt x="797243" y="2160587"/>
                </a:lnTo>
                <a:lnTo>
                  <a:pt x="795338" y="2165667"/>
                </a:lnTo>
                <a:lnTo>
                  <a:pt x="793750" y="2170112"/>
                </a:lnTo>
                <a:lnTo>
                  <a:pt x="792480" y="2175192"/>
                </a:lnTo>
                <a:lnTo>
                  <a:pt x="791210" y="2183129"/>
                </a:lnTo>
                <a:lnTo>
                  <a:pt x="789940" y="2191384"/>
                </a:lnTo>
                <a:lnTo>
                  <a:pt x="788670" y="2200592"/>
                </a:lnTo>
                <a:lnTo>
                  <a:pt x="788353" y="2210117"/>
                </a:lnTo>
                <a:lnTo>
                  <a:pt x="787400" y="2230754"/>
                </a:lnTo>
                <a:lnTo>
                  <a:pt x="787400" y="2253614"/>
                </a:lnTo>
                <a:lnTo>
                  <a:pt x="787400" y="2279332"/>
                </a:lnTo>
                <a:lnTo>
                  <a:pt x="788035" y="2305685"/>
                </a:lnTo>
                <a:lnTo>
                  <a:pt x="789305" y="2332672"/>
                </a:lnTo>
                <a:lnTo>
                  <a:pt x="790575" y="2359660"/>
                </a:lnTo>
                <a:lnTo>
                  <a:pt x="791845" y="2386647"/>
                </a:lnTo>
                <a:lnTo>
                  <a:pt x="793750" y="2412682"/>
                </a:lnTo>
                <a:lnTo>
                  <a:pt x="795655" y="2437765"/>
                </a:lnTo>
                <a:lnTo>
                  <a:pt x="797878" y="2460307"/>
                </a:lnTo>
                <a:lnTo>
                  <a:pt x="768668" y="2462530"/>
                </a:lnTo>
                <a:lnTo>
                  <a:pt x="733108" y="2465070"/>
                </a:lnTo>
                <a:lnTo>
                  <a:pt x="700405" y="2466975"/>
                </a:lnTo>
                <a:lnTo>
                  <a:pt x="666750" y="2468562"/>
                </a:lnTo>
                <a:lnTo>
                  <a:pt x="633095" y="2469832"/>
                </a:lnTo>
                <a:lnTo>
                  <a:pt x="601028" y="2470150"/>
                </a:lnTo>
                <a:lnTo>
                  <a:pt x="586105" y="2470150"/>
                </a:lnTo>
                <a:lnTo>
                  <a:pt x="562610" y="2468880"/>
                </a:lnTo>
                <a:lnTo>
                  <a:pt x="552450" y="2468562"/>
                </a:lnTo>
                <a:lnTo>
                  <a:pt x="543560" y="2467927"/>
                </a:lnTo>
                <a:lnTo>
                  <a:pt x="538163" y="2466975"/>
                </a:lnTo>
                <a:lnTo>
                  <a:pt x="544513" y="2458402"/>
                </a:lnTo>
                <a:lnTo>
                  <a:pt x="551498" y="2446337"/>
                </a:lnTo>
                <a:lnTo>
                  <a:pt x="554673" y="2440940"/>
                </a:lnTo>
                <a:lnTo>
                  <a:pt x="558165" y="2434907"/>
                </a:lnTo>
                <a:lnTo>
                  <a:pt x="561340" y="2428557"/>
                </a:lnTo>
                <a:lnTo>
                  <a:pt x="563880" y="2421255"/>
                </a:lnTo>
                <a:lnTo>
                  <a:pt x="567055" y="2413635"/>
                </a:lnTo>
                <a:lnTo>
                  <a:pt x="569278" y="2405380"/>
                </a:lnTo>
                <a:lnTo>
                  <a:pt x="571500" y="2396807"/>
                </a:lnTo>
                <a:lnTo>
                  <a:pt x="573405" y="2387282"/>
                </a:lnTo>
                <a:lnTo>
                  <a:pt x="574993" y="2379027"/>
                </a:lnTo>
                <a:lnTo>
                  <a:pt x="575628" y="2371090"/>
                </a:lnTo>
                <a:lnTo>
                  <a:pt x="576580" y="2363470"/>
                </a:lnTo>
                <a:lnTo>
                  <a:pt x="576580" y="2355850"/>
                </a:lnTo>
                <a:lnTo>
                  <a:pt x="576263" y="2347277"/>
                </a:lnTo>
                <a:lnTo>
                  <a:pt x="575628" y="2339340"/>
                </a:lnTo>
                <a:lnTo>
                  <a:pt x="574040" y="2331402"/>
                </a:lnTo>
                <a:lnTo>
                  <a:pt x="572770" y="2323782"/>
                </a:lnTo>
                <a:lnTo>
                  <a:pt x="570865" y="2315845"/>
                </a:lnTo>
                <a:lnTo>
                  <a:pt x="568008" y="2308860"/>
                </a:lnTo>
                <a:lnTo>
                  <a:pt x="565468" y="2301875"/>
                </a:lnTo>
                <a:lnTo>
                  <a:pt x="561975" y="2295207"/>
                </a:lnTo>
                <a:lnTo>
                  <a:pt x="558800" y="2290762"/>
                </a:lnTo>
                <a:lnTo>
                  <a:pt x="555943" y="2286317"/>
                </a:lnTo>
                <a:lnTo>
                  <a:pt x="552768" y="2281555"/>
                </a:lnTo>
                <a:lnTo>
                  <a:pt x="549275" y="2277427"/>
                </a:lnTo>
                <a:lnTo>
                  <a:pt x="545783" y="2273617"/>
                </a:lnTo>
                <a:lnTo>
                  <a:pt x="541973" y="2269807"/>
                </a:lnTo>
                <a:lnTo>
                  <a:pt x="537845" y="2265997"/>
                </a:lnTo>
                <a:lnTo>
                  <a:pt x="534035" y="2262504"/>
                </a:lnTo>
                <a:lnTo>
                  <a:pt x="525145" y="2256472"/>
                </a:lnTo>
                <a:lnTo>
                  <a:pt x="516573" y="2250439"/>
                </a:lnTo>
                <a:lnTo>
                  <a:pt x="506730" y="2245677"/>
                </a:lnTo>
                <a:lnTo>
                  <a:pt x="496888" y="2241549"/>
                </a:lnTo>
                <a:lnTo>
                  <a:pt x="487045" y="2237739"/>
                </a:lnTo>
                <a:lnTo>
                  <a:pt x="476568" y="2234564"/>
                </a:lnTo>
                <a:lnTo>
                  <a:pt x="466090" y="2232342"/>
                </a:lnTo>
                <a:lnTo>
                  <a:pt x="455295" y="2230437"/>
                </a:lnTo>
                <a:lnTo>
                  <a:pt x="444183" y="2228849"/>
                </a:lnTo>
                <a:lnTo>
                  <a:pt x="433070" y="2227579"/>
                </a:lnTo>
                <a:lnTo>
                  <a:pt x="421958" y="2226944"/>
                </a:lnTo>
                <a:lnTo>
                  <a:pt x="410528" y="2226944"/>
                </a:lnTo>
                <a:lnTo>
                  <a:pt x="402908" y="2226944"/>
                </a:lnTo>
                <a:lnTo>
                  <a:pt x="395288" y="2227262"/>
                </a:lnTo>
                <a:lnTo>
                  <a:pt x="387033" y="2228532"/>
                </a:lnTo>
                <a:lnTo>
                  <a:pt x="379730" y="2229484"/>
                </a:lnTo>
                <a:lnTo>
                  <a:pt x="372110" y="2230754"/>
                </a:lnTo>
                <a:lnTo>
                  <a:pt x="364808" y="2232659"/>
                </a:lnTo>
                <a:lnTo>
                  <a:pt x="358140" y="2234882"/>
                </a:lnTo>
                <a:lnTo>
                  <a:pt x="351155" y="2237104"/>
                </a:lnTo>
                <a:lnTo>
                  <a:pt x="344170" y="2239962"/>
                </a:lnTo>
                <a:lnTo>
                  <a:pt x="337820" y="2242819"/>
                </a:lnTo>
                <a:lnTo>
                  <a:pt x="331153" y="2245994"/>
                </a:lnTo>
                <a:lnTo>
                  <a:pt x="324803" y="2249804"/>
                </a:lnTo>
                <a:lnTo>
                  <a:pt x="319088" y="2253614"/>
                </a:lnTo>
                <a:lnTo>
                  <a:pt x="313373" y="2257424"/>
                </a:lnTo>
                <a:lnTo>
                  <a:pt x="307658" y="2262187"/>
                </a:lnTo>
                <a:lnTo>
                  <a:pt x="302260" y="2266632"/>
                </a:lnTo>
                <a:lnTo>
                  <a:pt x="297180" y="2271394"/>
                </a:lnTo>
                <a:lnTo>
                  <a:pt x="292418" y="2276474"/>
                </a:lnTo>
                <a:lnTo>
                  <a:pt x="287655" y="2281872"/>
                </a:lnTo>
                <a:lnTo>
                  <a:pt x="283528" y="2287270"/>
                </a:lnTo>
                <a:lnTo>
                  <a:pt x="279400" y="2292985"/>
                </a:lnTo>
                <a:lnTo>
                  <a:pt x="275908" y="2299017"/>
                </a:lnTo>
                <a:lnTo>
                  <a:pt x="272415" y="2305367"/>
                </a:lnTo>
                <a:lnTo>
                  <a:pt x="269240" y="2311400"/>
                </a:lnTo>
                <a:lnTo>
                  <a:pt x="266383" y="2318067"/>
                </a:lnTo>
                <a:lnTo>
                  <a:pt x="263843" y="2324417"/>
                </a:lnTo>
                <a:lnTo>
                  <a:pt x="261938" y="2331402"/>
                </a:lnTo>
                <a:lnTo>
                  <a:pt x="260033" y="2338070"/>
                </a:lnTo>
                <a:lnTo>
                  <a:pt x="259080" y="2345372"/>
                </a:lnTo>
                <a:lnTo>
                  <a:pt x="257810" y="2352357"/>
                </a:lnTo>
                <a:lnTo>
                  <a:pt x="257493" y="2359660"/>
                </a:lnTo>
                <a:lnTo>
                  <a:pt x="257175" y="2367280"/>
                </a:lnTo>
                <a:lnTo>
                  <a:pt x="257493" y="2375217"/>
                </a:lnTo>
                <a:lnTo>
                  <a:pt x="258128" y="2383790"/>
                </a:lnTo>
                <a:lnTo>
                  <a:pt x="259398" y="2391727"/>
                </a:lnTo>
                <a:lnTo>
                  <a:pt x="260985" y="2400300"/>
                </a:lnTo>
                <a:lnTo>
                  <a:pt x="263208" y="2409190"/>
                </a:lnTo>
                <a:lnTo>
                  <a:pt x="265748" y="2417762"/>
                </a:lnTo>
                <a:lnTo>
                  <a:pt x="268923" y="2425382"/>
                </a:lnTo>
                <a:lnTo>
                  <a:pt x="272098" y="2432367"/>
                </a:lnTo>
                <a:lnTo>
                  <a:pt x="274955" y="2438717"/>
                </a:lnTo>
                <a:lnTo>
                  <a:pt x="278448" y="2444432"/>
                </a:lnTo>
                <a:lnTo>
                  <a:pt x="284163" y="2453957"/>
                </a:lnTo>
                <a:lnTo>
                  <a:pt x="289243" y="2460942"/>
                </a:lnTo>
                <a:lnTo>
                  <a:pt x="291783" y="2465705"/>
                </a:lnTo>
                <a:lnTo>
                  <a:pt x="292418" y="2466975"/>
                </a:lnTo>
                <a:lnTo>
                  <a:pt x="287655" y="2468562"/>
                </a:lnTo>
                <a:lnTo>
                  <a:pt x="280670" y="2469832"/>
                </a:lnTo>
                <a:lnTo>
                  <a:pt x="274003" y="2470467"/>
                </a:lnTo>
                <a:lnTo>
                  <a:pt x="265748" y="2471420"/>
                </a:lnTo>
                <a:lnTo>
                  <a:pt x="257493" y="2471737"/>
                </a:lnTo>
                <a:lnTo>
                  <a:pt x="247968" y="2471737"/>
                </a:lnTo>
                <a:lnTo>
                  <a:pt x="229553" y="2471420"/>
                </a:lnTo>
                <a:lnTo>
                  <a:pt x="209233" y="2470150"/>
                </a:lnTo>
                <a:lnTo>
                  <a:pt x="187960" y="2468562"/>
                </a:lnTo>
                <a:lnTo>
                  <a:pt x="166053" y="2466340"/>
                </a:lnTo>
                <a:lnTo>
                  <a:pt x="143510" y="2464117"/>
                </a:lnTo>
                <a:lnTo>
                  <a:pt x="120968" y="2460942"/>
                </a:lnTo>
                <a:lnTo>
                  <a:pt x="99060" y="2457767"/>
                </a:lnTo>
                <a:lnTo>
                  <a:pt x="77788" y="2454910"/>
                </a:lnTo>
                <a:lnTo>
                  <a:pt x="39053" y="2448242"/>
                </a:lnTo>
                <a:lnTo>
                  <a:pt x="7938" y="2442845"/>
                </a:lnTo>
                <a:lnTo>
                  <a:pt x="0" y="2441575"/>
                </a:lnTo>
                <a:lnTo>
                  <a:pt x="0" y="1726882"/>
                </a:lnTo>
                <a:lnTo>
                  <a:pt x="318" y="1719579"/>
                </a:lnTo>
                <a:lnTo>
                  <a:pt x="1588" y="1712912"/>
                </a:lnTo>
                <a:lnTo>
                  <a:pt x="3175" y="1705927"/>
                </a:lnTo>
                <a:lnTo>
                  <a:pt x="5398" y="1699259"/>
                </a:lnTo>
                <a:lnTo>
                  <a:pt x="8573" y="1693227"/>
                </a:lnTo>
                <a:lnTo>
                  <a:pt x="12383" y="1687194"/>
                </a:lnTo>
                <a:lnTo>
                  <a:pt x="16193" y="1681797"/>
                </a:lnTo>
                <a:lnTo>
                  <a:pt x="20638" y="1676717"/>
                </a:lnTo>
                <a:lnTo>
                  <a:pt x="26035" y="1672272"/>
                </a:lnTo>
                <a:lnTo>
                  <a:pt x="31433" y="1668144"/>
                </a:lnTo>
                <a:lnTo>
                  <a:pt x="37148" y="1664652"/>
                </a:lnTo>
                <a:lnTo>
                  <a:pt x="43498" y="1661477"/>
                </a:lnTo>
                <a:lnTo>
                  <a:pt x="50165" y="1658937"/>
                </a:lnTo>
                <a:lnTo>
                  <a:pt x="56515" y="1657349"/>
                </a:lnTo>
                <a:lnTo>
                  <a:pt x="63818" y="1656079"/>
                </a:lnTo>
                <a:lnTo>
                  <a:pt x="71120" y="1655762"/>
                </a:lnTo>
                <a:close/>
                <a:moveTo>
                  <a:pt x="1433951" y="1406525"/>
                </a:moveTo>
                <a:lnTo>
                  <a:pt x="1422849" y="1416679"/>
                </a:lnTo>
                <a:lnTo>
                  <a:pt x="1412064" y="1427150"/>
                </a:lnTo>
                <a:lnTo>
                  <a:pt x="1401279" y="1438256"/>
                </a:lnTo>
                <a:lnTo>
                  <a:pt x="1396521" y="1444602"/>
                </a:lnTo>
                <a:lnTo>
                  <a:pt x="1391446" y="1450631"/>
                </a:lnTo>
                <a:lnTo>
                  <a:pt x="1383199" y="1461737"/>
                </a:lnTo>
                <a:lnTo>
                  <a:pt x="1375269" y="1472525"/>
                </a:lnTo>
                <a:lnTo>
                  <a:pt x="1368607" y="1483631"/>
                </a:lnTo>
                <a:lnTo>
                  <a:pt x="1361946" y="1494419"/>
                </a:lnTo>
                <a:lnTo>
                  <a:pt x="1356237" y="1505525"/>
                </a:lnTo>
                <a:lnTo>
                  <a:pt x="1350844" y="1516314"/>
                </a:lnTo>
                <a:lnTo>
                  <a:pt x="1346086" y="1527420"/>
                </a:lnTo>
                <a:lnTo>
                  <a:pt x="1341645" y="1538208"/>
                </a:lnTo>
                <a:lnTo>
                  <a:pt x="1337839" y="1549314"/>
                </a:lnTo>
                <a:lnTo>
                  <a:pt x="1334667" y="1559785"/>
                </a:lnTo>
                <a:lnTo>
                  <a:pt x="1331812" y="1570574"/>
                </a:lnTo>
                <a:lnTo>
                  <a:pt x="1329591" y="1581362"/>
                </a:lnTo>
                <a:lnTo>
                  <a:pt x="1328005" y="1592151"/>
                </a:lnTo>
                <a:lnTo>
                  <a:pt x="1326419" y="1602622"/>
                </a:lnTo>
                <a:lnTo>
                  <a:pt x="1325785" y="1613093"/>
                </a:lnTo>
                <a:lnTo>
                  <a:pt x="1325468" y="1623247"/>
                </a:lnTo>
                <a:lnTo>
                  <a:pt x="1325468" y="1633718"/>
                </a:lnTo>
                <a:lnTo>
                  <a:pt x="1325785" y="1643555"/>
                </a:lnTo>
                <a:lnTo>
                  <a:pt x="1326419" y="1653709"/>
                </a:lnTo>
                <a:lnTo>
                  <a:pt x="1327688" y="1663228"/>
                </a:lnTo>
                <a:lnTo>
                  <a:pt x="1329274" y="1673064"/>
                </a:lnTo>
                <a:lnTo>
                  <a:pt x="1331495" y="1682266"/>
                </a:lnTo>
                <a:lnTo>
                  <a:pt x="1333715" y="1691468"/>
                </a:lnTo>
                <a:lnTo>
                  <a:pt x="1336570" y="1700670"/>
                </a:lnTo>
                <a:lnTo>
                  <a:pt x="1339425" y="1709555"/>
                </a:lnTo>
                <a:lnTo>
                  <a:pt x="1342914" y="1717805"/>
                </a:lnTo>
                <a:lnTo>
                  <a:pt x="1346403" y="1726372"/>
                </a:lnTo>
                <a:lnTo>
                  <a:pt x="1350527" y="1734622"/>
                </a:lnTo>
                <a:lnTo>
                  <a:pt x="1354650" y="1742238"/>
                </a:lnTo>
                <a:lnTo>
                  <a:pt x="1359409" y="1749853"/>
                </a:lnTo>
                <a:lnTo>
                  <a:pt x="1364484" y="1757151"/>
                </a:lnTo>
                <a:lnTo>
                  <a:pt x="1369242" y="1764449"/>
                </a:lnTo>
                <a:lnTo>
                  <a:pt x="1374634" y="1771113"/>
                </a:lnTo>
                <a:lnTo>
                  <a:pt x="1380344" y="1777459"/>
                </a:lnTo>
                <a:lnTo>
                  <a:pt x="1386054" y="1783488"/>
                </a:lnTo>
                <a:lnTo>
                  <a:pt x="1392080" y="1789834"/>
                </a:lnTo>
                <a:lnTo>
                  <a:pt x="1398425" y="1794911"/>
                </a:lnTo>
                <a:lnTo>
                  <a:pt x="1404769" y="1799988"/>
                </a:lnTo>
                <a:lnTo>
                  <a:pt x="1411430" y="1805065"/>
                </a:lnTo>
                <a:lnTo>
                  <a:pt x="1418091" y="1809190"/>
                </a:lnTo>
                <a:lnTo>
                  <a:pt x="1425070" y="1813315"/>
                </a:lnTo>
                <a:lnTo>
                  <a:pt x="1432365" y="1816805"/>
                </a:lnTo>
                <a:lnTo>
                  <a:pt x="1439661" y="1820296"/>
                </a:lnTo>
                <a:lnTo>
                  <a:pt x="1446957" y="1822834"/>
                </a:lnTo>
                <a:lnTo>
                  <a:pt x="1454570" y="1825690"/>
                </a:lnTo>
                <a:lnTo>
                  <a:pt x="1462182" y="1827594"/>
                </a:lnTo>
                <a:lnTo>
                  <a:pt x="1469795" y="1829180"/>
                </a:lnTo>
                <a:lnTo>
                  <a:pt x="1477725" y="1830132"/>
                </a:lnTo>
                <a:lnTo>
                  <a:pt x="1485338" y="1830450"/>
                </a:lnTo>
                <a:lnTo>
                  <a:pt x="1493586" y="1831084"/>
                </a:lnTo>
                <a:lnTo>
                  <a:pt x="1501516" y="1830450"/>
                </a:lnTo>
                <a:lnTo>
                  <a:pt x="1509446" y="1829498"/>
                </a:lnTo>
                <a:lnTo>
                  <a:pt x="1517693" y="1828228"/>
                </a:lnTo>
                <a:lnTo>
                  <a:pt x="1525623" y="1826325"/>
                </a:lnTo>
                <a:lnTo>
                  <a:pt x="1533553" y="1824104"/>
                </a:lnTo>
                <a:lnTo>
                  <a:pt x="1541800" y="1820930"/>
                </a:lnTo>
                <a:lnTo>
                  <a:pt x="1549730" y="1817440"/>
                </a:lnTo>
                <a:lnTo>
                  <a:pt x="1557661" y="1813632"/>
                </a:lnTo>
                <a:lnTo>
                  <a:pt x="1565591" y="1809190"/>
                </a:lnTo>
                <a:lnTo>
                  <a:pt x="1573838" y="1803796"/>
                </a:lnTo>
                <a:lnTo>
                  <a:pt x="1581768" y="1798084"/>
                </a:lnTo>
                <a:lnTo>
                  <a:pt x="1589381" y="1791738"/>
                </a:lnTo>
                <a:lnTo>
                  <a:pt x="1596994" y="1784757"/>
                </a:lnTo>
                <a:lnTo>
                  <a:pt x="1604607" y="1777142"/>
                </a:lnTo>
                <a:lnTo>
                  <a:pt x="1643305" y="1736843"/>
                </a:lnTo>
                <a:lnTo>
                  <a:pt x="1676929" y="1702257"/>
                </a:lnTo>
                <a:lnTo>
                  <a:pt x="1706429" y="1672430"/>
                </a:lnTo>
                <a:lnTo>
                  <a:pt x="1732757" y="1646093"/>
                </a:lnTo>
                <a:lnTo>
                  <a:pt x="1901826" y="2103652"/>
                </a:lnTo>
                <a:lnTo>
                  <a:pt x="1870423" y="2109364"/>
                </a:lnTo>
                <a:lnTo>
                  <a:pt x="1831724" y="2116662"/>
                </a:lnTo>
                <a:lnTo>
                  <a:pt x="1810472" y="2121104"/>
                </a:lnTo>
                <a:lnTo>
                  <a:pt x="1788267" y="2125864"/>
                </a:lnTo>
                <a:lnTo>
                  <a:pt x="1765111" y="2130941"/>
                </a:lnTo>
                <a:lnTo>
                  <a:pt x="1742590" y="2136335"/>
                </a:lnTo>
                <a:lnTo>
                  <a:pt x="1720386" y="2142681"/>
                </a:lnTo>
                <a:lnTo>
                  <a:pt x="1698816" y="2148710"/>
                </a:lnTo>
                <a:lnTo>
                  <a:pt x="1678198" y="2154739"/>
                </a:lnTo>
                <a:lnTo>
                  <a:pt x="1658848" y="2161720"/>
                </a:lnTo>
                <a:lnTo>
                  <a:pt x="1646160" y="2166480"/>
                </a:lnTo>
                <a:lnTo>
                  <a:pt x="1634107" y="2171556"/>
                </a:lnTo>
                <a:lnTo>
                  <a:pt x="1623004" y="2177268"/>
                </a:lnTo>
                <a:lnTo>
                  <a:pt x="1617612" y="2180124"/>
                </a:lnTo>
                <a:lnTo>
                  <a:pt x="1613171" y="2182980"/>
                </a:lnTo>
                <a:lnTo>
                  <a:pt x="1608096" y="2186470"/>
                </a:lnTo>
                <a:lnTo>
                  <a:pt x="1603972" y="2189960"/>
                </a:lnTo>
                <a:lnTo>
                  <a:pt x="1599849" y="2193768"/>
                </a:lnTo>
                <a:lnTo>
                  <a:pt x="1595408" y="2197893"/>
                </a:lnTo>
                <a:lnTo>
                  <a:pt x="1592236" y="2202970"/>
                </a:lnTo>
                <a:lnTo>
                  <a:pt x="1590333" y="2206143"/>
                </a:lnTo>
                <a:lnTo>
                  <a:pt x="1588746" y="2208999"/>
                </a:lnTo>
                <a:lnTo>
                  <a:pt x="1587478" y="2212489"/>
                </a:lnTo>
                <a:lnTo>
                  <a:pt x="1586526" y="2215980"/>
                </a:lnTo>
                <a:lnTo>
                  <a:pt x="1585892" y="2219470"/>
                </a:lnTo>
                <a:lnTo>
                  <a:pt x="1585574" y="2223595"/>
                </a:lnTo>
                <a:lnTo>
                  <a:pt x="1585574" y="2228989"/>
                </a:lnTo>
                <a:lnTo>
                  <a:pt x="1585892" y="2234701"/>
                </a:lnTo>
                <a:lnTo>
                  <a:pt x="1587160" y="2240413"/>
                </a:lnTo>
                <a:lnTo>
                  <a:pt x="1589064" y="2245807"/>
                </a:lnTo>
                <a:lnTo>
                  <a:pt x="1590333" y="2249297"/>
                </a:lnTo>
                <a:lnTo>
                  <a:pt x="1591601" y="2252153"/>
                </a:lnTo>
                <a:lnTo>
                  <a:pt x="1593505" y="2255326"/>
                </a:lnTo>
                <a:lnTo>
                  <a:pt x="1595408" y="2257864"/>
                </a:lnTo>
                <a:lnTo>
                  <a:pt x="1599531" y="2262941"/>
                </a:lnTo>
                <a:lnTo>
                  <a:pt x="1603655" y="2266749"/>
                </a:lnTo>
                <a:lnTo>
                  <a:pt x="1609682" y="2272143"/>
                </a:lnTo>
                <a:lnTo>
                  <a:pt x="1615074" y="2276268"/>
                </a:lnTo>
                <a:lnTo>
                  <a:pt x="1620467" y="2280076"/>
                </a:lnTo>
                <a:lnTo>
                  <a:pt x="1625859" y="2283884"/>
                </a:lnTo>
                <a:lnTo>
                  <a:pt x="1630617" y="2288644"/>
                </a:lnTo>
                <a:lnTo>
                  <a:pt x="1636010" y="2294038"/>
                </a:lnTo>
                <a:lnTo>
                  <a:pt x="1641402" y="2300384"/>
                </a:lnTo>
                <a:lnTo>
                  <a:pt x="1647112" y="2308317"/>
                </a:lnTo>
                <a:lnTo>
                  <a:pt x="1650284" y="2313077"/>
                </a:lnTo>
                <a:lnTo>
                  <a:pt x="1652822" y="2318153"/>
                </a:lnTo>
                <a:lnTo>
                  <a:pt x="1654725" y="2322596"/>
                </a:lnTo>
                <a:lnTo>
                  <a:pt x="1656628" y="2327673"/>
                </a:lnTo>
                <a:lnTo>
                  <a:pt x="1658214" y="2331798"/>
                </a:lnTo>
                <a:lnTo>
                  <a:pt x="1659800" y="2336240"/>
                </a:lnTo>
                <a:lnTo>
                  <a:pt x="1660434" y="2340682"/>
                </a:lnTo>
                <a:lnTo>
                  <a:pt x="1661386" y="2345125"/>
                </a:lnTo>
                <a:lnTo>
                  <a:pt x="1661703" y="2349250"/>
                </a:lnTo>
                <a:lnTo>
                  <a:pt x="1662020" y="2354009"/>
                </a:lnTo>
                <a:lnTo>
                  <a:pt x="1662020" y="2358134"/>
                </a:lnTo>
                <a:lnTo>
                  <a:pt x="1661703" y="2362577"/>
                </a:lnTo>
                <a:lnTo>
                  <a:pt x="1661386" y="2367019"/>
                </a:lnTo>
                <a:lnTo>
                  <a:pt x="1660752" y="2371461"/>
                </a:lnTo>
                <a:lnTo>
                  <a:pt x="1658531" y="2380029"/>
                </a:lnTo>
                <a:lnTo>
                  <a:pt x="1655676" y="2388279"/>
                </a:lnTo>
                <a:lnTo>
                  <a:pt x="1652187" y="2396211"/>
                </a:lnTo>
                <a:lnTo>
                  <a:pt x="1647112" y="2404461"/>
                </a:lnTo>
                <a:lnTo>
                  <a:pt x="1641719" y="2412077"/>
                </a:lnTo>
                <a:lnTo>
                  <a:pt x="1635375" y="2419375"/>
                </a:lnTo>
                <a:lnTo>
                  <a:pt x="1631886" y="2422865"/>
                </a:lnTo>
                <a:lnTo>
                  <a:pt x="1628080" y="2426038"/>
                </a:lnTo>
                <a:lnTo>
                  <a:pt x="1624273" y="2429529"/>
                </a:lnTo>
                <a:lnTo>
                  <a:pt x="1620150" y="2432702"/>
                </a:lnTo>
                <a:lnTo>
                  <a:pt x="1615709" y="2435240"/>
                </a:lnTo>
                <a:lnTo>
                  <a:pt x="1611268" y="2438414"/>
                </a:lnTo>
                <a:lnTo>
                  <a:pt x="1606510" y="2440635"/>
                </a:lnTo>
                <a:lnTo>
                  <a:pt x="1601752" y="2443490"/>
                </a:lnTo>
                <a:lnTo>
                  <a:pt x="1596677" y="2445712"/>
                </a:lnTo>
                <a:lnTo>
                  <a:pt x="1591284" y="2447615"/>
                </a:lnTo>
                <a:lnTo>
                  <a:pt x="1579548" y="2451741"/>
                </a:lnTo>
                <a:lnTo>
                  <a:pt x="1567811" y="2455231"/>
                </a:lnTo>
                <a:lnTo>
                  <a:pt x="1556075" y="2457452"/>
                </a:lnTo>
                <a:lnTo>
                  <a:pt x="1544655" y="2459356"/>
                </a:lnTo>
                <a:lnTo>
                  <a:pt x="1533870" y="2460625"/>
                </a:lnTo>
                <a:lnTo>
                  <a:pt x="1523720" y="2460625"/>
                </a:lnTo>
                <a:lnTo>
                  <a:pt x="1514204" y="2460308"/>
                </a:lnTo>
                <a:lnTo>
                  <a:pt x="1509446" y="2459356"/>
                </a:lnTo>
                <a:lnTo>
                  <a:pt x="1505005" y="2458721"/>
                </a:lnTo>
                <a:lnTo>
                  <a:pt x="1500881" y="2457452"/>
                </a:lnTo>
                <a:lnTo>
                  <a:pt x="1496440" y="2456500"/>
                </a:lnTo>
                <a:lnTo>
                  <a:pt x="1492634" y="2454914"/>
                </a:lnTo>
                <a:lnTo>
                  <a:pt x="1489462" y="2453327"/>
                </a:lnTo>
                <a:lnTo>
                  <a:pt x="1485338" y="2451423"/>
                </a:lnTo>
                <a:lnTo>
                  <a:pt x="1482166" y="2449519"/>
                </a:lnTo>
                <a:lnTo>
                  <a:pt x="1478994" y="2447298"/>
                </a:lnTo>
                <a:lnTo>
                  <a:pt x="1475822" y="2444442"/>
                </a:lnTo>
                <a:lnTo>
                  <a:pt x="1472967" y="2441904"/>
                </a:lnTo>
                <a:lnTo>
                  <a:pt x="1470112" y="2438731"/>
                </a:lnTo>
                <a:lnTo>
                  <a:pt x="1467575" y="2435875"/>
                </a:lnTo>
                <a:lnTo>
                  <a:pt x="1464720" y="2432067"/>
                </a:lnTo>
                <a:lnTo>
                  <a:pt x="1462182" y="2427942"/>
                </a:lnTo>
                <a:lnTo>
                  <a:pt x="1459962" y="2423817"/>
                </a:lnTo>
                <a:lnTo>
                  <a:pt x="1457742" y="2419058"/>
                </a:lnTo>
                <a:lnTo>
                  <a:pt x="1455521" y="2413981"/>
                </a:lnTo>
                <a:lnTo>
                  <a:pt x="1454252" y="2408904"/>
                </a:lnTo>
                <a:lnTo>
                  <a:pt x="1452666" y="2403510"/>
                </a:lnTo>
                <a:lnTo>
                  <a:pt x="1451080" y="2398433"/>
                </a:lnTo>
                <a:lnTo>
                  <a:pt x="1449811" y="2392086"/>
                </a:lnTo>
                <a:lnTo>
                  <a:pt x="1448860" y="2383836"/>
                </a:lnTo>
                <a:lnTo>
                  <a:pt x="1447908" y="2376221"/>
                </a:lnTo>
                <a:lnTo>
                  <a:pt x="1447591" y="2368923"/>
                </a:lnTo>
                <a:lnTo>
                  <a:pt x="1447908" y="2362259"/>
                </a:lnTo>
                <a:lnTo>
                  <a:pt x="1448543" y="2355913"/>
                </a:lnTo>
                <a:lnTo>
                  <a:pt x="1449494" y="2350202"/>
                </a:lnTo>
                <a:lnTo>
                  <a:pt x="1451397" y="2339413"/>
                </a:lnTo>
                <a:lnTo>
                  <a:pt x="1454252" y="2328307"/>
                </a:lnTo>
                <a:lnTo>
                  <a:pt x="1456473" y="2317202"/>
                </a:lnTo>
                <a:lnTo>
                  <a:pt x="1457107" y="2310855"/>
                </a:lnTo>
                <a:lnTo>
                  <a:pt x="1457742" y="2303875"/>
                </a:lnTo>
                <a:lnTo>
                  <a:pt x="1457107" y="2300067"/>
                </a:lnTo>
                <a:lnTo>
                  <a:pt x="1456473" y="2296259"/>
                </a:lnTo>
                <a:lnTo>
                  <a:pt x="1455521" y="2292134"/>
                </a:lnTo>
                <a:lnTo>
                  <a:pt x="1454570" y="2288326"/>
                </a:lnTo>
                <a:lnTo>
                  <a:pt x="1454570" y="2287692"/>
                </a:lnTo>
                <a:lnTo>
                  <a:pt x="1452666" y="2283884"/>
                </a:lnTo>
                <a:lnTo>
                  <a:pt x="1450446" y="2279759"/>
                </a:lnTo>
                <a:lnTo>
                  <a:pt x="1447908" y="2275951"/>
                </a:lnTo>
                <a:lnTo>
                  <a:pt x="1445371" y="2272461"/>
                </a:lnTo>
                <a:lnTo>
                  <a:pt x="1442833" y="2270240"/>
                </a:lnTo>
                <a:lnTo>
                  <a:pt x="1440295" y="2268336"/>
                </a:lnTo>
                <a:lnTo>
                  <a:pt x="1437758" y="2266432"/>
                </a:lnTo>
                <a:lnTo>
                  <a:pt x="1435537" y="2265163"/>
                </a:lnTo>
                <a:lnTo>
                  <a:pt x="1431096" y="2263259"/>
                </a:lnTo>
                <a:lnTo>
                  <a:pt x="1426973" y="2262624"/>
                </a:lnTo>
                <a:lnTo>
                  <a:pt x="1423801" y="2262307"/>
                </a:lnTo>
                <a:lnTo>
                  <a:pt x="1420629" y="2262307"/>
                </a:lnTo>
                <a:lnTo>
                  <a:pt x="1415871" y="2261672"/>
                </a:lnTo>
                <a:lnTo>
                  <a:pt x="1413968" y="2261672"/>
                </a:lnTo>
                <a:lnTo>
                  <a:pt x="1406355" y="2262624"/>
                </a:lnTo>
                <a:lnTo>
                  <a:pt x="1398425" y="2263576"/>
                </a:lnTo>
                <a:lnTo>
                  <a:pt x="1389860" y="2265480"/>
                </a:lnTo>
                <a:lnTo>
                  <a:pt x="1381296" y="2268018"/>
                </a:lnTo>
                <a:lnTo>
                  <a:pt x="1371462" y="2270874"/>
                </a:lnTo>
                <a:lnTo>
                  <a:pt x="1347989" y="2278490"/>
                </a:lnTo>
                <a:lnTo>
                  <a:pt x="1322296" y="2287375"/>
                </a:lnTo>
                <a:lnTo>
                  <a:pt x="1299774" y="2296259"/>
                </a:lnTo>
                <a:lnTo>
                  <a:pt x="1275984" y="2305461"/>
                </a:lnTo>
                <a:lnTo>
                  <a:pt x="1252194" y="2315298"/>
                </a:lnTo>
                <a:lnTo>
                  <a:pt x="1228404" y="2325134"/>
                </a:lnTo>
                <a:lnTo>
                  <a:pt x="1204931" y="2335605"/>
                </a:lnTo>
                <a:lnTo>
                  <a:pt x="1182726" y="2345759"/>
                </a:lnTo>
                <a:lnTo>
                  <a:pt x="1161791" y="2355596"/>
                </a:lnTo>
                <a:lnTo>
                  <a:pt x="1142442" y="2365115"/>
                </a:lnTo>
                <a:lnTo>
                  <a:pt x="1129753" y="2337509"/>
                </a:lnTo>
                <a:lnTo>
                  <a:pt x="1114528" y="2304192"/>
                </a:lnTo>
                <a:lnTo>
                  <a:pt x="1101839" y="2275951"/>
                </a:lnTo>
                <a:lnTo>
                  <a:pt x="1092958" y="2255009"/>
                </a:lnTo>
                <a:lnTo>
                  <a:pt x="1084711" y="2233749"/>
                </a:lnTo>
                <a:lnTo>
                  <a:pt x="1076463" y="2213124"/>
                </a:lnTo>
                <a:lnTo>
                  <a:pt x="1068850" y="2193768"/>
                </a:lnTo>
                <a:lnTo>
                  <a:pt x="1062506" y="2175047"/>
                </a:lnTo>
                <a:lnTo>
                  <a:pt x="1056797" y="2157912"/>
                </a:lnTo>
                <a:lnTo>
                  <a:pt x="1051721" y="2142681"/>
                </a:lnTo>
                <a:lnTo>
                  <a:pt x="1048232" y="2129037"/>
                </a:lnTo>
                <a:lnTo>
                  <a:pt x="1046963" y="2123643"/>
                </a:lnTo>
                <a:lnTo>
                  <a:pt x="1056797" y="2126181"/>
                </a:lnTo>
                <a:lnTo>
                  <a:pt x="1069168" y="2128720"/>
                </a:lnTo>
                <a:lnTo>
                  <a:pt x="1075512" y="2129989"/>
                </a:lnTo>
                <a:lnTo>
                  <a:pt x="1082173" y="2130624"/>
                </a:lnTo>
                <a:lnTo>
                  <a:pt x="1089469" y="2131576"/>
                </a:lnTo>
                <a:lnTo>
                  <a:pt x="1097081" y="2131893"/>
                </a:lnTo>
                <a:lnTo>
                  <a:pt x="1105329" y="2131893"/>
                </a:lnTo>
                <a:lnTo>
                  <a:pt x="1113893" y="2130941"/>
                </a:lnTo>
                <a:lnTo>
                  <a:pt x="1122775" y="2130306"/>
                </a:lnTo>
                <a:lnTo>
                  <a:pt x="1132291" y="2128720"/>
                </a:lnTo>
                <a:lnTo>
                  <a:pt x="1140221" y="2127133"/>
                </a:lnTo>
                <a:lnTo>
                  <a:pt x="1148151" y="2125229"/>
                </a:lnTo>
                <a:lnTo>
                  <a:pt x="1155764" y="2123008"/>
                </a:lnTo>
                <a:lnTo>
                  <a:pt x="1163060" y="2120787"/>
                </a:lnTo>
                <a:lnTo>
                  <a:pt x="1163377" y="2120470"/>
                </a:lnTo>
                <a:lnTo>
                  <a:pt x="1164011" y="2119835"/>
                </a:lnTo>
                <a:lnTo>
                  <a:pt x="1171624" y="2116979"/>
                </a:lnTo>
                <a:lnTo>
                  <a:pt x="1179237" y="2113489"/>
                </a:lnTo>
                <a:lnTo>
                  <a:pt x="1186216" y="2109681"/>
                </a:lnTo>
                <a:lnTo>
                  <a:pt x="1193194" y="2105556"/>
                </a:lnTo>
                <a:lnTo>
                  <a:pt x="1199221" y="2101114"/>
                </a:lnTo>
                <a:lnTo>
                  <a:pt x="1204931" y="2096354"/>
                </a:lnTo>
                <a:lnTo>
                  <a:pt x="1210640" y="2090960"/>
                </a:lnTo>
                <a:lnTo>
                  <a:pt x="1215715" y="2085566"/>
                </a:lnTo>
                <a:lnTo>
                  <a:pt x="1219205" y="2081441"/>
                </a:lnTo>
                <a:lnTo>
                  <a:pt x="1222060" y="2076681"/>
                </a:lnTo>
                <a:lnTo>
                  <a:pt x="1225232" y="2072239"/>
                </a:lnTo>
                <a:lnTo>
                  <a:pt x="1228404" y="2067479"/>
                </a:lnTo>
                <a:lnTo>
                  <a:pt x="1230624" y="2063037"/>
                </a:lnTo>
                <a:lnTo>
                  <a:pt x="1232844" y="2057960"/>
                </a:lnTo>
                <a:lnTo>
                  <a:pt x="1234748" y="2053200"/>
                </a:lnTo>
                <a:lnTo>
                  <a:pt x="1236651" y="2048123"/>
                </a:lnTo>
                <a:lnTo>
                  <a:pt x="1239823" y="2037652"/>
                </a:lnTo>
                <a:lnTo>
                  <a:pt x="1242043" y="2027498"/>
                </a:lnTo>
                <a:lnTo>
                  <a:pt x="1243312" y="2016710"/>
                </a:lnTo>
                <a:lnTo>
                  <a:pt x="1243947" y="2005921"/>
                </a:lnTo>
                <a:lnTo>
                  <a:pt x="1243629" y="1995450"/>
                </a:lnTo>
                <a:lnTo>
                  <a:pt x="1243312" y="1984662"/>
                </a:lnTo>
                <a:lnTo>
                  <a:pt x="1241726" y="1973873"/>
                </a:lnTo>
                <a:lnTo>
                  <a:pt x="1239823" y="1963085"/>
                </a:lnTo>
                <a:lnTo>
                  <a:pt x="1237602" y="1952296"/>
                </a:lnTo>
                <a:lnTo>
                  <a:pt x="1234748" y="1941508"/>
                </a:lnTo>
                <a:lnTo>
                  <a:pt x="1231258" y="1930719"/>
                </a:lnTo>
                <a:lnTo>
                  <a:pt x="1227452" y="1919931"/>
                </a:lnTo>
                <a:lnTo>
                  <a:pt x="1224914" y="1912632"/>
                </a:lnTo>
                <a:lnTo>
                  <a:pt x="1221742" y="1905652"/>
                </a:lnTo>
                <a:lnTo>
                  <a:pt x="1218253" y="1898671"/>
                </a:lnTo>
                <a:lnTo>
                  <a:pt x="1214447" y="1892007"/>
                </a:lnTo>
                <a:lnTo>
                  <a:pt x="1210640" y="1885661"/>
                </a:lnTo>
                <a:lnTo>
                  <a:pt x="1206517" y="1879632"/>
                </a:lnTo>
                <a:lnTo>
                  <a:pt x="1201759" y="1873286"/>
                </a:lnTo>
                <a:lnTo>
                  <a:pt x="1197318" y="1868209"/>
                </a:lnTo>
                <a:lnTo>
                  <a:pt x="1192242" y="1862180"/>
                </a:lnTo>
                <a:lnTo>
                  <a:pt x="1187484" y="1857421"/>
                </a:lnTo>
                <a:lnTo>
                  <a:pt x="1182092" y="1852344"/>
                </a:lnTo>
                <a:lnTo>
                  <a:pt x="1176699" y="1847902"/>
                </a:lnTo>
                <a:lnTo>
                  <a:pt x="1170990" y="1843459"/>
                </a:lnTo>
                <a:lnTo>
                  <a:pt x="1164963" y="1839334"/>
                </a:lnTo>
                <a:lnTo>
                  <a:pt x="1159253" y="1835526"/>
                </a:lnTo>
                <a:lnTo>
                  <a:pt x="1152909" y="1832036"/>
                </a:lnTo>
                <a:lnTo>
                  <a:pt x="1146565" y="1829180"/>
                </a:lnTo>
                <a:lnTo>
                  <a:pt x="1139904" y="1826325"/>
                </a:lnTo>
                <a:lnTo>
                  <a:pt x="1133560" y="1823786"/>
                </a:lnTo>
                <a:lnTo>
                  <a:pt x="1126899" y="1821882"/>
                </a:lnTo>
                <a:lnTo>
                  <a:pt x="1120237" y="1819978"/>
                </a:lnTo>
                <a:lnTo>
                  <a:pt x="1113259" y="1818392"/>
                </a:lnTo>
                <a:lnTo>
                  <a:pt x="1106280" y="1817440"/>
                </a:lnTo>
                <a:lnTo>
                  <a:pt x="1099619" y="1816805"/>
                </a:lnTo>
                <a:lnTo>
                  <a:pt x="1092323" y="1816488"/>
                </a:lnTo>
                <a:lnTo>
                  <a:pt x="1085345" y="1816488"/>
                </a:lnTo>
                <a:lnTo>
                  <a:pt x="1078049" y="1816805"/>
                </a:lnTo>
                <a:lnTo>
                  <a:pt x="1071071" y="1817440"/>
                </a:lnTo>
                <a:lnTo>
                  <a:pt x="1064092" y="1818709"/>
                </a:lnTo>
                <a:lnTo>
                  <a:pt x="1057114" y="1820296"/>
                </a:lnTo>
                <a:lnTo>
                  <a:pt x="1049818" y="1822517"/>
                </a:lnTo>
                <a:lnTo>
                  <a:pt x="1042840" y="1824738"/>
                </a:lnTo>
                <a:lnTo>
                  <a:pt x="1042205" y="1824738"/>
                </a:lnTo>
                <a:lnTo>
                  <a:pt x="1041254" y="1825373"/>
                </a:lnTo>
                <a:lnTo>
                  <a:pt x="1034275" y="1828228"/>
                </a:lnTo>
                <a:lnTo>
                  <a:pt x="1026345" y="1831719"/>
                </a:lnTo>
                <a:lnTo>
                  <a:pt x="1019367" y="1835526"/>
                </a:lnTo>
                <a:lnTo>
                  <a:pt x="1012388" y="1840286"/>
                </a:lnTo>
                <a:lnTo>
                  <a:pt x="1004458" y="1845363"/>
                </a:lnTo>
                <a:lnTo>
                  <a:pt x="997480" y="1850757"/>
                </a:lnTo>
                <a:lnTo>
                  <a:pt x="991453" y="1856152"/>
                </a:lnTo>
                <a:lnTo>
                  <a:pt x="985743" y="1861546"/>
                </a:lnTo>
                <a:lnTo>
                  <a:pt x="980985" y="1866940"/>
                </a:lnTo>
                <a:lnTo>
                  <a:pt x="976544" y="1872017"/>
                </a:lnTo>
                <a:lnTo>
                  <a:pt x="969566" y="1880584"/>
                </a:lnTo>
                <a:lnTo>
                  <a:pt x="964490" y="1887565"/>
                </a:lnTo>
                <a:lnTo>
                  <a:pt x="961636" y="1891690"/>
                </a:lnTo>
                <a:lnTo>
                  <a:pt x="961001" y="1892007"/>
                </a:lnTo>
                <a:lnTo>
                  <a:pt x="958146" y="1888200"/>
                </a:lnTo>
                <a:lnTo>
                  <a:pt x="954974" y="1882488"/>
                </a:lnTo>
                <a:lnTo>
                  <a:pt x="951485" y="1876459"/>
                </a:lnTo>
                <a:lnTo>
                  <a:pt x="948631" y="1869161"/>
                </a:lnTo>
                <a:lnTo>
                  <a:pt x="945141" y="1861229"/>
                </a:lnTo>
                <a:lnTo>
                  <a:pt x="941652" y="1852344"/>
                </a:lnTo>
                <a:lnTo>
                  <a:pt x="935625" y="1834892"/>
                </a:lnTo>
                <a:lnTo>
                  <a:pt x="929915" y="1815536"/>
                </a:lnTo>
                <a:lnTo>
                  <a:pt x="924206" y="1794911"/>
                </a:lnTo>
                <a:lnTo>
                  <a:pt x="918179" y="1773651"/>
                </a:lnTo>
                <a:lnTo>
                  <a:pt x="913104" y="1751757"/>
                </a:lnTo>
                <a:lnTo>
                  <a:pt x="908028" y="1729545"/>
                </a:lnTo>
                <a:lnTo>
                  <a:pt x="902953" y="1707968"/>
                </a:lnTo>
                <a:lnTo>
                  <a:pt x="898830" y="1686709"/>
                </a:lnTo>
                <a:lnTo>
                  <a:pt x="891217" y="1648632"/>
                </a:lnTo>
                <a:lnTo>
                  <a:pt x="885824" y="1617218"/>
                </a:lnTo>
                <a:lnTo>
                  <a:pt x="884238" y="1609285"/>
                </a:lnTo>
                <a:lnTo>
                  <a:pt x="1433951" y="1406525"/>
                </a:lnTo>
                <a:close/>
                <a:moveTo>
                  <a:pt x="2109553" y="457200"/>
                </a:moveTo>
                <a:lnTo>
                  <a:pt x="2506663" y="808102"/>
                </a:lnTo>
                <a:lnTo>
                  <a:pt x="2501584" y="816034"/>
                </a:lnTo>
                <a:lnTo>
                  <a:pt x="2495553" y="825234"/>
                </a:lnTo>
                <a:lnTo>
                  <a:pt x="2487935" y="836022"/>
                </a:lnTo>
                <a:lnTo>
                  <a:pt x="2479046" y="847443"/>
                </a:lnTo>
                <a:lnTo>
                  <a:pt x="2459048" y="872825"/>
                </a:lnTo>
                <a:lnTo>
                  <a:pt x="2437463" y="899158"/>
                </a:lnTo>
                <a:lnTo>
                  <a:pt x="2416194" y="925492"/>
                </a:lnTo>
                <a:lnTo>
                  <a:pt x="2397148" y="948970"/>
                </a:lnTo>
                <a:lnTo>
                  <a:pt x="2388895" y="959757"/>
                </a:lnTo>
                <a:lnTo>
                  <a:pt x="2381912" y="969275"/>
                </a:lnTo>
                <a:lnTo>
                  <a:pt x="2376515" y="977524"/>
                </a:lnTo>
                <a:lnTo>
                  <a:pt x="2372706" y="983870"/>
                </a:lnTo>
                <a:lnTo>
                  <a:pt x="2362231" y="1002589"/>
                </a:lnTo>
                <a:lnTo>
                  <a:pt x="2352073" y="1021308"/>
                </a:lnTo>
                <a:lnTo>
                  <a:pt x="2341597" y="1039392"/>
                </a:lnTo>
                <a:lnTo>
                  <a:pt x="2331440" y="1056525"/>
                </a:lnTo>
                <a:lnTo>
                  <a:pt x="2320964" y="1073658"/>
                </a:lnTo>
                <a:lnTo>
                  <a:pt x="2310489" y="1090156"/>
                </a:lnTo>
                <a:lnTo>
                  <a:pt x="2300014" y="1106336"/>
                </a:lnTo>
                <a:lnTo>
                  <a:pt x="2289221" y="1121883"/>
                </a:lnTo>
                <a:lnTo>
                  <a:pt x="2278745" y="1136794"/>
                </a:lnTo>
                <a:lnTo>
                  <a:pt x="2267953" y="1151706"/>
                </a:lnTo>
                <a:lnTo>
                  <a:pt x="2257160" y="1165983"/>
                </a:lnTo>
                <a:lnTo>
                  <a:pt x="2246050" y="1179626"/>
                </a:lnTo>
                <a:lnTo>
                  <a:pt x="2235257" y="1192951"/>
                </a:lnTo>
                <a:lnTo>
                  <a:pt x="2224147" y="1205960"/>
                </a:lnTo>
                <a:lnTo>
                  <a:pt x="2213354" y="1218650"/>
                </a:lnTo>
                <a:lnTo>
                  <a:pt x="2202244" y="1230707"/>
                </a:lnTo>
                <a:lnTo>
                  <a:pt x="2190499" y="1242446"/>
                </a:lnTo>
                <a:lnTo>
                  <a:pt x="2179389" y="1253867"/>
                </a:lnTo>
                <a:lnTo>
                  <a:pt x="2167961" y="1264972"/>
                </a:lnTo>
                <a:lnTo>
                  <a:pt x="2156533" y="1275442"/>
                </a:lnTo>
                <a:lnTo>
                  <a:pt x="2145106" y="1285912"/>
                </a:lnTo>
                <a:lnTo>
                  <a:pt x="2133678" y="1295747"/>
                </a:lnTo>
                <a:lnTo>
                  <a:pt x="2121933" y="1305265"/>
                </a:lnTo>
                <a:lnTo>
                  <a:pt x="2109870" y="1314466"/>
                </a:lnTo>
                <a:lnTo>
                  <a:pt x="2098125" y="1323350"/>
                </a:lnTo>
                <a:lnTo>
                  <a:pt x="2086063" y="1332233"/>
                </a:lnTo>
                <a:lnTo>
                  <a:pt x="2074000" y="1340165"/>
                </a:lnTo>
                <a:lnTo>
                  <a:pt x="2062255" y="1348097"/>
                </a:lnTo>
                <a:lnTo>
                  <a:pt x="2049875" y="1355712"/>
                </a:lnTo>
                <a:lnTo>
                  <a:pt x="2037495" y="1363009"/>
                </a:lnTo>
                <a:lnTo>
                  <a:pt x="2025116" y="1370306"/>
                </a:lnTo>
                <a:lnTo>
                  <a:pt x="2012418" y="1377286"/>
                </a:lnTo>
                <a:lnTo>
                  <a:pt x="1991785" y="1388390"/>
                </a:lnTo>
                <a:lnTo>
                  <a:pt x="1971152" y="1400129"/>
                </a:lnTo>
                <a:lnTo>
                  <a:pt x="1951153" y="1411868"/>
                </a:lnTo>
                <a:lnTo>
                  <a:pt x="1931472" y="1424559"/>
                </a:lnTo>
                <a:lnTo>
                  <a:pt x="1911474" y="1436933"/>
                </a:lnTo>
                <a:lnTo>
                  <a:pt x="1892428" y="1449941"/>
                </a:lnTo>
                <a:lnTo>
                  <a:pt x="1873699" y="1462949"/>
                </a:lnTo>
                <a:lnTo>
                  <a:pt x="1854971" y="1476274"/>
                </a:lnTo>
                <a:lnTo>
                  <a:pt x="1836560" y="1489600"/>
                </a:lnTo>
                <a:lnTo>
                  <a:pt x="1818466" y="1502925"/>
                </a:lnTo>
                <a:lnTo>
                  <a:pt x="1801324" y="1516885"/>
                </a:lnTo>
                <a:lnTo>
                  <a:pt x="1784183" y="1530211"/>
                </a:lnTo>
                <a:lnTo>
                  <a:pt x="1767359" y="1543853"/>
                </a:lnTo>
                <a:lnTo>
                  <a:pt x="1750852" y="1557496"/>
                </a:lnTo>
                <a:lnTo>
                  <a:pt x="1719109" y="1585099"/>
                </a:lnTo>
                <a:lnTo>
                  <a:pt x="1688953" y="1612384"/>
                </a:lnTo>
                <a:lnTo>
                  <a:pt x="1660066" y="1638717"/>
                </a:lnTo>
                <a:lnTo>
                  <a:pt x="1633402" y="1664734"/>
                </a:lnTo>
                <a:lnTo>
                  <a:pt x="1608642" y="1689481"/>
                </a:lnTo>
                <a:lnTo>
                  <a:pt x="1585152" y="1713276"/>
                </a:lnTo>
                <a:lnTo>
                  <a:pt x="1563884" y="1735485"/>
                </a:lnTo>
                <a:lnTo>
                  <a:pt x="1527061" y="1774827"/>
                </a:lnTo>
                <a:lnTo>
                  <a:pt x="1518490" y="1775461"/>
                </a:lnTo>
                <a:lnTo>
                  <a:pt x="1510555" y="1776413"/>
                </a:lnTo>
                <a:lnTo>
                  <a:pt x="1502619" y="1776413"/>
                </a:lnTo>
                <a:lnTo>
                  <a:pt x="1495318" y="1776413"/>
                </a:lnTo>
                <a:lnTo>
                  <a:pt x="1488017" y="1775778"/>
                </a:lnTo>
                <a:lnTo>
                  <a:pt x="1480716" y="1774827"/>
                </a:lnTo>
                <a:lnTo>
                  <a:pt x="1474050" y="1773557"/>
                </a:lnTo>
                <a:lnTo>
                  <a:pt x="1467384" y="1771971"/>
                </a:lnTo>
                <a:lnTo>
                  <a:pt x="1461352" y="1770068"/>
                </a:lnTo>
                <a:lnTo>
                  <a:pt x="1455004" y="1767847"/>
                </a:lnTo>
                <a:lnTo>
                  <a:pt x="1449290" y="1765626"/>
                </a:lnTo>
                <a:lnTo>
                  <a:pt x="1443576" y="1762453"/>
                </a:lnTo>
                <a:lnTo>
                  <a:pt x="1438180" y="1759598"/>
                </a:lnTo>
                <a:lnTo>
                  <a:pt x="1433418" y="1756425"/>
                </a:lnTo>
                <a:lnTo>
                  <a:pt x="1428339" y="1752618"/>
                </a:lnTo>
                <a:lnTo>
                  <a:pt x="1423895" y="1748810"/>
                </a:lnTo>
                <a:lnTo>
                  <a:pt x="1419134" y="1744686"/>
                </a:lnTo>
                <a:lnTo>
                  <a:pt x="1415007" y="1740244"/>
                </a:lnTo>
                <a:lnTo>
                  <a:pt x="1411198" y="1735802"/>
                </a:lnTo>
                <a:lnTo>
                  <a:pt x="1407389" y="1731043"/>
                </a:lnTo>
                <a:lnTo>
                  <a:pt x="1403897" y="1726284"/>
                </a:lnTo>
                <a:lnTo>
                  <a:pt x="1400405" y="1720891"/>
                </a:lnTo>
                <a:lnTo>
                  <a:pt x="1397548" y="1715497"/>
                </a:lnTo>
                <a:lnTo>
                  <a:pt x="1394691" y="1710103"/>
                </a:lnTo>
                <a:lnTo>
                  <a:pt x="1392152" y="1704392"/>
                </a:lnTo>
                <a:lnTo>
                  <a:pt x="1389295" y="1698682"/>
                </a:lnTo>
                <a:lnTo>
                  <a:pt x="1387390" y="1692971"/>
                </a:lnTo>
                <a:lnTo>
                  <a:pt x="1385168" y="1686943"/>
                </a:lnTo>
                <a:lnTo>
                  <a:pt x="1381676" y="1674569"/>
                </a:lnTo>
                <a:lnTo>
                  <a:pt x="1379454" y="1661561"/>
                </a:lnTo>
                <a:lnTo>
                  <a:pt x="1377550" y="1648553"/>
                </a:lnTo>
                <a:lnTo>
                  <a:pt x="1376597" y="1635227"/>
                </a:lnTo>
                <a:lnTo>
                  <a:pt x="1376280" y="1621902"/>
                </a:lnTo>
                <a:lnTo>
                  <a:pt x="1377232" y="1608577"/>
                </a:lnTo>
                <a:lnTo>
                  <a:pt x="1378185" y="1595251"/>
                </a:lnTo>
                <a:lnTo>
                  <a:pt x="1380724" y="1581609"/>
                </a:lnTo>
                <a:lnTo>
                  <a:pt x="1383264" y="1568600"/>
                </a:lnTo>
                <a:lnTo>
                  <a:pt x="1386755" y="1555592"/>
                </a:lnTo>
                <a:lnTo>
                  <a:pt x="1390882" y="1543219"/>
                </a:lnTo>
                <a:lnTo>
                  <a:pt x="1395961" y="1531162"/>
                </a:lnTo>
                <a:lnTo>
                  <a:pt x="1401675" y="1519741"/>
                </a:lnTo>
                <a:lnTo>
                  <a:pt x="1407706" y="1508953"/>
                </a:lnTo>
                <a:lnTo>
                  <a:pt x="1411198" y="1503877"/>
                </a:lnTo>
                <a:lnTo>
                  <a:pt x="1414690" y="1498801"/>
                </a:lnTo>
                <a:lnTo>
                  <a:pt x="1418499" y="1494042"/>
                </a:lnTo>
                <a:lnTo>
                  <a:pt x="1422308" y="1489600"/>
                </a:lnTo>
                <a:lnTo>
                  <a:pt x="1426117" y="1485158"/>
                </a:lnTo>
                <a:lnTo>
                  <a:pt x="1430244" y="1480716"/>
                </a:lnTo>
                <a:lnTo>
                  <a:pt x="1434370" y="1476909"/>
                </a:lnTo>
                <a:lnTo>
                  <a:pt x="1439132" y="1473419"/>
                </a:lnTo>
                <a:lnTo>
                  <a:pt x="1469606" y="1446451"/>
                </a:lnTo>
                <a:lnTo>
                  <a:pt x="1501032" y="1418214"/>
                </a:lnTo>
                <a:lnTo>
                  <a:pt x="1532775" y="1389025"/>
                </a:lnTo>
                <a:lnTo>
                  <a:pt x="1563884" y="1360153"/>
                </a:lnTo>
                <a:lnTo>
                  <a:pt x="1593088" y="1331599"/>
                </a:lnTo>
                <a:lnTo>
                  <a:pt x="1619752" y="1305265"/>
                </a:lnTo>
                <a:lnTo>
                  <a:pt x="1631814" y="1292892"/>
                </a:lnTo>
                <a:lnTo>
                  <a:pt x="1642925" y="1280836"/>
                </a:lnTo>
                <a:lnTo>
                  <a:pt x="1652765" y="1270048"/>
                </a:lnTo>
                <a:lnTo>
                  <a:pt x="1661653" y="1259896"/>
                </a:lnTo>
                <a:lnTo>
                  <a:pt x="1663875" y="1249426"/>
                </a:lnTo>
                <a:lnTo>
                  <a:pt x="1666415" y="1238956"/>
                </a:lnTo>
                <a:lnTo>
                  <a:pt x="1668319" y="1228169"/>
                </a:lnTo>
                <a:lnTo>
                  <a:pt x="1669272" y="1217064"/>
                </a:lnTo>
                <a:lnTo>
                  <a:pt x="1670224" y="1206277"/>
                </a:lnTo>
                <a:lnTo>
                  <a:pt x="1670224" y="1195172"/>
                </a:lnTo>
                <a:lnTo>
                  <a:pt x="1669589" y="1184068"/>
                </a:lnTo>
                <a:lnTo>
                  <a:pt x="1668637" y="1172963"/>
                </a:lnTo>
                <a:lnTo>
                  <a:pt x="1666732" y="1162176"/>
                </a:lnTo>
                <a:lnTo>
                  <a:pt x="1663875" y="1151072"/>
                </a:lnTo>
                <a:lnTo>
                  <a:pt x="1660384" y="1139967"/>
                </a:lnTo>
                <a:lnTo>
                  <a:pt x="1655939" y="1128863"/>
                </a:lnTo>
                <a:lnTo>
                  <a:pt x="1653717" y="1123469"/>
                </a:lnTo>
                <a:lnTo>
                  <a:pt x="1650543" y="1118076"/>
                </a:lnTo>
                <a:lnTo>
                  <a:pt x="1647686" y="1112365"/>
                </a:lnTo>
                <a:lnTo>
                  <a:pt x="1644512" y="1106971"/>
                </a:lnTo>
                <a:lnTo>
                  <a:pt x="1640703" y="1101577"/>
                </a:lnTo>
                <a:lnTo>
                  <a:pt x="1636893" y="1096184"/>
                </a:lnTo>
                <a:lnTo>
                  <a:pt x="1632767" y="1091425"/>
                </a:lnTo>
                <a:lnTo>
                  <a:pt x="1631959" y="1090444"/>
                </a:lnTo>
                <a:lnTo>
                  <a:pt x="1631814" y="1090156"/>
                </a:lnTo>
                <a:lnTo>
                  <a:pt x="1628323" y="1086031"/>
                </a:lnTo>
                <a:lnTo>
                  <a:pt x="1631959" y="1090444"/>
                </a:lnTo>
                <a:lnTo>
                  <a:pt x="1633719" y="1093963"/>
                </a:lnTo>
                <a:lnTo>
                  <a:pt x="1634989" y="1097453"/>
                </a:lnTo>
                <a:lnTo>
                  <a:pt x="1635306" y="1099039"/>
                </a:lnTo>
                <a:lnTo>
                  <a:pt x="1635306" y="1100626"/>
                </a:lnTo>
                <a:lnTo>
                  <a:pt x="1634989" y="1101577"/>
                </a:lnTo>
                <a:lnTo>
                  <a:pt x="1634671" y="1103164"/>
                </a:lnTo>
                <a:lnTo>
                  <a:pt x="1633719" y="1104433"/>
                </a:lnTo>
                <a:lnTo>
                  <a:pt x="1633084" y="1105067"/>
                </a:lnTo>
                <a:lnTo>
                  <a:pt x="1630227" y="1106971"/>
                </a:lnTo>
                <a:lnTo>
                  <a:pt x="1627370" y="1108557"/>
                </a:lnTo>
                <a:lnTo>
                  <a:pt x="1623561" y="1109192"/>
                </a:lnTo>
                <a:lnTo>
                  <a:pt x="1618800" y="1110144"/>
                </a:lnTo>
                <a:lnTo>
                  <a:pt x="1613403" y="1110461"/>
                </a:lnTo>
                <a:lnTo>
                  <a:pt x="1607690" y="1110461"/>
                </a:lnTo>
                <a:lnTo>
                  <a:pt x="1601341" y="1110461"/>
                </a:lnTo>
                <a:lnTo>
                  <a:pt x="1594675" y="1109509"/>
                </a:lnTo>
                <a:lnTo>
                  <a:pt x="1579755" y="1108240"/>
                </a:lnTo>
                <a:lnTo>
                  <a:pt x="1563884" y="1105067"/>
                </a:lnTo>
                <a:lnTo>
                  <a:pt x="1546425" y="1101577"/>
                </a:lnTo>
                <a:lnTo>
                  <a:pt x="1528966" y="1097770"/>
                </a:lnTo>
                <a:lnTo>
                  <a:pt x="1511507" y="1092694"/>
                </a:lnTo>
                <a:lnTo>
                  <a:pt x="1493731" y="1087935"/>
                </a:lnTo>
                <a:lnTo>
                  <a:pt x="1477224" y="1082541"/>
                </a:lnTo>
                <a:lnTo>
                  <a:pt x="1461670" y="1077148"/>
                </a:lnTo>
                <a:lnTo>
                  <a:pt x="1447385" y="1071754"/>
                </a:lnTo>
                <a:lnTo>
                  <a:pt x="1258829" y="1280836"/>
                </a:lnTo>
                <a:lnTo>
                  <a:pt x="1257560" y="1287815"/>
                </a:lnTo>
                <a:lnTo>
                  <a:pt x="1255972" y="1297334"/>
                </a:lnTo>
                <a:lnTo>
                  <a:pt x="1253750" y="1311928"/>
                </a:lnTo>
                <a:lnTo>
                  <a:pt x="1250893" y="1332233"/>
                </a:lnTo>
                <a:lnTo>
                  <a:pt x="1247719" y="1358567"/>
                </a:lnTo>
                <a:lnTo>
                  <a:pt x="1243910" y="1391246"/>
                </a:lnTo>
                <a:lnTo>
                  <a:pt x="1240101" y="1431539"/>
                </a:lnTo>
                <a:lnTo>
                  <a:pt x="1200104" y="1448672"/>
                </a:lnTo>
                <a:lnTo>
                  <a:pt x="1159155" y="1465487"/>
                </a:lnTo>
                <a:lnTo>
                  <a:pt x="1111857" y="1484206"/>
                </a:lnTo>
                <a:lnTo>
                  <a:pt x="1088050" y="1493407"/>
                </a:lnTo>
                <a:lnTo>
                  <a:pt x="1064560" y="1502291"/>
                </a:lnTo>
                <a:lnTo>
                  <a:pt x="1042974" y="1509588"/>
                </a:lnTo>
                <a:lnTo>
                  <a:pt x="1023293" y="1515616"/>
                </a:lnTo>
                <a:lnTo>
                  <a:pt x="1014405" y="1518154"/>
                </a:lnTo>
                <a:lnTo>
                  <a:pt x="1006787" y="1520058"/>
                </a:lnTo>
                <a:lnTo>
                  <a:pt x="1000120" y="1521644"/>
                </a:lnTo>
                <a:lnTo>
                  <a:pt x="993772" y="1522596"/>
                </a:lnTo>
                <a:lnTo>
                  <a:pt x="989328" y="1522913"/>
                </a:lnTo>
                <a:lnTo>
                  <a:pt x="985836" y="1522596"/>
                </a:lnTo>
                <a:lnTo>
                  <a:pt x="984249" y="1521644"/>
                </a:lnTo>
                <a:lnTo>
                  <a:pt x="983614" y="1521327"/>
                </a:lnTo>
                <a:lnTo>
                  <a:pt x="982662" y="1520692"/>
                </a:lnTo>
                <a:lnTo>
                  <a:pt x="982662" y="1519423"/>
                </a:lnTo>
                <a:lnTo>
                  <a:pt x="980440" y="1476274"/>
                </a:lnTo>
                <a:lnTo>
                  <a:pt x="979487" y="1435981"/>
                </a:lnTo>
                <a:lnTo>
                  <a:pt x="978217" y="1398860"/>
                </a:lnTo>
                <a:lnTo>
                  <a:pt x="977900" y="1364912"/>
                </a:lnTo>
                <a:lnTo>
                  <a:pt x="978217" y="1334137"/>
                </a:lnTo>
                <a:lnTo>
                  <a:pt x="978535" y="1306217"/>
                </a:lnTo>
                <a:lnTo>
                  <a:pt x="978852" y="1280836"/>
                </a:lnTo>
                <a:lnTo>
                  <a:pt x="980122" y="1258309"/>
                </a:lnTo>
                <a:lnTo>
                  <a:pt x="980757" y="1238956"/>
                </a:lnTo>
                <a:lnTo>
                  <a:pt x="982027" y="1222140"/>
                </a:lnTo>
                <a:lnTo>
                  <a:pt x="984249" y="1196441"/>
                </a:lnTo>
                <a:lnTo>
                  <a:pt x="986153" y="1181213"/>
                </a:lnTo>
                <a:lnTo>
                  <a:pt x="987106" y="1176136"/>
                </a:lnTo>
                <a:lnTo>
                  <a:pt x="999486" y="1158052"/>
                </a:lnTo>
                <a:lnTo>
                  <a:pt x="1033451" y="1110461"/>
                </a:lnTo>
                <a:lnTo>
                  <a:pt x="1082018" y="1042882"/>
                </a:lnTo>
                <a:lnTo>
                  <a:pt x="1109318" y="1004492"/>
                </a:lnTo>
                <a:lnTo>
                  <a:pt x="1138522" y="965151"/>
                </a:lnTo>
                <a:lnTo>
                  <a:pt x="1168361" y="925492"/>
                </a:lnTo>
                <a:lnTo>
                  <a:pt x="1197247" y="887737"/>
                </a:lnTo>
                <a:lnTo>
                  <a:pt x="1225816" y="851568"/>
                </a:lnTo>
                <a:lnTo>
                  <a:pt x="1239148" y="835070"/>
                </a:lnTo>
                <a:lnTo>
                  <a:pt x="1251528" y="819841"/>
                </a:lnTo>
                <a:lnTo>
                  <a:pt x="1263908" y="805564"/>
                </a:lnTo>
                <a:lnTo>
                  <a:pt x="1275336" y="792873"/>
                </a:lnTo>
                <a:lnTo>
                  <a:pt x="1285811" y="781451"/>
                </a:lnTo>
                <a:lnTo>
                  <a:pt x="1295334" y="771616"/>
                </a:lnTo>
                <a:lnTo>
                  <a:pt x="1303588" y="764001"/>
                </a:lnTo>
                <a:lnTo>
                  <a:pt x="1310889" y="758290"/>
                </a:lnTo>
                <a:lnTo>
                  <a:pt x="1314380" y="756387"/>
                </a:lnTo>
                <a:lnTo>
                  <a:pt x="1317237" y="754800"/>
                </a:lnTo>
                <a:lnTo>
                  <a:pt x="1319777" y="754166"/>
                </a:lnTo>
                <a:lnTo>
                  <a:pt x="1321681" y="753849"/>
                </a:lnTo>
                <a:lnTo>
                  <a:pt x="1365170" y="739889"/>
                </a:lnTo>
                <a:lnTo>
                  <a:pt x="1407389" y="727832"/>
                </a:lnTo>
                <a:lnTo>
                  <a:pt x="1447068" y="716410"/>
                </a:lnTo>
                <a:lnTo>
                  <a:pt x="1486112" y="705623"/>
                </a:lnTo>
                <a:lnTo>
                  <a:pt x="1523887" y="695471"/>
                </a:lnTo>
                <a:lnTo>
                  <a:pt x="1560709" y="685635"/>
                </a:lnTo>
                <a:lnTo>
                  <a:pt x="1634037" y="666599"/>
                </a:lnTo>
                <a:lnTo>
                  <a:pt x="1708316" y="647245"/>
                </a:lnTo>
                <a:lnTo>
                  <a:pt x="1747043" y="636775"/>
                </a:lnTo>
                <a:lnTo>
                  <a:pt x="1786405" y="625671"/>
                </a:lnTo>
                <a:lnTo>
                  <a:pt x="1827354" y="613932"/>
                </a:lnTo>
                <a:lnTo>
                  <a:pt x="1870208" y="600924"/>
                </a:lnTo>
                <a:lnTo>
                  <a:pt x="1914966" y="587281"/>
                </a:lnTo>
                <a:lnTo>
                  <a:pt x="1962263" y="571418"/>
                </a:lnTo>
                <a:lnTo>
                  <a:pt x="1966390" y="569831"/>
                </a:lnTo>
                <a:lnTo>
                  <a:pt x="1971469" y="567293"/>
                </a:lnTo>
                <a:lnTo>
                  <a:pt x="1977183" y="564120"/>
                </a:lnTo>
                <a:lnTo>
                  <a:pt x="1983849" y="559996"/>
                </a:lnTo>
                <a:lnTo>
                  <a:pt x="1998768" y="549209"/>
                </a:lnTo>
                <a:lnTo>
                  <a:pt x="2016545" y="535566"/>
                </a:lnTo>
                <a:lnTo>
                  <a:pt x="2036861" y="519385"/>
                </a:lnTo>
                <a:lnTo>
                  <a:pt x="2059398" y="500666"/>
                </a:lnTo>
                <a:lnTo>
                  <a:pt x="2083523" y="479726"/>
                </a:lnTo>
                <a:lnTo>
                  <a:pt x="2109553" y="457200"/>
                </a:lnTo>
                <a:close/>
                <a:moveTo>
                  <a:pt x="2569342" y="0"/>
                </a:moveTo>
                <a:lnTo>
                  <a:pt x="3162301" y="445595"/>
                </a:lnTo>
                <a:lnTo>
                  <a:pt x="3150550" y="456696"/>
                </a:lnTo>
                <a:lnTo>
                  <a:pt x="3118790" y="488094"/>
                </a:lnTo>
                <a:lnTo>
                  <a:pt x="3070197" y="534715"/>
                </a:lnTo>
                <a:lnTo>
                  <a:pt x="3040343" y="562624"/>
                </a:lnTo>
                <a:lnTo>
                  <a:pt x="3007948" y="593070"/>
                </a:lnTo>
                <a:lnTo>
                  <a:pt x="2973012" y="625102"/>
                </a:lnTo>
                <a:lnTo>
                  <a:pt x="2935852" y="658720"/>
                </a:lnTo>
                <a:lnTo>
                  <a:pt x="2897423" y="693607"/>
                </a:lnTo>
                <a:lnTo>
                  <a:pt x="2857088" y="728493"/>
                </a:lnTo>
                <a:lnTo>
                  <a:pt x="2816752" y="763380"/>
                </a:lnTo>
                <a:lnTo>
                  <a:pt x="2775782" y="797632"/>
                </a:lnTo>
                <a:lnTo>
                  <a:pt x="2735129" y="830615"/>
                </a:lnTo>
                <a:lnTo>
                  <a:pt x="2714803" y="846473"/>
                </a:lnTo>
                <a:lnTo>
                  <a:pt x="2694794" y="862013"/>
                </a:lnTo>
                <a:lnTo>
                  <a:pt x="2151063" y="400243"/>
                </a:lnTo>
                <a:lnTo>
                  <a:pt x="2185999" y="367894"/>
                </a:lnTo>
                <a:lnTo>
                  <a:pt x="2221888" y="334276"/>
                </a:lnTo>
                <a:lnTo>
                  <a:pt x="2294301" y="266406"/>
                </a:lnTo>
                <a:lnTo>
                  <a:pt x="2364173" y="199487"/>
                </a:lnTo>
                <a:lnTo>
                  <a:pt x="2429281" y="137009"/>
                </a:lnTo>
                <a:lnTo>
                  <a:pt x="2485496" y="82142"/>
                </a:lnTo>
                <a:lnTo>
                  <a:pt x="2529960" y="39009"/>
                </a:lnTo>
                <a:lnTo>
                  <a:pt x="2569342" y="0"/>
                </a:lnTo>
                <a:close/>
              </a:path>
            </a:pathLst>
          </a:custGeom>
          <a:solidFill>
            <a:srgbClr val="A2846B"/>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grpSp>
        <p:nvGrpSpPr>
          <p:cNvPr id="9" name="组合 8"/>
          <p:cNvGrpSpPr/>
          <p:nvPr/>
        </p:nvGrpSpPr>
        <p:grpSpPr>
          <a:xfrm>
            <a:off x="4747975" y="1339586"/>
            <a:ext cx="3144441" cy="1418167"/>
            <a:chOff x="5452825" y="857965"/>
            <a:chExt cx="3144441" cy="1418167"/>
          </a:xfrm>
        </p:grpSpPr>
        <p:sp>
          <p:nvSpPr>
            <p:cNvPr id="4" name="Freeform 5"/>
            <p:cNvSpPr>
              <a:spLocks noEditPoints="1"/>
            </p:cNvSpPr>
            <p:nvPr/>
          </p:nvSpPr>
          <p:spPr>
            <a:xfrm>
              <a:off x="5487115" y="857965"/>
              <a:ext cx="366713" cy="369094"/>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A2846B"/>
            </a:solidFill>
            <a:ln w="9525">
              <a:noFill/>
            </a:ln>
          </p:spPr>
          <p:txBody>
            <a:bodyPr/>
            <a:lstStyle/>
            <a:p>
              <a:endParaRPr lang="zh-CN" altLang="en-US" sz="1013">
                <a:solidFill>
                  <a:schemeClr val="tx1">
                    <a:lumMod val="75000"/>
                    <a:lumOff val="25000"/>
                  </a:schemeClr>
                </a:solidFill>
              </a:endParaRPr>
            </a:p>
          </p:txBody>
        </p:sp>
        <p:sp>
          <p:nvSpPr>
            <p:cNvPr id="5" name="文本框 20"/>
            <p:cNvSpPr txBox="1"/>
            <p:nvPr/>
          </p:nvSpPr>
          <p:spPr>
            <a:xfrm flipH="1">
              <a:off x="5958603" y="918210"/>
              <a:ext cx="1496615"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6" name="文本框 22"/>
            <p:cNvSpPr txBox="1"/>
            <p:nvPr/>
          </p:nvSpPr>
          <p:spPr>
            <a:xfrm flipH="1">
              <a:off x="5467827" y="1375886"/>
              <a:ext cx="3129439" cy="90024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cxnSp>
          <p:nvCxnSpPr>
            <p:cNvPr id="7" name="直接连接符 6"/>
            <p:cNvCxnSpPr/>
            <p:nvPr/>
          </p:nvCxnSpPr>
          <p:spPr>
            <a:xfrm>
              <a:off x="5452825" y="1284209"/>
              <a:ext cx="1674019"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4840605" y="3296766"/>
            <a:ext cx="3253264" cy="890796"/>
            <a:chOff x="5545455" y="2422207"/>
            <a:chExt cx="3253264" cy="890796"/>
          </a:xfrm>
        </p:grpSpPr>
        <p:sp>
          <p:nvSpPr>
            <p:cNvPr id="83" name="Freeform 28"/>
            <p:cNvSpPr>
              <a:spLocks noEditPoints="1"/>
            </p:cNvSpPr>
            <p:nvPr/>
          </p:nvSpPr>
          <p:spPr>
            <a:xfrm>
              <a:off x="5545455" y="2422207"/>
              <a:ext cx="323850" cy="404813"/>
            </a:xfrm>
            <a:custGeom>
              <a:avLst/>
              <a:gdLst/>
              <a:ahLst/>
              <a:cxnLst>
                <a:cxn ang="0">
                  <a:pos x="101543" y="255902"/>
                </a:cxn>
                <a:cxn ang="0">
                  <a:pos x="154571" y="381589"/>
                </a:cxn>
                <a:cxn ang="0">
                  <a:pos x="197444" y="481232"/>
                </a:cxn>
                <a:cxn ang="0">
                  <a:pos x="294474" y="484629"/>
                </a:cxn>
                <a:cxn ang="0">
                  <a:pos x="315911" y="444998"/>
                </a:cxn>
                <a:cxn ang="0">
                  <a:pos x="370067" y="344223"/>
                </a:cxn>
                <a:cxn ang="0">
                  <a:pos x="251601" y="105305"/>
                </a:cxn>
                <a:cxn ang="0">
                  <a:pos x="207599" y="516334"/>
                </a:cxn>
                <a:cxn ang="0">
                  <a:pos x="159084" y="458586"/>
                </a:cxn>
                <a:cxn ang="0">
                  <a:pos x="106056" y="361207"/>
                </a:cxn>
                <a:cxn ang="0">
                  <a:pos x="251601" y="73600"/>
                </a:cxn>
                <a:cxn ang="0">
                  <a:pos x="396017" y="361207"/>
                </a:cxn>
                <a:cxn ang="0">
                  <a:pos x="344117" y="458586"/>
                </a:cxn>
                <a:cxn ang="0">
                  <a:pos x="294474" y="516334"/>
                </a:cxn>
                <a:cxn ang="0">
                  <a:pos x="179392" y="617109"/>
                </a:cxn>
                <a:cxn ang="0">
                  <a:pos x="301244" y="640888"/>
                </a:cxn>
                <a:cxn ang="0">
                  <a:pos x="301244" y="593331"/>
                </a:cxn>
                <a:cxn ang="0">
                  <a:pos x="194060" y="631829"/>
                </a:cxn>
                <a:cxn ang="0">
                  <a:pos x="311398" y="631829"/>
                </a:cxn>
                <a:cxn ang="0">
                  <a:pos x="326065" y="617109"/>
                </a:cxn>
                <a:cxn ang="0">
                  <a:pos x="179392" y="543509"/>
                </a:cxn>
                <a:cxn ang="0">
                  <a:pos x="326065" y="617109"/>
                </a:cxn>
                <a:cxn ang="0">
                  <a:pos x="323809" y="287607"/>
                </a:cxn>
                <a:cxn ang="0">
                  <a:pos x="275294" y="337429"/>
                </a:cxn>
                <a:cxn ang="0">
                  <a:pos x="227907" y="337429"/>
                </a:cxn>
                <a:cxn ang="0">
                  <a:pos x="178264" y="287607"/>
                </a:cxn>
                <a:cxn ang="0">
                  <a:pos x="178264" y="240050"/>
                </a:cxn>
                <a:cxn ang="0">
                  <a:pos x="227907" y="190228"/>
                </a:cxn>
                <a:cxn ang="0">
                  <a:pos x="275294" y="190228"/>
                </a:cxn>
                <a:cxn ang="0">
                  <a:pos x="323809" y="240050"/>
                </a:cxn>
                <a:cxn ang="0">
                  <a:pos x="482892" y="233256"/>
                </a:cxn>
                <a:cxn ang="0">
                  <a:pos x="456943" y="255902"/>
                </a:cxn>
                <a:cxn ang="0">
                  <a:pos x="482892" y="270622"/>
                </a:cxn>
                <a:cxn ang="0">
                  <a:pos x="482892" y="233256"/>
                </a:cxn>
                <a:cxn ang="0">
                  <a:pos x="427608" y="101908"/>
                </a:cxn>
                <a:cxn ang="0">
                  <a:pos x="401658" y="74733"/>
                </a:cxn>
                <a:cxn ang="0">
                  <a:pos x="408428" y="121157"/>
                </a:cxn>
                <a:cxn ang="0">
                  <a:pos x="269653" y="49822"/>
                </a:cxn>
                <a:cxn ang="0">
                  <a:pos x="250472" y="0"/>
                </a:cxn>
                <a:cxn ang="0">
                  <a:pos x="232420" y="49822"/>
                </a:cxn>
                <a:cxn ang="0">
                  <a:pos x="91389" y="123422"/>
                </a:cxn>
                <a:cxn ang="0">
                  <a:pos x="100415" y="78129"/>
                </a:cxn>
                <a:cxn ang="0">
                  <a:pos x="73336" y="105305"/>
                </a:cxn>
                <a:cxn ang="0">
                  <a:pos x="44002" y="255902"/>
                </a:cxn>
                <a:cxn ang="0">
                  <a:pos x="19180" y="233256"/>
                </a:cxn>
                <a:cxn ang="0">
                  <a:pos x="19180" y="270622"/>
                </a:cxn>
                <a:cxn ang="0">
                  <a:pos x="44002" y="255902"/>
                </a:cxn>
              </a:cxnLst>
              <a:rect l="0" t="0" r="0" b="0"/>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A2846B"/>
            </a:solidFill>
            <a:ln w="9525">
              <a:noFill/>
            </a:ln>
          </p:spPr>
          <p:txBody>
            <a:bodyPr/>
            <a:lstStyle/>
            <a:p>
              <a:endParaRPr lang="zh-CN" altLang="en-US" sz="1013"/>
            </a:p>
          </p:txBody>
        </p:sp>
        <p:sp>
          <p:nvSpPr>
            <p:cNvPr id="84" name="文本框 20"/>
            <p:cNvSpPr txBox="1"/>
            <p:nvPr/>
          </p:nvSpPr>
          <p:spPr>
            <a:xfrm flipH="1">
              <a:off x="5869305" y="2431257"/>
              <a:ext cx="1509713"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85" name="文本框 22"/>
            <p:cNvSpPr txBox="1"/>
            <p:nvPr/>
          </p:nvSpPr>
          <p:spPr>
            <a:xfrm flipH="1">
              <a:off x="5545455" y="2897505"/>
              <a:ext cx="3253264"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grpSp>
    </p:spTree>
    <p:extLst>
      <p:ext uri="{BB962C8B-B14F-4D97-AF65-F5344CB8AC3E}">
        <p14:creationId xmlns:p14="http://schemas.microsoft.com/office/powerpoint/2010/main" val="279008938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750" fill="hold"/>
                                        <p:tgtEl>
                                          <p:spTgt spid="9"/>
                                        </p:tgtEl>
                                        <p:attrNameLst>
                                          <p:attrName>ppt_w</p:attrName>
                                        </p:attrNameLst>
                                      </p:cBhvr>
                                      <p:tavLst>
                                        <p:tav tm="0">
                                          <p:val>
                                            <p:fltVal val="0"/>
                                          </p:val>
                                        </p:tav>
                                        <p:tav tm="100000">
                                          <p:val>
                                            <p:strVal val="#ppt_w"/>
                                          </p:val>
                                        </p:tav>
                                      </p:tavLst>
                                    </p:anim>
                                    <p:anim calcmode="lin" valueType="num">
                                      <p:cBhvr>
                                        <p:cTn id="14" dur="750" fill="hold"/>
                                        <p:tgtEl>
                                          <p:spTgt spid="9"/>
                                        </p:tgtEl>
                                        <p:attrNameLst>
                                          <p:attrName>ppt_h</p:attrName>
                                        </p:attrNameLst>
                                      </p:cBhvr>
                                      <p:tavLst>
                                        <p:tav tm="0">
                                          <p:val>
                                            <p:strVal val="#ppt_h"/>
                                          </p:val>
                                        </p:tav>
                                        <p:tav tm="100000">
                                          <p:val>
                                            <p:strVal val="#ppt_h"/>
                                          </p:val>
                                        </p:tav>
                                      </p:tavLst>
                                    </p:anim>
                                  </p:childTnLst>
                                </p:cTn>
                              </p:par>
                            </p:childTnLst>
                          </p:cTn>
                        </p:par>
                        <p:par>
                          <p:cTn id="15" fill="hold">
                            <p:stCondLst>
                              <p:cond delay="1750"/>
                            </p:stCondLst>
                            <p:childTnLst>
                              <p:par>
                                <p:cTn id="16" presetID="17" presetClass="entr" presetSubtype="1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750" fill="hold"/>
                                        <p:tgtEl>
                                          <p:spTgt spid="8"/>
                                        </p:tgtEl>
                                        <p:attrNameLst>
                                          <p:attrName>ppt_w</p:attrName>
                                        </p:attrNameLst>
                                      </p:cBhvr>
                                      <p:tavLst>
                                        <p:tav tm="0">
                                          <p:val>
                                            <p:fltVal val="0"/>
                                          </p:val>
                                        </p:tav>
                                        <p:tav tm="100000">
                                          <p:val>
                                            <p:strVal val="#ppt_w"/>
                                          </p:val>
                                        </p:tav>
                                      </p:tavLst>
                                    </p:anim>
                                    <p:anim calcmode="lin" valueType="num">
                                      <p:cBhvr>
                                        <p:cTn id="19" dur="75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668554" y="3185637"/>
            <a:ext cx="4438174" cy="1256347"/>
            <a:chOff x="3668554" y="3185637"/>
            <a:chExt cx="4438174" cy="1256347"/>
          </a:xfrm>
        </p:grpSpPr>
        <p:sp>
          <p:nvSpPr>
            <p:cNvPr id="18" name="Freeform 5"/>
            <p:cNvSpPr>
              <a:spLocks noEditPoints="1"/>
            </p:cNvSpPr>
            <p:nvPr/>
          </p:nvSpPr>
          <p:spPr>
            <a:xfrm>
              <a:off x="3702844" y="3185637"/>
              <a:ext cx="366713" cy="369094"/>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A2846B"/>
            </a:solidFill>
            <a:ln w="9525">
              <a:noFill/>
            </a:ln>
          </p:spPr>
          <p:txBody>
            <a:bodyPr/>
            <a:lstStyle/>
            <a:p>
              <a:endParaRPr lang="zh-CN" altLang="en-US" sz="1013">
                <a:solidFill>
                  <a:schemeClr val="tx1">
                    <a:lumMod val="75000"/>
                    <a:lumOff val="25000"/>
                  </a:schemeClr>
                </a:solidFill>
              </a:endParaRPr>
            </a:p>
          </p:txBody>
        </p:sp>
        <p:sp>
          <p:nvSpPr>
            <p:cNvPr id="19" name="文本框 20"/>
            <p:cNvSpPr txBox="1"/>
            <p:nvPr/>
          </p:nvSpPr>
          <p:spPr>
            <a:xfrm flipH="1">
              <a:off x="4174331" y="3235167"/>
              <a:ext cx="1496378"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1" name="文本框 22"/>
            <p:cNvSpPr txBox="1"/>
            <p:nvPr/>
          </p:nvSpPr>
          <p:spPr>
            <a:xfrm flipH="1">
              <a:off x="3683318" y="3703320"/>
              <a:ext cx="4423410" cy="738664"/>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cxnSp>
          <p:nvCxnSpPr>
            <p:cNvPr id="7" name="直接连接符 6"/>
            <p:cNvCxnSpPr/>
            <p:nvPr/>
          </p:nvCxnSpPr>
          <p:spPr>
            <a:xfrm>
              <a:off x="3668554" y="3611880"/>
              <a:ext cx="1674019"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256" name="组合 255"/>
          <p:cNvGrpSpPr/>
          <p:nvPr/>
        </p:nvGrpSpPr>
        <p:grpSpPr>
          <a:xfrm>
            <a:off x="840581" y="1214438"/>
            <a:ext cx="4423410" cy="1269683"/>
            <a:chOff x="840581" y="1214438"/>
            <a:chExt cx="4423410" cy="1269683"/>
          </a:xfrm>
        </p:grpSpPr>
        <p:sp>
          <p:nvSpPr>
            <p:cNvPr id="23" name="Freeform 5"/>
            <p:cNvSpPr>
              <a:spLocks noEditPoints="1"/>
            </p:cNvSpPr>
            <p:nvPr/>
          </p:nvSpPr>
          <p:spPr>
            <a:xfrm>
              <a:off x="4821079" y="1214438"/>
              <a:ext cx="366713" cy="369094"/>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A2846B"/>
            </a:solidFill>
            <a:ln w="9525">
              <a:noFill/>
            </a:ln>
          </p:spPr>
          <p:txBody>
            <a:bodyPr/>
            <a:lstStyle/>
            <a:p>
              <a:pPr algn="r"/>
              <a:endParaRPr lang="zh-CN" altLang="en-US" sz="1013">
                <a:solidFill>
                  <a:schemeClr val="tx1">
                    <a:lumMod val="75000"/>
                    <a:lumOff val="25000"/>
                  </a:schemeClr>
                </a:solidFill>
              </a:endParaRPr>
            </a:p>
          </p:txBody>
        </p:sp>
        <p:sp>
          <p:nvSpPr>
            <p:cNvPr id="24" name="文本框 20"/>
            <p:cNvSpPr txBox="1"/>
            <p:nvPr/>
          </p:nvSpPr>
          <p:spPr>
            <a:xfrm flipH="1">
              <a:off x="3226594" y="1270159"/>
              <a:ext cx="1496378" cy="323165"/>
            </a:xfrm>
            <a:prstGeom prst="rect">
              <a:avLst/>
            </a:prstGeom>
            <a:noFill/>
            <a:ln w="9525">
              <a:noFill/>
              <a:miter/>
            </a:ln>
            <a:effectLst>
              <a:outerShdw sx="999" sy="999" algn="ctr" rotWithShape="0">
                <a:srgbClr val="000000"/>
              </a:outerShdw>
            </a:effectLst>
          </p:spPr>
          <p:txBody>
            <a:bodyPr wrap="square" anchor="t">
              <a:spAutoFit/>
            </a:bodyPr>
            <a:lstStyle/>
            <a:p>
              <a:pPr lvl="0" algn="r"/>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5" name="文本框 22"/>
            <p:cNvSpPr txBox="1"/>
            <p:nvPr/>
          </p:nvSpPr>
          <p:spPr>
            <a:xfrm flipH="1">
              <a:off x="840581" y="1745457"/>
              <a:ext cx="4423410" cy="738664"/>
            </a:xfrm>
            <a:prstGeom prst="rect">
              <a:avLst/>
            </a:prstGeom>
            <a:noFill/>
            <a:ln w="9525">
              <a:noFill/>
              <a:miter/>
            </a:ln>
            <a:effectLst>
              <a:outerShdw sx="999" sy="999" algn="ctr" rotWithShape="0">
                <a:srgbClr val="000000"/>
              </a:outerShdw>
            </a:effectLst>
          </p:spPr>
          <p:txBody>
            <a:bodyPr wrap="square" anchor="t">
              <a:spAutoFit/>
            </a:bodyPr>
            <a:lstStyle/>
            <a:p>
              <a:pPr lvl="0" algn="r"/>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cxnSp>
          <p:nvCxnSpPr>
            <p:cNvPr id="26" name="直接连接符 25"/>
            <p:cNvCxnSpPr/>
            <p:nvPr/>
          </p:nvCxnSpPr>
          <p:spPr>
            <a:xfrm>
              <a:off x="3513773" y="1638300"/>
              <a:ext cx="1674019"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989319" y="449580"/>
            <a:ext cx="2377440" cy="2377440"/>
            <a:chOff x="5514023" y="365760"/>
            <a:chExt cx="3059430" cy="3059430"/>
          </a:xfrm>
        </p:grpSpPr>
        <p:grpSp>
          <p:nvGrpSpPr>
            <p:cNvPr id="3" name="组合 2"/>
            <p:cNvGrpSpPr/>
            <p:nvPr/>
          </p:nvGrpSpPr>
          <p:grpSpPr>
            <a:xfrm>
              <a:off x="5514023" y="365760"/>
              <a:ext cx="3059430" cy="3059430"/>
              <a:chOff x="5331" y="2041"/>
              <a:chExt cx="8078" cy="8078"/>
            </a:xfrm>
          </p:grpSpPr>
          <p:sp>
            <p:nvSpPr>
              <p:cNvPr id="5" name="饼形 4"/>
              <p:cNvSpPr/>
              <p:nvPr/>
            </p:nvSpPr>
            <p:spPr>
              <a:xfrm>
                <a:off x="5331" y="2041"/>
                <a:ext cx="8078" cy="8078"/>
              </a:xfrm>
              <a:prstGeom prst="pie">
                <a:avLst>
                  <a:gd name="adj1" fmla="val 7961897"/>
                  <a:gd name="adj2" fmla="val 13778064"/>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268" name="齿轮"/>
              <p:cNvSpPr/>
              <p:nvPr/>
            </p:nvSpPr>
            <p:spPr>
              <a:xfrm>
                <a:off x="7493" y="4008"/>
                <a:ext cx="4075" cy="4075"/>
              </a:xfrm>
              <a:custGeom>
                <a:avLst/>
                <a:gdLst>
                  <a:gd name="connsiteX0" fmla="*/ 1173371 w 2346740"/>
                  <a:gd name="connsiteY0" fmla="*/ 216744 h 2338503"/>
                  <a:gd name="connsiteX1" fmla="*/ 220863 w 2346740"/>
                  <a:gd name="connsiteY1" fmla="*/ 1169252 h 2338503"/>
                  <a:gd name="connsiteX2" fmla="*/ 1173371 w 2346740"/>
                  <a:gd name="connsiteY2" fmla="*/ 2121760 h 2338503"/>
                  <a:gd name="connsiteX3" fmla="*/ 2125879 w 2346740"/>
                  <a:gd name="connsiteY3" fmla="*/ 1169252 h 2338503"/>
                  <a:gd name="connsiteX4" fmla="*/ 1173371 w 2346740"/>
                  <a:gd name="connsiteY4" fmla="*/ 216744 h 2338503"/>
                  <a:gd name="connsiteX5" fmla="*/ 1047356 w 2346740"/>
                  <a:gd name="connsiteY5" fmla="*/ 0 h 2338503"/>
                  <a:gd name="connsiteX6" fmla="*/ 1299384 w 2346740"/>
                  <a:gd name="connsiteY6" fmla="*/ 0 h 2338503"/>
                  <a:gd name="connsiteX7" fmla="*/ 1343430 w 2346740"/>
                  <a:gd name="connsiteY7" fmla="*/ 204792 h 2338503"/>
                  <a:gd name="connsiteX8" fmla="*/ 1454863 w 2346740"/>
                  <a:gd name="connsiteY8" fmla="*/ 27415 h 2338503"/>
                  <a:gd name="connsiteX9" fmla="*/ 1691692 w 2346740"/>
                  <a:gd name="connsiteY9" fmla="*/ 113614 h 2338503"/>
                  <a:gd name="connsiteX10" fmla="*/ 1663038 w 2346740"/>
                  <a:gd name="connsiteY10" fmla="*/ 321121 h 2338503"/>
                  <a:gd name="connsiteX11" fmla="*/ 1828419 w 2346740"/>
                  <a:gd name="connsiteY11" fmla="*/ 192553 h 2338503"/>
                  <a:gd name="connsiteX12" fmla="*/ 2021483 w 2346740"/>
                  <a:gd name="connsiteY12" fmla="*/ 354553 h 2338503"/>
                  <a:gd name="connsiteX13" fmla="*/ 1923586 w 2346740"/>
                  <a:gd name="connsiteY13" fmla="*/ 539746 h 2338503"/>
                  <a:gd name="connsiteX14" fmla="*/ 2122965 w 2346740"/>
                  <a:gd name="connsiteY14" fmla="*/ 475495 h 2338503"/>
                  <a:gd name="connsiteX15" fmla="*/ 2248979 w 2346740"/>
                  <a:gd name="connsiteY15" fmla="*/ 693757 h 2338503"/>
                  <a:gd name="connsiteX16" fmla="*/ 2093646 w 2346740"/>
                  <a:gd name="connsiteY16" fmla="*/ 834298 h 2338503"/>
                  <a:gd name="connsiteX17" fmla="*/ 2302976 w 2346740"/>
                  <a:gd name="connsiteY17" fmla="*/ 842114 h 2338503"/>
                  <a:gd name="connsiteX18" fmla="*/ 2346740 w 2346740"/>
                  <a:gd name="connsiteY18" fmla="*/ 1090313 h 2338503"/>
                  <a:gd name="connsiteX19" fmla="*/ 2152708 w 2346740"/>
                  <a:gd name="connsiteY19" fmla="*/ 1169251 h 2338503"/>
                  <a:gd name="connsiteX20" fmla="*/ 2346740 w 2346740"/>
                  <a:gd name="connsiteY20" fmla="*/ 1248190 h 2338503"/>
                  <a:gd name="connsiteX21" fmla="*/ 2302976 w 2346740"/>
                  <a:gd name="connsiteY21" fmla="*/ 1496389 h 2338503"/>
                  <a:gd name="connsiteX22" fmla="*/ 2093645 w 2346740"/>
                  <a:gd name="connsiteY22" fmla="*/ 1504204 h 2338503"/>
                  <a:gd name="connsiteX23" fmla="*/ 2248979 w 2346740"/>
                  <a:gd name="connsiteY23" fmla="*/ 1644746 h 2338503"/>
                  <a:gd name="connsiteX24" fmla="*/ 2122965 w 2346740"/>
                  <a:gd name="connsiteY24" fmla="*/ 1863009 h 2338503"/>
                  <a:gd name="connsiteX25" fmla="*/ 1923587 w 2346740"/>
                  <a:gd name="connsiteY25" fmla="*/ 1798758 h 2338503"/>
                  <a:gd name="connsiteX26" fmla="*/ 2021483 w 2346740"/>
                  <a:gd name="connsiteY26" fmla="*/ 1983949 h 2338503"/>
                  <a:gd name="connsiteX27" fmla="*/ 1828419 w 2346740"/>
                  <a:gd name="connsiteY27" fmla="*/ 2145950 h 2338503"/>
                  <a:gd name="connsiteX28" fmla="*/ 1663038 w 2346740"/>
                  <a:gd name="connsiteY28" fmla="*/ 2017381 h 2338503"/>
                  <a:gd name="connsiteX29" fmla="*/ 1691692 w 2346740"/>
                  <a:gd name="connsiteY29" fmla="*/ 2224889 h 2338503"/>
                  <a:gd name="connsiteX30" fmla="*/ 1454863 w 2346740"/>
                  <a:gd name="connsiteY30" fmla="*/ 2311087 h 2338503"/>
                  <a:gd name="connsiteX31" fmla="*/ 1343430 w 2346740"/>
                  <a:gd name="connsiteY31" fmla="*/ 2133710 h 2338503"/>
                  <a:gd name="connsiteX32" fmla="*/ 1299384 w 2346740"/>
                  <a:gd name="connsiteY32" fmla="*/ 2338503 h 2338503"/>
                  <a:gd name="connsiteX33" fmla="*/ 1047356 w 2346740"/>
                  <a:gd name="connsiteY33" fmla="*/ 2338503 h 2338503"/>
                  <a:gd name="connsiteX34" fmla="*/ 1003310 w 2346740"/>
                  <a:gd name="connsiteY34" fmla="*/ 2133710 h 2338503"/>
                  <a:gd name="connsiteX35" fmla="*/ 891877 w 2346740"/>
                  <a:gd name="connsiteY35" fmla="*/ 2311087 h 2338503"/>
                  <a:gd name="connsiteX36" fmla="*/ 655048 w 2346740"/>
                  <a:gd name="connsiteY36" fmla="*/ 2224889 h 2338503"/>
                  <a:gd name="connsiteX37" fmla="*/ 683702 w 2346740"/>
                  <a:gd name="connsiteY37" fmla="*/ 2017381 h 2338503"/>
                  <a:gd name="connsiteX38" fmla="*/ 518321 w 2346740"/>
                  <a:gd name="connsiteY38" fmla="*/ 2145950 h 2338503"/>
                  <a:gd name="connsiteX39" fmla="*/ 325257 w 2346740"/>
                  <a:gd name="connsiteY39" fmla="*/ 1983949 h 2338503"/>
                  <a:gd name="connsiteX40" fmla="*/ 423154 w 2346740"/>
                  <a:gd name="connsiteY40" fmla="*/ 1798757 h 2338503"/>
                  <a:gd name="connsiteX41" fmla="*/ 223775 w 2346740"/>
                  <a:gd name="connsiteY41" fmla="*/ 1863008 h 2338503"/>
                  <a:gd name="connsiteX42" fmla="*/ 97761 w 2346740"/>
                  <a:gd name="connsiteY42" fmla="*/ 1644745 h 2338503"/>
                  <a:gd name="connsiteX43" fmla="*/ 253094 w 2346740"/>
                  <a:gd name="connsiteY43" fmla="*/ 1504204 h 2338503"/>
                  <a:gd name="connsiteX44" fmla="*/ 43764 w 2346740"/>
                  <a:gd name="connsiteY44" fmla="*/ 1496389 h 2338503"/>
                  <a:gd name="connsiteX45" fmla="*/ 0 w 2346740"/>
                  <a:gd name="connsiteY45" fmla="*/ 1248190 h 2338503"/>
                  <a:gd name="connsiteX46" fmla="*/ 194032 w 2346740"/>
                  <a:gd name="connsiteY46" fmla="*/ 1169251 h 2338503"/>
                  <a:gd name="connsiteX47" fmla="*/ 0 w 2346740"/>
                  <a:gd name="connsiteY47" fmla="*/ 1090313 h 2338503"/>
                  <a:gd name="connsiteX48" fmla="*/ 43764 w 2346740"/>
                  <a:gd name="connsiteY48" fmla="*/ 842114 h 2338503"/>
                  <a:gd name="connsiteX49" fmla="*/ 253095 w 2346740"/>
                  <a:gd name="connsiteY49" fmla="*/ 834298 h 2338503"/>
                  <a:gd name="connsiteX50" fmla="*/ 97761 w 2346740"/>
                  <a:gd name="connsiteY50" fmla="*/ 693756 h 2338503"/>
                  <a:gd name="connsiteX51" fmla="*/ 223775 w 2346740"/>
                  <a:gd name="connsiteY51" fmla="*/ 475494 h 2338503"/>
                  <a:gd name="connsiteX52" fmla="*/ 423153 w 2346740"/>
                  <a:gd name="connsiteY52" fmla="*/ 539745 h 2338503"/>
                  <a:gd name="connsiteX53" fmla="*/ 325257 w 2346740"/>
                  <a:gd name="connsiteY53" fmla="*/ 354553 h 2338503"/>
                  <a:gd name="connsiteX54" fmla="*/ 518321 w 2346740"/>
                  <a:gd name="connsiteY54" fmla="*/ 192553 h 2338503"/>
                  <a:gd name="connsiteX55" fmla="*/ 683702 w 2346740"/>
                  <a:gd name="connsiteY55" fmla="*/ 321121 h 2338503"/>
                  <a:gd name="connsiteX56" fmla="*/ 655048 w 2346740"/>
                  <a:gd name="connsiteY56" fmla="*/ 113614 h 2338503"/>
                  <a:gd name="connsiteX57" fmla="*/ 891877 w 2346740"/>
                  <a:gd name="connsiteY57" fmla="*/ 27415 h 2338503"/>
                  <a:gd name="connsiteX58" fmla="*/ 1003310 w 2346740"/>
                  <a:gd name="connsiteY58" fmla="*/ 204793 h 2338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346740" h="2338503">
                    <a:moveTo>
                      <a:pt x="1173371" y="216744"/>
                    </a:moveTo>
                    <a:cubicBezTo>
                      <a:pt x="647315" y="216744"/>
                      <a:pt x="220863" y="643196"/>
                      <a:pt x="220863" y="1169252"/>
                    </a:cubicBezTo>
                    <a:cubicBezTo>
                      <a:pt x="220863" y="1695308"/>
                      <a:pt x="647315" y="2121760"/>
                      <a:pt x="1173371" y="2121760"/>
                    </a:cubicBezTo>
                    <a:cubicBezTo>
                      <a:pt x="1699427" y="2121760"/>
                      <a:pt x="2125879" y="1695308"/>
                      <a:pt x="2125879" y="1169252"/>
                    </a:cubicBezTo>
                    <a:cubicBezTo>
                      <a:pt x="2125879" y="643196"/>
                      <a:pt x="1699427" y="216744"/>
                      <a:pt x="1173371" y="216744"/>
                    </a:cubicBezTo>
                    <a:close/>
                    <a:moveTo>
                      <a:pt x="1047356" y="0"/>
                    </a:moveTo>
                    <a:lnTo>
                      <a:pt x="1299384" y="0"/>
                    </a:lnTo>
                    <a:lnTo>
                      <a:pt x="1343430" y="204792"/>
                    </a:lnTo>
                    <a:lnTo>
                      <a:pt x="1454863" y="27415"/>
                    </a:lnTo>
                    <a:lnTo>
                      <a:pt x="1691692" y="113614"/>
                    </a:lnTo>
                    <a:lnTo>
                      <a:pt x="1663038" y="321121"/>
                    </a:lnTo>
                    <a:lnTo>
                      <a:pt x="1828419" y="192553"/>
                    </a:lnTo>
                    <a:lnTo>
                      <a:pt x="2021483" y="354553"/>
                    </a:lnTo>
                    <a:lnTo>
                      <a:pt x="1923586" y="539746"/>
                    </a:lnTo>
                    <a:lnTo>
                      <a:pt x="2122965" y="475495"/>
                    </a:lnTo>
                    <a:lnTo>
                      <a:pt x="2248979" y="693757"/>
                    </a:lnTo>
                    <a:lnTo>
                      <a:pt x="2093646" y="834298"/>
                    </a:lnTo>
                    <a:lnTo>
                      <a:pt x="2302976" y="842114"/>
                    </a:lnTo>
                    <a:lnTo>
                      <a:pt x="2346740" y="1090313"/>
                    </a:lnTo>
                    <a:lnTo>
                      <a:pt x="2152708" y="1169251"/>
                    </a:lnTo>
                    <a:lnTo>
                      <a:pt x="2346740" y="1248190"/>
                    </a:lnTo>
                    <a:lnTo>
                      <a:pt x="2302976" y="1496389"/>
                    </a:lnTo>
                    <a:lnTo>
                      <a:pt x="2093645" y="1504204"/>
                    </a:lnTo>
                    <a:lnTo>
                      <a:pt x="2248979" y="1644746"/>
                    </a:lnTo>
                    <a:lnTo>
                      <a:pt x="2122965" y="1863009"/>
                    </a:lnTo>
                    <a:lnTo>
                      <a:pt x="1923587" y="1798758"/>
                    </a:lnTo>
                    <a:lnTo>
                      <a:pt x="2021483" y="1983949"/>
                    </a:lnTo>
                    <a:lnTo>
                      <a:pt x="1828419" y="2145950"/>
                    </a:lnTo>
                    <a:lnTo>
                      <a:pt x="1663038" y="2017381"/>
                    </a:lnTo>
                    <a:lnTo>
                      <a:pt x="1691692" y="2224889"/>
                    </a:lnTo>
                    <a:lnTo>
                      <a:pt x="1454863" y="2311087"/>
                    </a:lnTo>
                    <a:lnTo>
                      <a:pt x="1343430" y="2133710"/>
                    </a:lnTo>
                    <a:lnTo>
                      <a:pt x="1299384" y="2338503"/>
                    </a:lnTo>
                    <a:lnTo>
                      <a:pt x="1047356" y="2338503"/>
                    </a:lnTo>
                    <a:lnTo>
                      <a:pt x="1003310" y="2133710"/>
                    </a:lnTo>
                    <a:lnTo>
                      <a:pt x="891877" y="2311087"/>
                    </a:lnTo>
                    <a:lnTo>
                      <a:pt x="655048" y="2224889"/>
                    </a:lnTo>
                    <a:lnTo>
                      <a:pt x="683702" y="2017381"/>
                    </a:lnTo>
                    <a:lnTo>
                      <a:pt x="518321" y="2145950"/>
                    </a:lnTo>
                    <a:lnTo>
                      <a:pt x="325257" y="1983949"/>
                    </a:lnTo>
                    <a:lnTo>
                      <a:pt x="423154" y="1798757"/>
                    </a:lnTo>
                    <a:lnTo>
                      <a:pt x="223775" y="1863008"/>
                    </a:lnTo>
                    <a:lnTo>
                      <a:pt x="97761" y="1644745"/>
                    </a:lnTo>
                    <a:lnTo>
                      <a:pt x="253094" y="1504204"/>
                    </a:lnTo>
                    <a:lnTo>
                      <a:pt x="43764" y="1496389"/>
                    </a:lnTo>
                    <a:lnTo>
                      <a:pt x="0" y="1248190"/>
                    </a:lnTo>
                    <a:lnTo>
                      <a:pt x="194032" y="1169251"/>
                    </a:lnTo>
                    <a:lnTo>
                      <a:pt x="0" y="1090313"/>
                    </a:lnTo>
                    <a:lnTo>
                      <a:pt x="43764" y="842114"/>
                    </a:lnTo>
                    <a:lnTo>
                      <a:pt x="253095" y="834298"/>
                    </a:lnTo>
                    <a:lnTo>
                      <a:pt x="97761" y="693756"/>
                    </a:lnTo>
                    <a:lnTo>
                      <a:pt x="223775" y="475494"/>
                    </a:lnTo>
                    <a:lnTo>
                      <a:pt x="423153" y="539745"/>
                    </a:lnTo>
                    <a:lnTo>
                      <a:pt x="325257" y="354553"/>
                    </a:lnTo>
                    <a:lnTo>
                      <a:pt x="518321" y="192553"/>
                    </a:lnTo>
                    <a:lnTo>
                      <a:pt x="683702" y="321121"/>
                    </a:lnTo>
                    <a:lnTo>
                      <a:pt x="655048" y="113614"/>
                    </a:lnTo>
                    <a:lnTo>
                      <a:pt x="891877" y="27415"/>
                    </a:lnTo>
                    <a:lnTo>
                      <a:pt x="1003310" y="204793"/>
                    </a:ln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00" dirty="0">
                  <a:solidFill>
                    <a:schemeClr val="tx1"/>
                  </a:solidFill>
                </a:endParaRPr>
              </a:p>
            </p:txBody>
          </p:sp>
          <p:sp>
            <p:nvSpPr>
              <p:cNvPr id="4" name="椭圆 3"/>
              <p:cNvSpPr/>
              <p:nvPr/>
            </p:nvSpPr>
            <p:spPr>
              <a:xfrm>
                <a:off x="7960" y="4475"/>
                <a:ext cx="3140" cy="3140"/>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8" name="空心弧 7"/>
              <p:cNvSpPr/>
              <p:nvPr/>
            </p:nvSpPr>
            <p:spPr>
              <a:xfrm>
                <a:off x="6905" y="3615"/>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9" name="空心弧 8"/>
              <p:cNvSpPr/>
              <p:nvPr/>
            </p:nvSpPr>
            <p:spPr>
              <a:xfrm flipV="1">
                <a:off x="6905" y="3229"/>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28" name="雨伞"/>
              <p:cNvSpPr/>
              <p:nvPr/>
            </p:nvSpPr>
            <p:spPr>
              <a:xfrm>
                <a:off x="8752" y="5170"/>
                <a:ext cx="1696" cy="1696"/>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675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00" dirty="0">
                  <a:solidFill>
                    <a:srgbClr val="FFFFFF"/>
                  </a:solidFill>
                </a:endParaRPr>
              </a:p>
            </p:txBody>
          </p:sp>
          <p:sp>
            <p:nvSpPr>
              <p:cNvPr id="6" name="空心弧 5"/>
              <p:cNvSpPr/>
              <p:nvPr/>
            </p:nvSpPr>
            <p:spPr>
              <a:xfrm rot="5400000">
                <a:off x="6752" y="3456"/>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grpSp>
        <p:sp>
          <p:nvSpPr>
            <p:cNvPr id="30" name="文本框 20"/>
            <p:cNvSpPr txBox="1"/>
            <p:nvPr/>
          </p:nvSpPr>
          <p:spPr>
            <a:xfrm flipH="1">
              <a:off x="5624037" y="1654017"/>
              <a:ext cx="885825" cy="594098"/>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4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01%</a:t>
              </a:r>
            </a:p>
          </p:txBody>
        </p:sp>
      </p:grpSp>
      <p:grpSp>
        <p:nvGrpSpPr>
          <p:cNvPr id="20" name="组合 19"/>
          <p:cNvGrpSpPr/>
          <p:nvPr/>
        </p:nvGrpSpPr>
        <p:grpSpPr>
          <a:xfrm>
            <a:off x="840581" y="2512219"/>
            <a:ext cx="2446646" cy="2377440"/>
            <a:chOff x="365284" y="2428399"/>
            <a:chExt cx="3148489" cy="3059430"/>
          </a:xfrm>
        </p:grpSpPr>
        <p:grpSp>
          <p:nvGrpSpPr>
            <p:cNvPr id="31" name="组合 30"/>
            <p:cNvGrpSpPr/>
            <p:nvPr/>
          </p:nvGrpSpPr>
          <p:grpSpPr>
            <a:xfrm>
              <a:off x="365284" y="2428399"/>
              <a:ext cx="3059430" cy="3059430"/>
              <a:chOff x="767" y="5099"/>
              <a:chExt cx="6424" cy="6424"/>
            </a:xfrm>
          </p:grpSpPr>
          <p:grpSp>
            <p:nvGrpSpPr>
              <p:cNvPr id="10" name="组合 9"/>
              <p:cNvGrpSpPr/>
              <p:nvPr/>
            </p:nvGrpSpPr>
            <p:grpSpPr>
              <a:xfrm flipH="1">
                <a:off x="767" y="5099"/>
                <a:ext cx="6424" cy="6424"/>
                <a:chOff x="5331" y="2041"/>
                <a:chExt cx="8078" cy="8078"/>
              </a:xfrm>
            </p:grpSpPr>
            <p:sp>
              <p:nvSpPr>
                <p:cNvPr id="11" name="饼形 10"/>
                <p:cNvSpPr/>
                <p:nvPr/>
              </p:nvSpPr>
              <p:spPr>
                <a:xfrm>
                  <a:off x="5331" y="2041"/>
                  <a:ext cx="8078" cy="8078"/>
                </a:xfrm>
                <a:prstGeom prst="pie">
                  <a:avLst>
                    <a:gd name="adj1" fmla="val 7961897"/>
                    <a:gd name="adj2" fmla="val 13778064"/>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12" name="齿轮"/>
                <p:cNvSpPr/>
                <p:nvPr/>
              </p:nvSpPr>
              <p:spPr>
                <a:xfrm>
                  <a:off x="7493" y="4008"/>
                  <a:ext cx="4075" cy="4075"/>
                </a:xfrm>
                <a:custGeom>
                  <a:avLst/>
                  <a:gdLst>
                    <a:gd name="connsiteX0" fmla="*/ 1173371 w 2346740"/>
                    <a:gd name="connsiteY0" fmla="*/ 216744 h 2338503"/>
                    <a:gd name="connsiteX1" fmla="*/ 220863 w 2346740"/>
                    <a:gd name="connsiteY1" fmla="*/ 1169252 h 2338503"/>
                    <a:gd name="connsiteX2" fmla="*/ 1173371 w 2346740"/>
                    <a:gd name="connsiteY2" fmla="*/ 2121760 h 2338503"/>
                    <a:gd name="connsiteX3" fmla="*/ 2125879 w 2346740"/>
                    <a:gd name="connsiteY3" fmla="*/ 1169252 h 2338503"/>
                    <a:gd name="connsiteX4" fmla="*/ 1173371 w 2346740"/>
                    <a:gd name="connsiteY4" fmla="*/ 216744 h 2338503"/>
                    <a:gd name="connsiteX5" fmla="*/ 1047356 w 2346740"/>
                    <a:gd name="connsiteY5" fmla="*/ 0 h 2338503"/>
                    <a:gd name="connsiteX6" fmla="*/ 1299384 w 2346740"/>
                    <a:gd name="connsiteY6" fmla="*/ 0 h 2338503"/>
                    <a:gd name="connsiteX7" fmla="*/ 1343430 w 2346740"/>
                    <a:gd name="connsiteY7" fmla="*/ 204792 h 2338503"/>
                    <a:gd name="connsiteX8" fmla="*/ 1454863 w 2346740"/>
                    <a:gd name="connsiteY8" fmla="*/ 27415 h 2338503"/>
                    <a:gd name="connsiteX9" fmla="*/ 1691692 w 2346740"/>
                    <a:gd name="connsiteY9" fmla="*/ 113614 h 2338503"/>
                    <a:gd name="connsiteX10" fmla="*/ 1663038 w 2346740"/>
                    <a:gd name="connsiteY10" fmla="*/ 321121 h 2338503"/>
                    <a:gd name="connsiteX11" fmla="*/ 1828419 w 2346740"/>
                    <a:gd name="connsiteY11" fmla="*/ 192553 h 2338503"/>
                    <a:gd name="connsiteX12" fmla="*/ 2021483 w 2346740"/>
                    <a:gd name="connsiteY12" fmla="*/ 354553 h 2338503"/>
                    <a:gd name="connsiteX13" fmla="*/ 1923586 w 2346740"/>
                    <a:gd name="connsiteY13" fmla="*/ 539746 h 2338503"/>
                    <a:gd name="connsiteX14" fmla="*/ 2122965 w 2346740"/>
                    <a:gd name="connsiteY14" fmla="*/ 475495 h 2338503"/>
                    <a:gd name="connsiteX15" fmla="*/ 2248979 w 2346740"/>
                    <a:gd name="connsiteY15" fmla="*/ 693757 h 2338503"/>
                    <a:gd name="connsiteX16" fmla="*/ 2093646 w 2346740"/>
                    <a:gd name="connsiteY16" fmla="*/ 834298 h 2338503"/>
                    <a:gd name="connsiteX17" fmla="*/ 2302976 w 2346740"/>
                    <a:gd name="connsiteY17" fmla="*/ 842114 h 2338503"/>
                    <a:gd name="connsiteX18" fmla="*/ 2346740 w 2346740"/>
                    <a:gd name="connsiteY18" fmla="*/ 1090313 h 2338503"/>
                    <a:gd name="connsiteX19" fmla="*/ 2152708 w 2346740"/>
                    <a:gd name="connsiteY19" fmla="*/ 1169251 h 2338503"/>
                    <a:gd name="connsiteX20" fmla="*/ 2346740 w 2346740"/>
                    <a:gd name="connsiteY20" fmla="*/ 1248190 h 2338503"/>
                    <a:gd name="connsiteX21" fmla="*/ 2302976 w 2346740"/>
                    <a:gd name="connsiteY21" fmla="*/ 1496389 h 2338503"/>
                    <a:gd name="connsiteX22" fmla="*/ 2093645 w 2346740"/>
                    <a:gd name="connsiteY22" fmla="*/ 1504204 h 2338503"/>
                    <a:gd name="connsiteX23" fmla="*/ 2248979 w 2346740"/>
                    <a:gd name="connsiteY23" fmla="*/ 1644746 h 2338503"/>
                    <a:gd name="connsiteX24" fmla="*/ 2122965 w 2346740"/>
                    <a:gd name="connsiteY24" fmla="*/ 1863009 h 2338503"/>
                    <a:gd name="connsiteX25" fmla="*/ 1923587 w 2346740"/>
                    <a:gd name="connsiteY25" fmla="*/ 1798758 h 2338503"/>
                    <a:gd name="connsiteX26" fmla="*/ 2021483 w 2346740"/>
                    <a:gd name="connsiteY26" fmla="*/ 1983949 h 2338503"/>
                    <a:gd name="connsiteX27" fmla="*/ 1828419 w 2346740"/>
                    <a:gd name="connsiteY27" fmla="*/ 2145950 h 2338503"/>
                    <a:gd name="connsiteX28" fmla="*/ 1663038 w 2346740"/>
                    <a:gd name="connsiteY28" fmla="*/ 2017381 h 2338503"/>
                    <a:gd name="connsiteX29" fmla="*/ 1691692 w 2346740"/>
                    <a:gd name="connsiteY29" fmla="*/ 2224889 h 2338503"/>
                    <a:gd name="connsiteX30" fmla="*/ 1454863 w 2346740"/>
                    <a:gd name="connsiteY30" fmla="*/ 2311087 h 2338503"/>
                    <a:gd name="connsiteX31" fmla="*/ 1343430 w 2346740"/>
                    <a:gd name="connsiteY31" fmla="*/ 2133710 h 2338503"/>
                    <a:gd name="connsiteX32" fmla="*/ 1299384 w 2346740"/>
                    <a:gd name="connsiteY32" fmla="*/ 2338503 h 2338503"/>
                    <a:gd name="connsiteX33" fmla="*/ 1047356 w 2346740"/>
                    <a:gd name="connsiteY33" fmla="*/ 2338503 h 2338503"/>
                    <a:gd name="connsiteX34" fmla="*/ 1003310 w 2346740"/>
                    <a:gd name="connsiteY34" fmla="*/ 2133710 h 2338503"/>
                    <a:gd name="connsiteX35" fmla="*/ 891877 w 2346740"/>
                    <a:gd name="connsiteY35" fmla="*/ 2311087 h 2338503"/>
                    <a:gd name="connsiteX36" fmla="*/ 655048 w 2346740"/>
                    <a:gd name="connsiteY36" fmla="*/ 2224889 h 2338503"/>
                    <a:gd name="connsiteX37" fmla="*/ 683702 w 2346740"/>
                    <a:gd name="connsiteY37" fmla="*/ 2017381 h 2338503"/>
                    <a:gd name="connsiteX38" fmla="*/ 518321 w 2346740"/>
                    <a:gd name="connsiteY38" fmla="*/ 2145950 h 2338503"/>
                    <a:gd name="connsiteX39" fmla="*/ 325257 w 2346740"/>
                    <a:gd name="connsiteY39" fmla="*/ 1983949 h 2338503"/>
                    <a:gd name="connsiteX40" fmla="*/ 423154 w 2346740"/>
                    <a:gd name="connsiteY40" fmla="*/ 1798757 h 2338503"/>
                    <a:gd name="connsiteX41" fmla="*/ 223775 w 2346740"/>
                    <a:gd name="connsiteY41" fmla="*/ 1863008 h 2338503"/>
                    <a:gd name="connsiteX42" fmla="*/ 97761 w 2346740"/>
                    <a:gd name="connsiteY42" fmla="*/ 1644745 h 2338503"/>
                    <a:gd name="connsiteX43" fmla="*/ 253094 w 2346740"/>
                    <a:gd name="connsiteY43" fmla="*/ 1504204 h 2338503"/>
                    <a:gd name="connsiteX44" fmla="*/ 43764 w 2346740"/>
                    <a:gd name="connsiteY44" fmla="*/ 1496389 h 2338503"/>
                    <a:gd name="connsiteX45" fmla="*/ 0 w 2346740"/>
                    <a:gd name="connsiteY45" fmla="*/ 1248190 h 2338503"/>
                    <a:gd name="connsiteX46" fmla="*/ 194032 w 2346740"/>
                    <a:gd name="connsiteY46" fmla="*/ 1169251 h 2338503"/>
                    <a:gd name="connsiteX47" fmla="*/ 0 w 2346740"/>
                    <a:gd name="connsiteY47" fmla="*/ 1090313 h 2338503"/>
                    <a:gd name="connsiteX48" fmla="*/ 43764 w 2346740"/>
                    <a:gd name="connsiteY48" fmla="*/ 842114 h 2338503"/>
                    <a:gd name="connsiteX49" fmla="*/ 253095 w 2346740"/>
                    <a:gd name="connsiteY49" fmla="*/ 834298 h 2338503"/>
                    <a:gd name="connsiteX50" fmla="*/ 97761 w 2346740"/>
                    <a:gd name="connsiteY50" fmla="*/ 693756 h 2338503"/>
                    <a:gd name="connsiteX51" fmla="*/ 223775 w 2346740"/>
                    <a:gd name="connsiteY51" fmla="*/ 475494 h 2338503"/>
                    <a:gd name="connsiteX52" fmla="*/ 423153 w 2346740"/>
                    <a:gd name="connsiteY52" fmla="*/ 539745 h 2338503"/>
                    <a:gd name="connsiteX53" fmla="*/ 325257 w 2346740"/>
                    <a:gd name="connsiteY53" fmla="*/ 354553 h 2338503"/>
                    <a:gd name="connsiteX54" fmla="*/ 518321 w 2346740"/>
                    <a:gd name="connsiteY54" fmla="*/ 192553 h 2338503"/>
                    <a:gd name="connsiteX55" fmla="*/ 683702 w 2346740"/>
                    <a:gd name="connsiteY55" fmla="*/ 321121 h 2338503"/>
                    <a:gd name="connsiteX56" fmla="*/ 655048 w 2346740"/>
                    <a:gd name="connsiteY56" fmla="*/ 113614 h 2338503"/>
                    <a:gd name="connsiteX57" fmla="*/ 891877 w 2346740"/>
                    <a:gd name="connsiteY57" fmla="*/ 27415 h 2338503"/>
                    <a:gd name="connsiteX58" fmla="*/ 1003310 w 2346740"/>
                    <a:gd name="connsiteY58" fmla="*/ 204793 h 2338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346740" h="2338503">
                      <a:moveTo>
                        <a:pt x="1173371" y="216744"/>
                      </a:moveTo>
                      <a:cubicBezTo>
                        <a:pt x="647315" y="216744"/>
                        <a:pt x="220863" y="643196"/>
                        <a:pt x="220863" y="1169252"/>
                      </a:cubicBezTo>
                      <a:cubicBezTo>
                        <a:pt x="220863" y="1695308"/>
                        <a:pt x="647315" y="2121760"/>
                        <a:pt x="1173371" y="2121760"/>
                      </a:cubicBezTo>
                      <a:cubicBezTo>
                        <a:pt x="1699427" y="2121760"/>
                        <a:pt x="2125879" y="1695308"/>
                        <a:pt x="2125879" y="1169252"/>
                      </a:cubicBezTo>
                      <a:cubicBezTo>
                        <a:pt x="2125879" y="643196"/>
                        <a:pt x="1699427" y="216744"/>
                        <a:pt x="1173371" y="216744"/>
                      </a:cubicBezTo>
                      <a:close/>
                      <a:moveTo>
                        <a:pt x="1047356" y="0"/>
                      </a:moveTo>
                      <a:lnTo>
                        <a:pt x="1299384" y="0"/>
                      </a:lnTo>
                      <a:lnTo>
                        <a:pt x="1343430" y="204792"/>
                      </a:lnTo>
                      <a:lnTo>
                        <a:pt x="1454863" y="27415"/>
                      </a:lnTo>
                      <a:lnTo>
                        <a:pt x="1691692" y="113614"/>
                      </a:lnTo>
                      <a:lnTo>
                        <a:pt x="1663038" y="321121"/>
                      </a:lnTo>
                      <a:lnTo>
                        <a:pt x="1828419" y="192553"/>
                      </a:lnTo>
                      <a:lnTo>
                        <a:pt x="2021483" y="354553"/>
                      </a:lnTo>
                      <a:lnTo>
                        <a:pt x="1923586" y="539746"/>
                      </a:lnTo>
                      <a:lnTo>
                        <a:pt x="2122965" y="475495"/>
                      </a:lnTo>
                      <a:lnTo>
                        <a:pt x="2248979" y="693757"/>
                      </a:lnTo>
                      <a:lnTo>
                        <a:pt x="2093646" y="834298"/>
                      </a:lnTo>
                      <a:lnTo>
                        <a:pt x="2302976" y="842114"/>
                      </a:lnTo>
                      <a:lnTo>
                        <a:pt x="2346740" y="1090313"/>
                      </a:lnTo>
                      <a:lnTo>
                        <a:pt x="2152708" y="1169251"/>
                      </a:lnTo>
                      <a:lnTo>
                        <a:pt x="2346740" y="1248190"/>
                      </a:lnTo>
                      <a:lnTo>
                        <a:pt x="2302976" y="1496389"/>
                      </a:lnTo>
                      <a:lnTo>
                        <a:pt x="2093645" y="1504204"/>
                      </a:lnTo>
                      <a:lnTo>
                        <a:pt x="2248979" y="1644746"/>
                      </a:lnTo>
                      <a:lnTo>
                        <a:pt x="2122965" y="1863009"/>
                      </a:lnTo>
                      <a:lnTo>
                        <a:pt x="1923587" y="1798758"/>
                      </a:lnTo>
                      <a:lnTo>
                        <a:pt x="2021483" y="1983949"/>
                      </a:lnTo>
                      <a:lnTo>
                        <a:pt x="1828419" y="2145950"/>
                      </a:lnTo>
                      <a:lnTo>
                        <a:pt x="1663038" y="2017381"/>
                      </a:lnTo>
                      <a:lnTo>
                        <a:pt x="1691692" y="2224889"/>
                      </a:lnTo>
                      <a:lnTo>
                        <a:pt x="1454863" y="2311087"/>
                      </a:lnTo>
                      <a:lnTo>
                        <a:pt x="1343430" y="2133710"/>
                      </a:lnTo>
                      <a:lnTo>
                        <a:pt x="1299384" y="2338503"/>
                      </a:lnTo>
                      <a:lnTo>
                        <a:pt x="1047356" y="2338503"/>
                      </a:lnTo>
                      <a:lnTo>
                        <a:pt x="1003310" y="2133710"/>
                      </a:lnTo>
                      <a:lnTo>
                        <a:pt x="891877" y="2311087"/>
                      </a:lnTo>
                      <a:lnTo>
                        <a:pt x="655048" y="2224889"/>
                      </a:lnTo>
                      <a:lnTo>
                        <a:pt x="683702" y="2017381"/>
                      </a:lnTo>
                      <a:lnTo>
                        <a:pt x="518321" y="2145950"/>
                      </a:lnTo>
                      <a:lnTo>
                        <a:pt x="325257" y="1983949"/>
                      </a:lnTo>
                      <a:lnTo>
                        <a:pt x="423154" y="1798757"/>
                      </a:lnTo>
                      <a:lnTo>
                        <a:pt x="223775" y="1863008"/>
                      </a:lnTo>
                      <a:lnTo>
                        <a:pt x="97761" y="1644745"/>
                      </a:lnTo>
                      <a:lnTo>
                        <a:pt x="253094" y="1504204"/>
                      </a:lnTo>
                      <a:lnTo>
                        <a:pt x="43764" y="1496389"/>
                      </a:lnTo>
                      <a:lnTo>
                        <a:pt x="0" y="1248190"/>
                      </a:lnTo>
                      <a:lnTo>
                        <a:pt x="194032" y="1169251"/>
                      </a:lnTo>
                      <a:lnTo>
                        <a:pt x="0" y="1090313"/>
                      </a:lnTo>
                      <a:lnTo>
                        <a:pt x="43764" y="842114"/>
                      </a:lnTo>
                      <a:lnTo>
                        <a:pt x="253095" y="834298"/>
                      </a:lnTo>
                      <a:lnTo>
                        <a:pt x="97761" y="693756"/>
                      </a:lnTo>
                      <a:lnTo>
                        <a:pt x="223775" y="475494"/>
                      </a:lnTo>
                      <a:lnTo>
                        <a:pt x="423153" y="539745"/>
                      </a:lnTo>
                      <a:lnTo>
                        <a:pt x="325257" y="354553"/>
                      </a:lnTo>
                      <a:lnTo>
                        <a:pt x="518321" y="192553"/>
                      </a:lnTo>
                      <a:lnTo>
                        <a:pt x="683702" y="321121"/>
                      </a:lnTo>
                      <a:lnTo>
                        <a:pt x="655048" y="113614"/>
                      </a:lnTo>
                      <a:lnTo>
                        <a:pt x="891877" y="27415"/>
                      </a:lnTo>
                      <a:lnTo>
                        <a:pt x="1003310" y="204793"/>
                      </a:ln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00" dirty="0">
                    <a:solidFill>
                      <a:schemeClr val="tx1"/>
                    </a:solidFill>
                  </a:endParaRPr>
                </a:p>
              </p:txBody>
            </p:sp>
            <p:sp>
              <p:nvSpPr>
                <p:cNvPr id="13" name="椭圆 12"/>
                <p:cNvSpPr/>
                <p:nvPr/>
              </p:nvSpPr>
              <p:spPr>
                <a:xfrm>
                  <a:off x="7960" y="4475"/>
                  <a:ext cx="3140" cy="3140"/>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4" name="空心弧 13"/>
                <p:cNvSpPr/>
                <p:nvPr/>
              </p:nvSpPr>
              <p:spPr>
                <a:xfrm>
                  <a:off x="6905" y="3615"/>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15" name="空心弧 14"/>
                <p:cNvSpPr/>
                <p:nvPr/>
              </p:nvSpPr>
              <p:spPr>
                <a:xfrm flipV="1">
                  <a:off x="6905" y="3229"/>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sp>
              <p:nvSpPr>
                <p:cNvPr id="17" name="空心弧 16"/>
                <p:cNvSpPr/>
                <p:nvPr/>
              </p:nvSpPr>
              <p:spPr>
                <a:xfrm rot="5400000">
                  <a:off x="6752" y="3456"/>
                  <a:ext cx="5249" cy="5249"/>
                </a:xfrm>
                <a:prstGeom prst="blockArc">
                  <a:avLst>
                    <a:gd name="adj1" fmla="val 13951851"/>
                    <a:gd name="adj2" fmla="val 18588424"/>
                    <a:gd name="adj3" fmla="val 3562"/>
                  </a:avLst>
                </a:pr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endParaRPr>
                </a:p>
              </p:txBody>
            </p:sp>
          </p:grpSp>
          <p:sp>
            <p:nvSpPr>
              <p:cNvPr id="2050" name="领带"/>
              <p:cNvSpPr/>
              <p:nvPr/>
            </p:nvSpPr>
            <p:spPr bwMode="auto">
              <a:xfrm>
                <a:off x="3521" y="7655"/>
                <a:ext cx="662" cy="1258"/>
              </a:xfrm>
              <a:custGeom>
                <a:avLst/>
                <a:gdLst>
                  <a:gd name="T0" fmla="*/ 519631 w 496888"/>
                  <a:gd name="T1" fmla="*/ 767582 h 1300163"/>
                  <a:gd name="T2" fmla="*/ 728041 w 496888"/>
                  <a:gd name="T3" fmla="*/ 1509903 h 1300163"/>
                  <a:gd name="T4" fmla="*/ 366114 w 496888"/>
                  <a:gd name="T5" fmla="*/ 1905000 h 1300163"/>
                  <a:gd name="T6" fmla="*/ 0 w 496888"/>
                  <a:gd name="T7" fmla="*/ 1543369 h 1300163"/>
                  <a:gd name="T8" fmla="*/ 160029 w 496888"/>
                  <a:gd name="T9" fmla="*/ 935383 h 1300163"/>
                  <a:gd name="T10" fmla="*/ 208797 w 496888"/>
                  <a:gd name="T11" fmla="*/ 376813 h 1300163"/>
                  <a:gd name="T12" fmla="*/ 511722 w 496888"/>
                  <a:gd name="T13" fmla="*/ 376813 h 1300163"/>
                  <a:gd name="T14" fmla="*/ 441317 w 496888"/>
                  <a:gd name="T15" fmla="*/ 485078 h 1300163"/>
                  <a:gd name="T16" fmla="*/ 497363 w 496888"/>
                  <a:gd name="T17" fmla="*/ 686675 h 1300163"/>
                  <a:gd name="T18" fmla="*/ 190733 w 496888"/>
                  <a:gd name="T19" fmla="*/ 823406 h 1300163"/>
                  <a:gd name="T20" fmla="*/ 279664 w 496888"/>
                  <a:gd name="T21" fmla="*/ 485078 h 1300163"/>
                  <a:gd name="T22" fmla="*/ 253771 w 496888"/>
                  <a:gd name="T23" fmla="*/ 0 h 1300163"/>
                  <a:gd name="T24" fmla="*/ 456566 w 496888"/>
                  <a:gd name="T25" fmla="*/ 0 h 1300163"/>
                  <a:gd name="T26" fmla="*/ 579175 w 496888"/>
                  <a:gd name="T27" fmla="*/ 255861 h 1300163"/>
                  <a:gd name="T28" fmla="*/ 141886 w 496888"/>
                  <a:gd name="T29" fmla="*/ 255861 h 13001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96888" h="1300163">
                    <a:moveTo>
                      <a:pt x="354648" y="523875"/>
                    </a:moveTo>
                    <a:lnTo>
                      <a:pt x="496888" y="1030509"/>
                    </a:lnTo>
                    <a:lnTo>
                      <a:pt x="249873" y="1300163"/>
                    </a:lnTo>
                    <a:lnTo>
                      <a:pt x="0" y="1053350"/>
                    </a:lnTo>
                    <a:lnTo>
                      <a:pt x="109220" y="638399"/>
                    </a:lnTo>
                    <a:lnTo>
                      <a:pt x="354648" y="523875"/>
                    </a:lnTo>
                    <a:close/>
                    <a:moveTo>
                      <a:pt x="142504" y="257175"/>
                    </a:moveTo>
                    <a:lnTo>
                      <a:pt x="349250" y="257175"/>
                    </a:lnTo>
                    <a:lnTo>
                      <a:pt x="301199" y="331066"/>
                    </a:lnTo>
                    <a:lnTo>
                      <a:pt x="339450" y="468656"/>
                    </a:lnTo>
                    <a:lnTo>
                      <a:pt x="130175" y="561975"/>
                    </a:lnTo>
                    <a:lnTo>
                      <a:pt x="190871" y="331066"/>
                    </a:lnTo>
                    <a:lnTo>
                      <a:pt x="142504" y="257175"/>
                    </a:lnTo>
                    <a:close/>
                    <a:moveTo>
                      <a:pt x="173199" y="0"/>
                    </a:moveTo>
                    <a:lnTo>
                      <a:pt x="311606" y="0"/>
                    </a:lnTo>
                    <a:lnTo>
                      <a:pt x="395287" y="174625"/>
                    </a:lnTo>
                    <a:lnTo>
                      <a:pt x="96837" y="174625"/>
                    </a:lnTo>
                    <a:lnTo>
                      <a:pt x="17319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00">
                  <a:solidFill>
                    <a:srgbClr val="FFFFFF"/>
                  </a:solidFill>
                </a:endParaRPr>
              </a:p>
            </p:txBody>
          </p:sp>
        </p:grpSp>
        <p:sp>
          <p:nvSpPr>
            <p:cNvPr id="29" name="文本框 20"/>
            <p:cNvSpPr txBox="1"/>
            <p:nvPr/>
          </p:nvSpPr>
          <p:spPr>
            <a:xfrm flipH="1">
              <a:off x="2627948" y="3724752"/>
              <a:ext cx="885825" cy="594098"/>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4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01%</a:t>
              </a:r>
            </a:p>
          </p:txBody>
        </p:sp>
      </p:grpSp>
    </p:spTree>
    <p:extLst>
      <p:ext uri="{BB962C8B-B14F-4D97-AF65-F5344CB8AC3E}">
        <p14:creationId xmlns:p14="http://schemas.microsoft.com/office/powerpoint/2010/main" val="240388374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56"/>
                                        </p:tgtEl>
                                        <p:attrNameLst>
                                          <p:attrName>style.visibility</p:attrName>
                                        </p:attrNameLst>
                                      </p:cBhvr>
                                      <p:to>
                                        <p:strVal val="visible"/>
                                      </p:to>
                                    </p:set>
                                    <p:animEffect transition="in" filter="wipe(right)">
                                      <p:cBhvr>
                                        <p:cTn id="13" dur="1000"/>
                                        <p:tgtEl>
                                          <p:spTgt spid="256"/>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12545" y="1177766"/>
            <a:ext cx="1999774" cy="3277746"/>
            <a:chOff x="455295" y="1425416"/>
            <a:chExt cx="1999774" cy="3277746"/>
          </a:xfrm>
        </p:grpSpPr>
        <p:sp>
          <p:nvSpPr>
            <p:cNvPr id="4" name="文本框 20"/>
            <p:cNvSpPr txBox="1"/>
            <p:nvPr/>
          </p:nvSpPr>
          <p:spPr>
            <a:xfrm flipH="1">
              <a:off x="707231" y="2843213"/>
              <a:ext cx="1496378"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5" name="文本框 22"/>
            <p:cNvSpPr txBox="1"/>
            <p:nvPr/>
          </p:nvSpPr>
          <p:spPr>
            <a:xfrm flipH="1">
              <a:off x="455295" y="3156585"/>
              <a:ext cx="1999774" cy="15465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sp>
          <p:nvSpPr>
            <p:cNvPr id="7" name="文本框 20"/>
            <p:cNvSpPr txBox="1"/>
            <p:nvPr/>
          </p:nvSpPr>
          <p:spPr>
            <a:xfrm flipH="1">
              <a:off x="952024" y="1425416"/>
              <a:ext cx="1006316" cy="92333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5400">
                  <a:solidFill>
                    <a:srgbClr val="A2846B"/>
                  </a:solidFill>
                  <a:latin typeface="Impact" panose="020B0806030902050204" charset="0"/>
                  <a:ea typeface="微软雅黑" panose="020B0503020204020204" charset="-122"/>
                  <a:sym typeface="Arial" panose="020B0604020202020204" pitchFamily="34" charset="0"/>
                </a:rPr>
                <a:t>A</a:t>
              </a:r>
              <a:r>
                <a:rPr lang="zh-CN" altLang="en-US" sz="5400">
                  <a:solidFill>
                    <a:srgbClr val="A2846B"/>
                  </a:solidFill>
                  <a:latin typeface="Impact" panose="020B0806030902050204" charset="0"/>
                  <a:ea typeface="微软雅黑" panose="020B0503020204020204" charset="-122"/>
                  <a:sym typeface="Arial" panose="020B0604020202020204" pitchFamily="34" charset="0"/>
                </a:rPr>
                <a:t> </a:t>
              </a:r>
            </a:p>
          </p:txBody>
        </p:sp>
      </p:grpSp>
      <p:grpSp>
        <p:nvGrpSpPr>
          <p:cNvPr id="6" name="组合 5"/>
          <p:cNvGrpSpPr/>
          <p:nvPr/>
        </p:nvGrpSpPr>
        <p:grpSpPr>
          <a:xfrm>
            <a:off x="3428048" y="1063943"/>
            <a:ext cx="1999774" cy="3391569"/>
            <a:chOff x="2570798" y="1311593"/>
            <a:chExt cx="1999774" cy="3391569"/>
          </a:xfrm>
        </p:grpSpPr>
        <p:sp>
          <p:nvSpPr>
            <p:cNvPr id="37" name="椭圆 36"/>
            <p:cNvSpPr/>
            <p:nvPr/>
          </p:nvSpPr>
          <p:spPr>
            <a:xfrm>
              <a:off x="2990374" y="1311593"/>
              <a:ext cx="1130141" cy="1130141"/>
            </a:xfrm>
            <a:prstGeom prst="ellipse">
              <a:avLst/>
            </a:pr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文本框 20"/>
            <p:cNvSpPr txBox="1"/>
            <p:nvPr/>
          </p:nvSpPr>
          <p:spPr>
            <a:xfrm flipH="1">
              <a:off x="2822734" y="2843213"/>
              <a:ext cx="1496378"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27" name="文本框 22"/>
            <p:cNvSpPr txBox="1"/>
            <p:nvPr/>
          </p:nvSpPr>
          <p:spPr>
            <a:xfrm flipH="1">
              <a:off x="2570798" y="3156585"/>
              <a:ext cx="1999774" cy="15465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sp>
          <p:nvSpPr>
            <p:cNvPr id="28" name="文本框 20"/>
            <p:cNvSpPr txBox="1"/>
            <p:nvPr/>
          </p:nvSpPr>
          <p:spPr>
            <a:xfrm flipH="1">
              <a:off x="3067527" y="1425416"/>
              <a:ext cx="1006316" cy="92333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sz="5400">
                  <a:solidFill>
                    <a:schemeClr val="bg1"/>
                  </a:solidFill>
                  <a:latin typeface="Impact" panose="020B0806030902050204" charset="0"/>
                  <a:ea typeface="微软雅黑" panose="020B0503020204020204" charset="-122"/>
                  <a:sym typeface="Arial" panose="020B0604020202020204" pitchFamily="34" charset="0"/>
                </a:rPr>
                <a:t>B</a:t>
              </a:r>
            </a:p>
          </p:txBody>
        </p:sp>
      </p:grpSp>
      <p:grpSp>
        <p:nvGrpSpPr>
          <p:cNvPr id="3" name="组合 2"/>
          <p:cNvGrpSpPr/>
          <p:nvPr/>
        </p:nvGrpSpPr>
        <p:grpSpPr>
          <a:xfrm>
            <a:off x="5543550" y="1177766"/>
            <a:ext cx="1999774" cy="3277746"/>
            <a:chOff x="4686300" y="1425416"/>
            <a:chExt cx="1999774" cy="3277746"/>
          </a:xfrm>
        </p:grpSpPr>
        <p:sp>
          <p:nvSpPr>
            <p:cNvPr id="30" name="文本框 20"/>
            <p:cNvSpPr txBox="1"/>
            <p:nvPr/>
          </p:nvSpPr>
          <p:spPr>
            <a:xfrm flipH="1">
              <a:off x="4938236" y="2843213"/>
              <a:ext cx="1496378"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31" name="文本框 22"/>
            <p:cNvSpPr txBox="1"/>
            <p:nvPr/>
          </p:nvSpPr>
          <p:spPr>
            <a:xfrm flipH="1">
              <a:off x="4686300" y="3156585"/>
              <a:ext cx="1999774" cy="15465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单击此处添加本章节的简要内容。</a:t>
              </a:r>
            </a:p>
          </p:txBody>
        </p:sp>
        <p:sp>
          <p:nvSpPr>
            <p:cNvPr id="32" name="文本框 20"/>
            <p:cNvSpPr txBox="1"/>
            <p:nvPr/>
          </p:nvSpPr>
          <p:spPr>
            <a:xfrm flipH="1">
              <a:off x="5183029" y="1425416"/>
              <a:ext cx="1006316" cy="923330"/>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5400">
                  <a:solidFill>
                    <a:srgbClr val="A2846B"/>
                  </a:solidFill>
                  <a:latin typeface="Impact" panose="020B0806030902050204" charset="0"/>
                  <a:ea typeface="微软雅黑" panose="020B0503020204020204" charset="-122"/>
                  <a:sym typeface="Arial" panose="020B0604020202020204" pitchFamily="34" charset="0"/>
                </a:rPr>
                <a:t>C</a:t>
              </a:r>
              <a:r>
                <a:rPr lang="zh-CN" altLang="en-US" sz="5400">
                  <a:solidFill>
                    <a:srgbClr val="A2846B"/>
                  </a:solidFill>
                  <a:latin typeface="Impact" panose="020B0806030902050204" charset="0"/>
                  <a:ea typeface="微软雅黑" panose="020B0503020204020204" charset="-122"/>
                  <a:sym typeface="Arial" panose="020B0604020202020204" pitchFamily="34" charset="0"/>
                </a:rPr>
                <a:t> </a:t>
              </a:r>
            </a:p>
          </p:txBody>
        </p:sp>
      </p:grpSp>
    </p:spTree>
    <p:extLst>
      <p:ext uri="{BB962C8B-B14F-4D97-AF65-F5344CB8AC3E}">
        <p14:creationId xmlns:p14="http://schemas.microsoft.com/office/powerpoint/2010/main" val="428062747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785941" y="3316397"/>
            <a:ext cx="2918462" cy="777924"/>
            <a:chOff x="779857" y="3723249"/>
            <a:chExt cx="2918462" cy="777924"/>
          </a:xfrm>
        </p:grpSpPr>
        <p:sp>
          <p:nvSpPr>
            <p:cNvPr id="34" name="文本框 20"/>
            <p:cNvSpPr txBox="1"/>
            <p:nvPr/>
          </p:nvSpPr>
          <p:spPr>
            <a:xfrm flipH="1">
              <a:off x="779857" y="3723249"/>
              <a:ext cx="2178368" cy="36933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8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sp>
          <p:nvSpPr>
            <p:cNvPr id="35" name="文本框 34"/>
            <p:cNvSpPr txBox="1"/>
            <p:nvPr/>
          </p:nvSpPr>
          <p:spPr>
            <a:xfrm flipH="1">
              <a:off x="779859" y="4085675"/>
              <a:ext cx="2918460"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grpSp>
      <p:grpSp>
        <p:nvGrpSpPr>
          <p:cNvPr id="15" name="组合 14"/>
          <p:cNvGrpSpPr/>
          <p:nvPr/>
        </p:nvGrpSpPr>
        <p:grpSpPr>
          <a:xfrm>
            <a:off x="5539740" y="1105035"/>
            <a:ext cx="3070384" cy="890795"/>
            <a:chOff x="4910138" y="1222253"/>
            <a:chExt cx="3070384" cy="890795"/>
          </a:xfrm>
        </p:grpSpPr>
        <p:sp>
          <p:nvSpPr>
            <p:cNvPr id="36" name="Freeform 28"/>
            <p:cNvSpPr>
              <a:spLocks noEditPoints="1"/>
            </p:cNvSpPr>
            <p:nvPr/>
          </p:nvSpPr>
          <p:spPr>
            <a:xfrm>
              <a:off x="4910138" y="1222253"/>
              <a:ext cx="323850" cy="404813"/>
            </a:xfrm>
            <a:custGeom>
              <a:avLst/>
              <a:gdLst/>
              <a:ahLst/>
              <a:cxnLst>
                <a:cxn ang="0">
                  <a:pos x="101543" y="255902"/>
                </a:cxn>
                <a:cxn ang="0">
                  <a:pos x="154571" y="381589"/>
                </a:cxn>
                <a:cxn ang="0">
                  <a:pos x="197444" y="481232"/>
                </a:cxn>
                <a:cxn ang="0">
                  <a:pos x="294474" y="484629"/>
                </a:cxn>
                <a:cxn ang="0">
                  <a:pos x="315911" y="444998"/>
                </a:cxn>
                <a:cxn ang="0">
                  <a:pos x="370067" y="344223"/>
                </a:cxn>
                <a:cxn ang="0">
                  <a:pos x="251601" y="105305"/>
                </a:cxn>
                <a:cxn ang="0">
                  <a:pos x="207599" y="516334"/>
                </a:cxn>
                <a:cxn ang="0">
                  <a:pos x="159084" y="458586"/>
                </a:cxn>
                <a:cxn ang="0">
                  <a:pos x="106056" y="361207"/>
                </a:cxn>
                <a:cxn ang="0">
                  <a:pos x="251601" y="73600"/>
                </a:cxn>
                <a:cxn ang="0">
                  <a:pos x="396017" y="361207"/>
                </a:cxn>
                <a:cxn ang="0">
                  <a:pos x="344117" y="458586"/>
                </a:cxn>
                <a:cxn ang="0">
                  <a:pos x="294474" y="516334"/>
                </a:cxn>
                <a:cxn ang="0">
                  <a:pos x="179392" y="617109"/>
                </a:cxn>
                <a:cxn ang="0">
                  <a:pos x="301244" y="640888"/>
                </a:cxn>
                <a:cxn ang="0">
                  <a:pos x="301244" y="593331"/>
                </a:cxn>
                <a:cxn ang="0">
                  <a:pos x="194060" y="631829"/>
                </a:cxn>
                <a:cxn ang="0">
                  <a:pos x="311398" y="631829"/>
                </a:cxn>
                <a:cxn ang="0">
                  <a:pos x="326065" y="617109"/>
                </a:cxn>
                <a:cxn ang="0">
                  <a:pos x="179392" y="543509"/>
                </a:cxn>
                <a:cxn ang="0">
                  <a:pos x="326065" y="617109"/>
                </a:cxn>
                <a:cxn ang="0">
                  <a:pos x="323809" y="287607"/>
                </a:cxn>
                <a:cxn ang="0">
                  <a:pos x="275294" y="337429"/>
                </a:cxn>
                <a:cxn ang="0">
                  <a:pos x="227907" y="337429"/>
                </a:cxn>
                <a:cxn ang="0">
                  <a:pos x="178264" y="287607"/>
                </a:cxn>
                <a:cxn ang="0">
                  <a:pos x="178264" y="240050"/>
                </a:cxn>
                <a:cxn ang="0">
                  <a:pos x="227907" y="190228"/>
                </a:cxn>
                <a:cxn ang="0">
                  <a:pos x="275294" y="190228"/>
                </a:cxn>
                <a:cxn ang="0">
                  <a:pos x="323809" y="240050"/>
                </a:cxn>
                <a:cxn ang="0">
                  <a:pos x="482892" y="233256"/>
                </a:cxn>
                <a:cxn ang="0">
                  <a:pos x="456943" y="255902"/>
                </a:cxn>
                <a:cxn ang="0">
                  <a:pos x="482892" y="270622"/>
                </a:cxn>
                <a:cxn ang="0">
                  <a:pos x="482892" y="233256"/>
                </a:cxn>
                <a:cxn ang="0">
                  <a:pos x="427608" y="101908"/>
                </a:cxn>
                <a:cxn ang="0">
                  <a:pos x="401658" y="74733"/>
                </a:cxn>
                <a:cxn ang="0">
                  <a:pos x="408428" y="121157"/>
                </a:cxn>
                <a:cxn ang="0">
                  <a:pos x="269653" y="49822"/>
                </a:cxn>
                <a:cxn ang="0">
                  <a:pos x="250472" y="0"/>
                </a:cxn>
                <a:cxn ang="0">
                  <a:pos x="232420" y="49822"/>
                </a:cxn>
                <a:cxn ang="0">
                  <a:pos x="91389" y="123422"/>
                </a:cxn>
                <a:cxn ang="0">
                  <a:pos x="100415" y="78129"/>
                </a:cxn>
                <a:cxn ang="0">
                  <a:pos x="73336" y="105305"/>
                </a:cxn>
                <a:cxn ang="0">
                  <a:pos x="44002" y="255902"/>
                </a:cxn>
                <a:cxn ang="0">
                  <a:pos x="19180" y="233256"/>
                </a:cxn>
                <a:cxn ang="0">
                  <a:pos x="19180" y="270622"/>
                </a:cxn>
                <a:cxn ang="0">
                  <a:pos x="44002" y="255902"/>
                </a:cxn>
              </a:cxnLst>
              <a:rect l="0" t="0" r="0" b="0"/>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A2846B"/>
            </a:solidFill>
            <a:ln w="9525">
              <a:noFill/>
            </a:ln>
          </p:spPr>
          <p:txBody>
            <a:bodyPr/>
            <a:lstStyle/>
            <a:p>
              <a:endParaRPr lang="zh-CN" altLang="en-US" sz="1013"/>
            </a:p>
          </p:txBody>
        </p:sp>
        <p:sp>
          <p:nvSpPr>
            <p:cNvPr id="37" name="文本框 20"/>
            <p:cNvSpPr txBox="1"/>
            <p:nvPr/>
          </p:nvSpPr>
          <p:spPr>
            <a:xfrm flipH="1">
              <a:off x="5233988" y="1231302"/>
              <a:ext cx="1509713" cy="323165"/>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b="1" dirty="0">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38" name="文本框 22"/>
            <p:cNvSpPr txBox="1"/>
            <p:nvPr/>
          </p:nvSpPr>
          <p:spPr>
            <a:xfrm flipH="1">
              <a:off x="4910138" y="1697550"/>
              <a:ext cx="3070384" cy="415498"/>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grpSp>
      <p:grpSp>
        <p:nvGrpSpPr>
          <p:cNvPr id="17" name="组合 16"/>
          <p:cNvGrpSpPr/>
          <p:nvPr/>
        </p:nvGrpSpPr>
        <p:grpSpPr>
          <a:xfrm>
            <a:off x="755689" y="844868"/>
            <a:ext cx="7902060" cy="3684270"/>
            <a:chOff x="317539" y="1149668"/>
            <a:chExt cx="7902060" cy="3684270"/>
          </a:xfrm>
        </p:grpSpPr>
        <p:sp>
          <p:nvSpPr>
            <p:cNvPr id="4" name="任意多边形 3"/>
            <p:cNvSpPr/>
            <p:nvPr/>
          </p:nvSpPr>
          <p:spPr>
            <a:xfrm>
              <a:off x="1973104" y="1149668"/>
              <a:ext cx="4954429" cy="3684270"/>
            </a:xfrm>
            <a:custGeom>
              <a:avLst/>
              <a:gdLst>
                <a:gd name="connisteX0" fmla="*/ 0 w 6605905"/>
                <a:gd name="connsiteY0" fmla="*/ 837583 h 4912190"/>
                <a:gd name="connisteX1" fmla="*/ 1522095 w 6605905"/>
                <a:gd name="connsiteY1" fmla="*/ 502938 h 4912190"/>
                <a:gd name="connisteX2" fmla="*/ 2967990 w 6605905"/>
                <a:gd name="connsiteY2" fmla="*/ 31133 h 4912190"/>
                <a:gd name="connisteX3" fmla="*/ 2922270 w 6605905"/>
                <a:gd name="connsiteY3" fmla="*/ 1278908 h 4912190"/>
                <a:gd name="connisteX4" fmla="*/ 1278255 w 6605905"/>
                <a:gd name="connsiteY4" fmla="*/ 2055513 h 4912190"/>
                <a:gd name="connisteX5" fmla="*/ 2131060 w 6605905"/>
                <a:gd name="connsiteY5" fmla="*/ 3272808 h 4912190"/>
                <a:gd name="connisteX6" fmla="*/ 3348355 w 6605905"/>
                <a:gd name="connsiteY6" fmla="*/ 2588278 h 4912190"/>
                <a:gd name="connisteX7" fmla="*/ 4824730 w 6605905"/>
                <a:gd name="connsiteY7" fmla="*/ 2618123 h 4912190"/>
                <a:gd name="connisteX8" fmla="*/ 4612005 w 6605905"/>
                <a:gd name="connsiteY8" fmla="*/ 3942733 h 4912190"/>
                <a:gd name="connisteX9" fmla="*/ 4627245 w 6605905"/>
                <a:gd name="connsiteY9" fmla="*/ 4871103 h 4912190"/>
                <a:gd name="connisteX10" fmla="*/ 6605905 w 6605905"/>
                <a:gd name="connsiteY10" fmla="*/ 4672983 h 491219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6605905" h="4912190">
                  <a:moveTo>
                    <a:pt x="0" y="837583"/>
                  </a:moveTo>
                  <a:cubicBezTo>
                    <a:pt x="275590" y="779798"/>
                    <a:pt x="928370" y="664228"/>
                    <a:pt x="1522095" y="502938"/>
                  </a:cubicBezTo>
                  <a:cubicBezTo>
                    <a:pt x="2115820" y="341648"/>
                    <a:pt x="2687955" y="-123807"/>
                    <a:pt x="2967990" y="31133"/>
                  </a:cubicBezTo>
                  <a:cubicBezTo>
                    <a:pt x="3248025" y="186073"/>
                    <a:pt x="3260090" y="873778"/>
                    <a:pt x="2922270" y="1278908"/>
                  </a:cubicBezTo>
                  <a:cubicBezTo>
                    <a:pt x="2584450" y="1684038"/>
                    <a:pt x="1436370" y="1656733"/>
                    <a:pt x="1278255" y="2055513"/>
                  </a:cubicBezTo>
                  <a:cubicBezTo>
                    <a:pt x="1120140" y="2454293"/>
                    <a:pt x="1717040" y="3166128"/>
                    <a:pt x="2131060" y="3272808"/>
                  </a:cubicBezTo>
                  <a:cubicBezTo>
                    <a:pt x="2545080" y="3379488"/>
                    <a:pt x="2809875" y="2719088"/>
                    <a:pt x="3348355" y="2588278"/>
                  </a:cubicBezTo>
                  <a:cubicBezTo>
                    <a:pt x="3886835" y="2457468"/>
                    <a:pt x="4572000" y="2346978"/>
                    <a:pt x="4824730" y="2618123"/>
                  </a:cubicBezTo>
                  <a:cubicBezTo>
                    <a:pt x="5077460" y="2889268"/>
                    <a:pt x="4651375" y="3491883"/>
                    <a:pt x="4612005" y="3942733"/>
                  </a:cubicBezTo>
                  <a:cubicBezTo>
                    <a:pt x="4572635" y="4393583"/>
                    <a:pt x="4228465" y="4725053"/>
                    <a:pt x="4627245" y="4871103"/>
                  </a:cubicBezTo>
                  <a:cubicBezTo>
                    <a:pt x="5026025" y="5017153"/>
                    <a:pt x="6210300" y="4731403"/>
                    <a:pt x="6605905" y="4672983"/>
                  </a:cubicBezTo>
                </a:path>
              </a:pathLst>
            </a:custGeom>
            <a:noFill/>
            <a:ln w="539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椭圆 4"/>
            <p:cNvSpPr/>
            <p:nvPr/>
          </p:nvSpPr>
          <p:spPr>
            <a:xfrm>
              <a:off x="4832985" y="2723198"/>
              <a:ext cx="537210" cy="537210"/>
            </a:xfrm>
            <a:prstGeom prst="ellipse">
              <a:avLst/>
            </a:prstGeom>
            <a:solidFill>
              <a:srgbClr val="E6D2BD"/>
            </a:solidFill>
            <a:ln w="508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6" name="椭圆 5"/>
            <p:cNvSpPr/>
            <p:nvPr/>
          </p:nvSpPr>
          <p:spPr>
            <a:xfrm>
              <a:off x="3163253" y="3260408"/>
              <a:ext cx="537210" cy="537210"/>
            </a:xfrm>
            <a:prstGeom prst="ellipse">
              <a:avLst/>
            </a:prstGeom>
            <a:solidFill>
              <a:srgbClr val="E6D2BD"/>
            </a:solidFill>
            <a:ln w="666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7" name="椭圆 6"/>
            <p:cNvSpPr/>
            <p:nvPr/>
          </p:nvSpPr>
          <p:spPr>
            <a:xfrm>
              <a:off x="3958590" y="1802606"/>
              <a:ext cx="537210" cy="537210"/>
            </a:xfrm>
            <a:prstGeom prst="ellipse">
              <a:avLst/>
            </a:prstGeom>
            <a:solidFill>
              <a:srgbClr val="E6D2BD"/>
            </a:solidFill>
            <a:ln w="508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8" name="椭圆 7"/>
            <p:cNvSpPr/>
            <p:nvPr/>
          </p:nvSpPr>
          <p:spPr>
            <a:xfrm>
              <a:off x="5111591" y="4130516"/>
              <a:ext cx="537210" cy="537210"/>
            </a:xfrm>
            <a:prstGeom prst="ellipse">
              <a:avLst/>
            </a:prstGeom>
            <a:solidFill>
              <a:srgbClr val="E6D2BD"/>
            </a:solidFill>
            <a:ln w="508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9" name="椭圆 8"/>
            <p:cNvSpPr/>
            <p:nvPr/>
          </p:nvSpPr>
          <p:spPr>
            <a:xfrm>
              <a:off x="2698433" y="1265396"/>
              <a:ext cx="537210" cy="537210"/>
            </a:xfrm>
            <a:prstGeom prst="ellipse">
              <a:avLst/>
            </a:prstGeom>
            <a:solidFill>
              <a:srgbClr val="E6D2BD"/>
            </a:solidFill>
            <a:ln w="50800">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137" name="转弯箭头"/>
            <p:cNvSpPr/>
            <p:nvPr/>
          </p:nvSpPr>
          <p:spPr>
            <a:xfrm rot="4620000">
              <a:off x="3849053" y="1225868"/>
              <a:ext cx="445294" cy="479584"/>
            </a:xfrm>
            <a:prstGeom prst="bentArrow">
              <a:avLst/>
            </a:pr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142" name="右箭头"/>
            <p:cNvSpPr/>
            <p:nvPr/>
          </p:nvSpPr>
          <p:spPr>
            <a:xfrm rot="21180000">
              <a:off x="4096226" y="3203258"/>
              <a:ext cx="707708" cy="342424"/>
            </a:xfrm>
            <a:custGeom>
              <a:avLst/>
              <a:gdLst/>
              <a:ahLst/>
              <a:cxnLst/>
              <a:rect l="l" t="t" r="r" b="b"/>
              <a:pathLst>
                <a:path w="680191" h="454265">
                  <a:moveTo>
                    <a:pt x="468336" y="47"/>
                  </a:moveTo>
                  <a:cubicBezTo>
                    <a:pt x="478099" y="535"/>
                    <a:pt x="487676" y="4747"/>
                    <a:pt x="494753" y="12568"/>
                  </a:cubicBezTo>
                  <a:lnTo>
                    <a:pt x="495914" y="13852"/>
                  </a:lnTo>
                  <a:lnTo>
                    <a:pt x="495975" y="12630"/>
                  </a:lnTo>
                  <a:lnTo>
                    <a:pt x="680191" y="175623"/>
                  </a:lnTo>
                  <a:lnTo>
                    <a:pt x="480647" y="319444"/>
                  </a:lnTo>
                  <a:lnTo>
                    <a:pt x="480708" y="318222"/>
                  </a:lnTo>
                  <a:lnTo>
                    <a:pt x="479425" y="319383"/>
                  </a:lnTo>
                  <a:cubicBezTo>
                    <a:pt x="463783" y="333537"/>
                    <a:pt x="439628" y="332331"/>
                    <a:pt x="425475" y="316688"/>
                  </a:cubicBezTo>
                  <a:lnTo>
                    <a:pt x="425007" y="316171"/>
                  </a:lnTo>
                  <a:cubicBezTo>
                    <a:pt x="417730" y="306981"/>
                    <a:pt x="413766" y="295193"/>
                    <a:pt x="414396" y="282572"/>
                  </a:cubicBezTo>
                  <a:lnTo>
                    <a:pt x="416628" y="237907"/>
                  </a:lnTo>
                  <a:cubicBezTo>
                    <a:pt x="370476" y="233023"/>
                    <a:pt x="354533" y="225392"/>
                    <a:pt x="300033" y="260342"/>
                  </a:cubicBezTo>
                  <a:cubicBezTo>
                    <a:pt x="231733" y="306688"/>
                    <a:pt x="167091" y="385964"/>
                    <a:pt x="84156" y="454265"/>
                  </a:cubicBezTo>
                  <a:lnTo>
                    <a:pt x="0" y="355474"/>
                  </a:lnTo>
                  <a:cubicBezTo>
                    <a:pt x="143343" y="270179"/>
                    <a:pt x="214194" y="98585"/>
                    <a:pt x="423834" y="93659"/>
                  </a:cubicBezTo>
                  <a:lnTo>
                    <a:pt x="426379" y="42716"/>
                  </a:lnTo>
                  <a:cubicBezTo>
                    <a:pt x="427010" y="30094"/>
                    <a:pt x="432128" y="18760"/>
                    <a:pt x="440285" y="10342"/>
                  </a:cubicBezTo>
                  <a:lnTo>
                    <a:pt x="440803" y="9873"/>
                  </a:lnTo>
                  <a:cubicBezTo>
                    <a:pt x="448624" y="2796"/>
                    <a:pt x="458573" y="-441"/>
                    <a:pt x="468336" y="47"/>
                  </a:cubicBezTo>
                  <a:close/>
                </a:path>
              </a:pathLst>
            </a:cu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10" name="转弯箭头"/>
            <p:cNvSpPr/>
            <p:nvPr/>
          </p:nvSpPr>
          <p:spPr>
            <a:xfrm rot="16500000" flipH="1">
              <a:off x="3076099" y="2593182"/>
              <a:ext cx="445294" cy="479584"/>
            </a:xfrm>
            <a:prstGeom prst="bentArrow">
              <a:avLst/>
            </a:pr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11" name="右箭头"/>
            <p:cNvSpPr/>
            <p:nvPr/>
          </p:nvSpPr>
          <p:spPr>
            <a:xfrm rot="4920000" flipV="1">
              <a:off x="5370195" y="3573304"/>
              <a:ext cx="707708" cy="342424"/>
            </a:xfrm>
            <a:custGeom>
              <a:avLst/>
              <a:gdLst/>
              <a:ahLst/>
              <a:cxnLst/>
              <a:rect l="l" t="t" r="r" b="b"/>
              <a:pathLst>
                <a:path w="680191" h="454265">
                  <a:moveTo>
                    <a:pt x="468336" y="47"/>
                  </a:moveTo>
                  <a:cubicBezTo>
                    <a:pt x="478099" y="535"/>
                    <a:pt x="487676" y="4747"/>
                    <a:pt x="494753" y="12568"/>
                  </a:cubicBezTo>
                  <a:lnTo>
                    <a:pt x="495914" y="13852"/>
                  </a:lnTo>
                  <a:lnTo>
                    <a:pt x="495975" y="12630"/>
                  </a:lnTo>
                  <a:lnTo>
                    <a:pt x="680191" y="175623"/>
                  </a:lnTo>
                  <a:lnTo>
                    <a:pt x="480647" y="319444"/>
                  </a:lnTo>
                  <a:lnTo>
                    <a:pt x="480708" y="318222"/>
                  </a:lnTo>
                  <a:lnTo>
                    <a:pt x="479425" y="319383"/>
                  </a:lnTo>
                  <a:cubicBezTo>
                    <a:pt x="463783" y="333537"/>
                    <a:pt x="439628" y="332331"/>
                    <a:pt x="425475" y="316688"/>
                  </a:cubicBezTo>
                  <a:lnTo>
                    <a:pt x="425007" y="316171"/>
                  </a:lnTo>
                  <a:cubicBezTo>
                    <a:pt x="417730" y="306981"/>
                    <a:pt x="413766" y="295193"/>
                    <a:pt x="414396" y="282572"/>
                  </a:cubicBezTo>
                  <a:lnTo>
                    <a:pt x="416628" y="237907"/>
                  </a:lnTo>
                  <a:cubicBezTo>
                    <a:pt x="370476" y="233023"/>
                    <a:pt x="354533" y="225392"/>
                    <a:pt x="300033" y="260342"/>
                  </a:cubicBezTo>
                  <a:cubicBezTo>
                    <a:pt x="231733" y="306688"/>
                    <a:pt x="167091" y="385964"/>
                    <a:pt x="84156" y="454265"/>
                  </a:cubicBezTo>
                  <a:lnTo>
                    <a:pt x="0" y="355474"/>
                  </a:lnTo>
                  <a:cubicBezTo>
                    <a:pt x="143343" y="270179"/>
                    <a:pt x="214194" y="98585"/>
                    <a:pt x="423834" y="93659"/>
                  </a:cubicBezTo>
                  <a:lnTo>
                    <a:pt x="426379" y="42716"/>
                  </a:lnTo>
                  <a:cubicBezTo>
                    <a:pt x="427010" y="30094"/>
                    <a:pt x="432128" y="18760"/>
                    <a:pt x="440285" y="10342"/>
                  </a:cubicBezTo>
                  <a:lnTo>
                    <a:pt x="440803" y="9873"/>
                  </a:lnTo>
                  <a:cubicBezTo>
                    <a:pt x="448624" y="2796"/>
                    <a:pt x="458573" y="-441"/>
                    <a:pt x="468336" y="47"/>
                  </a:cubicBezTo>
                  <a:close/>
                </a:path>
              </a:pathLst>
            </a:custGeom>
            <a:solidFill>
              <a:srgbClr val="EADB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12" name="手机"/>
            <p:cNvSpPr/>
            <p:nvPr/>
          </p:nvSpPr>
          <p:spPr bwMode="auto">
            <a:xfrm>
              <a:off x="2875121" y="1377316"/>
              <a:ext cx="183833" cy="31289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dirty="0">
                <a:solidFill>
                  <a:srgbClr val="FFFFFF"/>
                </a:solidFill>
              </a:endParaRPr>
            </a:p>
          </p:txBody>
        </p:sp>
        <p:sp>
          <p:nvSpPr>
            <p:cNvPr id="23" name="蓝牙"/>
            <p:cNvSpPr/>
            <p:nvPr/>
          </p:nvSpPr>
          <p:spPr bwMode="auto">
            <a:xfrm>
              <a:off x="4969193" y="2885599"/>
              <a:ext cx="264795" cy="264795"/>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3">
                <a:solidFill>
                  <a:srgbClr val="FFFFFF"/>
                </a:solidFill>
              </a:endParaRPr>
            </a:p>
          </p:txBody>
        </p:sp>
        <p:sp>
          <p:nvSpPr>
            <p:cNvPr id="357" name="USB"/>
            <p:cNvSpPr/>
            <p:nvPr/>
          </p:nvSpPr>
          <p:spPr>
            <a:xfrm>
              <a:off x="3277076" y="3374231"/>
              <a:ext cx="309563" cy="309563"/>
            </a:xfrm>
            <a:custGeom>
              <a:avLst/>
              <a:gdLst/>
              <a:ahLst/>
              <a:cxnLst/>
              <a:rect l="l" t="t" r="r" b="b"/>
              <a:pathLst>
                <a:path w="1364908" h="2509016">
                  <a:moveTo>
                    <a:pt x="679534" y="247"/>
                  </a:moveTo>
                  <a:cubicBezTo>
                    <a:pt x="699929" y="-2303"/>
                    <a:pt x="720325" y="14693"/>
                    <a:pt x="745819" y="58884"/>
                  </a:cubicBezTo>
                  <a:lnTo>
                    <a:pt x="895387" y="351220"/>
                  </a:lnTo>
                  <a:cubicBezTo>
                    <a:pt x="940710" y="439600"/>
                    <a:pt x="924847" y="476994"/>
                    <a:pt x="857995" y="473594"/>
                  </a:cubicBezTo>
                  <a:lnTo>
                    <a:pt x="743104" y="473594"/>
                  </a:lnTo>
                  <a:lnTo>
                    <a:pt x="743104" y="1468922"/>
                  </a:lnTo>
                  <a:cubicBezTo>
                    <a:pt x="890060" y="1445109"/>
                    <a:pt x="1036130" y="1328371"/>
                    <a:pt x="1103732" y="1102457"/>
                  </a:cubicBezTo>
                  <a:lnTo>
                    <a:pt x="1103144" y="1102457"/>
                  </a:lnTo>
                  <a:lnTo>
                    <a:pt x="1103144" y="984086"/>
                  </a:lnTo>
                  <a:lnTo>
                    <a:pt x="1086766" y="984086"/>
                  </a:lnTo>
                  <a:cubicBezTo>
                    <a:pt x="1056042" y="984086"/>
                    <a:pt x="1031136" y="959180"/>
                    <a:pt x="1031136" y="928456"/>
                  </a:cubicBezTo>
                  <a:lnTo>
                    <a:pt x="1031136" y="684885"/>
                  </a:lnTo>
                  <a:cubicBezTo>
                    <a:pt x="1031136" y="654161"/>
                    <a:pt x="1056042" y="629255"/>
                    <a:pt x="1086766" y="629255"/>
                  </a:cubicBezTo>
                  <a:lnTo>
                    <a:pt x="1309278" y="629255"/>
                  </a:lnTo>
                  <a:cubicBezTo>
                    <a:pt x="1340002" y="629255"/>
                    <a:pt x="1364908" y="654161"/>
                    <a:pt x="1364908" y="684885"/>
                  </a:cubicBezTo>
                  <a:lnTo>
                    <a:pt x="1364908" y="928456"/>
                  </a:lnTo>
                  <a:cubicBezTo>
                    <a:pt x="1364908" y="959180"/>
                    <a:pt x="1340002" y="984086"/>
                    <a:pt x="1309278" y="984086"/>
                  </a:cubicBezTo>
                  <a:lnTo>
                    <a:pt x="1269304" y="984086"/>
                  </a:lnTo>
                  <a:lnTo>
                    <a:pt x="1269304" y="1092260"/>
                  </a:lnTo>
                  <a:lnTo>
                    <a:pt x="1269304" y="1102457"/>
                  </a:lnTo>
                  <a:lnTo>
                    <a:pt x="1267470" y="1102457"/>
                  </a:lnTo>
                  <a:cubicBezTo>
                    <a:pt x="1240490" y="1351685"/>
                    <a:pt x="1043717" y="1576576"/>
                    <a:pt x="743104" y="1645582"/>
                  </a:cubicBezTo>
                  <a:lnTo>
                    <a:pt x="743104" y="2018972"/>
                  </a:lnTo>
                  <a:cubicBezTo>
                    <a:pt x="843551" y="2051243"/>
                    <a:pt x="915695" y="2145690"/>
                    <a:pt x="915695" y="2256988"/>
                  </a:cubicBezTo>
                  <a:cubicBezTo>
                    <a:pt x="915695" y="2396179"/>
                    <a:pt x="802858" y="2509016"/>
                    <a:pt x="663667" y="2509016"/>
                  </a:cubicBezTo>
                  <a:cubicBezTo>
                    <a:pt x="524476" y="2509016"/>
                    <a:pt x="411639" y="2396179"/>
                    <a:pt x="411639" y="2256988"/>
                  </a:cubicBezTo>
                  <a:cubicBezTo>
                    <a:pt x="411639" y="2150048"/>
                    <a:pt x="478245" y="2058665"/>
                    <a:pt x="572456" y="2022627"/>
                  </a:cubicBezTo>
                  <a:lnTo>
                    <a:pt x="572456" y="1892711"/>
                  </a:lnTo>
                  <a:cubicBezTo>
                    <a:pt x="447428" y="1856743"/>
                    <a:pt x="94846" y="1729564"/>
                    <a:pt x="77761" y="1175820"/>
                  </a:cubicBezTo>
                  <a:cubicBezTo>
                    <a:pt x="30457" y="1149722"/>
                    <a:pt x="0" y="1098915"/>
                    <a:pt x="0" y="1040993"/>
                  </a:cubicBezTo>
                  <a:cubicBezTo>
                    <a:pt x="0" y="951698"/>
                    <a:pt x="72387" y="879311"/>
                    <a:pt x="161682" y="879311"/>
                  </a:cubicBezTo>
                  <a:cubicBezTo>
                    <a:pt x="250977" y="879311"/>
                    <a:pt x="323364" y="951698"/>
                    <a:pt x="323364" y="1040993"/>
                  </a:cubicBezTo>
                  <a:cubicBezTo>
                    <a:pt x="323364" y="1101607"/>
                    <a:pt x="290009" y="1154430"/>
                    <a:pt x="239451" y="1179967"/>
                  </a:cubicBezTo>
                  <a:cubicBezTo>
                    <a:pt x="217442" y="1402984"/>
                    <a:pt x="361225" y="1693577"/>
                    <a:pt x="572456" y="1738822"/>
                  </a:cubicBezTo>
                  <a:lnTo>
                    <a:pt x="572456" y="473594"/>
                  </a:lnTo>
                  <a:lnTo>
                    <a:pt x="507871" y="473594"/>
                  </a:lnTo>
                  <a:cubicBezTo>
                    <a:pt x="404760" y="473594"/>
                    <a:pt x="403628" y="412407"/>
                    <a:pt x="433088" y="361418"/>
                  </a:cubicBezTo>
                  <a:cubicBezTo>
                    <a:pt x="462548" y="310429"/>
                    <a:pt x="553195" y="159729"/>
                    <a:pt x="613248" y="58884"/>
                  </a:cubicBezTo>
                  <a:cubicBezTo>
                    <a:pt x="638743" y="24891"/>
                    <a:pt x="659138" y="2796"/>
                    <a:pt x="679534" y="247"/>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349" name="分享"/>
            <p:cNvSpPr/>
            <p:nvPr/>
          </p:nvSpPr>
          <p:spPr>
            <a:xfrm>
              <a:off x="4078129" y="1921193"/>
              <a:ext cx="309086" cy="309086"/>
            </a:xfrm>
            <a:custGeom>
              <a:avLst/>
              <a:gdLst>
                <a:gd name="connsiteX0" fmla="*/ 347114 w 393729"/>
                <a:gd name="connsiteY0" fmla="*/ 112 h 390624"/>
                <a:gd name="connsiteX1" fmla="*/ 366249 w 393729"/>
                <a:gd name="connsiteY1" fmla="*/ 5364 h 390624"/>
                <a:gd name="connsiteX2" fmla="*/ 388366 w 393729"/>
                <a:gd name="connsiteY2" fmla="*/ 72481 h 390624"/>
                <a:gd name="connsiteX3" fmla="*/ 321248 w 393729"/>
                <a:gd name="connsiteY3" fmla="*/ 94598 h 390624"/>
                <a:gd name="connsiteX4" fmla="*/ 304750 w 393729"/>
                <a:gd name="connsiteY4" fmla="*/ 80728 h 390624"/>
                <a:gd name="connsiteX5" fmla="*/ 98330 w 393729"/>
                <a:gd name="connsiteY5" fmla="*/ 148748 h 390624"/>
                <a:gd name="connsiteX6" fmla="*/ 94598 w 393729"/>
                <a:gd name="connsiteY6" fmla="*/ 162346 h 390624"/>
                <a:gd name="connsiteX7" fmla="*/ 91507 w 393729"/>
                <a:gd name="connsiteY7" fmla="*/ 166277 h 390624"/>
                <a:gd name="connsiteX8" fmla="*/ 229420 w 393729"/>
                <a:gd name="connsiteY8" fmla="*/ 293815 h 390624"/>
                <a:gd name="connsiteX9" fmla="*/ 268686 w 393729"/>
                <a:gd name="connsiteY9" fmla="*/ 296027 h 390624"/>
                <a:gd name="connsiteX10" fmla="*/ 290802 w 393729"/>
                <a:gd name="connsiteY10" fmla="*/ 363144 h 390624"/>
                <a:gd name="connsiteX11" fmla="*/ 223685 w 393729"/>
                <a:gd name="connsiteY11" fmla="*/ 385261 h 390624"/>
                <a:gd name="connsiteX12" fmla="*/ 200613 w 393729"/>
                <a:gd name="connsiteY12" fmla="*/ 321625 h 390624"/>
                <a:gd name="connsiteX13" fmla="*/ 56603 w 393729"/>
                <a:gd name="connsiteY13" fmla="*/ 188448 h 390624"/>
                <a:gd name="connsiteX14" fmla="*/ 27481 w 393729"/>
                <a:gd name="connsiteY14" fmla="*/ 184462 h 390624"/>
                <a:gd name="connsiteX15" fmla="*/ 5364 w 393729"/>
                <a:gd name="connsiteY15" fmla="*/ 117345 h 390624"/>
                <a:gd name="connsiteX16" fmla="*/ 72481 w 393729"/>
                <a:gd name="connsiteY16" fmla="*/ 95228 h 390624"/>
                <a:gd name="connsiteX17" fmla="*/ 89283 w 393729"/>
                <a:gd name="connsiteY17" fmla="*/ 109639 h 390624"/>
                <a:gd name="connsiteX18" fmla="*/ 295206 w 393729"/>
                <a:gd name="connsiteY18" fmla="*/ 41783 h 390624"/>
                <a:gd name="connsiteX19" fmla="*/ 299132 w 393729"/>
                <a:gd name="connsiteY19" fmla="*/ 27480 h 390624"/>
                <a:gd name="connsiteX20" fmla="*/ 347114 w 393729"/>
                <a:gd name="connsiteY20" fmla="*/ 112 h 39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sp>
          <p:nvSpPr>
            <p:cNvPr id="24" name="话筒"/>
            <p:cNvSpPr/>
            <p:nvPr/>
          </p:nvSpPr>
          <p:spPr>
            <a:xfrm>
              <a:off x="5288757" y="4221480"/>
              <a:ext cx="216694" cy="355759"/>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grpSp>
          <p:nvGrpSpPr>
            <p:cNvPr id="13" name="组合 12"/>
            <p:cNvGrpSpPr/>
            <p:nvPr/>
          </p:nvGrpSpPr>
          <p:grpSpPr>
            <a:xfrm>
              <a:off x="317539" y="1424465"/>
              <a:ext cx="2109311" cy="1620203"/>
              <a:chOff x="317539" y="1424465"/>
              <a:chExt cx="2109311" cy="1620203"/>
            </a:xfrm>
          </p:grpSpPr>
          <p:sp>
            <p:nvSpPr>
              <p:cNvPr id="2050" name="笔记本"/>
              <p:cNvSpPr/>
              <p:nvPr/>
            </p:nvSpPr>
            <p:spPr bwMode="auto">
              <a:xfrm>
                <a:off x="317539" y="1424465"/>
                <a:ext cx="2109311" cy="1620203"/>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A2846B"/>
              </a:solidFill>
              <a:ln w="666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68580" tIns="34290" rIns="68580" bIns="3429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45" name="文本框 20"/>
              <p:cNvSpPr txBox="1"/>
              <p:nvPr/>
            </p:nvSpPr>
            <p:spPr>
              <a:xfrm flipH="1">
                <a:off x="936664" y="1611156"/>
                <a:ext cx="87106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14" name="组合 13"/>
            <p:cNvGrpSpPr/>
            <p:nvPr/>
          </p:nvGrpSpPr>
          <p:grpSpPr>
            <a:xfrm>
              <a:off x="6110288" y="2885599"/>
              <a:ext cx="2109311" cy="1620203"/>
              <a:chOff x="6110288" y="2885599"/>
              <a:chExt cx="2109311" cy="1620203"/>
            </a:xfrm>
          </p:grpSpPr>
          <p:sp>
            <p:nvSpPr>
              <p:cNvPr id="3" name="笔记本"/>
              <p:cNvSpPr/>
              <p:nvPr/>
            </p:nvSpPr>
            <p:spPr bwMode="auto">
              <a:xfrm>
                <a:off x="6110288" y="2885599"/>
                <a:ext cx="2109311" cy="1620203"/>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E6D2BD"/>
              </a:solidFill>
              <a:ln w="6667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68580" tIns="34290" rIns="68580" bIns="3429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sym typeface="+mn-ea"/>
                </a:endParaRPr>
              </a:p>
            </p:txBody>
          </p:sp>
          <p:sp>
            <p:nvSpPr>
              <p:cNvPr id="46" name="文本框 20"/>
              <p:cNvSpPr txBox="1"/>
              <p:nvPr/>
            </p:nvSpPr>
            <p:spPr>
              <a:xfrm flipH="1">
                <a:off x="6729413" y="3098483"/>
                <a:ext cx="87106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8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单击键入标题 </a:t>
                </a:r>
              </a:p>
            </p:txBody>
          </p:sp>
        </p:grpSp>
      </p:grpSp>
    </p:spTree>
    <p:extLst>
      <p:ext uri="{BB962C8B-B14F-4D97-AF65-F5344CB8AC3E}">
        <p14:creationId xmlns:p14="http://schemas.microsoft.com/office/powerpoint/2010/main" val="2131494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fill="hold"/>
                                        <p:tgtEl>
                                          <p:spTgt spid="15"/>
                                        </p:tgtEl>
                                        <p:attrNameLst>
                                          <p:attrName>ppt_x</p:attrName>
                                        </p:attrNameLst>
                                      </p:cBhvr>
                                      <p:tavLst>
                                        <p:tav tm="0">
                                          <p:val>
                                            <p:strVal val="1+#ppt_w/2"/>
                                          </p:val>
                                        </p:tav>
                                        <p:tav tm="100000">
                                          <p:val>
                                            <p:strVal val="#ppt_x"/>
                                          </p:val>
                                        </p:tav>
                                      </p:tavLst>
                                    </p:anim>
                                    <p:anim calcmode="lin" valueType="num">
                                      <p:cBhvr additive="base">
                                        <p:cTn id="18"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10"/>
          <p:cNvSpPr/>
          <p:nvPr/>
        </p:nvSpPr>
        <p:spPr>
          <a:xfrm>
            <a:off x="4455319" y="1488282"/>
            <a:ext cx="4119563" cy="1574006"/>
          </a:xfrm>
          <a:custGeom>
            <a:avLst/>
            <a:gdLst>
              <a:gd name="connsiteX0" fmla="*/ 0 w 8650"/>
              <a:gd name="connsiteY0" fmla="*/ 3307 h 3307"/>
              <a:gd name="connsiteX1" fmla="*/ 1542 w 8650"/>
              <a:gd name="connsiteY1" fmla="*/ 30 h 3307"/>
              <a:gd name="connsiteX2" fmla="*/ 8650 w 8650"/>
              <a:gd name="connsiteY2" fmla="*/ 0 h 3307"/>
            </a:gdLst>
            <a:ahLst/>
            <a:cxnLst>
              <a:cxn ang="0">
                <a:pos x="connsiteX0" y="connsiteY0"/>
              </a:cxn>
              <a:cxn ang="0">
                <a:pos x="connsiteX1" y="connsiteY1"/>
              </a:cxn>
              <a:cxn ang="0">
                <a:pos x="connsiteX2" y="connsiteY2"/>
              </a:cxn>
            </a:cxnLst>
            <a:rect l="l" t="t" r="r" b="b"/>
            <a:pathLst>
              <a:path w="8650" h="3307">
                <a:moveTo>
                  <a:pt x="0" y="3307"/>
                </a:moveTo>
                <a:cubicBezTo>
                  <a:pt x="32" y="3290"/>
                  <a:pt x="1494" y="78"/>
                  <a:pt x="1542" y="30"/>
                </a:cubicBezTo>
                <a:cubicBezTo>
                  <a:pt x="1590" y="-18"/>
                  <a:pt x="8642" y="26"/>
                  <a:pt x="8650" y="0"/>
                </a:cubicBezTo>
              </a:path>
            </a:pathLst>
          </a:custGeom>
          <a:noFill/>
          <a:ln w="12700">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sp>
        <p:nvSpPr>
          <p:cNvPr id="12300" name="文本框 22"/>
          <p:cNvSpPr txBox="1"/>
          <p:nvPr/>
        </p:nvSpPr>
        <p:spPr>
          <a:xfrm flipH="1">
            <a:off x="490537" y="1469231"/>
            <a:ext cx="2795588" cy="577081"/>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2301" name="文本框 20"/>
          <p:cNvSpPr txBox="1"/>
          <p:nvPr/>
        </p:nvSpPr>
        <p:spPr>
          <a:xfrm flipH="1">
            <a:off x="311944" y="1079898"/>
            <a:ext cx="1497806"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2302" name="文本框 22"/>
          <p:cNvSpPr txBox="1"/>
          <p:nvPr/>
        </p:nvSpPr>
        <p:spPr>
          <a:xfrm flipH="1">
            <a:off x="180975" y="3430667"/>
            <a:ext cx="2795588" cy="577081"/>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2303" name="文本框 20"/>
          <p:cNvSpPr txBox="1"/>
          <p:nvPr/>
        </p:nvSpPr>
        <p:spPr>
          <a:xfrm flipH="1">
            <a:off x="40482" y="2976563"/>
            <a:ext cx="1497806"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2304" name="文本框 22"/>
          <p:cNvSpPr txBox="1"/>
          <p:nvPr/>
        </p:nvSpPr>
        <p:spPr>
          <a:xfrm flipH="1">
            <a:off x="5947172" y="1581150"/>
            <a:ext cx="2795588" cy="577081"/>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2305" name="文本框 20"/>
          <p:cNvSpPr txBox="1"/>
          <p:nvPr/>
        </p:nvSpPr>
        <p:spPr>
          <a:xfrm flipH="1">
            <a:off x="5768578" y="1190625"/>
            <a:ext cx="1498997"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2306" name="文本框 22"/>
          <p:cNvSpPr txBox="1"/>
          <p:nvPr/>
        </p:nvSpPr>
        <p:spPr>
          <a:xfrm flipH="1">
            <a:off x="6110287" y="3291602"/>
            <a:ext cx="2796779" cy="577081"/>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2307" name="文本框 20"/>
          <p:cNvSpPr txBox="1"/>
          <p:nvPr/>
        </p:nvSpPr>
        <p:spPr>
          <a:xfrm flipH="1">
            <a:off x="5943601" y="2845594"/>
            <a:ext cx="1498997"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grpSp>
        <p:nvGrpSpPr>
          <p:cNvPr id="12308" name="组合 11"/>
          <p:cNvGrpSpPr/>
          <p:nvPr/>
        </p:nvGrpSpPr>
        <p:grpSpPr>
          <a:xfrm>
            <a:off x="1437085" y="2806303"/>
            <a:ext cx="432197" cy="432197"/>
            <a:chOff x="8192" y="-1803"/>
            <a:chExt cx="1308" cy="1308"/>
          </a:xfrm>
        </p:grpSpPr>
        <p:sp>
          <p:nvSpPr>
            <p:cNvPr id="35" name="椭圆形标注 34"/>
            <p:cNvSpPr/>
            <p:nvPr/>
          </p:nvSpPr>
          <p:spPr>
            <a:xfrm rot="19920000">
              <a:off x="8192" y="-1803"/>
              <a:ext cx="1309" cy="1309"/>
            </a:xfrm>
            <a:prstGeom prst="ellipse">
              <a:avLst/>
            </a:prstGeom>
            <a:solidFill>
              <a:srgbClr val="A28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11276" name="Freeform 39"/>
            <p:cNvSpPr>
              <a:spLocks noEditPoints="1"/>
            </p:cNvSpPr>
            <p:nvPr/>
          </p:nvSpPr>
          <p:spPr>
            <a:xfrm>
              <a:off x="8426" y="-1640"/>
              <a:ext cx="845" cy="970"/>
            </a:xfrm>
            <a:custGeom>
              <a:avLst/>
              <a:gdLst/>
              <a:ahLst/>
              <a:cxnLst>
                <a:cxn ang="0">
                  <a:pos x="64818" y="223653"/>
                </a:cxn>
                <a:cxn ang="0">
                  <a:pos x="64818" y="239860"/>
                </a:cxn>
                <a:cxn ang="0">
                  <a:pos x="268995" y="230136"/>
                </a:cxn>
                <a:cxn ang="0">
                  <a:pos x="301404" y="181516"/>
                </a:cxn>
                <a:cxn ang="0">
                  <a:pos x="55095" y="191240"/>
                </a:cxn>
                <a:cxn ang="0">
                  <a:pos x="301404" y="200964"/>
                </a:cxn>
                <a:cxn ang="0">
                  <a:pos x="301404" y="181516"/>
                </a:cxn>
                <a:cxn ang="0">
                  <a:pos x="64818" y="142620"/>
                </a:cxn>
                <a:cxn ang="0">
                  <a:pos x="64818" y="158826"/>
                </a:cxn>
                <a:cxn ang="0">
                  <a:pos x="311127" y="152344"/>
                </a:cxn>
                <a:cxn ang="0">
                  <a:pos x="35650" y="103723"/>
                </a:cxn>
                <a:cxn ang="0">
                  <a:pos x="330572" y="103723"/>
                </a:cxn>
                <a:cxn ang="0">
                  <a:pos x="337054" y="106965"/>
                </a:cxn>
                <a:cxn ang="0">
                  <a:pos x="337054" y="281998"/>
                </a:cxn>
                <a:cxn ang="0">
                  <a:pos x="330572" y="281998"/>
                </a:cxn>
                <a:cxn ang="0">
                  <a:pos x="204177" y="281998"/>
                </a:cxn>
                <a:cxn ang="0">
                  <a:pos x="129636" y="304687"/>
                </a:cxn>
                <a:cxn ang="0">
                  <a:pos x="116673" y="281998"/>
                </a:cxn>
                <a:cxn ang="0">
                  <a:pos x="35650" y="281998"/>
                </a:cxn>
                <a:cxn ang="0">
                  <a:pos x="29168" y="278756"/>
                </a:cxn>
                <a:cxn ang="0">
                  <a:pos x="29168" y="106965"/>
                </a:cxn>
                <a:cxn ang="0">
                  <a:pos x="35650" y="103723"/>
                </a:cxn>
                <a:cxn ang="0">
                  <a:pos x="401872" y="29172"/>
                </a:cxn>
                <a:cxn ang="0">
                  <a:pos x="405113" y="29172"/>
                </a:cxn>
                <a:cxn ang="0">
                  <a:pos x="408354" y="204205"/>
                </a:cxn>
                <a:cxn ang="0">
                  <a:pos x="401872" y="207447"/>
                </a:cxn>
                <a:cxn ang="0">
                  <a:pos x="366222" y="207447"/>
                </a:cxn>
                <a:cxn ang="0">
                  <a:pos x="330572" y="74551"/>
                </a:cxn>
                <a:cxn ang="0">
                  <a:pos x="97227" y="32414"/>
                </a:cxn>
                <a:cxn ang="0">
                  <a:pos x="103709" y="29172"/>
                </a:cxn>
                <a:cxn ang="0">
                  <a:pos x="401872" y="0"/>
                </a:cxn>
                <a:cxn ang="0">
                  <a:pos x="68059" y="32414"/>
                </a:cxn>
                <a:cxn ang="0">
                  <a:pos x="35650" y="74551"/>
                </a:cxn>
                <a:cxn ang="0">
                  <a:pos x="0" y="278756"/>
                </a:cxn>
                <a:cxn ang="0">
                  <a:pos x="87504" y="311170"/>
                </a:cxn>
                <a:cxn ang="0">
                  <a:pos x="58336" y="369514"/>
                </a:cxn>
                <a:cxn ang="0">
                  <a:pos x="74541" y="372756"/>
                </a:cxn>
                <a:cxn ang="0">
                  <a:pos x="330572" y="311170"/>
                </a:cxn>
                <a:cxn ang="0">
                  <a:pos x="366222" y="236619"/>
                </a:cxn>
                <a:cxn ang="0">
                  <a:pos x="437522" y="204205"/>
                </a:cxn>
                <a:cxn ang="0">
                  <a:pos x="401872" y="0"/>
                </a:cxn>
              </a:cxnLst>
              <a:rect l="0" t="0" r="0" b="0"/>
              <a:pathLst>
                <a:path w="135" h="116">
                  <a:moveTo>
                    <a:pt x="80" y="69"/>
                  </a:moveTo>
                  <a:cubicBezTo>
                    <a:pt x="20" y="69"/>
                    <a:pt x="20" y="69"/>
                    <a:pt x="20" y="69"/>
                  </a:cubicBezTo>
                  <a:cubicBezTo>
                    <a:pt x="19" y="69"/>
                    <a:pt x="17" y="70"/>
                    <a:pt x="17" y="71"/>
                  </a:cubicBezTo>
                  <a:cubicBezTo>
                    <a:pt x="17" y="73"/>
                    <a:pt x="19" y="74"/>
                    <a:pt x="20" y="74"/>
                  </a:cubicBezTo>
                  <a:cubicBezTo>
                    <a:pt x="80" y="74"/>
                    <a:pt x="80" y="74"/>
                    <a:pt x="80" y="74"/>
                  </a:cubicBezTo>
                  <a:cubicBezTo>
                    <a:pt x="82" y="74"/>
                    <a:pt x="83" y="73"/>
                    <a:pt x="83" y="71"/>
                  </a:cubicBezTo>
                  <a:cubicBezTo>
                    <a:pt x="83" y="70"/>
                    <a:pt x="82" y="69"/>
                    <a:pt x="80" y="69"/>
                  </a:cubicBezTo>
                  <a:moveTo>
                    <a:pt x="93" y="56"/>
                  </a:moveTo>
                  <a:cubicBezTo>
                    <a:pt x="20" y="56"/>
                    <a:pt x="20" y="56"/>
                    <a:pt x="20" y="56"/>
                  </a:cubicBezTo>
                  <a:cubicBezTo>
                    <a:pt x="19" y="56"/>
                    <a:pt x="17" y="58"/>
                    <a:pt x="17" y="59"/>
                  </a:cubicBezTo>
                  <a:cubicBezTo>
                    <a:pt x="17" y="61"/>
                    <a:pt x="19" y="62"/>
                    <a:pt x="20" y="62"/>
                  </a:cubicBezTo>
                  <a:cubicBezTo>
                    <a:pt x="93" y="62"/>
                    <a:pt x="93" y="62"/>
                    <a:pt x="93" y="62"/>
                  </a:cubicBezTo>
                  <a:cubicBezTo>
                    <a:pt x="95" y="62"/>
                    <a:pt x="96" y="61"/>
                    <a:pt x="96" y="59"/>
                  </a:cubicBezTo>
                  <a:cubicBezTo>
                    <a:pt x="96" y="58"/>
                    <a:pt x="95" y="56"/>
                    <a:pt x="93" y="56"/>
                  </a:cubicBezTo>
                  <a:moveTo>
                    <a:pt x="93" y="44"/>
                  </a:moveTo>
                  <a:cubicBezTo>
                    <a:pt x="20" y="44"/>
                    <a:pt x="20" y="44"/>
                    <a:pt x="20" y="44"/>
                  </a:cubicBezTo>
                  <a:cubicBezTo>
                    <a:pt x="19" y="44"/>
                    <a:pt x="17" y="45"/>
                    <a:pt x="17" y="47"/>
                  </a:cubicBezTo>
                  <a:cubicBezTo>
                    <a:pt x="17" y="48"/>
                    <a:pt x="19" y="49"/>
                    <a:pt x="20" y="49"/>
                  </a:cubicBezTo>
                  <a:cubicBezTo>
                    <a:pt x="93" y="49"/>
                    <a:pt x="93" y="49"/>
                    <a:pt x="93" y="49"/>
                  </a:cubicBezTo>
                  <a:cubicBezTo>
                    <a:pt x="95" y="49"/>
                    <a:pt x="96" y="48"/>
                    <a:pt x="96" y="47"/>
                  </a:cubicBezTo>
                  <a:cubicBezTo>
                    <a:pt x="96" y="45"/>
                    <a:pt x="95" y="44"/>
                    <a:pt x="93" y="44"/>
                  </a:cubicBezTo>
                  <a:moveTo>
                    <a:pt x="11" y="32"/>
                  </a:moveTo>
                  <a:cubicBezTo>
                    <a:pt x="102" y="32"/>
                    <a:pt x="102" y="32"/>
                    <a:pt x="102" y="32"/>
                  </a:cubicBezTo>
                  <a:cubicBezTo>
                    <a:pt x="102" y="32"/>
                    <a:pt x="102" y="32"/>
                    <a:pt x="102" y="32"/>
                  </a:cubicBezTo>
                  <a:cubicBezTo>
                    <a:pt x="103" y="32"/>
                    <a:pt x="104" y="33"/>
                    <a:pt x="104" y="33"/>
                  </a:cubicBezTo>
                  <a:cubicBezTo>
                    <a:pt x="104" y="33"/>
                    <a:pt x="104" y="33"/>
                    <a:pt x="104" y="33"/>
                  </a:cubicBezTo>
                  <a:cubicBezTo>
                    <a:pt x="104" y="86"/>
                    <a:pt x="104" y="86"/>
                    <a:pt x="104" y="86"/>
                  </a:cubicBezTo>
                  <a:cubicBezTo>
                    <a:pt x="104" y="87"/>
                    <a:pt x="104" y="87"/>
                    <a:pt x="104" y="87"/>
                  </a:cubicBezTo>
                  <a:cubicBezTo>
                    <a:pt x="104" y="87"/>
                    <a:pt x="103" y="87"/>
                    <a:pt x="102" y="87"/>
                  </a:cubicBezTo>
                  <a:cubicBezTo>
                    <a:pt x="102" y="87"/>
                    <a:pt x="102" y="87"/>
                    <a:pt x="102" y="87"/>
                  </a:cubicBezTo>
                  <a:cubicBezTo>
                    <a:pt x="65" y="87"/>
                    <a:pt x="65" y="87"/>
                    <a:pt x="65" y="87"/>
                  </a:cubicBezTo>
                  <a:cubicBezTo>
                    <a:pt x="64" y="87"/>
                    <a:pt x="63" y="87"/>
                    <a:pt x="63" y="87"/>
                  </a:cubicBezTo>
                  <a:cubicBezTo>
                    <a:pt x="35" y="100"/>
                    <a:pt x="35" y="100"/>
                    <a:pt x="35" y="100"/>
                  </a:cubicBezTo>
                  <a:cubicBezTo>
                    <a:pt x="40" y="94"/>
                    <a:pt x="40" y="94"/>
                    <a:pt x="40" y="94"/>
                  </a:cubicBezTo>
                  <a:cubicBezTo>
                    <a:pt x="41" y="93"/>
                    <a:pt x="41" y="91"/>
                    <a:pt x="40" y="89"/>
                  </a:cubicBezTo>
                  <a:cubicBezTo>
                    <a:pt x="39" y="88"/>
                    <a:pt x="38" y="87"/>
                    <a:pt x="36" y="87"/>
                  </a:cubicBezTo>
                  <a:cubicBezTo>
                    <a:pt x="11" y="87"/>
                    <a:pt x="11" y="87"/>
                    <a:pt x="11" y="87"/>
                  </a:cubicBezTo>
                  <a:cubicBezTo>
                    <a:pt x="11" y="87"/>
                    <a:pt x="11" y="87"/>
                    <a:pt x="11" y="87"/>
                  </a:cubicBezTo>
                  <a:cubicBezTo>
                    <a:pt x="10" y="87"/>
                    <a:pt x="10" y="87"/>
                    <a:pt x="9" y="87"/>
                  </a:cubicBezTo>
                  <a:cubicBezTo>
                    <a:pt x="9" y="86"/>
                    <a:pt x="9" y="86"/>
                    <a:pt x="9" y="86"/>
                  </a:cubicBezTo>
                  <a:cubicBezTo>
                    <a:pt x="9" y="33"/>
                    <a:pt x="9" y="33"/>
                    <a:pt x="9" y="33"/>
                  </a:cubicBezTo>
                  <a:cubicBezTo>
                    <a:pt x="9" y="33"/>
                    <a:pt x="9" y="33"/>
                    <a:pt x="9" y="33"/>
                  </a:cubicBezTo>
                  <a:cubicBezTo>
                    <a:pt x="10" y="33"/>
                    <a:pt x="10" y="32"/>
                    <a:pt x="11" y="32"/>
                  </a:cubicBezTo>
                  <a:cubicBezTo>
                    <a:pt x="11" y="32"/>
                    <a:pt x="11" y="32"/>
                    <a:pt x="11" y="32"/>
                  </a:cubicBezTo>
                  <a:moveTo>
                    <a:pt x="32" y="9"/>
                  </a:moveTo>
                  <a:cubicBezTo>
                    <a:pt x="124" y="9"/>
                    <a:pt x="124" y="9"/>
                    <a:pt x="124" y="9"/>
                  </a:cubicBezTo>
                  <a:cubicBezTo>
                    <a:pt x="124" y="9"/>
                    <a:pt x="124" y="9"/>
                    <a:pt x="124" y="9"/>
                  </a:cubicBezTo>
                  <a:cubicBezTo>
                    <a:pt x="124" y="9"/>
                    <a:pt x="125" y="9"/>
                    <a:pt x="125" y="9"/>
                  </a:cubicBezTo>
                  <a:cubicBezTo>
                    <a:pt x="126" y="10"/>
                    <a:pt x="126" y="10"/>
                    <a:pt x="126" y="10"/>
                  </a:cubicBezTo>
                  <a:cubicBezTo>
                    <a:pt x="126" y="63"/>
                    <a:pt x="126" y="63"/>
                    <a:pt x="126" y="63"/>
                  </a:cubicBezTo>
                  <a:cubicBezTo>
                    <a:pt x="125" y="63"/>
                    <a:pt x="125" y="63"/>
                    <a:pt x="125" y="63"/>
                  </a:cubicBezTo>
                  <a:cubicBezTo>
                    <a:pt x="125" y="63"/>
                    <a:pt x="124" y="64"/>
                    <a:pt x="124" y="64"/>
                  </a:cubicBezTo>
                  <a:cubicBezTo>
                    <a:pt x="124" y="64"/>
                    <a:pt x="124" y="64"/>
                    <a:pt x="124" y="64"/>
                  </a:cubicBezTo>
                  <a:cubicBezTo>
                    <a:pt x="113" y="64"/>
                    <a:pt x="113" y="64"/>
                    <a:pt x="113" y="64"/>
                  </a:cubicBezTo>
                  <a:cubicBezTo>
                    <a:pt x="113" y="33"/>
                    <a:pt x="113" y="33"/>
                    <a:pt x="113" y="33"/>
                  </a:cubicBezTo>
                  <a:cubicBezTo>
                    <a:pt x="113" y="27"/>
                    <a:pt x="108" y="23"/>
                    <a:pt x="102" y="23"/>
                  </a:cubicBezTo>
                  <a:cubicBezTo>
                    <a:pt x="30" y="23"/>
                    <a:pt x="30" y="23"/>
                    <a:pt x="30" y="23"/>
                  </a:cubicBezTo>
                  <a:cubicBezTo>
                    <a:pt x="30" y="10"/>
                    <a:pt x="30" y="10"/>
                    <a:pt x="30" y="10"/>
                  </a:cubicBezTo>
                  <a:cubicBezTo>
                    <a:pt x="31" y="9"/>
                    <a:pt x="31" y="9"/>
                    <a:pt x="31" y="9"/>
                  </a:cubicBezTo>
                  <a:cubicBezTo>
                    <a:pt x="31" y="9"/>
                    <a:pt x="31" y="9"/>
                    <a:pt x="32" y="9"/>
                  </a:cubicBezTo>
                  <a:cubicBezTo>
                    <a:pt x="32" y="9"/>
                    <a:pt x="32" y="9"/>
                    <a:pt x="32" y="9"/>
                  </a:cubicBezTo>
                  <a:moveTo>
                    <a:pt x="124" y="0"/>
                  </a:moveTo>
                  <a:cubicBezTo>
                    <a:pt x="32" y="0"/>
                    <a:pt x="32" y="0"/>
                    <a:pt x="32" y="0"/>
                  </a:cubicBezTo>
                  <a:cubicBezTo>
                    <a:pt x="27" y="0"/>
                    <a:pt x="21" y="4"/>
                    <a:pt x="21" y="10"/>
                  </a:cubicBezTo>
                  <a:cubicBezTo>
                    <a:pt x="21" y="23"/>
                    <a:pt x="21" y="23"/>
                    <a:pt x="21" y="23"/>
                  </a:cubicBezTo>
                  <a:cubicBezTo>
                    <a:pt x="11" y="23"/>
                    <a:pt x="11" y="23"/>
                    <a:pt x="11" y="23"/>
                  </a:cubicBezTo>
                  <a:cubicBezTo>
                    <a:pt x="5" y="23"/>
                    <a:pt x="0" y="27"/>
                    <a:pt x="0" y="33"/>
                  </a:cubicBezTo>
                  <a:cubicBezTo>
                    <a:pt x="0" y="86"/>
                    <a:pt x="0" y="86"/>
                    <a:pt x="0" y="86"/>
                  </a:cubicBezTo>
                  <a:cubicBezTo>
                    <a:pt x="0" y="92"/>
                    <a:pt x="5" y="96"/>
                    <a:pt x="11" y="96"/>
                  </a:cubicBezTo>
                  <a:cubicBezTo>
                    <a:pt x="27" y="96"/>
                    <a:pt x="27" y="96"/>
                    <a:pt x="27" y="96"/>
                  </a:cubicBezTo>
                  <a:cubicBezTo>
                    <a:pt x="18" y="109"/>
                    <a:pt x="18" y="109"/>
                    <a:pt x="18" y="109"/>
                  </a:cubicBezTo>
                  <a:cubicBezTo>
                    <a:pt x="17" y="110"/>
                    <a:pt x="17" y="113"/>
                    <a:pt x="18" y="114"/>
                  </a:cubicBezTo>
                  <a:cubicBezTo>
                    <a:pt x="19" y="115"/>
                    <a:pt x="20" y="116"/>
                    <a:pt x="22" y="116"/>
                  </a:cubicBezTo>
                  <a:cubicBezTo>
                    <a:pt x="22" y="116"/>
                    <a:pt x="23" y="116"/>
                    <a:pt x="23" y="115"/>
                  </a:cubicBezTo>
                  <a:cubicBezTo>
                    <a:pt x="66" y="96"/>
                    <a:pt x="66" y="96"/>
                    <a:pt x="66" y="96"/>
                  </a:cubicBezTo>
                  <a:cubicBezTo>
                    <a:pt x="102" y="96"/>
                    <a:pt x="102" y="96"/>
                    <a:pt x="102" y="96"/>
                  </a:cubicBezTo>
                  <a:cubicBezTo>
                    <a:pt x="108" y="96"/>
                    <a:pt x="113" y="92"/>
                    <a:pt x="113" y="86"/>
                  </a:cubicBezTo>
                  <a:cubicBezTo>
                    <a:pt x="113" y="73"/>
                    <a:pt x="113" y="73"/>
                    <a:pt x="113" y="73"/>
                  </a:cubicBezTo>
                  <a:cubicBezTo>
                    <a:pt x="124" y="73"/>
                    <a:pt x="124" y="73"/>
                    <a:pt x="124" y="73"/>
                  </a:cubicBezTo>
                  <a:cubicBezTo>
                    <a:pt x="129" y="73"/>
                    <a:pt x="134" y="69"/>
                    <a:pt x="135" y="63"/>
                  </a:cubicBezTo>
                  <a:cubicBezTo>
                    <a:pt x="135" y="10"/>
                    <a:pt x="135" y="10"/>
                    <a:pt x="135" y="10"/>
                  </a:cubicBezTo>
                  <a:cubicBezTo>
                    <a:pt x="134" y="4"/>
                    <a:pt x="129" y="0"/>
                    <a:pt x="124" y="0"/>
                  </a:cubicBezTo>
                </a:path>
              </a:pathLst>
            </a:custGeom>
            <a:solidFill>
              <a:schemeClr val="bg1"/>
            </a:solidFill>
            <a:ln w="9525">
              <a:noFill/>
            </a:ln>
          </p:spPr>
          <p:txBody>
            <a:bodyPr/>
            <a:lstStyle/>
            <a:p>
              <a:endParaRPr lang="zh-CN" altLang="en-US" sz="1013"/>
            </a:p>
          </p:txBody>
        </p:sp>
      </p:grpSp>
      <p:grpSp>
        <p:nvGrpSpPr>
          <p:cNvPr id="12311" name="组合 12"/>
          <p:cNvGrpSpPr/>
          <p:nvPr/>
        </p:nvGrpSpPr>
        <p:grpSpPr>
          <a:xfrm>
            <a:off x="7163991" y="1004888"/>
            <a:ext cx="432197" cy="432197"/>
            <a:chOff x="10344" y="-1990"/>
            <a:chExt cx="1308" cy="1308"/>
          </a:xfrm>
        </p:grpSpPr>
        <p:sp>
          <p:nvSpPr>
            <p:cNvPr id="38" name="椭圆形标注 37"/>
            <p:cNvSpPr/>
            <p:nvPr/>
          </p:nvSpPr>
          <p:spPr>
            <a:xfrm>
              <a:off x="10344" y="-1990"/>
              <a:ext cx="1309" cy="1309"/>
            </a:xfrm>
            <a:prstGeom prst="ellipse">
              <a:avLst/>
            </a:prstGeom>
            <a:solidFill>
              <a:srgbClr val="A28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11279" name="Freeform 103"/>
            <p:cNvSpPr>
              <a:spLocks noEditPoints="1"/>
            </p:cNvSpPr>
            <p:nvPr/>
          </p:nvSpPr>
          <p:spPr>
            <a:xfrm>
              <a:off x="10599" y="-1776"/>
              <a:ext cx="840" cy="898"/>
            </a:xfrm>
            <a:custGeom>
              <a:avLst/>
              <a:gdLst/>
              <a:ahLst/>
              <a:cxnLst>
                <a:cxn ang="0">
                  <a:pos x="126413" y="291332"/>
                </a:cxn>
                <a:cxn ang="0">
                  <a:pos x="90758" y="210406"/>
                </a:cxn>
                <a:cxn ang="0">
                  <a:pos x="149102" y="168325"/>
                </a:cxn>
                <a:cxn ang="0">
                  <a:pos x="204205" y="207169"/>
                </a:cxn>
                <a:cxn ang="0">
                  <a:pos x="175033" y="288095"/>
                </a:cxn>
                <a:cxn ang="0">
                  <a:pos x="178274" y="87399"/>
                </a:cxn>
                <a:cxn ang="0">
                  <a:pos x="149102" y="116533"/>
                </a:cxn>
                <a:cxn ang="0">
                  <a:pos x="106965" y="90636"/>
                </a:cxn>
                <a:cxn ang="0">
                  <a:pos x="81034" y="139192"/>
                </a:cxn>
                <a:cxn ang="0">
                  <a:pos x="16207" y="158614"/>
                </a:cxn>
                <a:cxn ang="0">
                  <a:pos x="35655" y="216880"/>
                </a:cxn>
                <a:cxn ang="0">
                  <a:pos x="3241" y="271909"/>
                </a:cxn>
                <a:cxn ang="0">
                  <a:pos x="58344" y="301043"/>
                </a:cxn>
                <a:cxn ang="0">
                  <a:pos x="74551" y="362546"/>
                </a:cxn>
                <a:cxn ang="0">
                  <a:pos x="129654" y="343124"/>
                </a:cxn>
                <a:cxn ang="0">
                  <a:pos x="171792" y="343124"/>
                </a:cxn>
                <a:cxn ang="0">
                  <a:pos x="230136" y="359309"/>
                </a:cxn>
                <a:cxn ang="0">
                  <a:pos x="243102" y="294569"/>
                </a:cxn>
                <a:cxn ang="0">
                  <a:pos x="294963" y="262198"/>
                </a:cxn>
                <a:cxn ang="0">
                  <a:pos x="259308" y="207169"/>
                </a:cxn>
                <a:cxn ang="0">
                  <a:pos x="272274" y="152140"/>
                </a:cxn>
                <a:cxn ang="0">
                  <a:pos x="210688" y="135955"/>
                </a:cxn>
                <a:cxn ang="0">
                  <a:pos x="178274" y="87399"/>
                </a:cxn>
                <a:cxn ang="0">
                  <a:pos x="301446" y="103585"/>
                </a:cxn>
                <a:cxn ang="0">
                  <a:pos x="272274" y="71214"/>
                </a:cxn>
                <a:cxn ang="0">
                  <a:pos x="304687" y="42081"/>
                </a:cxn>
                <a:cxn ang="0">
                  <a:pos x="324135" y="48555"/>
                </a:cxn>
                <a:cxn ang="0">
                  <a:pos x="324135" y="93873"/>
                </a:cxn>
                <a:cxn ang="0">
                  <a:pos x="291722" y="0"/>
                </a:cxn>
                <a:cxn ang="0">
                  <a:pos x="272274" y="25896"/>
                </a:cxn>
                <a:cxn ang="0">
                  <a:pos x="243102" y="25896"/>
                </a:cxn>
                <a:cxn ang="0">
                  <a:pos x="249584" y="58266"/>
                </a:cxn>
                <a:cxn ang="0">
                  <a:pos x="230136" y="80925"/>
                </a:cxn>
                <a:cxn ang="0">
                  <a:pos x="256067" y="100348"/>
                </a:cxn>
                <a:cxn ang="0">
                  <a:pos x="259308" y="129481"/>
                </a:cxn>
                <a:cxn ang="0">
                  <a:pos x="291722" y="126244"/>
                </a:cxn>
                <a:cxn ang="0">
                  <a:pos x="314411" y="145666"/>
                </a:cxn>
                <a:cxn ang="0">
                  <a:pos x="333859" y="119770"/>
                </a:cxn>
                <a:cxn ang="0">
                  <a:pos x="359790" y="116533"/>
                </a:cxn>
                <a:cxn ang="0">
                  <a:pos x="356549" y="84162"/>
                </a:cxn>
                <a:cxn ang="0">
                  <a:pos x="375997" y="61503"/>
                </a:cxn>
                <a:cxn ang="0">
                  <a:pos x="350066" y="42081"/>
                </a:cxn>
                <a:cxn ang="0">
                  <a:pos x="346825" y="12948"/>
                </a:cxn>
                <a:cxn ang="0">
                  <a:pos x="314411" y="16185"/>
                </a:cxn>
                <a:cxn ang="0">
                  <a:pos x="291722" y="0"/>
                </a:cxn>
              </a:cxnLst>
              <a:rect l="0" t="0" r="0" b="0"/>
              <a:pathLst>
                <a:path w="116" h="117">
                  <a:moveTo>
                    <a:pt x="46" y="91"/>
                  </a:moveTo>
                  <a:cubicBezTo>
                    <a:pt x="44" y="91"/>
                    <a:pt x="41" y="91"/>
                    <a:pt x="39" y="90"/>
                  </a:cubicBezTo>
                  <a:cubicBezTo>
                    <a:pt x="34" y="88"/>
                    <a:pt x="30" y="84"/>
                    <a:pt x="28" y="80"/>
                  </a:cubicBezTo>
                  <a:cubicBezTo>
                    <a:pt x="26" y="75"/>
                    <a:pt x="26" y="70"/>
                    <a:pt x="28" y="65"/>
                  </a:cubicBezTo>
                  <a:cubicBezTo>
                    <a:pt x="29" y="60"/>
                    <a:pt x="33" y="56"/>
                    <a:pt x="38" y="54"/>
                  </a:cubicBezTo>
                  <a:cubicBezTo>
                    <a:pt x="40" y="53"/>
                    <a:pt x="43" y="52"/>
                    <a:pt x="46" y="52"/>
                  </a:cubicBezTo>
                  <a:cubicBezTo>
                    <a:pt x="48" y="52"/>
                    <a:pt x="50" y="53"/>
                    <a:pt x="53" y="53"/>
                  </a:cubicBezTo>
                  <a:cubicBezTo>
                    <a:pt x="58" y="55"/>
                    <a:pt x="61" y="59"/>
                    <a:pt x="63" y="64"/>
                  </a:cubicBezTo>
                  <a:cubicBezTo>
                    <a:pt x="66" y="68"/>
                    <a:pt x="66" y="73"/>
                    <a:pt x="64" y="78"/>
                  </a:cubicBezTo>
                  <a:cubicBezTo>
                    <a:pt x="62" y="83"/>
                    <a:pt x="58" y="87"/>
                    <a:pt x="54" y="89"/>
                  </a:cubicBezTo>
                  <a:cubicBezTo>
                    <a:pt x="51" y="90"/>
                    <a:pt x="49" y="91"/>
                    <a:pt x="46" y="91"/>
                  </a:cubicBezTo>
                  <a:moveTo>
                    <a:pt x="55" y="27"/>
                  </a:moveTo>
                  <a:cubicBezTo>
                    <a:pt x="51" y="37"/>
                    <a:pt x="51" y="37"/>
                    <a:pt x="51" y="37"/>
                  </a:cubicBezTo>
                  <a:cubicBezTo>
                    <a:pt x="49" y="37"/>
                    <a:pt x="48" y="36"/>
                    <a:pt x="46" y="36"/>
                  </a:cubicBezTo>
                  <a:cubicBezTo>
                    <a:pt x="43" y="36"/>
                    <a:pt x="40" y="37"/>
                    <a:pt x="38" y="37"/>
                  </a:cubicBezTo>
                  <a:cubicBezTo>
                    <a:pt x="33" y="28"/>
                    <a:pt x="33" y="28"/>
                    <a:pt x="33" y="28"/>
                  </a:cubicBezTo>
                  <a:cubicBezTo>
                    <a:pt x="20" y="34"/>
                    <a:pt x="20" y="34"/>
                    <a:pt x="20" y="34"/>
                  </a:cubicBezTo>
                  <a:cubicBezTo>
                    <a:pt x="25" y="43"/>
                    <a:pt x="25" y="43"/>
                    <a:pt x="25" y="43"/>
                  </a:cubicBezTo>
                  <a:cubicBezTo>
                    <a:pt x="21" y="46"/>
                    <a:pt x="18" y="49"/>
                    <a:pt x="16" y="53"/>
                  </a:cubicBezTo>
                  <a:cubicBezTo>
                    <a:pt x="5" y="49"/>
                    <a:pt x="5" y="49"/>
                    <a:pt x="5" y="49"/>
                  </a:cubicBezTo>
                  <a:cubicBezTo>
                    <a:pt x="0" y="63"/>
                    <a:pt x="0" y="63"/>
                    <a:pt x="0" y="63"/>
                  </a:cubicBezTo>
                  <a:cubicBezTo>
                    <a:pt x="11" y="67"/>
                    <a:pt x="11" y="67"/>
                    <a:pt x="11" y="67"/>
                  </a:cubicBezTo>
                  <a:cubicBezTo>
                    <a:pt x="10" y="71"/>
                    <a:pt x="10" y="76"/>
                    <a:pt x="11" y="80"/>
                  </a:cubicBezTo>
                  <a:cubicBezTo>
                    <a:pt x="1" y="84"/>
                    <a:pt x="1" y="84"/>
                    <a:pt x="1" y="84"/>
                  </a:cubicBezTo>
                  <a:cubicBezTo>
                    <a:pt x="7" y="97"/>
                    <a:pt x="7" y="97"/>
                    <a:pt x="7" y="97"/>
                  </a:cubicBezTo>
                  <a:cubicBezTo>
                    <a:pt x="18" y="93"/>
                    <a:pt x="18" y="93"/>
                    <a:pt x="18" y="93"/>
                  </a:cubicBezTo>
                  <a:cubicBezTo>
                    <a:pt x="20" y="96"/>
                    <a:pt x="23" y="99"/>
                    <a:pt x="27" y="101"/>
                  </a:cubicBezTo>
                  <a:cubicBezTo>
                    <a:pt x="23" y="112"/>
                    <a:pt x="23" y="112"/>
                    <a:pt x="23" y="112"/>
                  </a:cubicBezTo>
                  <a:cubicBezTo>
                    <a:pt x="36" y="117"/>
                    <a:pt x="36" y="117"/>
                    <a:pt x="36" y="117"/>
                  </a:cubicBezTo>
                  <a:cubicBezTo>
                    <a:pt x="40" y="106"/>
                    <a:pt x="40" y="106"/>
                    <a:pt x="40" y="106"/>
                  </a:cubicBezTo>
                  <a:cubicBezTo>
                    <a:pt x="42" y="107"/>
                    <a:pt x="44" y="107"/>
                    <a:pt x="46" y="107"/>
                  </a:cubicBezTo>
                  <a:cubicBezTo>
                    <a:pt x="48" y="107"/>
                    <a:pt x="51" y="107"/>
                    <a:pt x="53" y="106"/>
                  </a:cubicBezTo>
                  <a:cubicBezTo>
                    <a:pt x="58" y="116"/>
                    <a:pt x="58" y="116"/>
                    <a:pt x="58" y="116"/>
                  </a:cubicBezTo>
                  <a:cubicBezTo>
                    <a:pt x="71" y="111"/>
                    <a:pt x="71" y="111"/>
                    <a:pt x="71" y="111"/>
                  </a:cubicBezTo>
                  <a:cubicBezTo>
                    <a:pt x="66" y="100"/>
                    <a:pt x="66" y="100"/>
                    <a:pt x="66" y="100"/>
                  </a:cubicBezTo>
                  <a:cubicBezTo>
                    <a:pt x="70" y="98"/>
                    <a:pt x="73" y="95"/>
                    <a:pt x="75" y="91"/>
                  </a:cubicBezTo>
                  <a:cubicBezTo>
                    <a:pt x="86" y="95"/>
                    <a:pt x="86" y="95"/>
                    <a:pt x="86" y="95"/>
                  </a:cubicBezTo>
                  <a:cubicBezTo>
                    <a:pt x="91" y="81"/>
                    <a:pt x="91" y="81"/>
                    <a:pt x="91" y="81"/>
                  </a:cubicBezTo>
                  <a:cubicBezTo>
                    <a:pt x="81" y="77"/>
                    <a:pt x="81" y="77"/>
                    <a:pt x="81" y="77"/>
                  </a:cubicBezTo>
                  <a:cubicBezTo>
                    <a:pt x="81" y="73"/>
                    <a:pt x="81" y="68"/>
                    <a:pt x="80" y="64"/>
                  </a:cubicBezTo>
                  <a:cubicBezTo>
                    <a:pt x="90" y="60"/>
                    <a:pt x="90" y="60"/>
                    <a:pt x="90" y="60"/>
                  </a:cubicBezTo>
                  <a:cubicBezTo>
                    <a:pt x="84" y="47"/>
                    <a:pt x="84" y="47"/>
                    <a:pt x="84" y="47"/>
                  </a:cubicBezTo>
                  <a:cubicBezTo>
                    <a:pt x="74" y="51"/>
                    <a:pt x="74" y="51"/>
                    <a:pt x="74" y="51"/>
                  </a:cubicBezTo>
                  <a:cubicBezTo>
                    <a:pt x="72" y="47"/>
                    <a:pt x="68" y="44"/>
                    <a:pt x="65" y="42"/>
                  </a:cubicBezTo>
                  <a:cubicBezTo>
                    <a:pt x="68" y="32"/>
                    <a:pt x="68" y="32"/>
                    <a:pt x="68" y="32"/>
                  </a:cubicBezTo>
                  <a:cubicBezTo>
                    <a:pt x="55" y="27"/>
                    <a:pt x="55" y="27"/>
                    <a:pt x="55" y="27"/>
                  </a:cubicBezTo>
                  <a:moveTo>
                    <a:pt x="94" y="32"/>
                  </a:moveTo>
                  <a:cubicBezTo>
                    <a:pt x="94" y="32"/>
                    <a:pt x="93" y="32"/>
                    <a:pt x="93" y="32"/>
                  </a:cubicBezTo>
                  <a:cubicBezTo>
                    <a:pt x="91" y="32"/>
                    <a:pt x="88" y="31"/>
                    <a:pt x="87" y="29"/>
                  </a:cubicBezTo>
                  <a:cubicBezTo>
                    <a:pt x="85" y="27"/>
                    <a:pt x="84" y="25"/>
                    <a:pt x="84" y="22"/>
                  </a:cubicBezTo>
                  <a:cubicBezTo>
                    <a:pt x="84" y="19"/>
                    <a:pt x="85" y="17"/>
                    <a:pt x="87" y="15"/>
                  </a:cubicBezTo>
                  <a:cubicBezTo>
                    <a:pt x="89" y="14"/>
                    <a:pt x="91" y="13"/>
                    <a:pt x="94" y="13"/>
                  </a:cubicBezTo>
                  <a:cubicBezTo>
                    <a:pt x="94" y="13"/>
                    <a:pt x="94" y="13"/>
                    <a:pt x="94" y="13"/>
                  </a:cubicBezTo>
                  <a:cubicBezTo>
                    <a:pt x="96" y="13"/>
                    <a:pt x="99" y="14"/>
                    <a:pt x="100" y="15"/>
                  </a:cubicBezTo>
                  <a:cubicBezTo>
                    <a:pt x="102" y="17"/>
                    <a:pt x="103" y="20"/>
                    <a:pt x="103" y="22"/>
                  </a:cubicBezTo>
                  <a:cubicBezTo>
                    <a:pt x="103" y="25"/>
                    <a:pt x="102" y="27"/>
                    <a:pt x="100" y="29"/>
                  </a:cubicBezTo>
                  <a:cubicBezTo>
                    <a:pt x="98" y="31"/>
                    <a:pt x="96" y="32"/>
                    <a:pt x="94" y="32"/>
                  </a:cubicBezTo>
                  <a:moveTo>
                    <a:pt x="90" y="0"/>
                  </a:moveTo>
                  <a:cubicBezTo>
                    <a:pt x="90" y="5"/>
                    <a:pt x="90" y="5"/>
                    <a:pt x="90" y="5"/>
                  </a:cubicBezTo>
                  <a:cubicBezTo>
                    <a:pt x="88" y="6"/>
                    <a:pt x="86" y="6"/>
                    <a:pt x="84" y="8"/>
                  </a:cubicBezTo>
                  <a:cubicBezTo>
                    <a:pt x="80" y="4"/>
                    <a:pt x="80" y="4"/>
                    <a:pt x="80" y="4"/>
                  </a:cubicBezTo>
                  <a:cubicBezTo>
                    <a:pt x="75" y="8"/>
                    <a:pt x="75" y="8"/>
                    <a:pt x="75" y="8"/>
                  </a:cubicBezTo>
                  <a:cubicBezTo>
                    <a:pt x="79" y="13"/>
                    <a:pt x="79" y="13"/>
                    <a:pt x="79" y="13"/>
                  </a:cubicBezTo>
                  <a:cubicBezTo>
                    <a:pt x="78" y="14"/>
                    <a:pt x="77" y="16"/>
                    <a:pt x="77" y="18"/>
                  </a:cubicBezTo>
                  <a:cubicBezTo>
                    <a:pt x="71" y="18"/>
                    <a:pt x="71" y="18"/>
                    <a:pt x="71" y="18"/>
                  </a:cubicBezTo>
                  <a:cubicBezTo>
                    <a:pt x="71" y="25"/>
                    <a:pt x="71" y="25"/>
                    <a:pt x="71" y="25"/>
                  </a:cubicBezTo>
                  <a:cubicBezTo>
                    <a:pt x="77" y="25"/>
                    <a:pt x="77" y="25"/>
                    <a:pt x="77" y="25"/>
                  </a:cubicBezTo>
                  <a:cubicBezTo>
                    <a:pt x="77" y="28"/>
                    <a:pt x="78" y="30"/>
                    <a:pt x="79" y="31"/>
                  </a:cubicBezTo>
                  <a:cubicBezTo>
                    <a:pt x="75" y="35"/>
                    <a:pt x="75" y="35"/>
                    <a:pt x="75" y="35"/>
                  </a:cubicBezTo>
                  <a:cubicBezTo>
                    <a:pt x="80" y="40"/>
                    <a:pt x="80" y="40"/>
                    <a:pt x="80" y="40"/>
                  </a:cubicBezTo>
                  <a:cubicBezTo>
                    <a:pt x="84" y="36"/>
                    <a:pt x="84" y="36"/>
                    <a:pt x="84" y="36"/>
                  </a:cubicBezTo>
                  <a:cubicBezTo>
                    <a:pt x="85" y="38"/>
                    <a:pt x="87" y="38"/>
                    <a:pt x="90" y="39"/>
                  </a:cubicBezTo>
                  <a:cubicBezTo>
                    <a:pt x="90" y="44"/>
                    <a:pt x="90" y="44"/>
                    <a:pt x="90" y="44"/>
                  </a:cubicBezTo>
                  <a:cubicBezTo>
                    <a:pt x="97" y="45"/>
                    <a:pt x="97" y="45"/>
                    <a:pt x="97" y="45"/>
                  </a:cubicBezTo>
                  <a:cubicBezTo>
                    <a:pt x="97" y="39"/>
                    <a:pt x="97" y="39"/>
                    <a:pt x="97" y="39"/>
                  </a:cubicBezTo>
                  <a:cubicBezTo>
                    <a:pt x="99" y="39"/>
                    <a:pt x="101" y="38"/>
                    <a:pt x="103" y="37"/>
                  </a:cubicBezTo>
                  <a:cubicBezTo>
                    <a:pt x="106" y="41"/>
                    <a:pt x="106" y="41"/>
                    <a:pt x="106" y="41"/>
                  </a:cubicBezTo>
                  <a:cubicBezTo>
                    <a:pt x="111" y="36"/>
                    <a:pt x="111" y="36"/>
                    <a:pt x="111" y="36"/>
                  </a:cubicBezTo>
                  <a:cubicBezTo>
                    <a:pt x="108" y="32"/>
                    <a:pt x="108" y="32"/>
                    <a:pt x="108" y="32"/>
                  </a:cubicBezTo>
                  <a:cubicBezTo>
                    <a:pt x="109" y="30"/>
                    <a:pt x="110" y="28"/>
                    <a:pt x="110" y="26"/>
                  </a:cubicBezTo>
                  <a:cubicBezTo>
                    <a:pt x="116" y="26"/>
                    <a:pt x="116" y="26"/>
                    <a:pt x="116" y="26"/>
                  </a:cubicBezTo>
                  <a:cubicBezTo>
                    <a:pt x="116" y="19"/>
                    <a:pt x="116" y="19"/>
                    <a:pt x="116" y="19"/>
                  </a:cubicBezTo>
                  <a:cubicBezTo>
                    <a:pt x="111" y="19"/>
                    <a:pt x="111" y="19"/>
                    <a:pt x="111" y="19"/>
                  </a:cubicBezTo>
                  <a:cubicBezTo>
                    <a:pt x="110" y="17"/>
                    <a:pt x="109" y="15"/>
                    <a:pt x="108" y="13"/>
                  </a:cubicBezTo>
                  <a:cubicBezTo>
                    <a:pt x="112" y="9"/>
                    <a:pt x="112" y="9"/>
                    <a:pt x="112" y="9"/>
                  </a:cubicBezTo>
                  <a:cubicBezTo>
                    <a:pt x="107" y="4"/>
                    <a:pt x="107" y="4"/>
                    <a:pt x="107" y="4"/>
                  </a:cubicBezTo>
                  <a:cubicBezTo>
                    <a:pt x="103" y="8"/>
                    <a:pt x="103" y="8"/>
                    <a:pt x="103" y="8"/>
                  </a:cubicBezTo>
                  <a:cubicBezTo>
                    <a:pt x="101" y="6"/>
                    <a:pt x="99" y="6"/>
                    <a:pt x="97" y="5"/>
                  </a:cubicBezTo>
                  <a:cubicBezTo>
                    <a:pt x="97" y="0"/>
                    <a:pt x="97" y="0"/>
                    <a:pt x="97" y="0"/>
                  </a:cubicBezTo>
                  <a:cubicBezTo>
                    <a:pt x="90" y="0"/>
                    <a:pt x="90" y="0"/>
                    <a:pt x="90" y="0"/>
                  </a:cubicBezTo>
                </a:path>
              </a:pathLst>
            </a:custGeom>
            <a:solidFill>
              <a:schemeClr val="bg1"/>
            </a:solidFill>
            <a:ln w="9525">
              <a:noFill/>
            </a:ln>
          </p:spPr>
          <p:txBody>
            <a:bodyPr/>
            <a:lstStyle/>
            <a:p>
              <a:endParaRPr lang="zh-CN" altLang="en-US" sz="1013"/>
            </a:p>
          </p:txBody>
        </p:sp>
      </p:grpSp>
      <p:grpSp>
        <p:nvGrpSpPr>
          <p:cNvPr id="12314" name="组合 9"/>
          <p:cNvGrpSpPr/>
          <p:nvPr/>
        </p:nvGrpSpPr>
        <p:grpSpPr>
          <a:xfrm>
            <a:off x="1719263" y="919163"/>
            <a:ext cx="436960" cy="435769"/>
            <a:chOff x="3936" y="1605"/>
            <a:chExt cx="916" cy="916"/>
          </a:xfrm>
        </p:grpSpPr>
        <p:sp>
          <p:nvSpPr>
            <p:cNvPr id="41" name="椭圆形标注 40"/>
            <p:cNvSpPr/>
            <p:nvPr/>
          </p:nvSpPr>
          <p:spPr>
            <a:xfrm rot="19080000">
              <a:off x="3936" y="1605"/>
              <a:ext cx="916" cy="916"/>
            </a:xfrm>
            <a:prstGeom prst="ellipse">
              <a:avLst/>
            </a:prstGeom>
            <a:solidFill>
              <a:srgbClr val="A28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11282" name="Freeform 15"/>
            <p:cNvSpPr>
              <a:spLocks noEditPoints="1"/>
            </p:cNvSpPr>
            <p:nvPr/>
          </p:nvSpPr>
          <p:spPr>
            <a:xfrm>
              <a:off x="4156" y="1723"/>
              <a:ext cx="516" cy="636"/>
            </a:xfrm>
            <a:custGeom>
              <a:avLst/>
              <a:gdLst/>
              <a:ahLst/>
              <a:cxnLst>
                <a:cxn ang="0">
                  <a:pos x="30" y="924"/>
                </a:cxn>
                <a:cxn ang="0">
                  <a:pos x="47" y="984"/>
                </a:cxn>
                <a:cxn ang="0">
                  <a:pos x="86" y="1012"/>
                </a:cxn>
                <a:cxn ang="0">
                  <a:pos x="139" y="1014"/>
                </a:cxn>
                <a:cxn ang="0">
                  <a:pos x="39" y="892"/>
                </a:cxn>
                <a:cxn ang="0">
                  <a:pos x="267" y="950"/>
                </a:cxn>
                <a:cxn ang="0">
                  <a:pos x="274" y="992"/>
                </a:cxn>
                <a:cxn ang="0">
                  <a:pos x="267" y="1005"/>
                </a:cxn>
                <a:cxn ang="0">
                  <a:pos x="244" y="1014"/>
                </a:cxn>
                <a:cxn ang="0">
                  <a:pos x="15" y="849"/>
                </a:cxn>
                <a:cxn ang="0">
                  <a:pos x="0" y="826"/>
                </a:cxn>
                <a:cxn ang="0">
                  <a:pos x="5" y="796"/>
                </a:cxn>
                <a:cxn ang="0">
                  <a:pos x="20" y="783"/>
                </a:cxn>
                <a:cxn ang="0">
                  <a:pos x="45" y="783"/>
                </a:cxn>
                <a:cxn ang="0">
                  <a:pos x="722" y="506"/>
                </a:cxn>
                <a:cxn ang="0">
                  <a:pos x="722" y="506"/>
                </a:cxn>
                <a:cxn ang="0">
                  <a:pos x="124" y="77"/>
                </a:cxn>
                <a:cxn ang="0">
                  <a:pos x="417" y="130"/>
                </a:cxn>
                <a:cxn ang="0">
                  <a:pos x="417" y="130"/>
                </a:cxn>
                <a:cxn ang="0">
                  <a:pos x="777" y="211"/>
                </a:cxn>
                <a:cxn ang="0">
                  <a:pos x="581" y="194"/>
                </a:cxn>
                <a:cxn ang="0">
                  <a:pos x="581" y="194"/>
                </a:cxn>
                <a:cxn ang="0">
                  <a:pos x="318" y="860"/>
                </a:cxn>
                <a:cxn ang="0">
                  <a:pos x="327" y="903"/>
                </a:cxn>
                <a:cxn ang="0">
                  <a:pos x="318" y="916"/>
                </a:cxn>
                <a:cxn ang="0">
                  <a:pos x="295" y="924"/>
                </a:cxn>
                <a:cxn ang="0">
                  <a:pos x="69" y="760"/>
                </a:cxn>
                <a:cxn ang="0">
                  <a:pos x="54" y="736"/>
                </a:cxn>
                <a:cxn ang="0">
                  <a:pos x="58" y="706"/>
                </a:cxn>
                <a:cxn ang="0">
                  <a:pos x="73" y="694"/>
                </a:cxn>
                <a:cxn ang="0">
                  <a:pos x="99" y="694"/>
                </a:cxn>
                <a:cxn ang="0">
                  <a:pos x="521" y="239"/>
                </a:cxn>
                <a:cxn ang="0">
                  <a:pos x="449" y="209"/>
                </a:cxn>
                <a:cxn ang="0">
                  <a:pos x="353" y="203"/>
                </a:cxn>
                <a:cxn ang="0">
                  <a:pos x="263" y="233"/>
                </a:cxn>
                <a:cxn ang="0">
                  <a:pos x="195" y="292"/>
                </a:cxn>
                <a:cxn ang="0">
                  <a:pos x="163" y="356"/>
                </a:cxn>
                <a:cxn ang="0">
                  <a:pos x="154" y="446"/>
                </a:cxn>
                <a:cxn ang="0">
                  <a:pos x="163" y="583"/>
                </a:cxn>
                <a:cxn ang="0">
                  <a:pos x="141" y="672"/>
                </a:cxn>
                <a:cxn ang="0">
                  <a:pos x="363" y="747"/>
                </a:cxn>
                <a:cxn ang="0">
                  <a:pos x="440" y="698"/>
                </a:cxn>
                <a:cxn ang="0">
                  <a:pos x="562" y="636"/>
                </a:cxn>
                <a:cxn ang="0">
                  <a:pos x="626" y="570"/>
                </a:cxn>
                <a:cxn ang="0">
                  <a:pos x="649" y="504"/>
                </a:cxn>
                <a:cxn ang="0">
                  <a:pos x="649" y="412"/>
                </a:cxn>
                <a:cxn ang="0">
                  <a:pos x="613" y="324"/>
                </a:cxn>
                <a:cxn ang="0">
                  <a:pos x="542" y="254"/>
                </a:cxn>
                <a:cxn ang="0">
                  <a:pos x="229" y="559"/>
                </a:cxn>
                <a:cxn ang="0">
                  <a:pos x="227" y="420"/>
                </a:cxn>
                <a:cxn ang="0">
                  <a:pos x="256" y="320"/>
                </a:cxn>
                <a:cxn ang="0">
                  <a:pos x="331" y="271"/>
                </a:cxn>
                <a:cxn ang="0">
                  <a:pos x="466" y="282"/>
                </a:cxn>
                <a:cxn ang="0">
                  <a:pos x="335" y="356"/>
                </a:cxn>
                <a:cxn ang="0">
                  <a:pos x="284" y="412"/>
                </a:cxn>
                <a:cxn ang="0">
                  <a:pos x="229" y="559"/>
                </a:cxn>
              </a:cxnLst>
              <a:rect l="0" t="0" r="0" b="0"/>
              <a:pathLst>
                <a:path w="852" h="1018">
                  <a:moveTo>
                    <a:pt x="39" y="892"/>
                  </a:moveTo>
                  <a:lnTo>
                    <a:pt x="39" y="892"/>
                  </a:lnTo>
                  <a:lnTo>
                    <a:pt x="32" y="909"/>
                  </a:lnTo>
                  <a:lnTo>
                    <a:pt x="30" y="924"/>
                  </a:lnTo>
                  <a:lnTo>
                    <a:pt x="30" y="941"/>
                  </a:lnTo>
                  <a:lnTo>
                    <a:pt x="32" y="956"/>
                  </a:lnTo>
                  <a:lnTo>
                    <a:pt x="39" y="971"/>
                  </a:lnTo>
                  <a:lnTo>
                    <a:pt x="47" y="984"/>
                  </a:lnTo>
                  <a:lnTo>
                    <a:pt x="60" y="997"/>
                  </a:lnTo>
                  <a:lnTo>
                    <a:pt x="73" y="1005"/>
                  </a:lnTo>
                  <a:lnTo>
                    <a:pt x="73" y="1005"/>
                  </a:lnTo>
                  <a:lnTo>
                    <a:pt x="86" y="1012"/>
                  </a:lnTo>
                  <a:lnTo>
                    <a:pt x="99" y="1016"/>
                  </a:lnTo>
                  <a:lnTo>
                    <a:pt x="111" y="1018"/>
                  </a:lnTo>
                  <a:lnTo>
                    <a:pt x="126" y="1018"/>
                  </a:lnTo>
                  <a:lnTo>
                    <a:pt x="139" y="1014"/>
                  </a:lnTo>
                  <a:lnTo>
                    <a:pt x="152" y="1010"/>
                  </a:lnTo>
                  <a:lnTo>
                    <a:pt x="163" y="1003"/>
                  </a:lnTo>
                  <a:lnTo>
                    <a:pt x="173" y="997"/>
                  </a:lnTo>
                  <a:lnTo>
                    <a:pt x="39" y="892"/>
                  </a:lnTo>
                  <a:lnTo>
                    <a:pt x="39" y="892"/>
                  </a:lnTo>
                  <a:close/>
                  <a:moveTo>
                    <a:pt x="261" y="946"/>
                  </a:moveTo>
                  <a:lnTo>
                    <a:pt x="261" y="946"/>
                  </a:lnTo>
                  <a:lnTo>
                    <a:pt x="267" y="950"/>
                  </a:lnTo>
                  <a:lnTo>
                    <a:pt x="271" y="956"/>
                  </a:lnTo>
                  <a:lnTo>
                    <a:pt x="276" y="971"/>
                  </a:lnTo>
                  <a:lnTo>
                    <a:pt x="276" y="984"/>
                  </a:lnTo>
                  <a:lnTo>
                    <a:pt x="274" y="992"/>
                  </a:lnTo>
                  <a:lnTo>
                    <a:pt x="271" y="999"/>
                  </a:lnTo>
                  <a:lnTo>
                    <a:pt x="271" y="999"/>
                  </a:lnTo>
                  <a:lnTo>
                    <a:pt x="271" y="999"/>
                  </a:lnTo>
                  <a:lnTo>
                    <a:pt x="267" y="1005"/>
                  </a:lnTo>
                  <a:lnTo>
                    <a:pt x="263" y="1010"/>
                  </a:lnTo>
                  <a:lnTo>
                    <a:pt x="256" y="1012"/>
                  </a:lnTo>
                  <a:lnTo>
                    <a:pt x="250" y="1014"/>
                  </a:lnTo>
                  <a:lnTo>
                    <a:pt x="244" y="1014"/>
                  </a:lnTo>
                  <a:lnTo>
                    <a:pt x="237" y="1014"/>
                  </a:lnTo>
                  <a:lnTo>
                    <a:pt x="231" y="1012"/>
                  </a:lnTo>
                  <a:lnTo>
                    <a:pt x="224" y="1007"/>
                  </a:lnTo>
                  <a:lnTo>
                    <a:pt x="15" y="849"/>
                  </a:lnTo>
                  <a:lnTo>
                    <a:pt x="15" y="849"/>
                  </a:lnTo>
                  <a:lnTo>
                    <a:pt x="11" y="845"/>
                  </a:lnTo>
                  <a:lnTo>
                    <a:pt x="7" y="839"/>
                  </a:lnTo>
                  <a:lnTo>
                    <a:pt x="0" y="826"/>
                  </a:lnTo>
                  <a:lnTo>
                    <a:pt x="0" y="811"/>
                  </a:lnTo>
                  <a:lnTo>
                    <a:pt x="3" y="805"/>
                  </a:lnTo>
                  <a:lnTo>
                    <a:pt x="5" y="796"/>
                  </a:lnTo>
                  <a:lnTo>
                    <a:pt x="5" y="796"/>
                  </a:lnTo>
                  <a:lnTo>
                    <a:pt x="5" y="796"/>
                  </a:lnTo>
                  <a:lnTo>
                    <a:pt x="9" y="792"/>
                  </a:lnTo>
                  <a:lnTo>
                    <a:pt x="15" y="788"/>
                  </a:lnTo>
                  <a:lnTo>
                    <a:pt x="20" y="783"/>
                  </a:lnTo>
                  <a:lnTo>
                    <a:pt x="26" y="781"/>
                  </a:lnTo>
                  <a:lnTo>
                    <a:pt x="32" y="781"/>
                  </a:lnTo>
                  <a:lnTo>
                    <a:pt x="39" y="781"/>
                  </a:lnTo>
                  <a:lnTo>
                    <a:pt x="45" y="783"/>
                  </a:lnTo>
                  <a:lnTo>
                    <a:pt x="52" y="788"/>
                  </a:lnTo>
                  <a:lnTo>
                    <a:pt x="261" y="946"/>
                  </a:lnTo>
                  <a:lnTo>
                    <a:pt x="261" y="946"/>
                  </a:lnTo>
                  <a:close/>
                  <a:moveTo>
                    <a:pt x="722" y="506"/>
                  </a:moveTo>
                  <a:lnTo>
                    <a:pt x="852" y="506"/>
                  </a:lnTo>
                  <a:lnTo>
                    <a:pt x="852" y="444"/>
                  </a:lnTo>
                  <a:lnTo>
                    <a:pt x="722" y="444"/>
                  </a:lnTo>
                  <a:lnTo>
                    <a:pt x="722" y="506"/>
                  </a:lnTo>
                  <a:lnTo>
                    <a:pt x="722" y="506"/>
                  </a:lnTo>
                  <a:close/>
                  <a:moveTo>
                    <a:pt x="242" y="158"/>
                  </a:moveTo>
                  <a:lnTo>
                    <a:pt x="178" y="45"/>
                  </a:lnTo>
                  <a:lnTo>
                    <a:pt x="124" y="77"/>
                  </a:lnTo>
                  <a:lnTo>
                    <a:pt x="190" y="190"/>
                  </a:lnTo>
                  <a:lnTo>
                    <a:pt x="242" y="158"/>
                  </a:lnTo>
                  <a:lnTo>
                    <a:pt x="242" y="158"/>
                  </a:lnTo>
                  <a:close/>
                  <a:moveTo>
                    <a:pt x="417" y="130"/>
                  </a:moveTo>
                  <a:lnTo>
                    <a:pt x="417" y="0"/>
                  </a:lnTo>
                  <a:lnTo>
                    <a:pt x="357" y="0"/>
                  </a:lnTo>
                  <a:lnTo>
                    <a:pt x="357" y="130"/>
                  </a:lnTo>
                  <a:lnTo>
                    <a:pt x="417" y="130"/>
                  </a:lnTo>
                  <a:lnTo>
                    <a:pt x="417" y="130"/>
                  </a:lnTo>
                  <a:close/>
                  <a:moveTo>
                    <a:pt x="694" y="331"/>
                  </a:moveTo>
                  <a:lnTo>
                    <a:pt x="807" y="265"/>
                  </a:lnTo>
                  <a:lnTo>
                    <a:pt x="777" y="211"/>
                  </a:lnTo>
                  <a:lnTo>
                    <a:pt x="664" y="277"/>
                  </a:lnTo>
                  <a:lnTo>
                    <a:pt x="694" y="331"/>
                  </a:lnTo>
                  <a:lnTo>
                    <a:pt x="694" y="331"/>
                  </a:lnTo>
                  <a:close/>
                  <a:moveTo>
                    <a:pt x="581" y="194"/>
                  </a:moveTo>
                  <a:lnTo>
                    <a:pt x="647" y="81"/>
                  </a:lnTo>
                  <a:lnTo>
                    <a:pt x="594" y="49"/>
                  </a:lnTo>
                  <a:lnTo>
                    <a:pt x="530" y="162"/>
                  </a:lnTo>
                  <a:lnTo>
                    <a:pt x="581" y="194"/>
                  </a:lnTo>
                  <a:lnTo>
                    <a:pt x="581" y="194"/>
                  </a:lnTo>
                  <a:close/>
                  <a:moveTo>
                    <a:pt x="312" y="856"/>
                  </a:moveTo>
                  <a:lnTo>
                    <a:pt x="312" y="856"/>
                  </a:lnTo>
                  <a:lnTo>
                    <a:pt x="318" y="860"/>
                  </a:lnTo>
                  <a:lnTo>
                    <a:pt x="323" y="867"/>
                  </a:lnTo>
                  <a:lnTo>
                    <a:pt x="327" y="881"/>
                  </a:lnTo>
                  <a:lnTo>
                    <a:pt x="329" y="894"/>
                  </a:lnTo>
                  <a:lnTo>
                    <a:pt x="327" y="903"/>
                  </a:lnTo>
                  <a:lnTo>
                    <a:pt x="323" y="909"/>
                  </a:lnTo>
                  <a:lnTo>
                    <a:pt x="323" y="909"/>
                  </a:lnTo>
                  <a:lnTo>
                    <a:pt x="323" y="909"/>
                  </a:lnTo>
                  <a:lnTo>
                    <a:pt x="318" y="916"/>
                  </a:lnTo>
                  <a:lnTo>
                    <a:pt x="314" y="920"/>
                  </a:lnTo>
                  <a:lnTo>
                    <a:pt x="308" y="922"/>
                  </a:lnTo>
                  <a:lnTo>
                    <a:pt x="301" y="924"/>
                  </a:lnTo>
                  <a:lnTo>
                    <a:pt x="295" y="924"/>
                  </a:lnTo>
                  <a:lnTo>
                    <a:pt x="288" y="924"/>
                  </a:lnTo>
                  <a:lnTo>
                    <a:pt x="282" y="922"/>
                  </a:lnTo>
                  <a:lnTo>
                    <a:pt x="276" y="918"/>
                  </a:lnTo>
                  <a:lnTo>
                    <a:pt x="69" y="760"/>
                  </a:lnTo>
                  <a:lnTo>
                    <a:pt x="69" y="760"/>
                  </a:lnTo>
                  <a:lnTo>
                    <a:pt x="62" y="756"/>
                  </a:lnTo>
                  <a:lnTo>
                    <a:pt x="58" y="749"/>
                  </a:lnTo>
                  <a:lnTo>
                    <a:pt x="54" y="736"/>
                  </a:lnTo>
                  <a:lnTo>
                    <a:pt x="52" y="721"/>
                  </a:lnTo>
                  <a:lnTo>
                    <a:pt x="54" y="715"/>
                  </a:lnTo>
                  <a:lnTo>
                    <a:pt x="58" y="706"/>
                  </a:lnTo>
                  <a:lnTo>
                    <a:pt x="58" y="706"/>
                  </a:lnTo>
                  <a:lnTo>
                    <a:pt x="58" y="706"/>
                  </a:lnTo>
                  <a:lnTo>
                    <a:pt x="62" y="702"/>
                  </a:lnTo>
                  <a:lnTo>
                    <a:pt x="67" y="698"/>
                  </a:lnTo>
                  <a:lnTo>
                    <a:pt x="73" y="694"/>
                  </a:lnTo>
                  <a:lnTo>
                    <a:pt x="79" y="692"/>
                  </a:lnTo>
                  <a:lnTo>
                    <a:pt x="86" y="692"/>
                  </a:lnTo>
                  <a:lnTo>
                    <a:pt x="92" y="692"/>
                  </a:lnTo>
                  <a:lnTo>
                    <a:pt x="99" y="694"/>
                  </a:lnTo>
                  <a:lnTo>
                    <a:pt x="105" y="698"/>
                  </a:lnTo>
                  <a:lnTo>
                    <a:pt x="312" y="856"/>
                  </a:lnTo>
                  <a:lnTo>
                    <a:pt x="312" y="856"/>
                  </a:lnTo>
                  <a:close/>
                  <a:moveTo>
                    <a:pt x="521" y="239"/>
                  </a:moveTo>
                  <a:lnTo>
                    <a:pt x="521" y="239"/>
                  </a:lnTo>
                  <a:lnTo>
                    <a:pt x="498" y="226"/>
                  </a:lnTo>
                  <a:lnTo>
                    <a:pt x="472" y="218"/>
                  </a:lnTo>
                  <a:lnTo>
                    <a:pt x="449" y="209"/>
                  </a:lnTo>
                  <a:lnTo>
                    <a:pt x="425" y="205"/>
                  </a:lnTo>
                  <a:lnTo>
                    <a:pt x="399" y="203"/>
                  </a:lnTo>
                  <a:lnTo>
                    <a:pt x="376" y="203"/>
                  </a:lnTo>
                  <a:lnTo>
                    <a:pt x="353" y="203"/>
                  </a:lnTo>
                  <a:lnTo>
                    <a:pt x="329" y="207"/>
                  </a:lnTo>
                  <a:lnTo>
                    <a:pt x="306" y="213"/>
                  </a:lnTo>
                  <a:lnTo>
                    <a:pt x="284" y="222"/>
                  </a:lnTo>
                  <a:lnTo>
                    <a:pt x="263" y="233"/>
                  </a:lnTo>
                  <a:lnTo>
                    <a:pt x="244" y="245"/>
                  </a:lnTo>
                  <a:lnTo>
                    <a:pt x="224" y="258"/>
                  </a:lnTo>
                  <a:lnTo>
                    <a:pt x="210" y="275"/>
                  </a:lnTo>
                  <a:lnTo>
                    <a:pt x="195" y="292"/>
                  </a:lnTo>
                  <a:lnTo>
                    <a:pt x="180" y="314"/>
                  </a:lnTo>
                  <a:lnTo>
                    <a:pt x="180" y="314"/>
                  </a:lnTo>
                  <a:lnTo>
                    <a:pt x="169" y="335"/>
                  </a:lnTo>
                  <a:lnTo>
                    <a:pt x="163" y="356"/>
                  </a:lnTo>
                  <a:lnTo>
                    <a:pt x="156" y="380"/>
                  </a:lnTo>
                  <a:lnTo>
                    <a:pt x="154" y="401"/>
                  </a:lnTo>
                  <a:lnTo>
                    <a:pt x="154" y="425"/>
                  </a:lnTo>
                  <a:lnTo>
                    <a:pt x="154" y="446"/>
                  </a:lnTo>
                  <a:lnTo>
                    <a:pt x="158" y="493"/>
                  </a:lnTo>
                  <a:lnTo>
                    <a:pt x="163" y="538"/>
                  </a:lnTo>
                  <a:lnTo>
                    <a:pt x="163" y="561"/>
                  </a:lnTo>
                  <a:lnTo>
                    <a:pt x="163" y="583"/>
                  </a:lnTo>
                  <a:lnTo>
                    <a:pt x="160" y="606"/>
                  </a:lnTo>
                  <a:lnTo>
                    <a:pt x="156" y="627"/>
                  </a:lnTo>
                  <a:lnTo>
                    <a:pt x="150" y="651"/>
                  </a:lnTo>
                  <a:lnTo>
                    <a:pt x="141" y="672"/>
                  </a:lnTo>
                  <a:lnTo>
                    <a:pt x="333" y="783"/>
                  </a:lnTo>
                  <a:lnTo>
                    <a:pt x="333" y="783"/>
                  </a:lnTo>
                  <a:lnTo>
                    <a:pt x="346" y="764"/>
                  </a:lnTo>
                  <a:lnTo>
                    <a:pt x="363" y="747"/>
                  </a:lnTo>
                  <a:lnTo>
                    <a:pt x="380" y="734"/>
                  </a:lnTo>
                  <a:lnTo>
                    <a:pt x="399" y="719"/>
                  </a:lnTo>
                  <a:lnTo>
                    <a:pt x="419" y="709"/>
                  </a:lnTo>
                  <a:lnTo>
                    <a:pt x="440" y="698"/>
                  </a:lnTo>
                  <a:lnTo>
                    <a:pt x="481" y="679"/>
                  </a:lnTo>
                  <a:lnTo>
                    <a:pt x="523" y="660"/>
                  </a:lnTo>
                  <a:lnTo>
                    <a:pt x="542" y="649"/>
                  </a:lnTo>
                  <a:lnTo>
                    <a:pt x="562" y="636"/>
                  </a:lnTo>
                  <a:lnTo>
                    <a:pt x="581" y="623"/>
                  </a:lnTo>
                  <a:lnTo>
                    <a:pt x="596" y="608"/>
                  </a:lnTo>
                  <a:lnTo>
                    <a:pt x="613" y="591"/>
                  </a:lnTo>
                  <a:lnTo>
                    <a:pt x="626" y="570"/>
                  </a:lnTo>
                  <a:lnTo>
                    <a:pt x="626" y="570"/>
                  </a:lnTo>
                  <a:lnTo>
                    <a:pt x="636" y="549"/>
                  </a:lnTo>
                  <a:lnTo>
                    <a:pt x="645" y="527"/>
                  </a:lnTo>
                  <a:lnTo>
                    <a:pt x="649" y="504"/>
                  </a:lnTo>
                  <a:lnTo>
                    <a:pt x="653" y="480"/>
                  </a:lnTo>
                  <a:lnTo>
                    <a:pt x="653" y="459"/>
                  </a:lnTo>
                  <a:lnTo>
                    <a:pt x="653" y="435"/>
                  </a:lnTo>
                  <a:lnTo>
                    <a:pt x="649" y="412"/>
                  </a:lnTo>
                  <a:lnTo>
                    <a:pt x="643" y="388"/>
                  </a:lnTo>
                  <a:lnTo>
                    <a:pt x="634" y="367"/>
                  </a:lnTo>
                  <a:lnTo>
                    <a:pt x="624" y="346"/>
                  </a:lnTo>
                  <a:lnTo>
                    <a:pt x="613" y="324"/>
                  </a:lnTo>
                  <a:lnTo>
                    <a:pt x="598" y="305"/>
                  </a:lnTo>
                  <a:lnTo>
                    <a:pt x="581" y="286"/>
                  </a:lnTo>
                  <a:lnTo>
                    <a:pt x="562" y="269"/>
                  </a:lnTo>
                  <a:lnTo>
                    <a:pt x="542" y="254"/>
                  </a:lnTo>
                  <a:lnTo>
                    <a:pt x="521" y="239"/>
                  </a:lnTo>
                  <a:lnTo>
                    <a:pt x="521" y="239"/>
                  </a:lnTo>
                  <a:close/>
                  <a:moveTo>
                    <a:pt x="229" y="559"/>
                  </a:moveTo>
                  <a:lnTo>
                    <a:pt x="229" y="559"/>
                  </a:lnTo>
                  <a:lnTo>
                    <a:pt x="224" y="521"/>
                  </a:lnTo>
                  <a:lnTo>
                    <a:pt x="224" y="484"/>
                  </a:lnTo>
                  <a:lnTo>
                    <a:pt x="224" y="450"/>
                  </a:lnTo>
                  <a:lnTo>
                    <a:pt x="227" y="420"/>
                  </a:lnTo>
                  <a:lnTo>
                    <a:pt x="231" y="391"/>
                  </a:lnTo>
                  <a:lnTo>
                    <a:pt x="235" y="365"/>
                  </a:lnTo>
                  <a:lnTo>
                    <a:pt x="244" y="341"/>
                  </a:lnTo>
                  <a:lnTo>
                    <a:pt x="256" y="320"/>
                  </a:lnTo>
                  <a:lnTo>
                    <a:pt x="269" y="303"/>
                  </a:lnTo>
                  <a:lnTo>
                    <a:pt x="286" y="288"/>
                  </a:lnTo>
                  <a:lnTo>
                    <a:pt x="308" y="277"/>
                  </a:lnTo>
                  <a:lnTo>
                    <a:pt x="331" y="271"/>
                  </a:lnTo>
                  <a:lnTo>
                    <a:pt x="359" y="267"/>
                  </a:lnTo>
                  <a:lnTo>
                    <a:pt x="391" y="269"/>
                  </a:lnTo>
                  <a:lnTo>
                    <a:pt x="425" y="273"/>
                  </a:lnTo>
                  <a:lnTo>
                    <a:pt x="466" y="282"/>
                  </a:lnTo>
                  <a:lnTo>
                    <a:pt x="466" y="282"/>
                  </a:lnTo>
                  <a:lnTo>
                    <a:pt x="414" y="309"/>
                  </a:lnTo>
                  <a:lnTo>
                    <a:pt x="372" y="333"/>
                  </a:lnTo>
                  <a:lnTo>
                    <a:pt x="335" y="356"/>
                  </a:lnTo>
                  <a:lnTo>
                    <a:pt x="321" y="369"/>
                  </a:lnTo>
                  <a:lnTo>
                    <a:pt x="308" y="382"/>
                  </a:lnTo>
                  <a:lnTo>
                    <a:pt x="297" y="397"/>
                  </a:lnTo>
                  <a:lnTo>
                    <a:pt x="284" y="412"/>
                  </a:lnTo>
                  <a:lnTo>
                    <a:pt x="276" y="429"/>
                  </a:lnTo>
                  <a:lnTo>
                    <a:pt x="265" y="448"/>
                  </a:lnTo>
                  <a:lnTo>
                    <a:pt x="246" y="497"/>
                  </a:lnTo>
                  <a:lnTo>
                    <a:pt x="229" y="559"/>
                  </a:lnTo>
                  <a:lnTo>
                    <a:pt x="229" y="559"/>
                  </a:lnTo>
                  <a:close/>
                </a:path>
              </a:pathLst>
            </a:custGeom>
            <a:solidFill>
              <a:schemeClr val="bg1"/>
            </a:solidFill>
            <a:ln w="9525">
              <a:noFill/>
            </a:ln>
          </p:spPr>
          <p:txBody>
            <a:bodyPr/>
            <a:lstStyle/>
            <a:p>
              <a:endParaRPr lang="zh-CN" altLang="en-US" sz="1013"/>
            </a:p>
          </p:txBody>
        </p:sp>
      </p:grpSp>
      <p:grpSp>
        <p:nvGrpSpPr>
          <p:cNvPr id="12317" name="组合 15"/>
          <p:cNvGrpSpPr/>
          <p:nvPr/>
        </p:nvGrpSpPr>
        <p:grpSpPr>
          <a:xfrm>
            <a:off x="7343776" y="2709863"/>
            <a:ext cx="432197" cy="431006"/>
            <a:chOff x="11444" y="-186"/>
            <a:chExt cx="1308" cy="1308"/>
          </a:xfrm>
        </p:grpSpPr>
        <p:sp>
          <p:nvSpPr>
            <p:cNvPr id="44" name="椭圆形标注 43"/>
            <p:cNvSpPr/>
            <p:nvPr/>
          </p:nvSpPr>
          <p:spPr>
            <a:xfrm rot="1440000">
              <a:off x="11443" y="-186"/>
              <a:ext cx="1309" cy="1309"/>
            </a:xfrm>
            <a:prstGeom prst="ellipse">
              <a:avLst/>
            </a:prstGeom>
            <a:solidFill>
              <a:srgbClr val="A28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11285" name="稻壳儿小白白(http://dwz.cn/Wu2UP)"/>
            <p:cNvSpPr>
              <a:spLocks noEditPoints="1"/>
            </p:cNvSpPr>
            <p:nvPr/>
          </p:nvSpPr>
          <p:spPr>
            <a:xfrm>
              <a:off x="11732" y="103"/>
              <a:ext cx="695" cy="772"/>
            </a:xfrm>
            <a:custGeom>
              <a:avLst/>
              <a:gdLst/>
              <a:ahLst/>
              <a:cxnLst>
                <a:cxn ang="0">
                  <a:pos x="266390" y="32713"/>
                </a:cxn>
                <a:cxn ang="0">
                  <a:pos x="259893" y="45799"/>
                </a:cxn>
                <a:cxn ang="0">
                  <a:pos x="12995" y="45799"/>
                </a:cxn>
                <a:cxn ang="0">
                  <a:pos x="0" y="32713"/>
                </a:cxn>
                <a:cxn ang="0">
                  <a:pos x="0" y="13085"/>
                </a:cxn>
                <a:cxn ang="0">
                  <a:pos x="12995" y="0"/>
                </a:cxn>
                <a:cxn ang="0">
                  <a:pos x="259893" y="0"/>
                </a:cxn>
                <a:cxn ang="0">
                  <a:pos x="266390" y="13085"/>
                </a:cxn>
                <a:cxn ang="0">
                  <a:pos x="266390" y="32713"/>
                </a:cxn>
                <a:cxn ang="0">
                  <a:pos x="266390" y="124310"/>
                </a:cxn>
                <a:cxn ang="0">
                  <a:pos x="259893" y="137396"/>
                </a:cxn>
                <a:cxn ang="0">
                  <a:pos x="12995" y="137396"/>
                </a:cxn>
                <a:cxn ang="0">
                  <a:pos x="0" y="124310"/>
                </a:cxn>
                <a:cxn ang="0">
                  <a:pos x="0" y="104682"/>
                </a:cxn>
                <a:cxn ang="0">
                  <a:pos x="12995" y="91597"/>
                </a:cxn>
                <a:cxn ang="0">
                  <a:pos x="259893" y="91597"/>
                </a:cxn>
                <a:cxn ang="0">
                  <a:pos x="266390" y="104682"/>
                </a:cxn>
                <a:cxn ang="0">
                  <a:pos x="266390" y="124310"/>
                </a:cxn>
                <a:cxn ang="0">
                  <a:pos x="266390" y="215907"/>
                </a:cxn>
                <a:cxn ang="0">
                  <a:pos x="259893" y="222450"/>
                </a:cxn>
                <a:cxn ang="0">
                  <a:pos x="12995" y="222450"/>
                </a:cxn>
                <a:cxn ang="0">
                  <a:pos x="0" y="215907"/>
                </a:cxn>
                <a:cxn ang="0">
                  <a:pos x="0" y="189737"/>
                </a:cxn>
                <a:cxn ang="0">
                  <a:pos x="12995" y="183194"/>
                </a:cxn>
                <a:cxn ang="0">
                  <a:pos x="259893" y="183194"/>
                </a:cxn>
                <a:cxn ang="0">
                  <a:pos x="266390" y="189737"/>
                </a:cxn>
                <a:cxn ang="0">
                  <a:pos x="266390" y="215907"/>
                </a:cxn>
              </a:cxnLst>
              <a:rect l="0" t="0" r="0" b="0"/>
              <a:pathLst>
                <a:path w="41" h="34">
                  <a:moveTo>
                    <a:pt x="41" y="5"/>
                  </a:moveTo>
                  <a:cubicBezTo>
                    <a:pt x="41" y="6"/>
                    <a:pt x="41" y="7"/>
                    <a:pt x="40" y="7"/>
                  </a:cubicBezTo>
                  <a:cubicBezTo>
                    <a:pt x="2" y="7"/>
                    <a:pt x="2" y="7"/>
                    <a:pt x="2" y="7"/>
                  </a:cubicBezTo>
                  <a:cubicBezTo>
                    <a:pt x="1" y="7"/>
                    <a:pt x="0" y="6"/>
                    <a:pt x="0" y="5"/>
                  </a:cubicBezTo>
                  <a:cubicBezTo>
                    <a:pt x="0" y="2"/>
                    <a:pt x="0" y="2"/>
                    <a:pt x="0" y="2"/>
                  </a:cubicBezTo>
                  <a:cubicBezTo>
                    <a:pt x="0" y="1"/>
                    <a:pt x="1" y="0"/>
                    <a:pt x="2" y="0"/>
                  </a:cubicBezTo>
                  <a:cubicBezTo>
                    <a:pt x="40" y="0"/>
                    <a:pt x="40" y="0"/>
                    <a:pt x="40" y="0"/>
                  </a:cubicBezTo>
                  <a:cubicBezTo>
                    <a:pt x="41" y="0"/>
                    <a:pt x="41" y="1"/>
                    <a:pt x="41" y="2"/>
                  </a:cubicBezTo>
                  <a:lnTo>
                    <a:pt x="41" y="5"/>
                  </a:lnTo>
                  <a:close/>
                  <a:moveTo>
                    <a:pt x="41" y="19"/>
                  </a:moveTo>
                  <a:cubicBezTo>
                    <a:pt x="41" y="20"/>
                    <a:pt x="41" y="21"/>
                    <a:pt x="40" y="21"/>
                  </a:cubicBezTo>
                  <a:cubicBezTo>
                    <a:pt x="2" y="21"/>
                    <a:pt x="2" y="21"/>
                    <a:pt x="2" y="21"/>
                  </a:cubicBezTo>
                  <a:cubicBezTo>
                    <a:pt x="1" y="21"/>
                    <a:pt x="0" y="20"/>
                    <a:pt x="0" y="19"/>
                  </a:cubicBezTo>
                  <a:cubicBezTo>
                    <a:pt x="0" y="16"/>
                    <a:pt x="0" y="16"/>
                    <a:pt x="0" y="16"/>
                  </a:cubicBezTo>
                  <a:cubicBezTo>
                    <a:pt x="0" y="15"/>
                    <a:pt x="1" y="14"/>
                    <a:pt x="2" y="14"/>
                  </a:cubicBezTo>
                  <a:cubicBezTo>
                    <a:pt x="40" y="14"/>
                    <a:pt x="40" y="14"/>
                    <a:pt x="40" y="14"/>
                  </a:cubicBezTo>
                  <a:cubicBezTo>
                    <a:pt x="41" y="14"/>
                    <a:pt x="41" y="15"/>
                    <a:pt x="41" y="16"/>
                  </a:cubicBezTo>
                  <a:lnTo>
                    <a:pt x="41" y="19"/>
                  </a:lnTo>
                  <a:close/>
                  <a:moveTo>
                    <a:pt x="41" y="33"/>
                  </a:moveTo>
                  <a:cubicBezTo>
                    <a:pt x="41" y="34"/>
                    <a:pt x="41" y="34"/>
                    <a:pt x="40" y="34"/>
                  </a:cubicBezTo>
                  <a:cubicBezTo>
                    <a:pt x="2" y="34"/>
                    <a:pt x="2" y="34"/>
                    <a:pt x="2" y="34"/>
                  </a:cubicBezTo>
                  <a:cubicBezTo>
                    <a:pt x="1" y="34"/>
                    <a:pt x="0" y="34"/>
                    <a:pt x="0" y="33"/>
                  </a:cubicBezTo>
                  <a:cubicBezTo>
                    <a:pt x="0" y="29"/>
                    <a:pt x="0" y="29"/>
                    <a:pt x="0" y="29"/>
                  </a:cubicBezTo>
                  <a:cubicBezTo>
                    <a:pt x="0" y="28"/>
                    <a:pt x="1" y="28"/>
                    <a:pt x="2" y="28"/>
                  </a:cubicBezTo>
                  <a:cubicBezTo>
                    <a:pt x="40" y="28"/>
                    <a:pt x="40" y="28"/>
                    <a:pt x="40" y="28"/>
                  </a:cubicBezTo>
                  <a:cubicBezTo>
                    <a:pt x="41" y="28"/>
                    <a:pt x="41" y="28"/>
                    <a:pt x="41" y="29"/>
                  </a:cubicBezTo>
                  <a:lnTo>
                    <a:pt x="41" y="33"/>
                  </a:lnTo>
                  <a:close/>
                </a:path>
              </a:pathLst>
            </a:custGeom>
            <a:solidFill>
              <a:schemeClr val="bg1"/>
            </a:solidFill>
            <a:ln w="9525">
              <a:noFill/>
            </a:ln>
          </p:spPr>
          <p:txBody>
            <a:bodyPr/>
            <a:lstStyle/>
            <a:p>
              <a:endParaRPr lang="zh-CN" altLang="en-US" sz="1013"/>
            </a:p>
          </p:txBody>
        </p:sp>
      </p:grpSp>
      <p:sp>
        <p:nvSpPr>
          <p:cNvPr id="7" name="任意多边形 6"/>
          <p:cNvSpPr/>
          <p:nvPr/>
        </p:nvSpPr>
        <p:spPr>
          <a:xfrm flipH="1">
            <a:off x="536973" y="1391842"/>
            <a:ext cx="3799285" cy="1659731"/>
          </a:xfrm>
          <a:custGeom>
            <a:avLst/>
            <a:gdLst>
              <a:gd name="connsiteX0" fmla="*/ 0 w 7976"/>
              <a:gd name="connsiteY0" fmla="*/ 3484 h 3484"/>
              <a:gd name="connsiteX1" fmla="*/ 1575 w 7976"/>
              <a:gd name="connsiteY1" fmla="*/ 25 h 3484"/>
              <a:gd name="connsiteX2" fmla="*/ 7976 w 7976"/>
              <a:gd name="connsiteY2" fmla="*/ 0 h 3484"/>
            </a:gdLst>
            <a:ahLst/>
            <a:cxnLst>
              <a:cxn ang="0">
                <a:pos x="connsiteX0" y="connsiteY0"/>
              </a:cxn>
              <a:cxn ang="0">
                <a:pos x="connsiteX1" y="connsiteY1"/>
              </a:cxn>
              <a:cxn ang="0">
                <a:pos x="connsiteX2" y="connsiteY2"/>
              </a:cxn>
            </a:cxnLst>
            <a:rect l="l" t="t" r="r" b="b"/>
            <a:pathLst>
              <a:path w="7976" h="3484">
                <a:moveTo>
                  <a:pt x="0" y="3484"/>
                </a:moveTo>
                <a:cubicBezTo>
                  <a:pt x="32" y="3467"/>
                  <a:pt x="1527" y="73"/>
                  <a:pt x="1575" y="25"/>
                </a:cubicBezTo>
                <a:cubicBezTo>
                  <a:pt x="1623" y="-23"/>
                  <a:pt x="7968" y="26"/>
                  <a:pt x="7976" y="0"/>
                </a:cubicBezTo>
              </a:path>
            </a:pathLst>
          </a:custGeom>
          <a:noFill/>
          <a:ln w="12700">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sp>
        <p:nvSpPr>
          <p:cNvPr id="8" name="任意多边形 7"/>
          <p:cNvSpPr/>
          <p:nvPr/>
        </p:nvSpPr>
        <p:spPr>
          <a:xfrm flipH="1">
            <a:off x="271463" y="3298031"/>
            <a:ext cx="3075385" cy="348854"/>
          </a:xfrm>
          <a:custGeom>
            <a:avLst/>
            <a:gdLst>
              <a:gd name="connsiteX0" fmla="*/ 0 w 6459"/>
              <a:gd name="connsiteY0" fmla="*/ 732 h 732"/>
              <a:gd name="connsiteX1" fmla="*/ 1475 w 6459"/>
              <a:gd name="connsiteY1" fmla="*/ 24 h 732"/>
              <a:gd name="connsiteX2" fmla="*/ 6459 w 6459"/>
              <a:gd name="connsiteY2" fmla="*/ 0 h 732"/>
            </a:gdLst>
            <a:ahLst/>
            <a:cxnLst>
              <a:cxn ang="0">
                <a:pos x="connsiteX0" y="connsiteY0"/>
              </a:cxn>
              <a:cxn ang="0">
                <a:pos x="connsiteX1" y="connsiteY1"/>
              </a:cxn>
              <a:cxn ang="0">
                <a:pos x="connsiteX2" y="connsiteY2"/>
              </a:cxn>
            </a:cxnLst>
            <a:rect l="l" t="t" r="r" b="b"/>
            <a:pathLst>
              <a:path w="6459" h="732">
                <a:moveTo>
                  <a:pt x="0" y="732"/>
                </a:moveTo>
                <a:cubicBezTo>
                  <a:pt x="32" y="715"/>
                  <a:pt x="1427" y="72"/>
                  <a:pt x="1475" y="24"/>
                </a:cubicBezTo>
                <a:cubicBezTo>
                  <a:pt x="1523" y="-24"/>
                  <a:pt x="6451" y="26"/>
                  <a:pt x="6459" y="0"/>
                </a:cubicBezTo>
              </a:path>
            </a:pathLst>
          </a:custGeom>
          <a:noFill/>
          <a:ln w="12700">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sp>
        <p:nvSpPr>
          <p:cNvPr id="9" name="任意多边形 8"/>
          <p:cNvSpPr/>
          <p:nvPr/>
        </p:nvSpPr>
        <p:spPr>
          <a:xfrm>
            <a:off x="5295900" y="3167062"/>
            <a:ext cx="3076575" cy="348854"/>
          </a:xfrm>
          <a:custGeom>
            <a:avLst/>
            <a:gdLst>
              <a:gd name="connsiteX0" fmla="*/ 0 w 6459"/>
              <a:gd name="connsiteY0" fmla="*/ 732 h 732"/>
              <a:gd name="connsiteX1" fmla="*/ 1475 w 6459"/>
              <a:gd name="connsiteY1" fmla="*/ 24 h 732"/>
              <a:gd name="connsiteX2" fmla="*/ 6459 w 6459"/>
              <a:gd name="connsiteY2" fmla="*/ 0 h 732"/>
            </a:gdLst>
            <a:ahLst/>
            <a:cxnLst>
              <a:cxn ang="0">
                <a:pos x="connsiteX0" y="connsiteY0"/>
              </a:cxn>
              <a:cxn ang="0">
                <a:pos x="connsiteX1" y="connsiteY1"/>
              </a:cxn>
              <a:cxn ang="0">
                <a:pos x="connsiteX2" y="connsiteY2"/>
              </a:cxn>
            </a:cxnLst>
            <a:rect l="l" t="t" r="r" b="b"/>
            <a:pathLst>
              <a:path w="6459" h="732">
                <a:moveTo>
                  <a:pt x="0" y="732"/>
                </a:moveTo>
                <a:cubicBezTo>
                  <a:pt x="32" y="715"/>
                  <a:pt x="1427" y="72"/>
                  <a:pt x="1475" y="24"/>
                </a:cubicBezTo>
                <a:cubicBezTo>
                  <a:pt x="1523" y="-24"/>
                  <a:pt x="6451" y="26"/>
                  <a:pt x="6459" y="0"/>
                </a:cubicBezTo>
              </a:path>
            </a:pathLst>
          </a:custGeom>
          <a:noFill/>
          <a:ln w="12700">
            <a:solidFill>
              <a:srgbClr val="A28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pic>
        <p:nvPicPr>
          <p:cNvPr id="3" name="图片 2" descr="1ec5b0dbd97742b6c4ea2d848f360a70"/>
          <p:cNvPicPr>
            <a:picLocks noChangeAspect="1"/>
          </p:cNvPicPr>
          <p:nvPr/>
        </p:nvPicPr>
        <p:blipFill>
          <a:blip r:embed="rId3" cstate="screen">
            <a:lum bright="-6000"/>
            <a:extLst>
              <a:ext uri="{28A0092B-C50C-407E-A947-70E740481C1C}">
                <a14:useLocalDpi xmlns:a14="http://schemas.microsoft.com/office/drawing/2010/main"/>
              </a:ext>
            </a:extLst>
          </a:blip>
          <a:srcRect l="2475" t="4138" r="2485" b="4475"/>
          <a:stretch>
            <a:fillRect/>
          </a:stretch>
        </p:blipFill>
        <p:spPr>
          <a:xfrm>
            <a:off x="3199687" y="2976563"/>
            <a:ext cx="2307431" cy="2218849"/>
          </a:xfrm>
          <a:prstGeom prst="rect">
            <a:avLst/>
          </a:prstGeom>
        </p:spPr>
      </p:pic>
    </p:spTree>
    <p:extLst>
      <p:ext uri="{BB962C8B-B14F-4D97-AF65-F5344CB8AC3E}">
        <p14:creationId xmlns:p14="http://schemas.microsoft.com/office/powerpoint/2010/main" val="11360212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2314"/>
                                        </p:tgtEl>
                                        <p:attrNameLst>
                                          <p:attrName>style.visibility</p:attrName>
                                        </p:attrNameLst>
                                      </p:cBhvr>
                                      <p:to>
                                        <p:strVal val="visible"/>
                                      </p:to>
                                    </p:set>
                                    <p:anim calcmode="lin" valueType="num">
                                      <p:cBhvr>
                                        <p:cTn id="11" dur="500" fill="hold"/>
                                        <p:tgtEl>
                                          <p:spTgt spid="12314"/>
                                        </p:tgtEl>
                                        <p:attrNameLst>
                                          <p:attrName>ppt_w</p:attrName>
                                        </p:attrNameLst>
                                      </p:cBhvr>
                                      <p:tavLst>
                                        <p:tav tm="0">
                                          <p:val>
                                            <p:fltVal val="0"/>
                                          </p:val>
                                        </p:tav>
                                        <p:tav tm="100000">
                                          <p:val>
                                            <p:strVal val="#ppt_w"/>
                                          </p:val>
                                        </p:tav>
                                      </p:tavLst>
                                    </p:anim>
                                    <p:anim calcmode="lin" valueType="num">
                                      <p:cBhvr>
                                        <p:cTn id="12" dur="500" fill="hold"/>
                                        <p:tgtEl>
                                          <p:spTgt spid="123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2" fill="hold" grpId="0" nodeType="afterEffect">
                                  <p:stCondLst>
                                    <p:cond delay="0"/>
                                  </p:stCondLst>
                                  <p:childTnLst>
                                    <p:set>
                                      <p:cBhvr>
                                        <p:cTn id="15" dur="1" fill="hold">
                                          <p:stCondLst>
                                            <p:cond delay="0"/>
                                          </p:stCondLst>
                                        </p:cTn>
                                        <p:tgtEl>
                                          <p:spTgt spid="12301"/>
                                        </p:tgtEl>
                                        <p:attrNameLst>
                                          <p:attrName>style.visibility</p:attrName>
                                        </p:attrNameLst>
                                      </p:cBhvr>
                                      <p:to>
                                        <p:strVal val="visible"/>
                                      </p:to>
                                    </p:set>
                                    <p:anim calcmode="lin" valueType="num">
                                      <p:cBhvr>
                                        <p:cTn id="16" dur="500"/>
                                        <p:tgtEl>
                                          <p:spTgt spid="12301"/>
                                        </p:tgtEl>
                                        <p:attrNameLst>
                                          <p:attrName>ppt_x</p:attrName>
                                        </p:attrNameLst>
                                      </p:cBhvr>
                                      <p:tavLst>
                                        <p:tav tm="0">
                                          <p:val>
                                            <p:strVal val="#ppt_x+#ppt_w*1.125000"/>
                                          </p:val>
                                        </p:tav>
                                        <p:tav tm="100000">
                                          <p:val>
                                            <p:strVal val="#ppt_x"/>
                                          </p:val>
                                        </p:tav>
                                      </p:tavLst>
                                    </p:anim>
                                    <p:animEffect transition="in" filter="wipe(left)">
                                      <p:cBhvr>
                                        <p:cTn id="17" dur="500"/>
                                        <p:tgtEl>
                                          <p:spTgt spid="12301"/>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12300"/>
                                        </p:tgtEl>
                                        <p:attrNameLst>
                                          <p:attrName>style.visibility</p:attrName>
                                        </p:attrNameLst>
                                      </p:cBhvr>
                                      <p:to>
                                        <p:strVal val="visible"/>
                                      </p:to>
                                    </p:set>
                                    <p:anim calcmode="lin" valueType="num">
                                      <p:cBhvr>
                                        <p:cTn id="21" dur="500"/>
                                        <p:tgtEl>
                                          <p:spTgt spid="12300"/>
                                        </p:tgtEl>
                                        <p:attrNameLst>
                                          <p:attrName>ppt_y</p:attrName>
                                        </p:attrNameLst>
                                      </p:cBhvr>
                                      <p:tavLst>
                                        <p:tav tm="0">
                                          <p:val>
                                            <p:strVal val="#ppt_y-#ppt_h*1.125000"/>
                                          </p:val>
                                        </p:tav>
                                        <p:tav tm="100000">
                                          <p:val>
                                            <p:strVal val="#ppt_y"/>
                                          </p:val>
                                        </p:tav>
                                      </p:tavLst>
                                    </p:anim>
                                    <p:animEffect transition="in" filter="wipe(down)">
                                      <p:cBhvr>
                                        <p:cTn id="22" dur="500"/>
                                        <p:tgtEl>
                                          <p:spTgt spid="1230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500"/>
                            </p:stCondLst>
                            <p:childTnLst>
                              <p:par>
                                <p:cTn id="29" presetID="23" presetClass="entr" presetSubtype="16" fill="hold" nodeType="afterEffect">
                                  <p:stCondLst>
                                    <p:cond delay="0"/>
                                  </p:stCondLst>
                                  <p:childTnLst>
                                    <p:set>
                                      <p:cBhvr>
                                        <p:cTn id="30" dur="1" fill="hold">
                                          <p:stCondLst>
                                            <p:cond delay="0"/>
                                          </p:stCondLst>
                                        </p:cTn>
                                        <p:tgtEl>
                                          <p:spTgt spid="12311"/>
                                        </p:tgtEl>
                                        <p:attrNameLst>
                                          <p:attrName>style.visibility</p:attrName>
                                        </p:attrNameLst>
                                      </p:cBhvr>
                                      <p:to>
                                        <p:strVal val="visible"/>
                                      </p:to>
                                    </p:set>
                                    <p:anim calcmode="lin" valueType="num">
                                      <p:cBhvr>
                                        <p:cTn id="31" dur="500" fill="hold"/>
                                        <p:tgtEl>
                                          <p:spTgt spid="12311"/>
                                        </p:tgtEl>
                                        <p:attrNameLst>
                                          <p:attrName>ppt_w</p:attrName>
                                        </p:attrNameLst>
                                      </p:cBhvr>
                                      <p:tavLst>
                                        <p:tav tm="0">
                                          <p:val>
                                            <p:fltVal val="0"/>
                                          </p:val>
                                        </p:tav>
                                        <p:tav tm="100000">
                                          <p:val>
                                            <p:strVal val="#ppt_w"/>
                                          </p:val>
                                        </p:tav>
                                      </p:tavLst>
                                    </p:anim>
                                    <p:anim calcmode="lin" valueType="num">
                                      <p:cBhvr>
                                        <p:cTn id="32" dur="500" fill="hold"/>
                                        <p:tgtEl>
                                          <p:spTgt spid="12311"/>
                                        </p:tgtEl>
                                        <p:attrNameLst>
                                          <p:attrName>ppt_h</p:attrName>
                                        </p:attrNameLst>
                                      </p:cBhvr>
                                      <p:tavLst>
                                        <p:tav tm="0">
                                          <p:val>
                                            <p:fltVal val="0"/>
                                          </p:val>
                                        </p:tav>
                                        <p:tav tm="100000">
                                          <p:val>
                                            <p:strVal val="#ppt_h"/>
                                          </p:val>
                                        </p:tav>
                                      </p:tavLst>
                                    </p:anim>
                                  </p:childTnLst>
                                </p:cTn>
                              </p:par>
                            </p:childTnLst>
                          </p:cTn>
                        </p:par>
                        <p:par>
                          <p:cTn id="33" fill="hold">
                            <p:stCondLst>
                              <p:cond delay="1000"/>
                            </p:stCondLst>
                            <p:childTnLst>
                              <p:par>
                                <p:cTn id="34" presetID="12" presetClass="entr" presetSubtype="2" fill="hold" grpId="0" nodeType="afterEffect">
                                  <p:stCondLst>
                                    <p:cond delay="0"/>
                                  </p:stCondLst>
                                  <p:childTnLst>
                                    <p:set>
                                      <p:cBhvr>
                                        <p:cTn id="35" dur="1" fill="hold">
                                          <p:stCondLst>
                                            <p:cond delay="0"/>
                                          </p:stCondLst>
                                        </p:cTn>
                                        <p:tgtEl>
                                          <p:spTgt spid="12305"/>
                                        </p:tgtEl>
                                        <p:attrNameLst>
                                          <p:attrName>style.visibility</p:attrName>
                                        </p:attrNameLst>
                                      </p:cBhvr>
                                      <p:to>
                                        <p:strVal val="visible"/>
                                      </p:to>
                                    </p:set>
                                    <p:anim calcmode="lin" valueType="num">
                                      <p:cBhvr>
                                        <p:cTn id="36" dur="500"/>
                                        <p:tgtEl>
                                          <p:spTgt spid="12305"/>
                                        </p:tgtEl>
                                        <p:attrNameLst>
                                          <p:attrName>ppt_x</p:attrName>
                                        </p:attrNameLst>
                                      </p:cBhvr>
                                      <p:tavLst>
                                        <p:tav tm="0">
                                          <p:val>
                                            <p:strVal val="#ppt_x+#ppt_w*1.125000"/>
                                          </p:val>
                                        </p:tav>
                                        <p:tav tm="100000">
                                          <p:val>
                                            <p:strVal val="#ppt_x"/>
                                          </p:val>
                                        </p:tav>
                                      </p:tavLst>
                                    </p:anim>
                                    <p:animEffect transition="in" filter="wipe(left)">
                                      <p:cBhvr>
                                        <p:cTn id="37" dur="500"/>
                                        <p:tgtEl>
                                          <p:spTgt spid="12305"/>
                                        </p:tgtEl>
                                      </p:cBhvr>
                                    </p:animEffect>
                                  </p:childTnLst>
                                </p:cTn>
                              </p:par>
                            </p:childTnLst>
                          </p:cTn>
                        </p:par>
                        <p:par>
                          <p:cTn id="38" fill="hold">
                            <p:stCondLst>
                              <p:cond delay="1500"/>
                            </p:stCondLst>
                            <p:childTnLst>
                              <p:par>
                                <p:cTn id="39" presetID="12" presetClass="entr" presetSubtype="1" fill="hold" grpId="0" nodeType="afterEffect">
                                  <p:stCondLst>
                                    <p:cond delay="0"/>
                                  </p:stCondLst>
                                  <p:childTnLst>
                                    <p:set>
                                      <p:cBhvr>
                                        <p:cTn id="40" dur="1" fill="hold">
                                          <p:stCondLst>
                                            <p:cond delay="0"/>
                                          </p:stCondLst>
                                        </p:cTn>
                                        <p:tgtEl>
                                          <p:spTgt spid="12304"/>
                                        </p:tgtEl>
                                        <p:attrNameLst>
                                          <p:attrName>style.visibility</p:attrName>
                                        </p:attrNameLst>
                                      </p:cBhvr>
                                      <p:to>
                                        <p:strVal val="visible"/>
                                      </p:to>
                                    </p:set>
                                    <p:anim calcmode="lin" valueType="num">
                                      <p:cBhvr>
                                        <p:cTn id="41" dur="500"/>
                                        <p:tgtEl>
                                          <p:spTgt spid="12304"/>
                                        </p:tgtEl>
                                        <p:attrNameLst>
                                          <p:attrName>ppt_y</p:attrName>
                                        </p:attrNameLst>
                                      </p:cBhvr>
                                      <p:tavLst>
                                        <p:tav tm="0">
                                          <p:val>
                                            <p:strVal val="#ppt_y-#ppt_h*1.125000"/>
                                          </p:val>
                                        </p:tav>
                                        <p:tav tm="100000">
                                          <p:val>
                                            <p:strVal val="#ppt_y"/>
                                          </p:val>
                                        </p:tav>
                                      </p:tavLst>
                                    </p:anim>
                                    <p:animEffect transition="in" filter="wipe(down)">
                                      <p:cBhvr>
                                        <p:cTn id="42" dur="500"/>
                                        <p:tgtEl>
                                          <p:spTgt spid="1230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par>
                          <p:cTn id="48" fill="hold">
                            <p:stCondLst>
                              <p:cond delay="500"/>
                            </p:stCondLst>
                            <p:childTnLst>
                              <p:par>
                                <p:cTn id="49" presetID="23" presetClass="entr" presetSubtype="16" fill="hold" nodeType="afterEffect">
                                  <p:stCondLst>
                                    <p:cond delay="0"/>
                                  </p:stCondLst>
                                  <p:childTnLst>
                                    <p:set>
                                      <p:cBhvr>
                                        <p:cTn id="50" dur="1" fill="hold">
                                          <p:stCondLst>
                                            <p:cond delay="0"/>
                                          </p:stCondLst>
                                        </p:cTn>
                                        <p:tgtEl>
                                          <p:spTgt spid="12308"/>
                                        </p:tgtEl>
                                        <p:attrNameLst>
                                          <p:attrName>style.visibility</p:attrName>
                                        </p:attrNameLst>
                                      </p:cBhvr>
                                      <p:to>
                                        <p:strVal val="visible"/>
                                      </p:to>
                                    </p:set>
                                    <p:anim calcmode="lin" valueType="num">
                                      <p:cBhvr>
                                        <p:cTn id="51" dur="500" fill="hold"/>
                                        <p:tgtEl>
                                          <p:spTgt spid="12308"/>
                                        </p:tgtEl>
                                        <p:attrNameLst>
                                          <p:attrName>ppt_w</p:attrName>
                                        </p:attrNameLst>
                                      </p:cBhvr>
                                      <p:tavLst>
                                        <p:tav tm="0">
                                          <p:val>
                                            <p:fltVal val="0"/>
                                          </p:val>
                                        </p:tav>
                                        <p:tav tm="100000">
                                          <p:val>
                                            <p:strVal val="#ppt_w"/>
                                          </p:val>
                                        </p:tav>
                                      </p:tavLst>
                                    </p:anim>
                                    <p:anim calcmode="lin" valueType="num">
                                      <p:cBhvr>
                                        <p:cTn id="52" dur="500" fill="hold"/>
                                        <p:tgtEl>
                                          <p:spTgt spid="12308"/>
                                        </p:tgtEl>
                                        <p:attrNameLst>
                                          <p:attrName>ppt_h</p:attrName>
                                        </p:attrNameLst>
                                      </p:cBhvr>
                                      <p:tavLst>
                                        <p:tav tm="0">
                                          <p:val>
                                            <p:fltVal val="0"/>
                                          </p:val>
                                        </p:tav>
                                        <p:tav tm="100000">
                                          <p:val>
                                            <p:strVal val="#ppt_h"/>
                                          </p:val>
                                        </p:tav>
                                      </p:tavLst>
                                    </p:anim>
                                  </p:childTnLst>
                                </p:cTn>
                              </p:par>
                            </p:childTnLst>
                          </p:cTn>
                        </p:par>
                        <p:par>
                          <p:cTn id="53" fill="hold">
                            <p:stCondLst>
                              <p:cond delay="1000"/>
                            </p:stCondLst>
                            <p:childTnLst>
                              <p:par>
                                <p:cTn id="54" presetID="12" presetClass="entr" presetSubtype="2" fill="hold" grpId="0" nodeType="afterEffect">
                                  <p:stCondLst>
                                    <p:cond delay="0"/>
                                  </p:stCondLst>
                                  <p:childTnLst>
                                    <p:set>
                                      <p:cBhvr>
                                        <p:cTn id="55" dur="1" fill="hold">
                                          <p:stCondLst>
                                            <p:cond delay="0"/>
                                          </p:stCondLst>
                                        </p:cTn>
                                        <p:tgtEl>
                                          <p:spTgt spid="12303"/>
                                        </p:tgtEl>
                                        <p:attrNameLst>
                                          <p:attrName>style.visibility</p:attrName>
                                        </p:attrNameLst>
                                      </p:cBhvr>
                                      <p:to>
                                        <p:strVal val="visible"/>
                                      </p:to>
                                    </p:set>
                                    <p:anim calcmode="lin" valueType="num">
                                      <p:cBhvr>
                                        <p:cTn id="56" dur="500"/>
                                        <p:tgtEl>
                                          <p:spTgt spid="12303"/>
                                        </p:tgtEl>
                                        <p:attrNameLst>
                                          <p:attrName>ppt_x</p:attrName>
                                        </p:attrNameLst>
                                      </p:cBhvr>
                                      <p:tavLst>
                                        <p:tav tm="0">
                                          <p:val>
                                            <p:strVal val="#ppt_x+#ppt_w*1.125000"/>
                                          </p:val>
                                        </p:tav>
                                        <p:tav tm="100000">
                                          <p:val>
                                            <p:strVal val="#ppt_x"/>
                                          </p:val>
                                        </p:tav>
                                      </p:tavLst>
                                    </p:anim>
                                    <p:animEffect transition="in" filter="wipe(left)">
                                      <p:cBhvr>
                                        <p:cTn id="57" dur="500"/>
                                        <p:tgtEl>
                                          <p:spTgt spid="12303"/>
                                        </p:tgtEl>
                                      </p:cBhvr>
                                    </p:animEffect>
                                  </p:childTnLst>
                                </p:cTn>
                              </p:par>
                            </p:childTnLst>
                          </p:cTn>
                        </p:par>
                        <p:par>
                          <p:cTn id="58" fill="hold">
                            <p:stCondLst>
                              <p:cond delay="1500"/>
                            </p:stCondLst>
                            <p:childTnLst>
                              <p:par>
                                <p:cTn id="59" presetID="12" presetClass="entr" presetSubtype="1" fill="hold" grpId="0" nodeType="afterEffect">
                                  <p:stCondLst>
                                    <p:cond delay="0"/>
                                  </p:stCondLst>
                                  <p:childTnLst>
                                    <p:set>
                                      <p:cBhvr>
                                        <p:cTn id="60" dur="1" fill="hold">
                                          <p:stCondLst>
                                            <p:cond delay="0"/>
                                          </p:stCondLst>
                                        </p:cTn>
                                        <p:tgtEl>
                                          <p:spTgt spid="12302"/>
                                        </p:tgtEl>
                                        <p:attrNameLst>
                                          <p:attrName>style.visibility</p:attrName>
                                        </p:attrNameLst>
                                      </p:cBhvr>
                                      <p:to>
                                        <p:strVal val="visible"/>
                                      </p:to>
                                    </p:set>
                                    <p:anim calcmode="lin" valueType="num">
                                      <p:cBhvr>
                                        <p:cTn id="61" dur="500"/>
                                        <p:tgtEl>
                                          <p:spTgt spid="12302"/>
                                        </p:tgtEl>
                                        <p:attrNameLst>
                                          <p:attrName>ppt_y</p:attrName>
                                        </p:attrNameLst>
                                      </p:cBhvr>
                                      <p:tavLst>
                                        <p:tav tm="0">
                                          <p:val>
                                            <p:strVal val="#ppt_y-#ppt_h*1.125000"/>
                                          </p:val>
                                        </p:tav>
                                        <p:tav tm="100000">
                                          <p:val>
                                            <p:strVal val="#ppt_y"/>
                                          </p:val>
                                        </p:tav>
                                      </p:tavLst>
                                    </p:anim>
                                    <p:animEffect transition="in" filter="wipe(down)">
                                      <p:cBhvr>
                                        <p:cTn id="62" dur="500"/>
                                        <p:tgtEl>
                                          <p:spTgt spid="1230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ipe(down)">
                                      <p:cBhvr>
                                        <p:cTn id="67" dur="500"/>
                                        <p:tgtEl>
                                          <p:spTgt spid="9"/>
                                        </p:tgtEl>
                                      </p:cBhvr>
                                    </p:animEffect>
                                  </p:childTnLst>
                                </p:cTn>
                              </p:par>
                            </p:childTnLst>
                          </p:cTn>
                        </p:par>
                        <p:par>
                          <p:cTn id="68" fill="hold">
                            <p:stCondLst>
                              <p:cond delay="500"/>
                            </p:stCondLst>
                            <p:childTnLst>
                              <p:par>
                                <p:cTn id="69" presetID="23" presetClass="entr" presetSubtype="16" fill="hold" nodeType="afterEffect">
                                  <p:stCondLst>
                                    <p:cond delay="0"/>
                                  </p:stCondLst>
                                  <p:childTnLst>
                                    <p:set>
                                      <p:cBhvr>
                                        <p:cTn id="70" dur="1" fill="hold">
                                          <p:stCondLst>
                                            <p:cond delay="0"/>
                                          </p:stCondLst>
                                        </p:cTn>
                                        <p:tgtEl>
                                          <p:spTgt spid="12317"/>
                                        </p:tgtEl>
                                        <p:attrNameLst>
                                          <p:attrName>style.visibility</p:attrName>
                                        </p:attrNameLst>
                                      </p:cBhvr>
                                      <p:to>
                                        <p:strVal val="visible"/>
                                      </p:to>
                                    </p:set>
                                    <p:anim calcmode="lin" valueType="num">
                                      <p:cBhvr>
                                        <p:cTn id="71" dur="500" fill="hold"/>
                                        <p:tgtEl>
                                          <p:spTgt spid="12317"/>
                                        </p:tgtEl>
                                        <p:attrNameLst>
                                          <p:attrName>ppt_w</p:attrName>
                                        </p:attrNameLst>
                                      </p:cBhvr>
                                      <p:tavLst>
                                        <p:tav tm="0">
                                          <p:val>
                                            <p:fltVal val="0"/>
                                          </p:val>
                                        </p:tav>
                                        <p:tav tm="100000">
                                          <p:val>
                                            <p:strVal val="#ppt_w"/>
                                          </p:val>
                                        </p:tav>
                                      </p:tavLst>
                                    </p:anim>
                                    <p:anim calcmode="lin" valueType="num">
                                      <p:cBhvr>
                                        <p:cTn id="72" dur="500" fill="hold"/>
                                        <p:tgtEl>
                                          <p:spTgt spid="12317"/>
                                        </p:tgtEl>
                                        <p:attrNameLst>
                                          <p:attrName>ppt_h</p:attrName>
                                        </p:attrNameLst>
                                      </p:cBhvr>
                                      <p:tavLst>
                                        <p:tav tm="0">
                                          <p:val>
                                            <p:fltVal val="0"/>
                                          </p:val>
                                        </p:tav>
                                        <p:tav tm="100000">
                                          <p:val>
                                            <p:strVal val="#ppt_h"/>
                                          </p:val>
                                        </p:tav>
                                      </p:tavLst>
                                    </p:anim>
                                  </p:childTnLst>
                                </p:cTn>
                              </p:par>
                            </p:childTnLst>
                          </p:cTn>
                        </p:par>
                        <p:par>
                          <p:cTn id="73" fill="hold">
                            <p:stCondLst>
                              <p:cond delay="1000"/>
                            </p:stCondLst>
                            <p:childTnLst>
                              <p:par>
                                <p:cTn id="74" presetID="12" presetClass="entr" presetSubtype="2" fill="hold" grpId="0" nodeType="afterEffect">
                                  <p:stCondLst>
                                    <p:cond delay="0"/>
                                  </p:stCondLst>
                                  <p:childTnLst>
                                    <p:set>
                                      <p:cBhvr>
                                        <p:cTn id="75" dur="1" fill="hold">
                                          <p:stCondLst>
                                            <p:cond delay="0"/>
                                          </p:stCondLst>
                                        </p:cTn>
                                        <p:tgtEl>
                                          <p:spTgt spid="12307"/>
                                        </p:tgtEl>
                                        <p:attrNameLst>
                                          <p:attrName>style.visibility</p:attrName>
                                        </p:attrNameLst>
                                      </p:cBhvr>
                                      <p:to>
                                        <p:strVal val="visible"/>
                                      </p:to>
                                    </p:set>
                                    <p:anim calcmode="lin" valueType="num">
                                      <p:cBhvr>
                                        <p:cTn id="76" dur="500"/>
                                        <p:tgtEl>
                                          <p:spTgt spid="12307"/>
                                        </p:tgtEl>
                                        <p:attrNameLst>
                                          <p:attrName>ppt_x</p:attrName>
                                        </p:attrNameLst>
                                      </p:cBhvr>
                                      <p:tavLst>
                                        <p:tav tm="0">
                                          <p:val>
                                            <p:strVal val="#ppt_x+#ppt_w*1.125000"/>
                                          </p:val>
                                        </p:tav>
                                        <p:tav tm="100000">
                                          <p:val>
                                            <p:strVal val="#ppt_x"/>
                                          </p:val>
                                        </p:tav>
                                      </p:tavLst>
                                    </p:anim>
                                    <p:animEffect transition="in" filter="wipe(left)">
                                      <p:cBhvr>
                                        <p:cTn id="77" dur="500"/>
                                        <p:tgtEl>
                                          <p:spTgt spid="12307"/>
                                        </p:tgtEl>
                                      </p:cBhvr>
                                    </p:animEffect>
                                  </p:childTnLst>
                                </p:cTn>
                              </p:par>
                            </p:childTnLst>
                          </p:cTn>
                        </p:par>
                        <p:par>
                          <p:cTn id="78" fill="hold">
                            <p:stCondLst>
                              <p:cond delay="1500"/>
                            </p:stCondLst>
                            <p:childTnLst>
                              <p:par>
                                <p:cTn id="79" presetID="12" presetClass="entr" presetSubtype="1" fill="hold" grpId="0" nodeType="afterEffect">
                                  <p:stCondLst>
                                    <p:cond delay="0"/>
                                  </p:stCondLst>
                                  <p:childTnLst>
                                    <p:set>
                                      <p:cBhvr>
                                        <p:cTn id="80" dur="1" fill="hold">
                                          <p:stCondLst>
                                            <p:cond delay="0"/>
                                          </p:stCondLst>
                                        </p:cTn>
                                        <p:tgtEl>
                                          <p:spTgt spid="12306"/>
                                        </p:tgtEl>
                                        <p:attrNameLst>
                                          <p:attrName>style.visibility</p:attrName>
                                        </p:attrNameLst>
                                      </p:cBhvr>
                                      <p:to>
                                        <p:strVal val="visible"/>
                                      </p:to>
                                    </p:set>
                                    <p:anim calcmode="lin" valueType="num">
                                      <p:cBhvr>
                                        <p:cTn id="81" dur="500"/>
                                        <p:tgtEl>
                                          <p:spTgt spid="12306"/>
                                        </p:tgtEl>
                                        <p:attrNameLst>
                                          <p:attrName>ppt_y</p:attrName>
                                        </p:attrNameLst>
                                      </p:cBhvr>
                                      <p:tavLst>
                                        <p:tav tm="0">
                                          <p:val>
                                            <p:strVal val="#ppt_y-#ppt_h*1.125000"/>
                                          </p:val>
                                        </p:tav>
                                        <p:tav tm="100000">
                                          <p:val>
                                            <p:strVal val="#ppt_y"/>
                                          </p:val>
                                        </p:tav>
                                      </p:tavLst>
                                    </p:anim>
                                    <p:animEffect transition="in" filter="wipe(down)">
                                      <p:cBhvr>
                                        <p:cTn id="82" dur="500"/>
                                        <p:tgtEl>
                                          <p:spTgt spid="12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300" grpId="0" bldLvl="0" animBg="1"/>
      <p:bldP spid="12301" grpId="0" bldLvl="0" animBg="1"/>
      <p:bldP spid="12302" grpId="0" bldLvl="0" animBg="1"/>
      <p:bldP spid="12303" grpId="0" bldLvl="0" animBg="1"/>
      <p:bldP spid="12304" grpId="0" bldLvl="0" animBg="1"/>
      <p:bldP spid="12305" grpId="0" bldLvl="0" animBg="1"/>
      <p:bldP spid="12306" grpId="0" bldLvl="0" animBg="1"/>
      <p:bldP spid="12307" grpId="0" bldLvl="0" animBg="1"/>
      <p:bldP spid="7" grpId="0" bldLvl="0" animBg="1"/>
      <p:bldP spid="8" grpId="0" bldLvl="0" animBg="1"/>
      <p:bldP spid="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354" y="0"/>
            <a:ext cx="9141291" cy="5143499"/>
          </a:xfrm>
          <a:prstGeom prst="rect">
            <a:avLst/>
          </a:prstGeom>
        </p:spPr>
      </p:pic>
      <p:grpSp>
        <p:nvGrpSpPr>
          <p:cNvPr id="4" name="组合 3"/>
          <p:cNvGrpSpPr/>
          <p:nvPr/>
        </p:nvGrpSpPr>
        <p:grpSpPr>
          <a:xfrm>
            <a:off x="3083693" y="2324100"/>
            <a:ext cx="765382" cy="746819"/>
            <a:chOff x="3083693" y="2324100"/>
            <a:chExt cx="765382" cy="746819"/>
          </a:xfrm>
        </p:grpSpPr>
        <p:grpSp>
          <p:nvGrpSpPr>
            <p:cNvPr id="24" name="组合 53"/>
            <p:cNvGrpSpPr>
              <a:grpSpLocks/>
            </p:cNvGrpSpPr>
            <p:nvPr>
              <p:custDataLst>
                <p:tags r:id="rId8"/>
              </p:custDataLst>
            </p:nvPr>
          </p:nvGrpSpPr>
          <p:grpSpPr bwMode="auto">
            <a:xfrm>
              <a:off x="3092261" y="2348376"/>
              <a:ext cx="699696" cy="698267"/>
              <a:chOff x="1188720" y="1335024"/>
              <a:chExt cx="900000" cy="900000"/>
            </a:xfrm>
          </p:grpSpPr>
          <p:sp>
            <p:nvSpPr>
              <p:cNvPr id="25" name="矩形 24"/>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26" name="直接连接符 55"/>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27" name="直接连接符 56"/>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0" name="文本框 39"/>
            <p:cNvSpPr txBox="1"/>
            <p:nvPr>
              <p:custDataLst>
                <p:tags r:id="rId9"/>
              </p:custDataLst>
            </p:nvPr>
          </p:nvSpPr>
          <p:spPr>
            <a:xfrm>
              <a:off x="3083693"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第</a:t>
              </a:r>
            </a:p>
          </p:txBody>
        </p:sp>
      </p:grpSp>
      <p:grpSp>
        <p:nvGrpSpPr>
          <p:cNvPr id="5" name="组合 4"/>
          <p:cNvGrpSpPr/>
          <p:nvPr/>
        </p:nvGrpSpPr>
        <p:grpSpPr>
          <a:xfrm>
            <a:off x="3913332" y="2324100"/>
            <a:ext cx="766810" cy="746819"/>
            <a:chOff x="3913332" y="2324100"/>
            <a:chExt cx="766810" cy="746819"/>
          </a:xfrm>
        </p:grpSpPr>
        <p:grpSp>
          <p:nvGrpSpPr>
            <p:cNvPr id="28" name="组合 57"/>
            <p:cNvGrpSpPr>
              <a:grpSpLocks/>
            </p:cNvGrpSpPr>
            <p:nvPr>
              <p:custDataLst>
                <p:tags r:id="rId6"/>
              </p:custDataLst>
            </p:nvPr>
          </p:nvGrpSpPr>
          <p:grpSpPr bwMode="auto">
            <a:xfrm>
              <a:off x="3923329" y="2348376"/>
              <a:ext cx="698267" cy="698267"/>
              <a:chOff x="1188720" y="1335024"/>
              <a:chExt cx="900000" cy="900000"/>
            </a:xfrm>
          </p:grpSpPr>
          <p:sp>
            <p:nvSpPr>
              <p:cNvPr id="29" name="矩形 28"/>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0" name="直接连接符 59"/>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1" name="直接连接符 60"/>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1" name="文本框 40"/>
            <p:cNvSpPr txBox="1"/>
            <p:nvPr>
              <p:custDataLst>
                <p:tags r:id="rId7"/>
              </p:custDataLst>
            </p:nvPr>
          </p:nvSpPr>
          <p:spPr>
            <a:xfrm>
              <a:off x="3913332" y="2324100"/>
              <a:ext cx="766810" cy="746819"/>
            </a:xfrm>
            <a:prstGeom prst="rect">
              <a:avLst/>
            </a:prstGeom>
            <a:noFill/>
          </p:spPr>
          <p:txBody>
            <a:bodyPr wrap="none"/>
            <a:lstStyle/>
            <a:p>
              <a:pPr>
                <a:defRPr/>
              </a:pPr>
              <a:r>
                <a:rPr lang="zh-CN" altLang="en-US" sz="4400" spc="300" dirty="0" smtClean="0">
                  <a:solidFill>
                    <a:srgbClr val="ED7D31"/>
                  </a:solidFill>
                  <a:latin typeface="华文新魏" panose="02010800040101010101" pitchFamily="2" charset="-122"/>
                  <a:ea typeface="华文新魏" panose="02010800040101010101" pitchFamily="2" charset="-122"/>
                </a:rPr>
                <a:t>四</a:t>
              </a:r>
              <a:endParaRPr lang="zh-CN" altLang="en-US" sz="4400" spc="300" dirty="0">
                <a:solidFill>
                  <a:srgbClr val="ED7D31"/>
                </a:solidFill>
                <a:latin typeface="华文新魏" panose="02010800040101010101" pitchFamily="2" charset="-122"/>
                <a:ea typeface="华文新魏" panose="02010800040101010101" pitchFamily="2" charset="-122"/>
              </a:endParaRPr>
            </a:p>
          </p:txBody>
        </p:sp>
      </p:grpSp>
      <p:grpSp>
        <p:nvGrpSpPr>
          <p:cNvPr id="6" name="组合 5"/>
          <p:cNvGrpSpPr/>
          <p:nvPr/>
        </p:nvGrpSpPr>
        <p:grpSpPr>
          <a:xfrm>
            <a:off x="4744399" y="2324100"/>
            <a:ext cx="766810" cy="746819"/>
            <a:chOff x="4744399" y="2324100"/>
            <a:chExt cx="766810" cy="746819"/>
          </a:xfrm>
        </p:grpSpPr>
        <p:grpSp>
          <p:nvGrpSpPr>
            <p:cNvPr id="32" name="组合 61"/>
            <p:cNvGrpSpPr>
              <a:grpSpLocks/>
            </p:cNvGrpSpPr>
            <p:nvPr>
              <p:custDataLst>
                <p:tags r:id="rId4"/>
              </p:custDataLst>
            </p:nvPr>
          </p:nvGrpSpPr>
          <p:grpSpPr bwMode="auto">
            <a:xfrm>
              <a:off x="4754396" y="2348376"/>
              <a:ext cx="698267" cy="698267"/>
              <a:chOff x="1188720" y="1335024"/>
              <a:chExt cx="900000" cy="900000"/>
            </a:xfrm>
          </p:grpSpPr>
          <p:sp>
            <p:nvSpPr>
              <p:cNvPr id="33" name="矩形 32"/>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4" name="直接连接符 63"/>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5" name="直接连接符 64"/>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2" name="文本框 41"/>
            <p:cNvSpPr txBox="1"/>
            <p:nvPr>
              <p:custDataLst>
                <p:tags r:id="rId5"/>
              </p:custDataLst>
            </p:nvPr>
          </p:nvSpPr>
          <p:spPr>
            <a:xfrm>
              <a:off x="4744399" y="2324100"/>
              <a:ext cx="766810"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章</a:t>
              </a:r>
            </a:p>
          </p:txBody>
        </p:sp>
      </p:grpSp>
      <p:grpSp>
        <p:nvGrpSpPr>
          <p:cNvPr id="7" name="组合 6"/>
          <p:cNvGrpSpPr/>
          <p:nvPr/>
        </p:nvGrpSpPr>
        <p:grpSpPr>
          <a:xfrm>
            <a:off x="5575467" y="2324100"/>
            <a:ext cx="765382" cy="746819"/>
            <a:chOff x="5575467" y="2324100"/>
            <a:chExt cx="765382" cy="746819"/>
          </a:xfrm>
        </p:grpSpPr>
        <p:grpSp>
          <p:nvGrpSpPr>
            <p:cNvPr id="36" name="组合 65"/>
            <p:cNvGrpSpPr>
              <a:grpSpLocks/>
            </p:cNvGrpSpPr>
            <p:nvPr>
              <p:custDataLst>
                <p:tags r:id="rId2"/>
              </p:custDataLst>
            </p:nvPr>
          </p:nvGrpSpPr>
          <p:grpSpPr bwMode="auto">
            <a:xfrm>
              <a:off x="5584035" y="2348376"/>
              <a:ext cx="699696" cy="698267"/>
              <a:chOff x="1188720" y="1335024"/>
              <a:chExt cx="900000" cy="900000"/>
            </a:xfrm>
          </p:grpSpPr>
          <p:sp>
            <p:nvSpPr>
              <p:cNvPr id="37" name="矩形 36"/>
              <p:cNvSpPr/>
              <p:nvPr/>
            </p:nvSpPr>
            <p:spPr>
              <a:xfrm>
                <a:off x="1188720" y="1335024"/>
                <a:ext cx="900000" cy="900000"/>
              </a:xfrm>
              <a:prstGeom prst="rect">
                <a:avLst/>
              </a:prstGeom>
              <a:noFill/>
              <a:ln w="19050" cap="flat" cmpd="sng" algn="ctr">
                <a:solidFill>
                  <a:srgbClr val="BA692C"/>
                </a:solidFill>
                <a:prstDash val="solid"/>
                <a:miter lim="800000"/>
              </a:ln>
              <a:effectLst/>
            </p:spPr>
            <p:txBody>
              <a:bodyPr anchor="ctr"/>
              <a:lstStyle/>
              <a:p>
                <a:pPr algn="ctr">
                  <a:defRPr/>
                </a:pPr>
                <a:endParaRPr lang="zh-CN" altLang="en-US" sz="1100" kern="0">
                  <a:solidFill>
                    <a:prstClr val="white"/>
                  </a:solidFill>
                </a:endParaRPr>
              </a:p>
            </p:txBody>
          </p:sp>
          <p:cxnSp>
            <p:nvCxnSpPr>
              <p:cNvPr id="38" name="直接连接符 67"/>
              <p:cNvCxnSpPr>
                <a:cxnSpLocks noChangeShapeType="1"/>
              </p:cNvCxnSpPr>
              <p:nvPr/>
            </p:nvCxnSpPr>
            <p:spPr bwMode="auto">
              <a:xfrm>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cxnSp>
            <p:nvCxnSpPr>
              <p:cNvPr id="39" name="直接连接符 68"/>
              <p:cNvCxnSpPr>
                <a:cxnSpLocks noChangeShapeType="1"/>
              </p:cNvCxnSpPr>
              <p:nvPr/>
            </p:nvCxnSpPr>
            <p:spPr bwMode="auto">
              <a:xfrm rot="5400000">
                <a:off x="1188720" y="1785024"/>
                <a:ext cx="900000" cy="0"/>
              </a:xfrm>
              <a:prstGeom prst="line">
                <a:avLst/>
              </a:prstGeom>
              <a:noFill/>
              <a:ln w="12700" algn="ctr">
                <a:solidFill>
                  <a:srgbClr val="BA692C"/>
                </a:solidFill>
                <a:prstDash val="dash"/>
                <a:miter lim="800000"/>
                <a:headEnd/>
                <a:tailEnd/>
              </a:ln>
              <a:extLst>
                <a:ext uri="{909E8E84-426E-40DD-AFC4-6F175D3DCCD1}">
                  <a14:hiddenFill xmlns:a14="http://schemas.microsoft.com/office/drawing/2010/main">
                    <a:noFill/>
                  </a14:hiddenFill>
                </a:ext>
              </a:extLst>
            </p:spPr>
          </p:cxnSp>
        </p:grpSp>
        <p:sp>
          <p:nvSpPr>
            <p:cNvPr id="43" name="文本框 42"/>
            <p:cNvSpPr txBox="1"/>
            <p:nvPr>
              <p:custDataLst>
                <p:tags r:id="rId3"/>
              </p:custDataLst>
            </p:nvPr>
          </p:nvSpPr>
          <p:spPr>
            <a:xfrm>
              <a:off x="5575467" y="2324100"/>
              <a:ext cx="765382" cy="746819"/>
            </a:xfrm>
            <a:prstGeom prst="rect">
              <a:avLst/>
            </a:prstGeom>
            <a:noFill/>
          </p:spPr>
          <p:txBody>
            <a:bodyPr wrap="none"/>
            <a:lstStyle/>
            <a:p>
              <a:pPr>
                <a:defRPr/>
              </a:pPr>
              <a:r>
                <a:rPr lang="zh-CN" altLang="en-US" sz="4400" spc="300" dirty="0">
                  <a:solidFill>
                    <a:srgbClr val="ED7D31"/>
                  </a:solidFill>
                  <a:latin typeface="华文新魏" panose="02010800040101010101" pitchFamily="2" charset="-122"/>
                  <a:ea typeface="华文新魏" panose="02010800040101010101" pitchFamily="2" charset="-122"/>
                </a:rPr>
                <a:t>节</a:t>
              </a:r>
            </a:p>
          </p:txBody>
        </p:sp>
      </p:grpSp>
      <p:sp>
        <p:nvSpPr>
          <p:cNvPr id="44" name="文本框 77"/>
          <p:cNvSpPr txBox="1">
            <a:spLocks noChangeArrowheads="1"/>
          </p:cNvSpPr>
          <p:nvPr>
            <p:custDataLst>
              <p:tags r:id="rId1"/>
            </p:custDataLst>
          </p:nvPr>
        </p:nvSpPr>
        <p:spPr bwMode="auto">
          <a:xfrm>
            <a:off x="2326879" y="3211487"/>
            <a:ext cx="4046813" cy="66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rgbClr val="7F7F7F"/>
                </a:solidFill>
                <a:latin typeface="幼圆" panose="02010509060101010101" pitchFamily="49" charset="-122"/>
                <a:ea typeface="幼圆" panose="02010509060101010101" pitchFamily="49" charset="-122"/>
              </a:rPr>
              <a:t>您的内容请写在这里您的内容请写在这里您的内容请写在这里您的内容您的内容请写在这里</a:t>
            </a:r>
            <a:endParaRPr lang="en-US" altLang="zh-CN" sz="1050" dirty="0">
              <a:solidFill>
                <a:srgbClr val="7F7F7F"/>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42707064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70535" y="1215361"/>
            <a:ext cx="3771424" cy="662671"/>
            <a:chOff x="470535" y="1215361"/>
            <a:chExt cx="3771424" cy="662671"/>
          </a:xfrm>
        </p:grpSpPr>
        <p:sp>
          <p:nvSpPr>
            <p:cNvPr id="17426" name="文本框 22"/>
            <p:cNvSpPr txBox="1"/>
            <p:nvPr/>
          </p:nvSpPr>
          <p:spPr>
            <a:xfrm flipH="1">
              <a:off x="648653" y="1462534"/>
              <a:ext cx="3593306" cy="415498"/>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7427" name="文本框 20"/>
            <p:cNvSpPr txBox="1"/>
            <p:nvPr/>
          </p:nvSpPr>
          <p:spPr>
            <a:xfrm flipH="1">
              <a:off x="470535" y="1215361"/>
              <a:ext cx="1498759"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12" name="组合 11"/>
          <p:cNvGrpSpPr/>
          <p:nvPr/>
        </p:nvGrpSpPr>
        <p:grpSpPr>
          <a:xfrm>
            <a:off x="220504" y="2196291"/>
            <a:ext cx="3771424" cy="662672"/>
            <a:chOff x="220504" y="2196291"/>
            <a:chExt cx="3771424" cy="662672"/>
          </a:xfrm>
        </p:grpSpPr>
        <p:sp>
          <p:nvSpPr>
            <p:cNvPr id="17429" name="文本框 22"/>
            <p:cNvSpPr txBox="1"/>
            <p:nvPr/>
          </p:nvSpPr>
          <p:spPr>
            <a:xfrm flipH="1">
              <a:off x="398622" y="2443465"/>
              <a:ext cx="3593306" cy="415498"/>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7430" name="文本框 20"/>
            <p:cNvSpPr txBox="1"/>
            <p:nvPr/>
          </p:nvSpPr>
          <p:spPr>
            <a:xfrm flipH="1">
              <a:off x="220504" y="2196291"/>
              <a:ext cx="1498759"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14" name="组合 13"/>
          <p:cNvGrpSpPr/>
          <p:nvPr/>
        </p:nvGrpSpPr>
        <p:grpSpPr>
          <a:xfrm>
            <a:off x="553482" y="3627547"/>
            <a:ext cx="3771424" cy="662671"/>
            <a:chOff x="553482" y="3627547"/>
            <a:chExt cx="3771424" cy="662671"/>
          </a:xfrm>
        </p:grpSpPr>
        <p:sp>
          <p:nvSpPr>
            <p:cNvPr id="17435" name="文本框 22"/>
            <p:cNvSpPr txBox="1"/>
            <p:nvPr/>
          </p:nvSpPr>
          <p:spPr>
            <a:xfrm flipH="1">
              <a:off x="731600" y="3874720"/>
              <a:ext cx="3593306" cy="415498"/>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17436" name="文本框 20"/>
            <p:cNvSpPr txBox="1"/>
            <p:nvPr/>
          </p:nvSpPr>
          <p:spPr>
            <a:xfrm flipH="1">
              <a:off x="553482" y="3627547"/>
              <a:ext cx="1498759" cy="248209"/>
            </a:xfrm>
            <a:prstGeom prst="rect">
              <a:avLst/>
            </a:prstGeom>
            <a:noFill/>
            <a:ln w="9525">
              <a:noFill/>
            </a:ln>
            <a:effectLst>
              <a:outerShdw sx="999" sy="999" algn="ctr" rotWithShape="0">
                <a:srgbClr val="000000"/>
              </a:outerShdw>
            </a:effectLst>
          </p:spPr>
          <p:txBody>
            <a:bodyPr wrap="square" anchor="t">
              <a:spAutoFit/>
            </a:bodyPr>
            <a:lstStyle/>
            <a:p>
              <a:pPr lvl="0" algn="ctr"/>
              <a:r>
                <a:rPr lang="zh-CN" altLang="en-US" sz="1013" dirty="0">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9" name="组合 8"/>
          <p:cNvGrpSpPr/>
          <p:nvPr/>
        </p:nvGrpSpPr>
        <p:grpSpPr>
          <a:xfrm>
            <a:off x="3955256" y="1317755"/>
            <a:ext cx="2163366" cy="2883673"/>
            <a:chOff x="3955256" y="1317755"/>
            <a:chExt cx="2163366" cy="2883673"/>
          </a:xfrm>
        </p:grpSpPr>
        <p:sp>
          <p:nvSpPr>
            <p:cNvPr id="7" name="任意多边形 6"/>
            <p:cNvSpPr/>
            <p:nvPr/>
          </p:nvSpPr>
          <p:spPr>
            <a:xfrm flipH="1">
              <a:off x="4648200" y="1497777"/>
              <a:ext cx="1470422" cy="1249204"/>
            </a:xfrm>
            <a:custGeom>
              <a:avLst/>
              <a:gdLst>
                <a:gd name="connsiteX0" fmla="*/ 0 w 4047"/>
                <a:gd name="connsiteY0" fmla="*/ 3294 h 3293"/>
                <a:gd name="connsiteX1" fmla="*/ 1542 w 4047"/>
                <a:gd name="connsiteY1" fmla="*/ 17 h 3293"/>
                <a:gd name="connsiteX2" fmla="*/ 4047 w 4047"/>
                <a:gd name="connsiteY2" fmla="*/ 17 h 3293"/>
              </a:gdLst>
              <a:ahLst/>
              <a:cxnLst>
                <a:cxn ang="0">
                  <a:pos x="connsiteX0" y="connsiteY0"/>
                </a:cxn>
                <a:cxn ang="0">
                  <a:pos x="connsiteX1" y="connsiteY1"/>
                </a:cxn>
                <a:cxn ang="0">
                  <a:pos x="connsiteX2" y="connsiteY2"/>
                </a:cxn>
              </a:cxnLst>
              <a:rect l="l" t="t" r="r" b="b"/>
              <a:pathLst>
                <a:path w="4047" h="3294">
                  <a:moveTo>
                    <a:pt x="0" y="3294"/>
                  </a:moveTo>
                  <a:cubicBezTo>
                    <a:pt x="32" y="3277"/>
                    <a:pt x="1494" y="65"/>
                    <a:pt x="1542" y="17"/>
                  </a:cubicBezTo>
                  <a:cubicBezTo>
                    <a:pt x="1590" y="-31"/>
                    <a:pt x="4039" y="43"/>
                    <a:pt x="4047" y="17"/>
                  </a:cubicBezTo>
                </a:path>
              </a:pathLst>
            </a:custGeom>
            <a:noFill/>
            <a:ln w="63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grpSp>
          <p:nvGrpSpPr>
            <p:cNvPr id="17421" name="组合 7"/>
            <p:cNvGrpSpPr/>
            <p:nvPr/>
          </p:nvGrpSpPr>
          <p:grpSpPr>
            <a:xfrm flipH="1">
              <a:off x="4158854" y="1317755"/>
              <a:ext cx="400050" cy="400050"/>
              <a:chOff x="9602" y="1880"/>
              <a:chExt cx="840" cy="840"/>
            </a:xfrm>
          </p:grpSpPr>
          <p:sp>
            <p:nvSpPr>
              <p:cNvPr id="16" name="椭圆 15"/>
              <p:cNvSpPr/>
              <p:nvPr/>
            </p:nvSpPr>
            <p:spPr>
              <a:xfrm>
                <a:off x="9764" y="2039"/>
                <a:ext cx="505" cy="505"/>
              </a:xfrm>
              <a:prstGeom prst="ellipse">
                <a:avLst/>
              </a:prstGeom>
              <a:noFill/>
              <a:ln w="317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cxnSp>
            <p:nvCxnSpPr>
              <p:cNvPr id="10" name="直接连接符 9"/>
              <p:cNvCxnSpPr/>
              <p:nvPr/>
            </p:nvCxnSpPr>
            <p:spPr>
              <a:xfrm>
                <a:off x="9602" y="2265"/>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200000">
                <a:off x="9592" y="2300"/>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grpSp>
        <p:sp>
          <p:nvSpPr>
            <p:cNvPr id="36" name="任意多边形 35"/>
            <p:cNvSpPr/>
            <p:nvPr/>
          </p:nvSpPr>
          <p:spPr>
            <a:xfrm flipH="1">
              <a:off x="4457700" y="2598722"/>
              <a:ext cx="1559719" cy="652463"/>
            </a:xfrm>
            <a:custGeom>
              <a:avLst/>
              <a:gdLst>
                <a:gd name="connsiteX0" fmla="*/ 0 w 4047"/>
                <a:gd name="connsiteY0" fmla="*/ 3294 h 3293"/>
                <a:gd name="connsiteX1" fmla="*/ 1542 w 4047"/>
                <a:gd name="connsiteY1" fmla="*/ 17 h 3293"/>
                <a:gd name="connsiteX2" fmla="*/ 4047 w 4047"/>
                <a:gd name="connsiteY2" fmla="*/ 17 h 3293"/>
              </a:gdLst>
              <a:ahLst/>
              <a:cxnLst>
                <a:cxn ang="0">
                  <a:pos x="connsiteX0" y="connsiteY0"/>
                </a:cxn>
                <a:cxn ang="0">
                  <a:pos x="connsiteX1" y="connsiteY1"/>
                </a:cxn>
                <a:cxn ang="0">
                  <a:pos x="connsiteX2" y="connsiteY2"/>
                </a:cxn>
              </a:cxnLst>
              <a:rect l="l" t="t" r="r" b="b"/>
              <a:pathLst>
                <a:path w="4047" h="3294">
                  <a:moveTo>
                    <a:pt x="0" y="3294"/>
                  </a:moveTo>
                  <a:cubicBezTo>
                    <a:pt x="32" y="3277"/>
                    <a:pt x="1494" y="65"/>
                    <a:pt x="1542" y="17"/>
                  </a:cubicBezTo>
                  <a:cubicBezTo>
                    <a:pt x="1590" y="-31"/>
                    <a:pt x="4039" y="43"/>
                    <a:pt x="4047" y="17"/>
                  </a:cubicBezTo>
                </a:path>
              </a:pathLst>
            </a:custGeom>
            <a:noFill/>
            <a:ln w="63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sp>
          <p:nvSpPr>
            <p:cNvPr id="39" name="任意多边形 38"/>
            <p:cNvSpPr/>
            <p:nvPr/>
          </p:nvSpPr>
          <p:spPr>
            <a:xfrm flipH="1" flipV="1">
              <a:off x="4826397" y="3339416"/>
              <a:ext cx="1166336" cy="653891"/>
            </a:xfrm>
            <a:custGeom>
              <a:avLst/>
              <a:gdLst>
                <a:gd name="connsiteX0" fmla="*/ 0 w 4047"/>
                <a:gd name="connsiteY0" fmla="*/ 3294 h 3293"/>
                <a:gd name="connsiteX1" fmla="*/ 1542 w 4047"/>
                <a:gd name="connsiteY1" fmla="*/ 17 h 3293"/>
                <a:gd name="connsiteX2" fmla="*/ 4047 w 4047"/>
                <a:gd name="connsiteY2" fmla="*/ 17 h 3293"/>
              </a:gdLst>
              <a:ahLst/>
              <a:cxnLst>
                <a:cxn ang="0">
                  <a:pos x="connsiteX0" y="connsiteY0"/>
                </a:cxn>
                <a:cxn ang="0">
                  <a:pos x="connsiteX1" y="connsiteY1"/>
                </a:cxn>
                <a:cxn ang="0">
                  <a:pos x="connsiteX2" y="connsiteY2"/>
                </a:cxn>
              </a:cxnLst>
              <a:rect l="l" t="t" r="r" b="b"/>
              <a:pathLst>
                <a:path w="4047" h="3294">
                  <a:moveTo>
                    <a:pt x="0" y="3294"/>
                  </a:moveTo>
                  <a:cubicBezTo>
                    <a:pt x="32" y="3277"/>
                    <a:pt x="1494" y="65"/>
                    <a:pt x="1542" y="17"/>
                  </a:cubicBezTo>
                  <a:cubicBezTo>
                    <a:pt x="1590" y="-31"/>
                    <a:pt x="4039" y="43"/>
                    <a:pt x="4047" y="17"/>
                  </a:cubicBezTo>
                </a:path>
              </a:pathLst>
            </a:custGeom>
            <a:noFill/>
            <a:ln w="63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grpSp>
          <p:nvGrpSpPr>
            <p:cNvPr id="17440" name="组合 40"/>
            <p:cNvGrpSpPr/>
            <p:nvPr/>
          </p:nvGrpSpPr>
          <p:grpSpPr>
            <a:xfrm flipH="1">
              <a:off x="4312047" y="3801378"/>
              <a:ext cx="400050" cy="400050"/>
              <a:chOff x="9602" y="1880"/>
              <a:chExt cx="840" cy="840"/>
            </a:xfrm>
          </p:grpSpPr>
          <p:sp>
            <p:nvSpPr>
              <p:cNvPr id="43" name="椭圆 42"/>
              <p:cNvSpPr/>
              <p:nvPr/>
            </p:nvSpPr>
            <p:spPr>
              <a:xfrm>
                <a:off x="9764" y="2039"/>
                <a:ext cx="505" cy="505"/>
              </a:xfrm>
              <a:prstGeom prst="ellipse">
                <a:avLst/>
              </a:prstGeom>
              <a:noFill/>
              <a:ln w="317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cxnSp>
            <p:nvCxnSpPr>
              <p:cNvPr id="45" name="直接连接符 44"/>
              <p:cNvCxnSpPr/>
              <p:nvPr/>
            </p:nvCxnSpPr>
            <p:spPr>
              <a:xfrm>
                <a:off x="9602" y="2265"/>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16200000">
                <a:off x="9592" y="2300"/>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grpSp>
        <p:grpSp>
          <p:nvGrpSpPr>
            <p:cNvPr id="17448" name="组合 91"/>
            <p:cNvGrpSpPr/>
            <p:nvPr/>
          </p:nvGrpSpPr>
          <p:grpSpPr>
            <a:xfrm flipH="1">
              <a:off x="3955256" y="2405841"/>
              <a:ext cx="400050" cy="400050"/>
              <a:chOff x="9602" y="1880"/>
              <a:chExt cx="840" cy="840"/>
            </a:xfrm>
          </p:grpSpPr>
          <p:sp>
            <p:nvSpPr>
              <p:cNvPr id="93" name="椭圆 92"/>
              <p:cNvSpPr/>
              <p:nvPr/>
            </p:nvSpPr>
            <p:spPr>
              <a:xfrm>
                <a:off x="9764" y="2039"/>
                <a:ext cx="505" cy="505"/>
              </a:xfrm>
              <a:prstGeom prst="ellipse">
                <a:avLst/>
              </a:prstGeom>
              <a:noFill/>
              <a:ln w="3175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cxnSp>
            <p:nvCxnSpPr>
              <p:cNvPr id="94" name="直接连接符 93"/>
              <p:cNvCxnSpPr/>
              <p:nvPr/>
            </p:nvCxnSpPr>
            <p:spPr>
              <a:xfrm>
                <a:off x="9602" y="2265"/>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6200000">
                <a:off x="9592" y="2300"/>
                <a:ext cx="840" cy="0"/>
              </a:xfrm>
              <a:prstGeom prst="line">
                <a:avLst/>
              </a:prstGeom>
              <a:ln w="25400">
                <a:solidFill>
                  <a:srgbClr val="C3996B"/>
                </a:solidFill>
              </a:ln>
            </p:spPr>
            <p:style>
              <a:lnRef idx="1">
                <a:schemeClr val="accent1"/>
              </a:lnRef>
              <a:fillRef idx="0">
                <a:schemeClr val="accent1"/>
              </a:fillRef>
              <a:effectRef idx="0">
                <a:schemeClr val="accent1"/>
              </a:effectRef>
              <a:fontRef idx="minor">
                <a:schemeClr val="tx1"/>
              </a:fontRef>
            </p:style>
          </p:cxnSp>
        </p:grpSp>
      </p:grpSp>
      <p:grpSp>
        <p:nvGrpSpPr>
          <p:cNvPr id="6" name="组合 5"/>
          <p:cNvGrpSpPr/>
          <p:nvPr/>
        </p:nvGrpSpPr>
        <p:grpSpPr>
          <a:xfrm>
            <a:off x="5719763" y="1576388"/>
            <a:ext cx="2964656" cy="2964656"/>
            <a:chOff x="5719763" y="1576388"/>
            <a:chExt cx="2964656" cy="2964656"/>
          </a:xfrm>
        </p:grpSpPr>
        <p:sp>
          <p:nvSpPr>
            <p:cNvPr id="5" name="椭圆 4"/>
            <p:cNvSpPr/>
            <p:nvPr/>
          </p:nvSpPr>
          <p:spPr>
            <a:xfrm>
              <a:off x="5719763" y="1576388"/>
              <a:ext cx="2964656" cy="2964656"/>
            </a:xfrm>
            <a:prstGeom prst="ellipse">
              <a:avLst/>
            </a:prstGeom>
            <a:noFill/>
            <a:ln w="3175">
              <a:solidFill>
                <a:srgbClr val="DEC6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sp>
          <p:nvSpPr>
            <p:cNvPr id="4" name="椭圆 3"/>
            <p:cNvSpPr/>
            <p:nvPr/>
          </p:nvSpPr>
          <p:spPr>
            <a:xfrm>
              <a:off x="5980510" y="1838325"/>
              <a:ext cx="2453879" cy="2452688"/>
            </a:xfrm>
            <a:prstGeom prst="ellipse">
              <a:avLst/>
            </a:prstGeom>
            <a:noFill/>
            <a:ln w="165100">
              <a:solidFill>
                <a:srgbClr val="C399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13" noProof="1"/>
            </a:p>
          </p:txBody>
        </p:sp>
        <p:pic>
          <p:nvPicPr>
            <p:cNvPr id="3" name="图片 2" descr="1ec5b0dbd97742b6c4ea2d848f360a70"/>
            <p:cNvPicPr>
              <a:picLocks noChangeAspect="1"/>
            </p:cNvPicPr>
            <p:nvPr/>
          </p:nvPicPr>
          <p:blipFill>
            <a:blip r:embed="rId3" cstate="screen">
              <a:lum bright="-6000"/>
              <a:extLst>
                <a:ext uri="{28A0092B-C50C-407E-A947-70E740481C1C}">
                  <a14:useLocalDpi xmlns:a14="http://schemas.microsoft.com/office/drawing/2010/main"/>
                </a:ext>
              </a:extLst>
            </a:blip>
            <a:srcRect l="2475" t="4138" r="2485" b="4475"/>
            <a:stretch>
              <a:fillRect/>
            </a:stretch>
          </p:blipFill>
          <p:spPr>
            <a:xfrm>
              <a:off x="5980510" y="1971675"/>
              <a:ext cx="2307431" cy="2218849"/>
            </a:xfrm>
            <a:prstGeom prst="rect">
              <a:avLst/>
            </a:prstGeom>
          </p:spPr>
        </p:pic>
      </p:grpSp>
    </p:spTree>
    <p:extLst>
      <p:ext uri="{BB962C8B-B14F-4D97-AF65-F5344CB8AC3E}">
        <p14:creationId xmlns:p14="http://schemas.microsoft.com/office/powerpoint/2010/main" val="324975748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right)">
                                      <p:cBhvr>
                                        <p:cTn id="13" dur="500"/>
                                        <p:tgtEl>
                                          <p:spTgt spid="9"/>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17729" y="1004094"/>
            <a:ext cx="2841784" cy="501566"/>
            <a:chOff x="3417729" y="1004094"/>
            <a:chExt cx="2841784" cy="501566"/>
          </a:xfrm>
        </p:grpSpPr>
        <p:sp>
          <p:nvSpPr>
            <p:cNvPr id="27665" name="文本框 22"/>
            <p:cNvSpPr txBox="1"/>
            <p:nvPr/>
          </p:nvSpPr>
          <p:spPr>
            <a:xfrm flipH="1">
              <a:off x="3417729" y="1251744"/>
              <a:ext cx="2841784" cy="253916"/>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a:t>
              </a:r>
            </a:p>
          </p:txBody>
        </p:sp>
        <p:sp>
          <p:nvSpPr>
            <p:cNvPr id="27666" name="文本框 20"/>
            <p:cNvSpPr txBox="1"/>
            <p:nvPr/>
          </p:nvSpPr>
          <p:spPr>
            <a:xfrm flipH="1">
              <a:off x="3452019" y="1004094"/>
              <a:ext cx="1498283" cy="248209"/>
            </a:xfrm>
            <a:prstGeom prst="rect">
              <a:avLst/>
            </a:prstGeom>
            <a:noFill/>
            <a:ln w="9525">
              <a:noFill/>
            </a:ln>
            <a:effectLst>
              <a:outerShdw sx="999" sy="999" algn="ctr" rotWithShape="0">
                <a:srgbClr val="000000"/>
              </a:outerShdw>
            </a:effectLst>
          </p:spPr>
          <p:txBody>
            <a:bodyPr wrap="square" anchor="t">
              <a:spAutoFit/>
            </a:bodyPr>
            <a:lstStyle/>
            <a:p>
              <a:pPr lvl="0"/>
              <a:r>
                <a:rPr lang="zh-CN" altLang="en-US" sz="1013" b="1" dirty="0">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7" name="组合 6"/>
          <p:cNvGrpSpPr/>
          <p:nvPr/>
        </p:nvGrpSpPr>
        <p:grpSpPr>
          <a:xfrm>
            <a:off x="5828983" y="2947194"/>
            <a:ext cx="2842736" cy="501566"/>
            <a:chOff x="5828983" y="2947194"/>
            <a:chExt cx="2842736" cy="501566"/>
          </a:xfrm>
        </p:grpSpPr>
        <p:sp>
          <p:nvSpPr>
            <p:cNvPr id="27668" name="文本框 22"/>
            <p:cNvSpPr txBox="1"/>
            <p:nvPr/>
          </p:nvSpPr>
          <p:spPr>
            <a:xfrm flipH="1">
              <a:off x="5828983" y="3194844"/>
              <a:ext cx="2842736" cy="253916"/>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a:t>
              </a:r>
            </a:p>
          </p:txBody>
        </p:sp>
        <p:sp>
          <p:nvSpPr>
            <p:cNvPr id="27669" name="文本框 20"/>
            <p:cNvSpPr txBox="1"/>
            <p:nvPr/>
          </p:nvSpPr>
          <p:spPr>
            <a:xfrm flipH="1">
              <a:off x="5863273" y="2947194"/>
              <a:ext cx="1499235" cy="248209"/>
            </a:xfrm>
            <a:prstGeom prst="rect">
              <a:avLst/>
            </a:prstGeom>
            <a:noFill/>
            <a:ln w="9525">
              <a:noFill/>
            </a:ln>
            <a:effectLst>
              <a:outerShdw sx="999" sy="999" algn="ctr" rotWithShape="0">
                <a:srgbClr val="000000"/>
              </a:outerShdw>
            </a:effectLst>
          </p:spPr>
          <p:txBody>
            <a:bodyPr wrap="square" anchor="t">
              <a:spAutoFit/>
            </a:bodyPr>
            <a:lstStyle/>
            <a:p>
              <a:pPr lvl="0"/>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5" name="组合 4"/>
          <p:cNvGrpSpPr/>
          <p:nvPr/>
        </p:nvGrpSpPr>
        <p:grpSpPr>
          <a:xfrm>
            <a:off x="633096" y="2961482"/>
            <a:ext cx="2842736" cy="501565"/>
            <a:chOff x="633096" y="2961482"/>
            <a:chExt cx="2842736" cy="501565"/>
          </a:xfrm>
        </p:grpSpPr>
        <p:sp>
          <p:nvSpPr>
            <p:cNvPr id="27671" name="文本框 22"/>
            <p:cNvSpPr txBox="1"/>
            <p:nvPr/>
          </p:nvSpPr>
          <p:spPr>
            <a:xfrm flipH="1">
              <a:off x="633096" y="3209131"/>
              <a:ext cx="2842736" cy="253916"/>
            </a:xfrm>
            <a:prstGeom prst="rect">
              <a:avLst/>
            </a:prstGeom>
            <a:noFill/>
            <a:ln w="9525">
              <a:noFill/>
              <a:miter/>
            </a:ln>
            <a:effectLst>
              <a:outerShdw sx="999" sy="999" algn="ctr" rotWithShape="0">
                <a:srgbClr val="000000"/>
              </a:outerShdw>
            </a:effectLst>
          </p:spPr>
          <p:txBody>
            <a:bodyPr wrap="square" anchor="t">
              <a:spAutoFit/>
            </a:bodyPr>
            <a:lstStyle/>
            <a:p>
              <a:pPr lvl="0" algn="l"/>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a:t>
              </a:r>
            </a:p>
          </p:txBody>
        </p:sp>
        <p:sp>
          <p:nvSpPr>
            <p:cNvPr id="27672" name="文本框 20"/>
            <p:cNvSpPr txBox="1"/>
            <p:nvPr/>
          </p:nvSpPr>
          <p:spPr>
            <a:xfrm flipH="1">
              <a:off x="667385" y="2961482"/>
              <a:ext cx="1499235" cy="248209"/>
            </a:xfrm>
            <a:prstGeom prst="rect">
              <a:avLst/>
            </a:prstGeom>
            <a:noFill/>
            <a:ln w="9525">
              <a:noFill/>
            </a:ln>
            <a:effectLst>
              <a:outerShdw sx="999" sy="999" algn="ctr" rotWithShape="0">
                <a:srgbClr val="000000"/>
              </a:outerShdw>
            </a:effectLst>
          </p:spPr>
          <p:txBody>
            <a:bodyPr wrap="square" anchor="t">
              <a:spAutoFit/>
            </a:bodyPr>
            <a:lstStyle/>
            <a:p>
              <a:pPr lvl="0"/>
              <a:r>
                <a:rPr lang="zh-CN" altLang="en-US" sz="1013"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grpSp>
      <p:grpSp>
        <p:nvGrpSpPr>
          <p:cNvPr id="3" name="组合 2"/>
          <p:cNvGrpSpPr/>
          <p:nvPr/>
        </p:nvGrpSpPr>
        <p:grpSpPr>
          <a:xfrm>
            <a:off x="2997200" y="1660843"/>
            <a:ext cx="2867502" cy="2797255"/>
            <a:chOff x="2997200" y="1660843"/>
            <a:chExt cx="2867502" cy="2797255"/>
          </a:xfrm>
        </p:grpSpPr>
        <p:sp>
          <p:nvSpPr>
            <p:cNvPr id="27661" name="Freeform 10"/>
            <p:cNvSpPr/>
            <p:nvPr/>
          </p:nvSpPr>
          <p:spPr>
            <a:xfrm rot="14400000">
              <a:off x="4316889" y="2938146"/>
              <a:ext cx="1042988" cy="1554956"/>
            </a:xfrm>
            <a:custGeom>
              <a:avLst/>
              <a:gdLst/>
              <a:ahLst/>
              <a:cxnLst>
                <a:cxn ang="0">
                  <a:pos x="1233" y="343"/>
                </a:cxn>
                <a:cxn ang="0">
                  <a:pos x="413" y="1764"/>
                </a:cxn>
                <a:cxn ang="0">
                  <a:pos x="0" y="1226"/>
                </a:cxn>
                <a:cxn ang="0">
                  <a:pos x="6" y="1098"/>
                </a:cxn>
                <a:cxn ang="0">
                  <a:pos x="638" y="0"/>
                </a:cxn>
                <a:cxn ang="0">
                  <a:pos x="1233" y="343"/>
                </a:cxn>
                <a:cxn ang="0">
                  <a:pos x="1233" y="343"/>
                </a:cxn>
              </a:cxnLst>
              <a:rect l="0" t="0" r="0" b="0"/>
              <a:pathLst>
                <a:path w="1233" h="1764">
                  <a:moveTo>
                    <a:pt x="1233" y="343"/>
                  </a:moveTo>
                  <a:lnTo>
                    <a:pt x="413" y="1764"/>
                  </a:lnTo>
                  <a:lnTo>
                    <a:pt x="0" y="1226"/>
                  </a:lnTo>
                  <a:lnTo>
                    <a:pt x="6" y="1098"/>
                  </a:lnTo>
                  <a:lnTo>
                    <a:pt x="638" y="0"/>
                  </a:lnTo>
                  <a:lnTo>
                    <a:pt x="1233" y="343"/>
                  </a:lnTo>
                  <a:lnTo>
                    <a:pt x="1233" y="343"/>
                  </a:lnTo>
                  <a:close/>
                </a:path>
              </a:pathLst>
            </a:custGeom>
            <a:solidFill>
              <a:srgbClr val="A2846B"/>
            </a:solidFill>
            <a:ln w="0">
              <a:noFill/>
            </a:ln>
          </p:spPr>
          <p:txBody>
            <a:bodyPr/>
            <a:lstStyle/>
            <a:p>
              <a:endParaRPr lang="zh-CN" altLang="en-US" sz="1013"/>
            </a:p>
          </p:txBody>
        </p:sp>
        <p:sp>
          <p:nvSpPr>
            <p:cNvPr id="27659" name="Freeform 4"/>
            <p:cNvSpPr/>
            <p:nvPr/>
          </p:nvSpPr>
          <p:spPr>
            <a:xfrm>
              <a:off x="2997200" y="2347119"/>
              <a:ext cx="1085850" cy="1465898"/>
            </a:xfrm>
            <a:custGeom>
              <a:avLst/>
              <a:gdLst/>
              <a:ahLst/>
              <a:cxnLst>
                <a:cxn ang="0">
                  <a:pos x="1233" y="343"/>
                </a:cxn>
                <a:cxn ang="0">
                  <a:pos x="413" y="1764"/>
                </a:cxn>
                <a:cxn ang="0">
                  <a:pos x="0" y="1226"/>
                </a:cxn>
                <a:cxn ang="0">
                  <a:pos x="6" y="1098"/>
                </a:cxn>
                <a:cxn ang="0">
                  <a:pos x="638" y="0"/>
                </a:cxn>
                <a:cxn ang="0">
                  <a:pos x="1233" y="343"/>
                </a:cxn>
                <a:cxn ang="0">
                  <a:pos x="1233" y="343"/>
                </a:cxn>
              </a:cxnLst>
              <a:rect l="0" t="0" r="0" b="0"/>
              <a:pathLst>
                <a:path w="1233" h="1764">
                  <a:moveTo>
                    <a:pt x="1233" y="343"/>
                  </a:moveTo>
                  <a:lnTo>
                    <a:pt x="413" y="1764"/>
                  </a:lnTo>
                  <a:lnTo>
                    <a:pt x="0" y="1226"/>
                  </a:lnTo>
                  <a:lnTo>
                    <a:pt x="6" y="1098"/>
                  </a:lnTo>
                  <a:lnTo>
                    <a:pt x="638" y="0"/>
                  </a:lnTo>
                  <a:lnTo>
                    <a:pt x="1233" y="343"/>
                  </a:lnTo>
                  <a:lnTo>
                    <a:pt x="1233" y="343"/>
                  </a:lnTo>
                  <a:close/>
                </a:path>
              </a:pathLst>
            </a:custGeom>
            <a:solidFill>
              <a:srgbClr val="A2846B"/>
            </a:solidFill>
            <a:ln w="0">
              <a:noFill/>
            </a:ln>
          </p:spPr>
          <p:txBody>
            <a:bodyPr/>
            <a:lstStyle/>
            <a:p>
              <a:endParaRPr lang="zh-CN" altLang="en-US" sz="1013"/>
            </a:p>
          </p:txBody>
        </p:sp>
        <p:sp>
          <p:nvSpPr>
            <p:cNvPr id="18" name="任意多边形 17"/>
            <p:cNvSpPr/>
            <p:nvPr/>
          </p:nvSpPr>
          <p:spPr>
            <a:xfrm rot="14460000">
              <a:off x="3101975" y="2972198"/>
              <a:ext cx="1582341" cy="1389460"/>
            </a:xfrm>
            <a:custGeom>
              <a:avLst/>
              <a:gdLst>
                <a:gd name="connsiteX0" fmla="*/ 0 w 3323"/>
                <a:gd name="connsiteY0" fmla="*/ 1553 h 2915"/>
                <a:gd name="connsiteX1" fmla="*/ 462 w 3323"/>
                <a:gd name="connsiteY1" fmla="*/ 1785 h 2915"/>
                <a:gd name="connsiteX2" fmla="*/ 1384 w 3323"/>
                <a:gd name="connsiteY2" fmla="*/ 166 h 2915"/>
                <a:gd name="connsiteX3" fmla="*/ 3323 w 3323"/>
                <a:gd name="connsiteY3" fmla="*/ 213 h 2915"/>
                <a:gd name="connsiteX4" fmla="*/ 1546 w 3323"/>
                <a:gd name="connsiteY4" fmla="*/ 2386 h 2915"/>
                <a:gd name="connsiteX5" fmla="*/ 1951 w 3323"/>
                <a:gd name="connsiteY5" fmla="*/ 2683 h 2915"/>
                <a:gd name="connsiteX6" fmla="*/ 508 w 3323"/>
                <a:gd name="connsiteY6" fmla="*/ 2915 h 2915"/>
                <a:gd name="connsiteX7" fmla="*/ 0 w 3323"/>
                <a:gd name="connsiteY7" fmla="*/ 1553 h 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3" h="2915">
                  <a:moveTo>
                    <a:pt x="0" y="1553"/>
                  </a:moveTo>
                  <a:cubicBezTo>
                    <a:pt x="437" y="1770"/>
                    <a:pt x="462" y="1797"/>
                    <a:pt x="462" y="1785"/>
                  </a:cubicBezTo>
                  <a:cubicBezTo>
                    <a:pt x="647" y="1531"/>
                    <a:pt x="1061" y="675"/>
                    <a:pt x="1384" y="166"/>
                  </a:cubicBezTo>
                  <a:cubicBezTo>
                    <a:pt x="1511" y="-52"/>
                    <a:pt x="3103" y="-75"/>
                    <a:pt x="3323" y="213"/>
                  </a:cubicBezTo>
                  <a:cubicBezTo>
                    <a:pt x="2711" y="17"/>
                    <a:pt x="1846" y="1910"/>
                    <a:pt x="1546" y="2386"/>
                  </a:cubicBezTo>
                  <a:cubicBezTo>
                    <a:pt x="1696" y="2511"/>
                    <a:pt x="1627" y="2486"/>
                    <a:pt x="1951" y="2683"/>
                  </a:cubicBezTo>
                  <a:cubicBezTo>
                    <a:pt x="1719" y="2695"/>
                    <a:pt x="1107" y="2805"/>
                    <a:pt x="508" y="2915"/>
                  </a:cubicBezTo>
                  <a:cubicBezTo>
                    <a:pt x="323" y="2365"/>
                    <a:pt x="80" y="1830"/>
                    <a:pt x="0" y="1553"/>
                  </a:cubicBezTo>
                  <a:close/>
                </a:path>
              </a:pathLst>
            </a:custGeom>
            <a:solidFill>
              <a:srgbClr val="DEC6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27660" name="Freeform 5"/>
            <p:cNvSpPr/>
            <p:nvPr/>
          </p:nvSpPr>
          <p:spPr>
            <a:xfrm rot="7200000">
              <a:off x="4265454" y="1535113"/>
              <a:ext cx="1023938" cy="1554004"/>
            </a:xfrm>
            <a:custGeom>
              <a:avLst/>
              <a:gdLst/>
              <a:ahLst/>
              <a:cxnLst>
                <a:cxn ang="0">
                  <a:pos x="1233" y="343"/>
                </a:cxn>
                <a:cxn ang="0">
                  <a:pos x="413" y="1764"/>
                </a:cxn>
                <a:cxn ang="0">
                  <a:pos x="0" y="1226"/>
                </a:cxn>
                <a:cxn ang="0">
                  <a:pos x="6" y="1098"/>
                </a:cxn>
                <a:cxn ang="0">
                  <a:pos x="638" y="0"/>
                </a:cxn>
                <a:cxn ang="0">
                  <a:pos x="1233" y="343"/>
                </a:cxn>
                <a:cxn ang="0">
                  <a:pos x="1233" y="343"/>
                </a:cxn>
              </a:cxnLst>
              <a:rect l="0" t="0" r="0" b="0"/>
              <a:pathLst>
                <a:path w="1233" h="1764">
                  <a:moveTo>
                    <a:pt x="1233" y="343"/>
                  </a:moveTo>
                  <a:lnTo>
                    <a:pt x="413" y="1764"/>
                  </a:lnTo>
                  <a:lnTo>
                    <a:pt x="0" y="1226"/>
                  </a:lnTo>
                  <a:lnTo>
                    <a:pt x="6" y="1098"/>
                  </a:lnTo>
                  <a:lnTo>
                    <a:pt x="638" y="0"/>
                  </a:lnTo>
                  <a:lnTo>
                    <a:pt x="1233" y="343"/>
                  </a:lnTo>
                  <a:lnTo>
                    <a:pt x="1233" y="343"/>
                  </a:lnTo>
                  <a:close/>
                </a:path>
              </a:pathLst>
            </a:custGeom>
            <a:solidFill>
              <a:srgbClr val="A2846B"/>
            </a:solidFill>
            <a:ln w="0">
              <a:noFill/>
            </a:ln>
          </p:spPr>
          <p:txBody>
            <a:bodyPr/>
            <a:lstStyle/>
            <a:p>
              <a:endParaRPr lang="zh-CN" altLang="en-US" sz="1013"/>
            </a:p>
          </p:txBody>
        </p:sp>
        <p:sp>
          <p:nvSpPr>
            <p:cNvPr id="6" name="任意多边形 5"/>
            <p:cNvSpPr/>
            <p:nvPr/>
          </p:nvSpPr>
          <p:spPr>
            <a:xfrm>
              <a:off x="3231992" y="1660843"/>
              <a:ext cx="1623536" cy="1388269"/>
            </a:xfrm>
            <a:custGeom>
              <a:avLst/>
              <a:gdLst>
                <a:gd name="connsiteX0" fmla="*/ 0 w 3323"/>
                <a:gd name="connsiteY0" fmla="*/ 1553 h 2915"/>
                <a:gd name="connsiteX1" fmla="*/ 462 w 3323"/>
                <a:gd name="connsiteY1" fmla="*/ 1785 h 2915"/>
                <a:gd name="connsiteX2" fmla="*/ 1384 w 3323"/>
                <a:gd name="connsiteY2" fmla="*/ 166 h 2915"/>
                <a:gd name="connsiteX3" fmla="*/ 3323 w 3323"/>
                <a:gd name="connsiteY3" fmla="*/ 213 h 2915"/>
                <a:gd name="connsiteX4" fmla="*/ 1546 w 3323"/>
                <a:gd name="connsiteY4" fmla="*/ 2386 h 2915"/>
                <a:gd name="connsiteX5" fmla="*/ 1951 w 3323"/>
                <a:gd name="connsiteY5" fmla="*/ 2683 h 2915"/>
                <a:gd name="connsiteX6" fmla="*/ 508 w 3323"/>
                <a:gd name="connsiteY6" fmla="*/ 2915 h 2915"/>
                <a:gd name="connsiteX7" fmla="*/ 0 w 3323"/>
                <a:gd name="connsiteY7" fmla="*/ 1553 h 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3" h="2915">
                  <a:moveTo>
                    <a:pt x="0" y="1553"/>
                  </a:moveTo>
                  <a:cubicBezTo>
                    <a:pt x="437" y="1770"/>
                    <a:pt x="462" y="1797"/>
                    <a:pt x="462" y="1785"/>
                  </a:cubicBezTo>
                  <a:cubicBezTo>
                    <a:pt x="647" y="1531"/>
                    <a:pt x="1061" y="675"/>
                    <a:pt x="1384" y="166"/>
                  </a:cubicBezTo>
                  <a:cubicBezTo>
                    <a:pt x="1511" y="-52"/>
                    <a:pt x="3103" y="-75"/>
                    <a:pt x="3323" y="213"/>
                  </a:cubicBezTo>
                  <a:cubicBezTo>
                    <a:pt x="2711" y="17"/>
                    <a:pt x="1846" y="1910"/>
                    <a:pt x="1546" y="2386"/>
                  </a:cubicBezTo>
                  <a:cubicBezTo>
                    <a:pt x="1696" y="2511"/>
                    <a:pt x="1627" y="2486"/>
                    <a:pt x="1951" y="2683"/>
                  </a:cubicBezTo>
                  <a:cubicBezTo>
                    <a:pt x="1719" y="2695"/>
                    <a:pt x="1107" y="2805"/>
                    <a:pt x="508" y="2915"/>
                  </a:cubicBezTo>
                  <a:cubicBezTo>
                    <a:pt x="323" y="2365"/>
                    <a:pt x="80" y="1830"/>
                    <a:pt x="0" y="1553"/>
                  </a:cubicBezTo>
                  <a:close/>
                </a:path>
              </a:pathLst>
            </a:custGeom>
            <a:solidFill>
              <a:srgbClr val="DEC6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31" name="任意多边形 30"/>
            <p:cNvSpPr/>
            <p:nvPr/>
          </p:nvSpPr>
          <p:spPr>
            <a:xfrm rot="7380000">
              <a:off x="4378802" y="2407127"/>
              <a:ext cx="1583531" cy="1388269"/>
            </a:xfrm>
            <a:custGeom>
              <a:avLst/>
              <a:gdLst>
                <a:gd name="connsiteX0" fmla="*/ 0 w 3323"/>
                <a:gd name="connsiteY0" fmla="*/ 1553 h 2915"/>
                <a:gd name="connsiteX1" fmla="*/ 462 w 3323"/>
                <a:gd name="connsiteY1" fmla="*/ 1785 h 2915"/>
                <a:gd name="connsiteX2" fmla="*/ 1384 w 3323"/>
                <a:gd name="connsiteY2" fmla="*/ 166 h 2915"/>
                <a:gd name="connsiteX3" fmla="*/ 3323 w 3323"/>
                <a:gd name="connsiteY3" fmla="*/ 213 h 2915"/>
                <a:gd name="connsiteX4" fmla="*/ 1546 w 3323"/>
                <a:gd name="connsiteY4" fmla="*/ 2386 h 2915"/>
                <a:gd name="connsiteX5" fmla="*/ 1951 w 3323"/>
                <a:gd name="connsiteY5" fmla="*/ 2683 h 2915"/>
                <a:gd name="connsiteX6" fmla="*/ 508 w 3323"/>
                <a:gd name="connsiteY6" fmla="*/ 2915 h 2915"/>
                <a:gd name="connsiteX7" fmla="*/ 0 w 3323"/>
                <a:gd name="connsiteY7" fmla="*/ 1553 h 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3" h="2915">
                  <a:moveTo>
                    <a:pt x="0" y="1553"/>
                  </a:moveTo>
                  <a:cubicBezTo>
                    <a:pt x="437" y="1770"/>
                    <a:pt x="462" y="1797"/>
                    <a:pt x="462" y="1785"/>
                  </a:cubicBezTo>
                  <a:cubicBezTo>
                    <a:pt x="647" y="1531"/>
                    <a:pt x="1061" y="675"/>
                    <a:pt x="1384" y="166"/>
                  </a:cubicBezTo>
                  <a:cubicBezTo>
                    <a:pt x="1511" y="-52"/>
                    <a:pt x="3103" y="-75"/>
                    <a:pt x="3323" y="213"/>
                  </a:cubicBezTo>
                  <a:cubicBezTo>
                    <a:pt x="2711" y="17"/>
                    <a:pt x="1846" y="1910"/>
                    <a:pt x="1546" y="2386"/>
                  </a:cubicBezTo>
                  <a:cubicBezTo>
                    <a:pt x="1696" y="2511"/>
                    <a:pt x="1627" y="2486"/>
                    <a:pt x="1951" y="2683"/>
                  </a:cubicBezTo>
                  <a:cubicBezTo>
                    <a:pt x="1719" y="2695"/>
                    <a:pt x="1107" y="2805"/>
                    <a:pt x="508" y="2915"/>
                  </a:cubicBezTo>
                  <a:cubicBezTo>
                    <a:pt x="323" y="2365"/>
                    <a:pt x="80" y="1830"/>
                    <a:pt x="0" y="1553"/>
                  </a:cubicBezTo>
                  <a:close/>
                </a:path>
              </a:pathLst>
            </a:custGeom>
            <a:solidFill>
              <a:srgbClr val="DEC6A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fontAlgn="base"/>
              <a:endParaRPr lang="zh-CN" altLang="en-US" sz="1013" noProof="1">
                <a:sym typeface="+mn-ea"/>
              </a:endParaRPr>
            </a:p>
          </p:txBody>
        </p:sp>
        <p:sp>
          <p:nvSpPr>
            <p:cNvPr id="27676" name="Freeform 61"/>
            <p:cNvSpPr>
              <a:spLocks noEditPoints="1"/>
            </p:cNvSpPr>
            <p:nvPr/>
          </p:nvSpPr>
          <p:spPr>
            <a:xfrm>
              <a:off x="5280819" y="3037681"/>
              <a:ext cx="214313" cy="280988"/>
            </a:xfrm>
            <a:custGeom>
              <a:avLst/>
              <a:gdLst/>
              <a:ahLst/>
              <a:cxnLst>
                <a:cxn ang="0">
                  <a:pos x="38762" y="173832"/>
                </a:cxn>
                <a:cxn ang="0">
                  <a:pos x="0" y="215681"/>
                </a:cxn>
                <a:cxn ang="0">
                  <a:pos x="38762" y="254310"/>
                </a:cxn>
                <a:cxn ang="0">
                  <a:pos x="80754" y="215681"/>
                </a:cxn>
                <a:cxn ang="0">
                  <a:pos x="38762" y="173832"/>
                </a:cxn>
                <a:cxn ang="0">
                  <a:pos x="25841" y="90135"/>
                </a:cxn>
                <a:cxn ang="0">
                  <a:pos x="3230" y="112669"/>
                </a:cxn>
                <a:cxn ang="0">
                  <a:pos x="25841" y="135203"/>
                </a:cxn>
                <a:cxn ang="0">
                  <a:pos x="93674" y="164175"/>
                </a:cxn>
                <a:cxn ang="0">
                  <a:pos x="122746" y="231776"/>
                </a:cxn>
                <a:cxn ang="0">
                  <a:pos x="145357" y="254310"/>
                </a:cxn>
                <a:cxn ang="0">
                  <a:pos x="167968" y="231776"/>
                </a:cxn>
                <a:cxn ang="0">
                  <a:pos x="25841" y="90135"/>
                </a:cxn>
                <a:cxn ang="0">
                  <a:pos x="25841" y="0"/>
                </a:cxn>
                <a:cxn ang="0">
                  <a:pos x="3230" y="19315"/>
                </a:cxn>
                <a:cxn ang="0">
                  <a:pos x="25841" y="41848"/>
                </a:cxn>
                <a:cxn ang="0">
                  <a:pos x="161508" y="96573"/>
                </a:cxn>
                <a:cxn ang="0">
                  <a:pos x="216420" y="231776"/>
                </a:cxn>
                <a:cxn ang="0">
                  <a:pos x="239031" y="254310"/>
                </a:cxn>
                <a:cxn ang="0">
                  <a:pos x="258412" y="231776"/>
                </a:cxn>
                <a:cxn ang="0">
                  <a:pos x="25841" y="0"/>
                </a:cxn>
              </a:cxnLst>
              <a:rect l="0" t="0" r="0" b="0"/>
              <a:pathLst>
                <a:path w="80" h="79">
                  <a:moveTo>
                    <a:pt x="12" y="54"/>
                  </a:moveTo>
                  <a:cubicBezTo>
                    <a:pt x="5" y="54"/>
                    <a:pt x="0" y="60"/>
                    <a:pt x="0" y="67"/>
                  </a:cubicBezTo>
                  <a:cubicBezTo>
                    <a:pt x="0" y="74"/>
                    <a:pt x="5" y="79"/>
                    <a:pt x="12" y="79"/>
                  </a:cubicBezTo>
                  <a:cubicBezTo>
                    <a:pt x="19" y="79"/>
                    <a:pt x="25" y="74"/>
                    <a:pt x="25" y="67"/>
                  </a:cubicBezTo>
                  <a:cubicBezTo>
                    <a:pt x="25" y="60"/>
                    <a:pt x="19" y="54"/>
                    <a:pt x="12" y="54"/>
                  </a:cubicBezTo>
                  <a:moveTo>
                    <a:pt x="8" y="28"/>
                  </a:moveTo>
                  <a:cubicBezTo>
                    <a:pt x="5" y="28"/>
                    <a:pt x="1" y="31"/>
                    <a:pt x="1" y="35"/>
                  </a:cubicBezTo>
                  <a:cubicBezTo>
                    <a:pt x="1" y="39"/>
                    <a:pt x="5" y="42"/>
                    <a:pt x="8" y="42"/>
                  </a:cubicBezTo>
                  <a:cubicBezTo>
                    <a:pt x="17" y="42"/>
                    <a:pt x="24" y="45"/>
                    <a:pt x="29" y="51"/>
                  </a:cubicBezTo>
                  <a:cubicBezTo>
                    <a:pt x="35" y="56"/>
                    <a:pt x="38" y="63"/>
                    <a:pt x="38" y="72"/>
                  </a:cubicBezTo>
                  <a:cubicBezTo>
                    <a:pt x="38" y="76"/>
                    <a:pt x="41" y="79"/>
                    <a:pt x="45" y="79"/>
                  </a:cubicBezTo>
                  <a:cubicBezTo>
                    <a:pt x="49" y="79"/>
                    <a:pt x="52" y="76"/>
                    <a:pt x="52" y="72"/>
                  </a:cubicBezTo>
                  <a:cubicBezTo>
                    <a:pt x="52" y="47"/>
                    <a:pt x="33" y="28"/>
                    <a:pt x="8" y="28"/>
                  </a:cubicBezTo>
                  <a:moveTo>
                    <a:pt x="8" y="0"/>
                  </a:moveTo>
                  <a:cubicBezTo>
                    <a:pt x="4" y="0"/>
                    <a:pt x="1" y="3"/>
                    <a:pt x="1" y="6"/>
                  </a:cubicBezTo>
                  <a:cubicBezTo>
                    <a:pt x="1" y="10"/>
                    <a:pt x="4" y="13"/>
                    <a:pt x="8" y="13"/>
                  </a:cubicBezTo>
                  <a:cubicBezTo>
                    <a:pt x="24" y="13"/>
                    <a:pt x="39" y="20"/>
                    <a:pt x="50" y="30"/>
                  </a:cubicBezTo>
                  <a:cubicBezTo>
                    <a:pt x="60" y="41"/>
                    <a:pt x="67" y="56"/>
                    <a:pt x="67" y="72"/>
                  </a:cubicBezTo>
                  <a:cubicBezTo>
                    <a:pt x="67" y="76"/>
                    <a:pt x="70" y="79"/>
                    <a:pt x="74" y="79"/>
                  </a:cubicBezTo>
                  <a:cubicBezTo>
                    <a:pt x="77" y="79"/>
                    <a:pt x="80" y="76"/>
                    <a:pt x="80" y="72"/>
                  </a:cubicBezTo>
                  <a:cubicBezTo>
                    <a:pt x="80" y="32"/>
                    <a:pt x="48" y="0"/>
                    <a:pt x="8" y="0"/>
                  </a:cubicBezTo>
                </a:path>
              </a:pathLst>
            </a:custGeom>
            <a:solidFill>
              <a:schemeClr val="bg1"/>
            </a:solidFill>
            <a:ln w="9525">
              <a:noFill/>
            </a:ln>
          </p:spPr>
          <p:txBody>
            <a:bodyPr/>
            <a:lstStyle/>
            <a:p>
              <a:endParaRPr lang="zh-CN" altLang="en-US" sz="1013"/>
            </a:p>
          </p:txBody>
        </p:sp>
        <p:sp>
          <p:nvSpPr>
            <p:cNvPr id="27677" name="Freeform 62"/>
            <p:cNvSpPr>
              <a:spLocks noEditPoints="1"/>
            </p:cNvSpPr>
            <p:nvPr/>
          </p:nvSpPr>
          <p:spPr>
            <a:xfrm>
              <a:off x="3801110" y="2063750"/>
              <a:ext cx="214313" cy="295275"/>
            </a:xfrm>
            <a:custGeom>
              <a:avLst/>
              <a:gdLst/>
              <a:ahLst/>
              <a:cxnLst>
                <a:cxn ang="0">
                  <a:pos x="22611" y="222781"/>
                </a:cxn>
                <a:cxn ang="0">
                  <a:pos x="16151" y="219552"/>
                </a:cxn>
                <a:cxn ang="0">
                  <a:pos x="16151" y="177579"/>
                </a:cxn>
                <a:cxn ang="0">
                  <a:pos x="19381" y="167893"/>
                </a:cxn>
                <a:cxn ang="0">
                  <a:pos x="32302" y="164664"/>
                </a:cxn>
                <a:cxn ang="0">
                  <a:pos x="38762" y="171122"/>
                </a:cxn>
                <a:cxn ang="0">
                  <a:pos x="32302" y="174350"/>
                </a:cxn>
                <a:cxn ang="0">
                  <a:pos x="29071" y="177579"/>
                </a:cxn>
                <a:cxn ang="0">
                  <a:pos x="29071" y="177579"/>
                </a:cxn>
                <a:cxn ang="0">
                  <a:pos x="29071" y="219552"/>
                </a:cxn>
                <a:cxn ang="0">
                  <a:pos x="22611" y="222781"/>
                </a:cxn>
                <a:cxn ang="0">
                  <a:pos x="38762" y="145292"/>
                </a:cxn>
                <a:cxn ang="0">
                  <a:pos x="0" y="184037"/>
                </a:cxn>
                <a:cxn ang="0">
                  <a:pos x="0" y="232467"/>
                </a:cxn>
                <a:cxn ang="0">
                  <a:pos x="38762" y="267983"/>
                </a:cxn>
                <a:cxn ang="0">
                  <a:pos x="77524" y="232467"/>
                </a:cxn>
                <a:cxn ang="0">
                  <a:pos x="77524" y="184037"/>
                </a:cxn>
                <a:cxn ang="0">
                  <a:pos x="38762" y="145292"/>
                </a:cxn>
                <a:cxn ang="0">
                  <a:pos x="113055" y="167893"/>
                </a:cxn>
                <a:cxn ang="0">
                  <a:pos x="106595" y="161436"/>
                </a:cxn>
                <a:cxn ang="0">
                  <a:pos x="106595" y="103319"/>
                </a:cxn>
                <a:cxn ang="0">
                  <a:pos x="113055" y="93633"/>
                </a:cxn>
                <a:cxn ang="0">
                  <a:pos x="122746" y="87175"/>
                </a:cxn>
                <a:cxn ang="0">
                  <a:pos x="129206" y="93633"/>
                </a:cxn>
                <a:cxn ang="0">
                  <a:pos x="122746" y="100090"/>
                </a:cxn>
                <a:cxn ang="0">
                  <a:pos x="122746" y="100090"/>
                </a:cxn>
                <a:cxn ang="0">
                  <a:pos x="119516" y="100090"/>
                </a:cxn>
                <a:cxn ang="0">
                  <a:pos x="119516" y="103319"/>
                </a:cxn>
                <a:cxn ang="0">
                  <a:pos x="119516" y="161436"/>
                </a:cxn>
                <a:cxn ang="0">
                  <a:pos x="113055" y="167893"/>
                </a:cxn>
                <a:cxn ang="0">
                  <a:pos x="129206" y="67803"/>
                </a:cxn>
                <a:cxn ang="0">
                  <a:pos x="90444" y="106547"/>
                </a:cxn>
                <a:cxn ang="0">
                  <a:pos x="90444" y="232467"/>
                </a:cxn>
                <a:cxn ang="0">
                  <a:pos x="129206" y="267983"/>
                </a:cxn>
                <a:cxn ang="0">
                  <a:pos x="164738" y="232467"/>
                </a:cxn>
                <a:cxn ang="0">
                  <a:pos x="164738" y="106547"/>
                </a:cxn>
                <a:cxn ang="0">
                  <a:pos x="129206" y="67803"/>
                </a:cxn>
                <a:cxn ang="0">
                  <a:pos x="206730" y="119462"/>
                </a:cxn>
                <a:cxn ang="0">
                  <a:pos x="203499" y="113005"/>
                </a:cxn>
                <a:cxn ang="0">
                  <a:pos x="203499" y="38745"/>
                </a:cxn>
                <a:cxn ang="0">
                  <a:pos x="206730" y="25830"/>
                </a:cxn>
                <a:cxn ang="0">
                  <a:pos x="216420" y="19372"/>
                </a:cxn>
                <a:cxn ang="0">
                  <a:pos x="222880" y="25830"/>
                </a:cxn>
                <a:cxn ang="0">
                  <a:pos x="216420" y="32287"/>
                </a:cxn>
                <a:cxn ang="0">
                  <a:pos x="216420" y="32287"/>
                </a:cxn>
                <a:cxn ang="0">
                  <a:pos x="213190" y="38745"/>
                </a:cxn>
                <a:cxn ang="0">
                  <a:pos x="213190" y="113005"/>
                </a:cxn>
                <a:cxn ang="0">
                  <a:pos x="206730" y="119462"/>
                </a:cxn>
                <a:cxn ang="0">
                  <a:pos x="222880" y="0"/>
                </a:cxn>
                <a:cxn ang="0">
                  <a:pos x="184119" y="38745"/>
                </a:cxn>
                <a:cxn ang="0">
                  <a:pos x="184119" y="232467"/>
                </a:cxn>
                <a:cxn ang="0">
                  <a:pos x="222880" y="267983"/>
                </a:cxn>
                <a:cxn ang="0">
                  <a:pos x="258412" y="232467"/>
                </a:cxn>
                <a:cxn ang="0">
                  <a:pos x="258412" y="38745"/>
                </a:cxn>
                <a:cxn ang="0">
                  <a:pos x="222880" y="0"/>
                </a:cxn>
              </a:cxnLst>
              <a:rect l="0" t="0" r="0" b="0"/>
              <a:pathLst>
                <a:path w="80" h="83">
                  <a:moveTo>
                    <a:pt x="7" y="69"/>
                  </a:moveTo>
                  <a:cubicBezTo>
                    <a:pt x="6" y="69"/>
                    <a:pt x="5" y="69"/>
                    <a:pt x="5" y="68"/>
                  </a:cubicBezTo>
                  <a:cubicBezTo>
                    <a:pt x="5" y="55"/>
                    <a:pt x="5" y="55"/>
                    <a:pt x="5" y="55"/>
                  </a:cubicBezTo>
                  <a:cubicBezTo>
                    <a:pt x="5" y="54"/>
                    <a:pt x="6" y="53"/>
                    <a:pt x="6" y="52"/>
                  </a:cubicBezTo>
                  <a:cubicBezTo>
                    <a:pt x="7" y="52"/>
                    <a:pt x="8" y="51"/>
                    <a:pt x="10" y="51"/>
                  </a:cubicBezTo>
                  <a:cubicBezTo>
                    <a:pt x="11" y="51"/>
                    <a:pt x="12" y="52"/>
                    <a:pt x="12" y="53"/>
                  </a:cubicBezTo>
                  <a:cubicBezTo>
                    <a:pt x="12" y="54"/>
                    <a:pt x="11" y="54"/>
                    <a:pt x="10" y="54"/>
                  </a:cubicBezTo>
                  <a:cubicBezTo>
                    <a:pt x="9" y="54"/>
                    <a:pt x="9" y="55"/>
                    <a:pt x="9" y="55"/>
                  </a:cubicBezTo>
                  <a:cubicBezTo>
                    <a:pt x="9" y="55"/>
                    <a:pt x="9" y="55"/>
                    <a:pt x="9" y="55"/>
                  </a:cubicBezTo>
                  <a:cubicBezTo>
                    <a:pt x="9" y="68"/>
                    <a:pt x="9" y="68"/>
                    <a:pt x="9" y="68"/>
                  </a:cubicBezTo>
                  <a:cubicBezTo>
                    <a:pt x="9" y="69"/>
                    <a:pt x="8" y="69"/>
                    <a:pt x="7" y="69"/>
                  </a:cubicBezTo>
                  <a:moveTo>
                    <a:pt x="12" y="45"/>
                  </a:moveTo>
                  <a:cubicBezTo>
                    <a:pt x="6" y="45"/>
                    <a:pt x="0" y="50"/>
                    <a:pt x="0" y="57"/>
                  </a:cubicBezTo>
                  <a:cubicBezTo>
                    <a:pt x="0" y="72"/>
                    <a:pt x="0" y="72"/>
                    <a:pt x="0" y="72"/>
                  </a:cubicBezTo>
                  <a:cubicBezTo>
                    <a:pt x="0" y="78"/>
                    <a:pt x="6" y="83"/>
                    <a:pt x="12" y="83"/>
                  </a:cubicBezTo>
                  <a:cubicBezTo>
                    <a:pt x="18" y="83"/>
                    <a:pt x="24" y="78"/>
                    <a:pt x="24" y="72"/>
                  </a:cubicBezTo>
                  <a:cubicBezTo>
                    <a:pt x="24" y="57"/>
                    <a:pt x="24" y="57"/>
                    <a:pt x="24" y="57"/>
                  </a:cubicBezTo>
                  <a:cubicBezTo>
                    <a:pt x="24" y="50"/>
                    <a:pt x="18" y="45"/>
                    <a:pt x="12" y="45"/>
                  </a:cubicBezTo>
                  <a:moveTo>
                    <a:pt x="35" y="52"/>
                  </a:moveTo>
                  <a:cubicBezTo>
                    <a:pt x="34" y="52"/>
                    <a:pt x="33" y="51"/>
                    <a:pt x="33" y="50"/>
                  </a:cubicBezTo>
                  <a:cubicBezTo>
                    <a:pt x="33" y="32"/>
                    <a:pt x="33" y="32"/>
                    <a:pt x="33" y="32"/>
                  </a:cubicBezTo>
                  <a:cubicBezTo>
                    <a:pt x="33" y="30"/>
                    <a:pt x="34" y="29"/>
                    <a:pt x="35" y="29"/>
                  </a:cubicBezTo>
                  <a:cubicBezTo>
                    <a:pt x="35" y="28"/>
                    <a:pt x="36" y="27"/>
                    <a:pt x="38" y="27"/>
                  </a:cubicBezTo>
                  <a:cubicBezTo>
                    <a:pt x="39" y="27"/>
                    <a:pt x="40" y="28"/>
                    <a:pt x="40" y="29"/>
                  </a:cubicBezTo>
                  <a:cubicBezTo>
                    <a:pt x="40" y="30"/>
                    <a:pt x="39" y="31"/>
                    <a:pt x="38" y="31"/>
                  </a:cubicBezTo>
                  <a:cubicBezTo>
                    <a:pt x="38" y="31"/>
                    <a:pt x="38" y="31"/>
                    <a:pt x="38" y="31"/>
                  </a:cubicBezTo>
                  <a:cubicBezTo>
                    <a:pt x="38" y="31"/>
                    <a:pt x="37" y="31"/>
                    <a:pt x="37" y="31"/>
                  </a:cubicBezTo>
                  <a:cubicBezTo>
                    <a:pt x="37" y="31"/>
                    <a:pt x="37" y="32"/>
                    <a:pt x="37" y="32"/>
                  </a:cubicBezTo>
                  <a:cubicBezTo>
                    <a:pt x="37" y="50"/>
                    <a:pt x="37" y="50"/>
                    <a:pt x="37" y="50"/>
                  </a:cubicBezTo>
                  <a:cubicBezTo>
                    <a:pt x="37" y="51"/>
                    <a:pt x="36" y="52"/>
                    <a:pt x="35" y="52"/>
                  </a:cubicBezTo>
                  <a:moveTo>
                    <a:pt x="40" y="21"/>
                  </a:moveTo>
                  <a:cubicBezTo>
                    <a:pt x="33" y="21"/>
                    <a:pt x="28" y="27"/>
                    <a:pt x="28" y="33"/>
                  </a:cubicBezTo>
                  <a:cubicBezTo>
                    <a:pt x="28" y="72"/>
                    <a:pt x="28" y="72"/>
                    <a:pt x="28" y="72"/>
                  </a:cubicBezTo>
                  <a:cubicBezTo>
                    <a:pt x="28" y="78"/>
                    <a:pt x="33" y="83"/>
                    <a:pt x="40" y="83"/>
                  </a:cubicBezTo>
                  <a:cubicBezTo>
                    <a:pt x="46" y="83"/>
                    <a:pt x="51" y="78"/>
                    <a:pt x="51" y="72"/>
                  </a:cubicBezTo>
                  <a:cubicBezTo>
                    <a:pt x="51" y="33"/>
                    <a:pt x="51" y="33"/>
                    <a:pt x="51" y="33"/>
                  </a:cubicBezTo>
                  <a:cubicBezTo>
                    <a:pt x="51" y="27"/>
                    <a:pt x="46" y="21"/>
                    <a:pt x="40" y="21"/>
                  </a:cubicBezTo>
                  <a:moveTo>
                    <a:pt x="64" y="37"/>
                  </a:moveTo>
                  <a:cubicBezTo>
                    <a:pt x="63" y="37"/>
                    <a:pt x="63" y="36"/>
                    <a:pt x="63" y="35"/>
                  </a:cubicBezTo>
                  <a:cubicBezTo>
                    <a:pt x="63" y="12"/>
                    <a:pt x="63" y="12"/>
                    <a:pt x="63" y="12"/>
                  </a:cubicBezTo>
                  <a:cubicBezTo>
                    <a:pt x="62" y="10"/>
                    <a:pt x="63" y="8"/>
                    <a:pt x="64" y="8"/>
                  </a:cubicBezTo>
                  <a:cubicBezTo>
                    <a:pt x="64" y="7"/>
                    <a:pt x="66" y="6"/>
                    <a:pt x="67" y="6"/>
                  </a:cubicBezTo>
                  <a:cubicBezTo>
                    <a:pt x="68" y="6"/>
                    <a:pt x="69" y="7"/>
                    <a:pt x="69" y="8"/>
                  </a:cubicBezTo>
                  <a:cubicBezTo>
                    <a:pt x="69" y="9"/>
                    <a:pt x="68" y="10"/>
                    <a:pt x="67" y="10"/>
                  </a:cubicBezTo>
                  <a:cubicBezTo>
                    <a:pt x="67" y="10"/>
                    <a:pt x="67" y="10"/>
                    <a:pt x="67" y="10"/>
                  </a:cubicBezTo>
                  <a:cubicBezTo>
                    <a:pt x="67" y="10"/>
                    <a:pt x="66" y="10"/>
                    <a:pt x="66" y="12"/>
                  </a:cubicBezTo>
                  <a:cubicBezTo>
                    <a:pt x="66" y="35"/>
                    <a:pt x="66" y="35"/>
                    <a:pt x="66" y="35"/>
                  </a:cubicBezTo>
                  <a:cubicBezTo>
                    <a:pt x="66" y="36"/>
                    <a:pt x="65" y="37"/>
                    <a:pt x="64" y="37"/>
                  </a:cubicBezTo>
                  <a:moveTo>
                    <a:pt x="69" y="0"/>
                  </a:moveTo>
                  <a:cubicBezTo>
                    <a:pt x="62" y="0"/>
                    <a:pt x="57" y="5"/>
                    <a:pt x="57" y="12"/>
                  </a:cubicBezTo>
                  <a:cubicBezTo>
                    <a:pt x="57" y="72"/>
                    <a:pt x="57" y="72"/>
                    <a:pt x="57" y="72"/>
                  </a:cubicBezTo>
                  <a:cubicBezTo>
                    <a:pt x="57" y="78"/>
                    <a:pt x="62" y="83"/>
                    <a:pt x="69" y="83"/>
                  </a:cubicBezTo>
                  <a:cubicBezTo>
                    <a:pt x="75" y="83"/>
                    <a:pt x="80" y="78"/>
                    <a:pt x="80" y="72"/>
                  </a:cubicBezTo>
                  <a:cubicBezTo>
                    <a:pt x="80" y="12"/>
                    <a:pt x="80" y="12"/>
                    <a:pt x="80" y="12"/>
                  </a:cubicBezTo>
                  <a:cubicBezTo>
                    <a:pt x="80" y="5"/>
                    <a:pt x="75" y="0"/>
                    <a:pt x="69" y="0"/>
                  </a:cubicBezTo>
                </a:path>
              </a:pathLst>
            </a:custGeom>
            <a:solidFill>
              <a:schemeClr val="bg1"/>
            </a:solidFill>
            <a:ln w="9525">
              <a:noFill/>
            </a:ln>
          </p:spPr>
          <p:txBody>
            <a:bodyPr/>
            <a:lstStyle/>
            <a:p>
              <a:endParaRPr lang="zh-CN" altLang="en-US" sz="1013"/>
            </a:p>
          </p:txBody>
        </p:sp>
        <p:sp>
          <p:nvSpPr>
            <p:cNvPr id="27678" name="Freeform 38"/>
            <p:cNvSpPr>
              <a:spLocks noEditPoints="1"/>
            </p:cNvSpPr>
            <p:nvPr/>
          </p:nvSpPr>
          <p:spPr>
            <a:xfrm>
              <a:off x="3733006" y="3659187"/>
              <a:ext cx="284798" cy="275273"/>
            </a:xfrm>
            <a:custGeom>
              <a:avLst/>
              <a:gdLst/>
              <a:ahLst/>
              <a:cxnLst>
                <a:cxn ang="0">
                  <a:pos x="297244" y="291843"/>
                </a:cxn>
                <a:cxn ang="0">
                  <a:pos x="297244" y="308056"/>
                </a:cxn>
                <a:cxn ang="0">
                  <a:pos x="423249" y="298328"/>
                </a:cxn>
                <a:cxn ang="0">
                  <a:pos x="458789" y="259416"/>
                </a:cxn>
                <a:cxn ang="0">
                  <a:pos x="368324" y="259416"/>
                </a:cxn>
                <a:cxn ang="0">
                  <a:pos x="297244" y="259416"/>
                </a:cxn>
                <a:cxn ang="0">
                  <a:pos x="297244" y="278872"/>
                </a:cxn>
                <a:cxn ang="0">
                  <a:pos x="458789" y="278872"/>
                </a:cxn>
                <a:cxn ang="0">
                  <a:pos x="458789" y="259416"/>
                </a:cxn>
                <a:cxn ang="0">
                  <a:pos x="390940" y="230232"/>
                </a:cxn>
                <a:cxn ang="0">
                  <a:pos x="361862" y="230232"/>
                </a:cxn>
                <a:cxn ang="0">
                  <a:pos x="297244" y="230232"/>
                </a:cxn>
                <a:cxn ang="0">
                  <a:pos x="297244" y="246445"/>
                </a:cxn>
                <a:cxn ang="0">
                  <a:pos x="361862" y="246445"/>
                </a:cxn>
                <a:cxn ang="0">
                  <a:pos x="390940" y="246445"/>
                </a:cxn>
                <a:cxn ang="0">
                  <a:pos x="465251" y="236717"/>
                </a:cxn>
                <a:cxn ang="0">
                  <a:pos x="274627" y="191319"/>
                </a:cxn>
                <a:cxn ang="0">
                  <a:pos x="361862" y="191319"/>
                </a:cxn>
                <a:cxn ang="0">
                  <a:pos x="468482" y="191319"/>
                </a:cxn>
                <a:cxn ang="0">
                  <a:pos x="481406" y="194562"/>
                </a:cxn>
                <a:cxn ang="0">
                  <a:pos x="484637" y="337241"/>
                </a:cxn>
                <a:cxn ang="0">
                  <a:pos x="468482" y="343726"/>
                </a:cxn>
                <a:cxn ang="0">
                  <a:pos x="274627" y="343726"/>
                </a:cxn>
                <a:cxn ang="0">
                  <a:pos x="261704" y="340483"/>
                </a:cxn>
                <a:cxn ang="0">
                  <a:pos x="261704" y="285358"/>
                </a:cxn>
                <a:cxn ang="0">
                  <a:pos x="261704" y="197805"/>
                </a:cxn>
                <a:cxn ang="0">
                  <a:pos x="264935" y="194562"/>
                </a:cxn>
                <a:cxn ang="0">
                  <a:pos x="274627" y="191319"/>
                </a:cxn>
                <a:cxn ang="0">
                  <a:pos x="35540" y="256173"/>
                </a:cxn>
                <a:cxn ang="0">
                  <a:pos x="197086" y="194562"/>
                </a:cxn>
                <a:cxn ang="0">
                  <a:pos x="245549" y="181591"/>
                </a:cxn>
                <a:cxn ang="0">
                  <a:pos x="239087" y="256173"/>
                </a:cxn>
                <a:cxn ang="0">
                  <a:pos x="29078" y="220504"/>
                </a:cxn>
                <a:cxn ang="0">
                  <a:pos x="132467" y="145921"/>
                </a:cxn>
                <a:cxn ang="0">
                  <a:pos x="287551" y="171863"/>
                </a:cxn>
                <a:cxn ang="0">
                  <a:pos x="361862" y="68097"/>
                </a:cxn>
                <a:cxn ang="0">
                  <a:pos x="287551" y="171863"/>
                </a:cxn>
                <a:cxn ang="0">
                  <a:pos x="35540" y="32427"/>
                </a:cxn>
                <a:cxn ang="0">
                  <a:pos x="42002" y="29184"/>
                </a:cxn>
                <a:cxn ang="0">
                  <a:pos x="358631" y="32427"/>
                </a:cxn>
                <a:cxn ang="0">
                  <a:pos x="229395" y="129708"/>
                </a:cxn>
                <a:cxn ang="0">
                  <a:pos x="229395" y="129708"/>
                </a:cxn>
                <a:cxn ang="0">
                  <a:pos x="352169" y="0"/>
                </a:cxn>
                <a:cxn ang="0">
                  <a:pos x="0" y="35670"/>
                </a:cxn>
                <a:cxn ang="0">
                  <a:pos x="42002" y="285358"/>
                </a:cxn>
                <a:cxn ang="0">
                  <a:pos x="239087" y="337241"/>
                </a:cxn>
                <a:cxn ang="0">
                  <a:pos x="274627" y="366425"/>
                </a:cxn>
                <a:cxn ang="0">
                  <a:pos x="494329" y="359940"/>
                </a:cxn>
                <a:cxn ang="0">
                  <a:pos x="507253" y="197805"/>
                </a:cxn>
                <a:cxn ang="0">
                  <a:pos x="468482" y="171863"/>
                </a:cxn>
                <a:cxn ang="0">
                  <a:pos x="390940" y="35670"/>
                </a:cxn>
              </a:cxnLst>
              <a:rect l="0" t="0" r="0" b="0"/>
              <a:pathLst>
                <a:path w="157" h="113">
                  <a:moveTo>
                    <a:pt x="128" y="90"/>
                  </a:moveTo>
                  <a:cubicBezTo>
                    <a:pt x="92" y="90"/>
                    <a:pt x="92" y="90"/>
                    <a:pt x="92" y="90"/>
                  </a:cubicBezTo>
                  <a:cubicBezTo>
                    <a:pt x="91" y="90"/>
                    <a:pt x="90" y="91"/>
                    <a:pt x="90" y="92"/>
                  </a:cubicBezTo>
                  <a:cubicBezTo>
                    <a:pt x="90" y="94"/>
                    <a:pt x="91" y="95"/>
                    <a:pt x="92" y="95"/>
                  </a:cubicBezTo>
                  <a:cubicBezTo>
                    <a:pt x="128" y="95"/>
                    <a:pt x="128" y="95"/>
                    <a:pt x="128" y="95"/>
                  </a:cubicBezTo>
                  <a:cubicBezTo>
                    <a:pt x="130" y="95"/>
                    <a:pt x="131" y="94"/>
                    <a:pt x="131" y="92"/>
                  </a:cubicBezTo>
                  <a:cubicBezTo>
                    <a:pt x="131" y="91"/>
                    <a:pt x="130" y="90"/>
                    <a:pt x="128" y="90"/>
                  </a:cubicBezTo>
                  <a:moveTo>
                    <a:pt x="142" y="80"/>
                  </a:moveTo>
                  <a:cubicBezTo>
                    <a:pt x="120" y="80"/>
                    <a:pt x="120" y="80"/>
                    <a:pt x="120" y="80"/>
                  </a:cubicBezTo>
                  <a:cubicBezTo>
                    <a:pt x="114" y="80"/>
                    <a:pt x="114" y="80"/>
                    <a:pt x="114" y="80"/>
                  </a:cubicBezTo>
                  <a:cubicBezTo>
                    <a:pt x="111" y="80"/>
                    <a:pt x="111" y="80"/>
                    <a:pt x="111" y="80"/>
                  </a:cubicBezTo>
                  <a:cubicBezTo>
                    <a:pt x="92" y="80"/>
                    <a:pt x="92" y="80"/>
                    <a:pt x="92" y="80"/>
                  </a:cubicBezTo>
                  <a:cubicBezTo>
                    <a:pt x="91" y="80"/>
                    <a:pt x="90" y="81"/>
                    <a:pt x="90" y="83"/>
                  </a:cubicBezTo>
                  <a:cubicBezTo>
                    <a:pt x="90" y="84"/>
                    <a:pt x="91" y="86"/>
                    <a:pt x="92" y="86"/>
                  </a:cubicBezTo>
                  <a:cubicBezTo>
                    <a:pt x="116" y="86"/>
                    <a:pt x="116" y="86"/>
                    <a:pt x="116" y="86"/>
                  </a:cubicBezTo>
                  <a:cubicBezTo>
                    <a:pt x="142" y="86"/>
                    <a:pt x="142" y="86"/>
                    <a:pt x="142" y="86"/>
                  </a:cubicBezTo>
                  <a:cubicBezTo>
                    <a:pt x="143" y="86"/>
                    <a:pt x="144" y="84"/>
                    <a:pt x="144" y="83"/>
                  </a:cubicBezTo>
                  <a:cubicBezTo>
                    <a:pt x="144" y="81"/>
                    <a:pt x="143" y="80"/>
                    <a:pt x="142" y="80"/>
                  </a:cubicBezTo>
                  <a:moveTo>
                    <a:pt x="142" y="71"/>
                  </a:moveTo>
                  <a:cubicBezTo>
                    <a:pt x="121" y="71"/>
                    <a:pt x="121" y="71"/>
                    <a:pt x="121" y="71"/>
                  </a:cubicBezTo>
                  <a:cubicBezTo>
                    <a:pt x="114" y="71"/>
                    <a:pt x="114" y="71"/>
                    <a:pt x="114" y="71"/>
                  </a:cubicBezTo>
                  <a:cubicBezTo>
                    <a:pt x="112" y="71"/>
                    <a:pt x="112" y="71"/>
                    <a:pt x="112" y="71"/>
                  </a:cubicBezTo>
                  <a:cubicBezTo>
                    <a:pt x="97" y="71"/>
                    <a:pt x="97" y="71"/>
                    <a:pt x="97" y="71"/>
                  </a:cubicBezTo>
                  <a:cubicBezTo>
                    <a:pt x="92" y="71"/>
                    <a:pt x="92" y="71"/>
                    <a:pt x="92" y="71"/>
                  </a:cubicBezTo>
                  <a:cubicBezTo>
                    <a:pt x="91" y="71"/>
                    <a:pt x="90" y="72"/>
                    <a:pt x="90" y="73"/>
                  </a:cubicBezTo>
                  <a:cubicBezTo>
                    <a:pt x="90" y="75"/>
                    <a:pt x="91" y="76"/>
                    <a:pt x="92" y="76"/>
                  </a:cubicBezTo>
                  <a:cubicBezTo>
                    <a:pt x="105" y="76"/>
                    <a:pt x="105" y="76"/>
                    <a:pt x="105" y="76"/>
                  </a:cubicBezTo>
                  <a:cubicBezTo>
                    <a:pt x="112" y="76"/>
                    <a:pt x="112" y="76"/>
                    <a:pt x="112" y="76"/>
                  </a:cubicBezTo>
                  <a:cubicBezTo>
                    <a:pt x="117" y="76"/>
                    <a:pt x="117" y="76"/>
                    <a:pt x="117" y="76"/>
                  </a:cubicBezTo>
                  <a:cubicBezTo>
                    <a:pt x="121" y="76"/>
                    <a:pt x="121" y="76"/>
                    <a:pt x="121" y="76"/>
                  </a:cubicBezTo>
                  <a:cubicBezTo>
                    <a:pt x="142" y="76"/>
                    <a:pt x="142" y="76"/>
                    <a:pt x="142" y="76"/>
                  </a:cubicBezTo>
                  <a:cubicBezTo>
                    <a:pt x="143" y="76"/>
                    <a:pt x="144" y="75"/>
                    <a:pt x="144" y="73"/>
                  </a:cubicBezTo>
                  <a:cubicBezTo>
                    <a:pt x="144" y="72"/>
                    <a:pt x="143" y="71"/>
                    <a:pt x="142" y="71"/>
                  </a:cubicBezTo>
                  <a:moveTo>
                    <a:pt x="85" y="59"/>
                  </a:moveTo>
                  <a:cubicBezTo>
                    <a:pt x="98" y="59"/>
                    <a:pt x="98" y="59"/>
                    <a:pt x="98" y="59"/>
                  </a:cubicBezTo>
                  <a:cubicBezTo>
                    <a:pt x="112" y="59"/>
                    <a:pt x="112" y="59"/>
                    <a:pt x="112" y="59"/>
                  </a:cubicBezTo>
                  <a:cubicBezTo>
                    <a:pt x="121" y="59"/>
                    <a:pt x="121" y="59"/>
                    <a:pt x="121" y="59"/>
                  </a:cubicBezTo>
                  <a:cubicBezTo>
                    <a:pt x="145" y="59"/>
                    <a:pt x="145" y="59"/>
                    <a:pt x="145" y="59"/>
                  </a:cubicBezTo>
                  <a:cubicBezTo>
                    <a:pt x="145" y="59"/>
                    <a:pt x="145" y="59"/>
                    <a:pt x="145" y="59"/>
                  </a:cubicBezTo>
                  <a:cubicBezTo>
                    <a:pt x="147" y="59"/>
                    <a:pt x="148" y="60"/>
                    <a:pt x="149" y="60"/>
                  </a:cubicBezTo>
                  <a:cubicBezTo>
                    <a:pt x="150" y="61"/>
                    <a:pt x="150" y="61"/>
                    <a:pt x="150" y="61"/>
                  </a:cubicBezTo>
                  <a:cubicBezTo>
                    <a:pt x="150" y="104"/>
                    <a:pt x="150" y="104"/>
                    <a:pt x="150" y="104"/>
                  </a:cubicBezTo>
                  <a:cubicBezTo>
                    <a:pt x="150" y="104"/>
                    <a:pt x="150" y="104"/>
                    <a:pt x="149" y="105"/>
                  </a:cubicBezTo>
                  <a:cubicBezTo>
                    <a:pt x="148" y="106"/>
                    <a:pt x="147" y="106"/>
                    <a:pt x="145" y="106"/>
                  </a:cubicBezTo>
                  <a:cubicBezTo>
                    <a:pt x="145" y="106"/>
                    <a:pt x="145" y="106"/>
                    <a:pt x="145" y="106"/>
                  </a:cubicBezTo>
                  <a:cubicBezTo>
                    <a:pt x="85" y="106"/>
                    <a:pt x="85" y="106"/>
                    <a:pt x="85" y="106"/>
                  </a:cubicBezTo>
                  <a:cubicBezTo>
                    <a:pt x="85" y="106"/>
                    <a:pt x="85" y="106"/>
                    <a:pt x="85" y="106"/>
                  </a:cubicBezTo>
                  <a:cubicBezTo>
                    <a:pt x="84" y="106"/>
                    <a:pt x="82" y="106"/>
                    <a:pt x="81" y="105"/>
                  </a:cubicBezTo>
                  <a:cubicBezTo>
                    <a:pt x="81" y="104"/>
                    <a:pt x="81" y="104"/>
                    <a:pt x="81" y="104"/>
                  </a:cubicBezTo>
                  <a:cubicBezTo>
                    <a:pt x="81" y="88"/>
                    <a:pt x="81" y="88"/>
                    <a:pt x="81" y="88"/>
                  </a:cubicBezTo>
                  <a:cubicBezTo>
                    <a:pt x="81" y="79"/>
                    <a:pt x="81" y="79"/>
                    <a:pt x="81" y="79"/>
                  </a:cubicBezTo>
                  <a:cubicBezTo>
                    <a:pt x="81" y="61"/>
                    <a:pt x="81" y="61"/>
                    <a:pt x="81" y="61"/>
                  </a:cubicBezTo>
                  <a:cubicBezTo>
                    <a:pt x="81" y="61"/>
                    <a:pt x="81" y="61"/>
                    <a:pt x="81" y="60"/>
                  </a:cubicBezTo>
                  <a:cubicBezTo>
                    <a:pt x="82" y="60"/>
                    <a:pt x="82" y="60"/>
                    <a:pt x="82" y="60"/>
                  </a:cubicBezTo>
                  <a:cubicBezTo>
                    <a:pt x="83" y="60"/>
                    <a:pt x="84" y="59"/>
                    <a:pt x="85" y="59"/>
                  </a:cubicBezTo>
                  <a:cubicBezTo>
                    <a:pt x="85" y="59"/>
                    <a:pt x="85" y="59"/>
                    <a:pt x="85" y="59"/>
                  </a:cubicBezTo>
                  <a:moveTo>
                    <a:pt x="13" y="79"/>
                  </a:moveTo>
                  <a:cubicBezTo>
                    <a:pt x="12" y="79"/>
                    <a:pt x="11" y="79"/>
                    <a:pt x="11" y="79"/>
                  </a:cubicBezTo>
                  <a:cubicBezTo>
                    <a:pt x="50" y="51"/>
                    <a:pt x="50" y="51"/>
                    <a:pt x="50" y="51"/>
                  </a:cubicBezTo>
                  <a:cubicBezTo>
                    <a:pt x="61" y="60"/>
                    <a:pt x="61" y="60"/>
                    <a:pt x="61" y="60"/>
                  </a:cubicBezTo>
                  <a:cubicBezTo>
                    <a:pt x="71" y="52"/>
                    <a:pt x="71" y="52"/>
                    <a:pt x="71" y="52"/>
                  </a:cubicBezTo>
                  <a:cubicBezTo>
                    <a:pt x="76" y="56"/>
                    <a:pt x="76" y="56"/>
                    <a:pt x="76" y="56"/>
                  </a:cubicBezTo>
                  <a:cubicBezTo>
                    <a:pt x="75" y="57"/>
                    <a:pt x="74" y="59"/>
                    <a:pt x="74" y="61"/>
                  </a:cubicBezTo>
                  <a:cubicBezTo>
                    <a:pt x="74" y="79"/>
                    <a:pt x="74" y="79"/>
                    <a:pt x="74" y="79"/>
                  </a:cubicBezTo>
                  <a:cubicBezTo>
                    <a:pt x="13" y="79"/>
                    <a:pt x="13" y="79"/>
                    <a:pt x="13" y="79"/>
                  </a:cubicBezTo>
                  <a:moveTo>
                    <a:pt x="9" y="68"/>
                  </a:moveTo>
                  <a:cubicBezTo>
                    <a:pt x="9" y="21"/>
                    <a:pt x="9" y="21"/>
                    <a:pt x="9" y="21"/>
                  </a:cubicBezTo>
                  <a:cubicBezTo>
                    <a:pt x="41" y="45"/>
                    <a:pt x="41" y="45"/>
                    <a:pt x="41" y="45"/>
                  </a:cubicBezTo>
                  <a:cubicBezTo>
                    <a:pt x="9" y="68"/>
                    <a:pt x="9" y="68"/>
                    <a:pt x="9" y="68"/>
                  </a:cubicBezTo>
                  <a:moveTo>
                    <a:pt x="89" y="53"/>
                  </a:moveTo>
                  <a:cubicBezTo>
                    <a:pt x="79" y="46"/>
                    <a:pt x="79" y="46"/>
                    <a:pt x="79" y="46"/>
                  </a:cubicBezTo>
                  <a:cubicBezTo>
                    <a:pt x="112" y="21"/>
                    <a:pt x="112" y="21"/>
                    <a:pt x="112" y="21"/>
                  </a:cubicBezTo>
                  <a:cubicBezTo>
                    <a:pt x="112" y="53"/>
                    <a:pt x="112" y="53"/>
                    <a:pt x="112" y="53"/>
                  </a:cubicBezTo>
                  <a:cubicBezTo>
                    <a:pt x="89" y="53"/>
                    <a:pt x="89" y="53"/>
                    <a:pt x="89" y="53"/>
                  </a:cubicBezTo>
                  <a:moveTo>
                    <a:pt x="61" y="47"/>
                  </a:moveTo>
                  <a:cubicBezTo>
                    <a:pt x="11" y="10"/>
                    <a:pt x="11" y="10"/>
                    <a:pt x="11" y="10"/>
                  </a:cubicBezTo>
                  <a:cubicBezTo>
                    <a:pt x="11" y="9"/>
                    <a:pt x="12" y="9"/>
                    <a:pt x="13" y="9"/>
                  </a:cubicBezTo>
                  <a:cubicBezTo>
                    <a:pt x="13" y="9"/>
                    <a:pt x="13" y="9"/>
                    <a:pt x="13" y="9"/>
                  </a:cubicBezTo>
                  <a:cubicBezTo>
                    <a:pt x="109" y="9"/>
                    <a:pt x="109" y="9"/>
                    <a:pt x="109" y="9"/>
                  </a:cubicBezTo>
                  <a:cubicBezTo>
                    <a:pt x="109" y="9"/>
                    <a:pt x="110" y="9"/>
                    <a:pt x="111" y="10"/>
                  </a:cubicBezTo>
                  <a:cubicBezTo>
                    <a:pt x="110" y="10"/>
                    <a:pt x="110" y="10"/>
                    <a:pt x="110" y="10"/>
                  </a:cubicBezTo>
                  <a:cubicBezTo>
                    <a:pt x="71" y="40"/>
                    <a:pt x="71" y="40"/>
                    <a:pt x="71" y="40"/>
                  </a:cubicBezTo>
                  <a:cubicBezTo>
                    <a:pt x="71" y="40"/>
                    <a:pt x="71" y="40"/>
                    <a:pt x="71" y="40"/>
                  </a:cubicBezTo>
                  <a:cubicBezTo>
                    <a:pt x="71" y="40"/>
                    <a:pt x="71" y="40"/>
                    <a:pt x="71" y="40"/>
                  </a:cubicBezTo>
                  <a:cubicBezTo>
                    <a:pt x="61" y="47"/>
                    <a:pt x="61" y="47"/>
                    <a:pt x="61" y="47"/>
                  </a:cubicBezTo>
                  <a:moveTo>
                    <a:pt x="109" y="0"/>
                  </a:moveTo>
                  <a:cubicBezTo>
                    <a:pt x="13" y="0"/>
                    <a:pt x="13" y="0"/>
                    <a:pt x="13" y="0"/>
                  </a:cubicBezTo>
                  <a:cubicBezTo>
                    <a:pt x="6" y="0"/>
                    <a:pt x="1" y="5"/>
                    <a:pt x="0" y="11"/>
                  </a:cubicBezTo>
                  <a:cubicBezTo>
                    <a:pt x="0" y="77"/>
                    <a:pt x="0" y="77"/>
                    <a:pt x="0" y="77"/>
                  </a:cubicBezTo>
                  <a:cubicBezTo>
                    <a:pt x="1" y="84"/>
                    <a:pt x="6" y="88"/>
                    <a:pt x="13" y="88"/>
                  </a:cubicBezTo>
                  <a:cubicBezTo>
                    <a:pt x="74" y="88"/>
                    <a:pt x="74" y="88"/>
                    <a:pt x="74" y="88"/>
                  </a:cubicBezTo>
                  <a:cubicBezTo>
                    <a:pt x="74" y="104"/>
                    <a:pt x="74" y="104"/>
                    <a:pt x="74" y="104"/>
                  </a:cubicBezTo>
                  <a:cubicBezTo>
                    <a:pt x="74" y="107"/>
                    <a:pt x="75" y="109"/>
                    <a:pt x="78" y="111"/>
                  </a:cubicBezTo>
                  <a:cubicBezTo>
                    <a:pt x="80" y="112"/>
                    <a:pt x="82" y="113"/>
                    <a:pt x="85" y="113"/>
                  </a:cubicBezTo>
                  <a:cubicBezTo>
                    <a:pt x="145" y="113"/>
                    <a:pt x="145" y="113"/>
                    <a:pt x="145" y="113"/>
                  </a:cubicBezTo>
                  <a:cubicBezTo>
                    <a:pt x="148" y="113"/>
                    <a:pt x="151" y="112"/>
                    <a:pt x="153" y="111"/>
                  </a:cubicBezTo>
                  <a:cubicBezTo>
                    <a:pt x="155" y="109"/>
                    <a:pt x="157" y="107"/>
                    <a:pt x="157" y="104"/>
                  </a:cubicBezTo>
                  <a:cubicBezTo>
                    <a:pt x="157" y="61"/>
                    <a:pt x="157" y="61"/>
                    <a:pt x="157" y="61"/>
                  </a:cubicBezTo>
                  <a:cubicBezTo>
                    <a:pt x="157" y="59"/>
                    <a:pt x="155" y="56"/>
                    <a:pt x="153" y="55"/>
                  </a:cubicBezTo>
                  <a:cubicBezTo>
                    <a:pt x="151" y="53"/>
                    <a:pt x="148" y="53"/>
                    <a:pt x="145" y="53"/>
                  </a:cubicBezTo>
                  <a:cubicBezTo>
                    <a:pt x="121" y="53"/>
                    <a:pt x="121" y="53"/>
                    <a:pt x="121" y="53"/>
                  </a:cubicBezTo>
                  <a:cubicBezTo>
                    <a:pt x="121" y="11"/>
                    <a:pt x="121" y="11"/>
                    <a:pt x="121" y="11"/>
                  </a:cubicBezTo>
                  <a:cubicBezTo>
                    <a:pt x="121" y="5"/>
                    <a:pt x="115" y="0"/>
                    <a:pt x="109" y="0"/>
                  </a:cubicBezTo>
                </a:path>
              </a:pathLst>
            </a:custGeom>
            <a:solidFill>
              <a:schemeClr val="bg1"/>
            </a:solidFill>
            <a:ln w="9525">
              <a:noFill/>
            </a:ln>
          </p:spPr>
          <p:txBody>
            <a:bodyPr/>
            <a:lstStyle/>
            <a:p>
              <a:endParaRPr lang="zh-CN" altLang="en-US" sz="1013"/>
            </a:p>
          </p:txBody>
        </p:sp>
      </p:grpSp>
    </p:spTree>
    <p:extLst>
      <p:ext uri="{BB962C8B-B14F-4D97-AF65-F5344CB8AC3E}">
        <p14:creationId xmlns:p14="http://schemas.microsoft.com/office/powerpoint/2010/main" val="326615292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style.rotation</p:attrName>
                                        </p:attrNameLst>
                                      </p:cBhvr>
                                      <p:tavLst>
                                        <p:tav tm="0">
                                          <p:val>
                                            <p:fltVal val="360"/>
                                          </p:val>
                                        </p:tav>
                                        <p:tav tm="100000">
                                          <p:val>
                                            <p:fltVal val="0"/>
                                          </p:val>
                                        </p:tav>
                                      </p:tavLst>
                                    </p:anim>
                                    <p:animEffect transition="in" filter="fade">
                                      <p:cBhvr>
                                        <p:cTn id="10" dur="750"/>
                                        <p:tgtEl>
                                          <p:spTgt spid="3"/>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25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175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96742" y="784384"/>
            <a:ext cx="4235291" cy="2037399"/>
            <a:chOff x="596742" y="784384"/>
            <a:chExt cx="4235291" cy="2037399"/>
          </a:xfrm>
        </p:grpSpPr>
        <p:sp>
          <p:nvSpPr>
            <p:cNvPr id="232" name="圆角矩形标注"/>
            <p:cNvSpPr/>
            <p:nvPr/>
          </p:nvSpPr>
          <p:spPr>
            <a:xfrm>
              <a:off x="2676525" y="784384"/>
              <a:ext cx="2155508" cy="1043940"/>
            </a:xfrm>
            <a:prstGeom prst="wedgeRoundRectCallout">
              <a:avLst>
                <a:gd name="adj1" fmla="val -49270"/>
                <a:gd name="adj2" fmla="val 88868"/>
                <a:gd name="adj3" fmla="val 16667"/>
              </a:avLst>
            </a:prstGeom>
            <a:solidFill>
              <a:srgbClr val="EADBC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sym typeface="+mn-ea"/>
              </a:endParaRPr>
            </a:p>
          </p:txBody>
        </p:sp>
        <p:sp>
          <p:nvSpPr>
            <p:cNvPr id="58" name="文本框 20"/>
            <p:cNvSpPr txBox="1"/>
            <p:nvPr/>
          </p:nvSpPr>
          <p:spPr>
            <a:xfrm flipH="1">
              <a:off x="3088005" y="968217"/>
              <a:ext cx="1323975"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36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19%</a:t>
              </a:r>
            </a:p>
          </p:txBody>
        </p:sp>
        <p:grpSp>
          <p:nvGrpSpPr>
            <p:cNvPr id="34" name="组合 33"/>
            <p:cNvGrpSpPr/>
            <p:nvPr/>
          </p:nvGrpSpPr>
          <p:grpSpPr>
            <a:xfrm>
              <a:off x="596742" y="1901191"/>
              <a:ext cx="2384584" cy="920592"/>
              <a:chOff x="1424" y="4442"/>
              <a:chExt cx="5007" cy="1933"/>
            </a:xfrm>
          </p:grpSpPr>
          <p:sp>
            <p:nvSpPr>
              <p:cNvPr id="31" name="文本框 20"/>
              <p:cNvSpPr txBox="1"/>
              <p:nvPr/>
            </p:nvSpPr>
            <p:spPr>
              <a:xfrm flipH="1">
                <a:off x="1424" y="4442"/>
                <a:ext cx="3170" cy="67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32" name="文本框 22"/>
              <p:cNvSpPr txBox="1"/>
              <p:nvPr/>
            </p:nvSpPr>
            <p:spPr>
              <a:xfrm flipH="1">
                <a:off x="1426" y="5163"/>
                <a:ext cx="5005" cy="121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33" name="直接连接符 32"/>
              <p:cNvCxnSpPr/>
              <p:nvPr/>
            </p:nvCxnSpPr>
            <p:spPr>
              <a:xfrm>
                <a:off x="1634" y="5067"/>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grpSp>
        <p:nvGrpSpPr>
          <p:cNvPr id="9" name="组合 8"/>
          <p:cNvGrpSpPr/>
          <p:nvPr/>
        </p:nvGrpSpPr>
        <p:grpSpPr>
          <a:xfrm>
            <a:off x="4411981" y="1590199"/>
            <a:ext cx="4156709" cy="1840708"/>
            <a:chOff x="4411981" y="1590199"/>
            <a:chExt cx="4156709" cy="1840708"/>
          </a:xfrm>
        </p:grpSpPr>
        <p:sp>
          <p:nvSpPr>
            <p:cNvPr id="234" name="圆角矩形标注"/>
            <p:cNvSpPr/>
            <p:nvPr/>
          </p:nvSpPr>
          <p:spPr>
            <a:xfrm flipH="1">
              <a:off x="4411981" y="1590199"/>
              <a:ext cx="1928336" cy="1213961"/>
            </a:xfrm>
            <a:custGeom>
              <a:avLst/>
              <a:gdLst>
                <a:gd name="connsiteX0" fmla="*/ 153754 w 935330"/>
                <a:gd name="connsiteY0" fmla="*/ 0 h 460000"/>
                <a:gd name="connsiteX1" fmla="*/ 781576 w 935330"/>
                <a:gd name="connsiteY1" fmla="*/ 0 h 460000"/>
                <a:gd name="connsiteX2" fmla="*/ 935330 w 935330"/>
                <a:gd name="connsiteY2" fmla="*/ 153754 h 460000"/>
                <a:gd name="connsiteX3" fmla="*/ 781576 w 935330"/>
                <a:gd name="connsiteY3" fmla="*/ 307508 h 460000"/>
                <a:gd name="connsiteX4" fmla="*/ 295997 w 935330"/>
                <a:gd name="connsiteY4" fmla="*/ 307508 h 460000"/>
                <a:gd name="connsiteX5" fmla="*/ 99282 w 935330"/>
                <a:gd name="connsiteY5" fmla="*/ 460000 h 460000"/>
                <a:gd name="connsiteX6" fmla="*/ 209707 w 935330"/>
                <a:gd name="connsiteY6" fmla="*/ 307508 h 460000"/>
                <a:gd name="connsiteX7" fmla="*/ 153754 w 935330"/>
                <a:gd name="connsiteY7" fmla="*/ 307508 h 460000"/>
                <a:gd name="connsiteX8" fmla="*/ 0 w 935330"/>
                <a:gd name="connsiteY8" fmla="*/ 153754 h 460000"/>
                <a:gd name="connsiteX9" fmla="*/ 153754 w 935330"/>
                <a:gd name="connsiteY9" fmla="*/ 0 h 4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5330" h="460000">
                  <a:moveTo>
                    <a:pt x="153754" y="0"/>
                  </a:moveTo>
                  <a:lnTo>
                    <a:pt x="781576" y="0"/>
                  </a:lnTo>
                  <a:cubicBezTo>
                    <a:pt x="866492" y="0"/>
                    <a:pt x="935330" y="68838"/>
                    <a:pt x="935330" y="153754"/>
                  </a:cubicBezTo>
                  <a:cubicBezTo>
                    <a:pt x="935330" y="238670"/>
                    <a:pt x="866492" y="307508"/>
                    <a:pt x="781576" y="307508"/>
                  </a:cubicBezTo>
                  <a:lnTo>
                    <a:pt x="295997" y="307508"/>
                  </a:lnTo>
                  <a:lnTo>
                    <a:pt x="99282" y="460000"/>
                  </a:lnTo>
                  <a:lnTo>
                    <a:pt x="209707" y="307508"/>
                  </a:lnTo>
                  <a:lnTo>
                    <a:pt x="153754" y="307508"/>
                  </a:lnTo>
                  <a:cubicBezTo>
                    <a:pt x="68838" y="307508"/>
                    <a:pt x="0" y="238670"/>
                    <a:pt x="0" y="153754"/>
                  </a:cubicBezTo>
                  <a:cubicBezTo>
                    <a:pt x="0" y="68838"/>
                    <a:pt x="68838" y="0"/>
                    <a:pt x="153754" y="0"/>
                  </a:cubicBezTo>
                  <a:close/>
                </a:path>
              </a:pathLst>
            </a:custGeom>
            <a:solidFill>
              <a:srgbClr val="A28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68580" tIns="34290" rIns="68580" bIns="34290"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sym typeface="+mn-ea"/>
              </a:endParaRPr>
            </a:p>
          </p:txBody>
        </p:sp>
        <p:sp>
          <p:nvSpPr>
            <p:cNvPr id="6" name="文本框 20"/>
            <p:cNvSpPr txBox="1"/>
            <p:nvPr/>
          </p:nvSpPr>
          <p:spPr>
            <a:xfrm flipH="1">
              <a:off x="4664869" y="1683068"/>
              <a:ext cx="1323975"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3600">
                  <a:solidFill>
                    <a:schemeClr val="bg1"/>
                  </a:solidFill>
                  <a:latin typeface="Impact" panose="020B0806030902050204" charset="0"/>
                  <a:ea typeface="微软雅黑" panose="020B0503020204020204" charset="-122"/>
                  <a:sym typeface="Arial" panose="020B0604020202020204" pitchFamily="34" charset="0"/>
                </a:rPr>
                <a:t>19%</a:t>
              </a:r>
            </a:p>
          </p:txBody>
        </p:sp>
        <p:grpSp>
          <p:nvGrpSpPr>
            <p:cNvPr id="35" name="组合 34"/>
            <p:cNvGrpSpPr/>
            <p:nvPr/>
          </p:nvGrpSpPr>
          <p:grpSpPr>
            <a:xfrm>
              <a:off x="6291262" y="2510315"/>
              <a:ext cx="2277428" cy="920592"/>
              <a:chOff x="7775" y="4442"/>
              <a:chExt cx="4782" cy="1933"/>
            </a:xfrm>
          </p:grpSpPr>
          <p:sp>
            <p:nvSpPr>
              <p:cNvPr id="16" name="文本框 20"/>
              <p:cNvSpPr txBox="1"/>
              <p:nvPr/>
            </p:nvSpPr>
            <p:spPr>
              <a:xfrm flipH="1">
                <a:off x="7775" y="4442"/>
                <a:ext cx="3170" cy="67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7" name="文本框 22"/>
              <p:cNvSpPr txBox="1"/>
              <p:nvPr/>
            </p:nvSpPr>
            <p:spPr>
              <a:xfrm flipH="1">
                <a:off x="7777" y="5163"/>
                <a:ext cx="4780" cy="121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8" name="直接连接符 17"/>
              <p:cNvCxnSpPr/>
              <p:nvPr/>
            </p:nvCxnSpPr>
            <p:spPr>
              <a:xfrm>
                <a:off x="7985" y="5067"/>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1634014" y="2428399"/>
            <a:ext cx="3935254" cy="2152652"/>
            <a:chOff x="1634014" y="2428399"/>
            <a:chExt cx="3935254" cy="2152652"/>
          </a:xfrm>
        </p:grpSpPr>
        <p:sp>
          <p:nvSpPr>
            <p:cNvPr id="4" name="圆角矩形标注"/>
            <p:cNvSpPr/>
            <p:nvPr/>
          </p:nvSpPr>
          <p:spPr>
            <a:xfrm>
              <a:off x="3413760" y="2428399"/>
              <a:ext cx="2155508" cy="1043940"/>
            </a:xfrm>
            <a:prstGeom prst="wedgeRoundRectCallout">
              <a:avLst>
                <a:gd name="adj1" fmla="val -52938"/>
                <a:gd name="adj2" fmla="val 93248"/>
                <a:gd name="adj3" fmla="val 16667"/>
              </a:avLst>
            </a:prstGeom>
            <a:solidFill>
              <a:srgbClr val="EADBC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dirty="0">
                <a:solidFill>
                  <a:srgbClr val="FFFFFF"/>
                </a:solidFill>
                <a:sym typeface="+mn-ea"/>
              </a:endParaRPr>
            </a:p>
          </p:txBody>
        </p:sp>
        <p:sp>
          <p:nvSpPr>
            <p:cNvPr id="7" name="文本框 20"/>
            <p:cNvSpPr txBox="1"/>
            <p:nvPr/>
          </p:nvSpPr>
          <p:spPr>
            <a:xfrm flipH="1">
              <a:off x="3829526" y="2639378"/>
              <a:ext cx="1323975" cy="64633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en-US" altLang="zh-CN" sz="36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19%</a:t>
              </a:r>
            </a:p>
          </p:txBody>
        </p:sp>
        <p:grpSp>
          <p:nvGrpSpPr>
            <p:cNvPr id="29" name="组合 28"/>
            <p:cNvGrpSpPr/>
            <p:nvPr/>
          </p:nvGrpSpPr>
          <p:grpSpPr>
            <a:xfrm>
              <a:off x="1634014" y="3660459"/>
              <a:ext cx="2313146" cy="920592"/>
              <a:chOff x="14126" y="4442"/>
              <a:chExt cx="4857" cy="1933"/>
            </a:xfrm>
          </p:grpSpPr>
          <p:sp>
            <p:nvSpPr>
              <p:cNvPr id="19" name="文本框 20"/>
              <p:cNvSpPr txBox="1"/>
              <p:nvPr/>
            </p:nvSpPr>
            <p:spPr>
              <a:xfrm flipH="1">
                <a:off x="14126" y="4442"/>
                <a:ext cx="3170" cy="679"/>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0" name="文本框 22"/>
              <p:cNvSpPr txBox="1"/>
              <p:nvPr/>
            </p:nvSpPr>
            <p:spPr>
              <a:xfrm flipH="1">
                <a:off x="14128" y="5163"/>
                <a:ext cx="4855" cy="1212"/>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21" name="直接连接符 20"/>
              <p:cNvCxnSpPr/>
              <p:nvPr/>
            </p:nvCxnSpPr>
            <p:spPr>
              <a:xfrm>
                <a:off x="14336" y="5067"/>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19272663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514350" y="1535430"/>
            <a:ext cx="1572578" cy="2890838"/>
            <a:chOff x="514350" y="1535430"/>
            <a:chExt cx="1572578" cy="2890838"/>
          </a:xfrm>
        </p:grpSpPr>
        <p:grpSp>
          <p:nvGrpSpPr>
            <p:cNvPr id="43" name="组合 42"/>
            <p:cNvGrpSpPr/>
            <p:nvPr/>
          </p:nvGrpSpPr>
          <p:grpSpPr>
            <a:xfrm>
              <a:off x="514350" y="1535430"/>
              <a:ext cx="1572578" cy="1082041"/>
              <a:chOff x="1750" y="3417"/>
              <a:chExt cx="3302" cy="2272"/>
            </a:xfrm>
          </p:grpSpPr>
          <p:sp>
            <p:nvSpPr>
              <p:cNvPr id="44"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45"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46" name="直接连接符 45"/>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53" name="圈箭头"/>
            <p:cNvSpPr/>
            <p:nvPr/>
          </p:nvSpPr>
          <p:spPr>
            <a:xfrm rot="16200000">
              <a:off x="976789" y="2853390"/>
              <a:ext cx="648000" cy="648000"/>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cxnSp>
          <p:nvCxnSpPr>
            <p:cNvPr id="29" name="直接连接符 28"/>
            <p:cNvCxnSpPr/>
            <p:nvPr/>
          </p:nvCxnSpPr>
          <p:spPr>
            <a:xfrm>
              <a:off x="1301115" y="3501390"/>
              <a:ext cx="0" cy="502444"/>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立方体 2"/>
            <p:cNvSpPr/>
            <p:nvPr/>
          </p:nvSpPr>
          <p:spPr>
            <a:xfrm>
              <a:off x="775335" y="3911918"/>
              <a:ext cx="1050608" cy="514350"/>
            </a:xfrm>
            <a:prstGeom prst="cube">
              <a:avLst/>
            </a:prstGeom>
            <a:solidFill>
              <a:srgbClr val="E6D2B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7" name="组合 36"/>
          <p:cNvGrpSpPr/>
          <p:nvPr/>
        </p:nvGrpSpPr>
        <p:grpSpPr>
          <a:xfrm>
            <a:off x="2133124" y="1033939"/>
            <a:ext cx="1572578" cy="3049905"/>
            <a:chOff x="2133124" y="1033939"/>
            <a:chExt cx="1572578" cy="3049905"/>
          </a:xfrm>
        </p:grpSpPr>
        <p:grpSp>
          <p:nvGrpSpPr>
            <p:cNvPr id="8" name="组合 7"/>
            <p:cNvGrpSpPr/>
            <p:nvPr/>
          </p:nvGrpSpPr>
          <p:grpSpPr>
            <a:xfrm>
              <a:off x="2133124" y="1033939"/>
              <a:ext cx="1572578" cy="1082041"/>
              <a:chOff x="1750" y="3417"/>
              <a:chExt cx="3302" cy="2272"/>
            </a:xfrm>
          </p:grpSpPr>
          <p:sp>
            <p:nvSpPr>
              <p:cNvPr id="9"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0"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1" name="直接连接符 10"/>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2" name="圈箭头"/>
            <p:cNvSpPr/>
            <p:nvPr/>
          </p:nvSpPr>
          <p:spPr>
            <a:xfrm rot="16200000">
              <a:off x="2595563" y="2351899"/>
              <a:ext cx="648000" cy="648000"/>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cxnSp>
          <p:nvCxnSpPr>
            <p:cNvPr id="30" name="直接连接符 29"/>
            <p:cNvCxnSpPr/>
            <p:nvPr/>
          </p:nvCxnSpPr>
          <p:spPr>
            <a:xfrm>
              <a:off x="2919889" y="2998946"/>
              <a:ext cx="0" cy="594000"/>
            </a:xfrm>
            <a:prstGeom prst="line">
              <a:avLst/>
            </a:prstGeom>
            <a:solidFill>
              <a:srgbClr val="E6D2BD"/>
            </a:solid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立方体 3"/>
            <p:cNvSpPr/>
            <p:nvPr/>
          </p:nvSpPr>
          <p:spPr>
            <a:xfrm>
              <a:off x="2393632" y="3569494"/>
              <a:ext cx="1050608" cy="514350"/>
            </a:xfrm>
            <a:prstGeom prst="cube">
              <a:avLst/>
            </a:prstGeom>
            <a:solidFill>
              <a:srgbClr val="E6D2B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6" name="组合 35"/>
          <p:cNvGrpSpPr/>
          <p:nvPr/>
        </p:nvGrpSpPr>
        <p:grpSpPr>
          <a:xfrm>
            <a:off x="3751421" y="1535430"/>
            <a:ext cx="1572578" cy="2890838"/>
            <a:chOff x="3751421" y="1535430"/>
            <a:chExt cx="1572578" cy="2890838"/>
          </a:xfrm>
        </p:grpSpPr>
        <p:grpSp>
          <p:nvGrpSpPr>
            <p:cNvPr id="13" name="组合 12"/>
            <p:cNvGrpSpPr/>
            <p:nvPr/>
          </p:nvGrpSpPr>
          <p:grpSpPr>
            <a:xfrm>
              <a:off x="3751421" y="1535430"/>
              <a:ext cx="1572578" cy="1082041"/>
              <a:chOff x="1750" y="3417"/>
              <a:chExt cx="3302" cy="2272"/>
            </a:xfrm>
          </p:grpSpPr>
          <p:sp>
            <p:nvSpPr>
              <p:cNvPr id="14"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15"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16" name="直接连接符 15"/>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17" name="圈箭头"/>
            <p:cNvSpPr/>
            <p:nvPr/>
          </p:nvSpPr>
          <p:spPr>
            <a:xfrm rot="16200000">
              <a:off x="4213860" y="2853390"/>
              <a:ext cx="648000" cy="648000"/>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cxnSp>
          <p:nvCxnSpPr>
            <p:cNvPr id="31" name="直接连接符 30"/>
            <p:cNvCxnSpPr/>
            <p:nvPr/>
          </p:nvCxnSpPr>
          <p:spPr>
            <a:xfrm>
              <a:off x="4538186" y="3409474"/>
              <a:ext cx="0" cy="502444"/>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立方体 4"/>
            <p:cNvSpPr/>
            <p:nvPr/>
          </p:nvSpPr>
          <p:spPr>
            <a:xfrm>
              <a:off x="4011930" y="3911918"/>
              <a:ext cx="1050608" cy="514350"/>
            </a:xfrm>
            <a:prstGeom prst="cube">
              <a:avLst/>
            </a:prstGeom>
            <a:solidFill>
              <a:srgbClr val="E6D2B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5" name="组合 34"/>
          <p:cNvGrpSpPr/>
          <p:nvPr/>
        </p:nvGrpSpPr>
        <p:grpSpPr>
          <a:xfrm>
            <a:off x="5369242" y="1091089"/>
            <a:ext cx="1572578" cy="2992755"/>
            <a:chOff x="5369242" y="1091089"/>
            <a:chExt cx="1572578" cy="2992755"/>
          </a:xfrm>
        </p:grpSpPr>
        <p:grpSp>
          <p:nvGrpSpPr>
            <p:cNvPr id="18" name="组合 17"/>
            <p:cNvGrpSpPr/>
            <p:nvPr/>
          </p:nvGrpSpPr>
          <p:grpSpPr>
            <a:xfrm>
              <a:off x="5369242" y="1091089"/>
              <a:ext cx="1572578" cy="1082041"/>
              <a:chOff x="1750" y="3417"/>
              <a:chExt cx="3302" cy="2272"/>
            </a:xfrm>
          </p:grpSpPr>
          <p:sp>
            <p:nvSpPr>
              <p:cNvPr id="19"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0"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21" name="直接连接符 20"/>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23" name="圈箭头"/>
            <p:cNvSpPr/>
            <p:nvPr/>
          </p:nvSpPr>
          <p:spPr>
            <a:xfrm rot="16200000">
              <a:off x="5831681" y="2409049"/>
              <a:ext cx="648000" cy="648000"/>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cxnSp>
          <p:nvCxnSpPr>
            <p:cNvPr id="32" name="直接连接符 31"/>
            <p:cNvCxnSpPr/>
            <p:nvPr/>
          </p:nvCxnSpPr>
          <p:spPr>
            <a:xfrm>
              <a:off x="6156008" y="3056096"/>
              <a:ext cx="0" cy="513000"/>
            </a:xfrm>
            <a:prstGeom prst="line">
              <a:avLst/>
            </a:prstGeom>
            <a:solidFill>
              <a:srgbClr val="E6D2BD"/>
            </a:solid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立方体 5"/>
            <p:cNvSpPr/>
            <p:nvPr/>
          </p:nvSpPr>
          <p:spPr>
            <a:xfrm>
              <a:off x="5630227" y="3569494"/>
              <a:ext cx="1050608" cy="514350"/>
            </a:xfrm>
            <a:prstGeom prst="cube">
              <a:avLst/>
            </a:prstGeom>
            <a:solidFill>
              <a:srgbClr val="E6D2B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a:off x="6987540" y="1592580"/>
            <a:ext cx="1572578" cy="2833688"/>
            <a:chOff x="6987540" y="1592580"/>
            <a:chExt cx="1572578" cy="2833688"/>
          </a:xfrm>
        </p:grpSpPr>
        <p:grpSp>
          <p:nvGrpSpPr>
            <p:cNvPr id="24" name="组合 23"/>
            <p:cNvGrpSpPr/>
            <p:nvPr/>
          </p:nvGrpSpPr>
          <p:grpSpPr>
            <a:xfrm>
              <a:off x="6987540" y="1592580"/>
              <a:ext cx="1572578" cy="1082041"/>
              <a:chOff x="1750" y="3417"/>
              <a:chExt cx="3302" cy="2272"/>
            </a:xfrm>
          </p:grpSpPr>
          <p:sp>
            <p:nvSpPr>
              <p:cNvPr id="25" name="文本框 20"/>
              <p:cNvSpPr txBox="1"/>
              <p:nvPr/>
            </p:nvSpPr>
            <p:spPr>
              <a:xfrm flipH="1">
                <a:off x="1816" y="3417"/>
                <a:ext cx="3170" cy="679"/>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5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6" name="文本框 22"/>
              <p:cNvSpPr txBox="1"/>
              <p:nvPr/>
            </p:nvSpPr>
            <p:spPr>
              <a:xfrm flipH="1">
                <a:off x="1750" y="4138"/>
                <a:ext cx="3302" cy="1551"/>
              </a:xfrm>
              <a:prstGeom prst="rect">
                <a:avLst/>
              </a:prstGeom>
              <a:noFill/>
              <a:ln w="9525">
                <a:noFill/>
                <a:miter/>
              </a:ln>
              <a:effectLst>
                <a:outerShdw sx="999" sy="999" algn="ctr" rotWithShape="0">
                  <a:srgbClr val="000000"/>
                </a:outerShdw>
              </a:effectLst>
            </p:spPr>
            <p:txBody>
              <a:bodyPr wrap="square" anchor="t">
                <a:spAutoFit/>
              </a:bodyPr>
              <a:lstStyle/>
              <a:p>
                <a:pPr lvl="0" algn="ctr"/>
                <a:r>
                  <a:rPr lang="zh-CN" altLang="en-US" sz="105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cxnSp>
            <p:nvCxnSpPr>
              <p:cNvPr id="27" name="直接连接符 26"/>
              <p:cNvCxnSpPr/>
              <p:nvPr/>
            </p:nvCxnSpPr>
            <p:spPr>
              <a:xfrm>
                <a:off x="2211" y="4042"/>
                <a:ext cx="2381" cy="0"/>
              </a:xfrm>
              <a:prstGeom prst="line">
                <a:avLst/>
              </a:prstGeom>
              <a:ln w="15875">
                <a:solidFill>
                  <a:schemeClr val="tx1">
                    <a:lumMod val="75000"/>
                    <a:lumOff val="25000"/>
                  </a:schemeClr>
                </a:solidFill>
                <a:prstDash val="solid"/>
              </a:ln>
              <a:effectLst/>
            </p:spPr>
            <p:style>
              <a:lnRef idx="1">
                <a:schemeClr val="accent1"/>
              </a:lnRef>
              <a:fillRef idx="0">
                <a:schemeClr val="accent1"/>
              </a:fillRef>
              <a:effectRef idx="0">
                <a:schemeClr val="accent1"/>
              </a:effectRef>
              <a:fontRef idx="minor">
                <a:schemeClr val="tx1"/>
              </a:fontRef>
            </p:style>
          </p:cxnSp>
        </p:grpSp>
        <p:sp>
          <p:nvSpPr>
            <p:cNvPr id="28" name="圈箭头"/>
            <p:cNvSpPr/>
            <p:nvPr/>
          </p:nvSpPr>
          <p:spPr>
            <a:xfrm rot="16200000">
              <a:off x="7449979" y="2910540"/>
              <a:ext cx="648000" cy="648000"/>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E6D2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3">
                <a:solidFill>
                  <a:srgbClr val="FFFFFF"/>
                </a:solidFill>
              </a:endParaRPr>
            </a:p>
          </p:txBody>
        </p:sp>
        <p:cxnSp>
          <p:nvCxnSpPr>
            <p:cNvPr id="33" name="直接连接符 32"/>
            <p:cNvCxnSpPr/>
            <p:nvPr/>
          </p:nvCxnSpPr>
          <p:spPr>
            <a:xfrm>
              <a:off x="7774305" y="3501390"/>
              <a:ext cx="0" cy="48600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立方体 6"/>
            <p:cNvSpPr/>
            <p:nvPr/>
          </p:nvSpPr>
          <p:spPr>
            <a:xfrm>
              <a:off x="7248525" y="3911918"/>
              <a:ext cx="1050608" cy="514350"/>
            </a:xfrm>
            <a:prstGeom prst="cube">
              <a:avLst/>
            </a:prstGeom>
            <a:solidFill>
              <a:srgbClr val="E6D2B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6313367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0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1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anim calcmode="lin" valueType="num">
                                      <p:cBhvr>
                                        <p:cTn id="23" dur="1000" fill="hold"/>
                                        <p:tgtEl>
                                          <p:spTgt spid="35"/>
                                        </p:tgtEl>
                                        <p:attrNameLst>
                                          <p:attrName>ppt_x</p:attrName>
                                        </p:attrNameLst>
                                      </p:cBhvr>
                                      <p:tavLst>
                                        <p:tav tm="0">
                                          <p:val>
                                            <p:strVal val="#ppt_x"/>
                                          </p:val>
                                        </p:tav>
                                        <p:tav tm="100000">
                                          <p:val>
                                            <p:strVal val="#ppt_x"/>
                                          </p:val>
                                        </p:tav>
                                      </p:tavLst>
                                    </p:anim>
                                    <p:anim calcmode="lin" valueType="num">
                                      <p:cBhvr>
                                        <p:cTn id="24" dur="10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3831" y="947738"/>
            <a:ext cx="8810625" cy="3505378"/>
            <a:chOff x="169545" y="1176338"/>
            <a:chExt cx="8810625" cy="3505378"/>
          </a:xfrm>
        </p:grpSpPr>
        <p:sp>
          <p:nvSpPr>
            <p:cNvPr id="362" name="搜索"/>
            <p:cNvSpPr/>
            <p:nvPr/>
          </p:nvSpPr>
          <p:spPr>
            <a:xfrm rot="2040000">
              <a:off x="169545" y="2357438"/>
              <a:ext cx="1662589" cy="2145030"/>
            </a:xfrm>
            <a:custGeom>
              <a:avLst/>
              <a:gdLst/>
              <a:ahLst/>
              <a:cxnLst/>
              <a:rect l="l" t="t" r="r" b="b"/>
              <a:pathLst>
                <a:path w="926557" h="1124410">
                  <a:moveTo>
                    <a:pt x="319502" y="42976"/>
                  </a:moveTo>
                  <a:cubicBezTo>
                    <a:pt x="167768" y="42976"/>
                    <a:pt x="44763" y="161072"/>
                    <a:pt x="44763" y="306750"/>
                  </a:cubicBezTo>
                  <a:cubicBezTo>
                    <a:pt x="44763" y="452429"/>
                    <a:pt x="167768" y="570525"/>
                    <a:pt x="319502" y="570525"/>
                  </a:cubicBezTo>
                  <a:cubicBezTo>
                    <a:pt x="471237" y="570525"/>
                    <a:pt x="594242" y="452429"/>
                    <a:pt x="594242" y="306750"/>
                  </a:cubicBezTo>
                  <a:cubicBezTo>
                    <a:pt x="594242" y="161072"/>
                    <a:pt x="471237" y="42976"/>
                    <a:pt x="319502" y="42976"/>
                  </a:cubicBezTo>
                  <a:close/>
                  <a:moveTo>
                    <a:pt x="319502" y="0"/>
                  </a:moveTo>
                  <a:cubicBezTo>
                    <a:pt x="495959" y="0"/>
                    <a:pt x="639005" y="137337"/>
                    <a:pt x="639005" y="306750"/>
                  </a:cubicBezTo>
                  <a:cubicBezTo>
                    <a:pt x="639005" y="405310"/>
                    <a:pt x="590590" y="493013"/>
                    <a:pt x="515156" y="548896"/>
                  </a:cubicBezTo>
                  <a:lnTo>
                    <a:pt x="582115" y="648710"/>
                  </a:lnTo>
                  <a:lnTo>
                    <a:pt x="602593" y="634624"/>
                  </a:lnTo>
                  <a:cubicBezTo>
                    <a:pt x="861748" y="850694"/>
                    <a:pt x="940987" y="1016410"/>
                    <a:pt x="924472" y="1076071"/>
                  </a:cubicBezTo>
                  <a:cubicBezTo>
                    <a:pt x="918911" y="1116496"/>
                    <a:pt x="880404" y="1127298"/>
                    <a:pt x="856539" y="1123792"/>
                  </a:cubicBezTo>
                  <a:cubicBezTo>
                    <a:pt x="699114" y="1087767"/>
                    <a:pt x="580304" y="803802"/>
                    <a:pt x="527916" y="685990"/>
                  </a:cubicBezTo>
                  <a:lnTo>
                    <a:pt x="547442" y="672559"/>
                  </a:lnTo>
                  <a:lnTo>
                    <a:pt x="479840" y="571786"/>
                  </a:lnTo>
                  <a:cubicBezTo>
                    <a:pt x="432836" y="598404"/>
                    <a:pt x="378006" y="613501"/>
                    <a:pt x="319502" y="613501"/>
                  </a:cubicBezTo>
                  <a:cubicBezTo>
                    <a:pt x="143046" y="613501"/>
                    <a:pt x="0" y="476164"/>
                    <a:pt x="0" y="306750"/>
                  </a:cubicBezTo>
                  <a:cubicBezTo>
                    <a:pt x="0" y="137337"/>
                    <a:pt x="143046" y="0"/>
                    <a:pt x="319502" y="0"/>
                  </a:cubicBezTo>
                  <a:close/>
                </a:path>
              </a:pathLst>
            </a:custGeom>
            <a:solidFill>
              <a:srgbClr val="A284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000">
                <a:solidFill>
                  <a:srgbClr val="FFFFFF"/>
                </a:solidFill>
              </a:endParaRPr>
            </a:p>
          </p:txBody>
        </p:sp>
        <p:sp>
          <p:nvSpPr>
            <p:cNvPr id="3" name="椭圆 2"/>
            <p:cNvSpPr/>
            <p:nvPr/>
          </p:nvSpPr>
          <p:spPr>
            <a:xfrm>
              <a:off x="651510" y="2467451"/>
              <a:ext cx="808673" cy="808673"/>
            </a:xfrm>
            <a:prstGeom prst="ellipse">
              <a:avLst/>
            </a:prstGeom>
            <a:solidFill>
              <a:srgbClr val="E6D2BD"/>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文本框 20"/>
            <p:cNvSpPr txBox="1"/>
            <p:nvPr/>
          </p:nvSpPr>
          <p:spPr>
            <a:xfrm flipH="1">
              <a:off x="788670" y="2606992"/>
              <a:ext cx="576739" cy="52322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01</a:t>
              </a:r>
            </a:p>
          </p:txBody>
        </p:sp>
        <p:sp>
          <p:nvSpPr>
            <p:cNvPr id="4" name="椭圆 3"/>
            <p:cNvSpPr/>
            <p:nvPr/>
          </p:nvSpPr>
          <p:spPr>
            <a:xfrm>
              <a:off x="2680811" y="2548414"/>
              <a:ext cx="668655" cy="668655"/>
            </a:xfrm>
            <a:prstGeom prst="ellipse">
              <a:avLst/>
            </a:prstGeom>
            <a:solidFill>
              <a:srgbClr val="E6D2BD"/>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7" name="文本框 20"/>
            <p:cNvSpPr txBox="1"/>
            <p:nvPr/>
          </p:nvSpPr>
          <p:spPr>
            <a:xfrm flipH="1">
              <a:off x="2759869" y="2617946"/>
              <a:ext cx="576739" cy="52322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02</a:t>
              </a:r>
            </a:p>
          </p:txBody>
        </p:sp>
        <p:sp>
          <p:nvSpPr>
            <p:cNvPr id="9" name="椭圆 8"/>
            <p:cNvSpPr/>
            <p:nvPr/>
          </p:nvSpPr>
          <p:spPr>
            <a:xfrm>
              <a:off x="4213384" y="1798796"/>
              <a:ext cx="668655" cy="668655"/>
            </a:xfrm>
            <a:prstGeom prst="ellipse">
              <a:avLst/>
            </a:prstGeom>
            <a:solidFill>
              <a:srgbClr val="E6D2BD"/>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0" name="文本框 20"/>
            <p:cNvSpPr txBox="1"/>
            <p:nvPr/>
          </p:nvSpPr>
          <p:spPr>
            <a:xfrm flipH="1">
              <a:off x="4292442" y="1868329"/>
              <a:ext cx="576739" cy="52322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03</a:t>
              </a:r>
            </a:p>
          </p:txBody>
        </p:sp>
        <p:sp>
          <p:nvSpPr>
            <p:cNvPr id="12" name="椭圆 11"/>
            <p:cNvSpPr/>
            <p:nvPr/>
          </p:nvSpPr>
          <p:spPr>
            <a:xfrm>
              <a:off x="5596414" y="2834640"/>
              <a:ext cx="668655" cy="668655"/>
            </a:xfrm>
            <a:prstGeom prst="ellipse">
              <a:avLst/>
            </a:prstGeom>
            <a:solidFill>
              <a:srgbClr val="E6D2BD"/>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3" name="文本框 20"/>
            <p:cNvSpPr txBox="1"/>
            <p:nvPr/>
          </p:nvSpPr>
          <p:spPr>
            <a:xfrm flipH="1">
              <a:off x="5654517" y="2904172"/>
              <a:ext cx="576739" cy="52322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04</a:t>
              </a:r>
            </a:p>
          </p:txBody>
        </p:sp>
        <p:sp>
          <p:nvSpPr>
            <p:cNvPr id="15" name="椭圆 14"/>
            <p:cNvSpPr/>
            <p:nvPr/>
          </p:nvSpPr>
          <p:spPr>
            <a:xfrm>
              <a:off x="7361396" y="2253615"/>
              <a:ext cx="668655" cy="668655"/>
            </a:xfrm>
            <a:prstGeom prst="ellipse">
              <a:avLst/>
            </a:prstGeom>
            <a:solidFill>
              <a:srgbClr val="E6D2BD"/>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6" name="文本框 20"/>
            <p:cNvSpPr txBox="1"/>
            <p:nvPr/>
          </p:nvSpPr>
          <p:spPr>
            <a:xfrm flipH="1">
              <a:off x="7440454" y="2323147"/>
              <a:ext cx="576739" cy="523220"/>
            </a:xfrm>
            <a:prstGeom prst="rect">
              <a:avLst/>
            </a:prstGeom>
            <a:noFill/>
            <a:ln w="9525">
              <a:noFill/>
              <a:miter/>
            </a:ln>
            <a:effectLst>
              <a:outerShdw sx="999" sy="999" algn="ctr" rotWithShape="0">
                <a:srgbClr val="000000"/>
              </a:outerShdw>
            </a:effectLst>
          </p:spPr>
          <p:txBody>
            <a:bodyPr wrap="square" anchor="t">
              <a:spAutoFit/>
            </a:bodyPr>
            <a:lstStyle/>
            <a:p>
              <a:pPr lvl="0"/>
              <a:r>
                <a:rPr lang="en-US" altLang="zh-CN" sz="2800">
                  <a:solidFill>
                    <a:schemeClr val="tx1">
                      <a:lumMod val="75000"/>
                      <a:lumOff val="25000"/>
                    </a:schemeClr>
                  </a:solidFill>
                  <a:latin typeface="Impact" panose="020B0806030902050204" charset="0"/>
                  <a:ea typeface="微软雅黑" panose="020B0503020204020204" charset="-122"/>
                  <a:sym typeface="Arial" panose="020B0604020202020204" pitchFamily="34" charset="0"/>
                </a:rPr>
                <a:t>05</a:t>
              </a:r>
            </a:p>
          </p:txBody>
        </p:sp>
        <p:cxnSp>
          <p:nvCxnSpPr>
            <p:cNvPr id="17" name="直接连接符 16"/>
            <p:cNvCxnSpPr/>
            <p:nvPr/>
          </p:nvCxnSpPr>
          <p:spPr>
            <a:xfrm flipV="1">
              <a:off x="1627823" y="2882742"/>
              <a:ext cx="1052989" cy="72866"/>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3349467" y="2295525"/>
              <a:ext cx="909161" cy="539115"/>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854416" y="2274570"/>
              <a:ext cx="759143" cy="738188"/>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6265069" y="2678430"/>
              <a:ext cx="1091565" cy="458153"/>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flipH="1">
              <a:off x="543401" y="1176338"/>
              <a:ext cx="1509713" cy="3077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3" name="文本框 22"/>
            <p:cNvSpPr txBox="1"/>
            <p:nvPr/>
          </p:nvSpPr>
          <p:spPr>
            <a:xfrm flipH="1">
              <a:off x="543402" y="1489710"/>
              <a:ext cx="178165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24" name="文本框 20"/>
            <p:cNvSpPr txBox="1"/>
            <p:nvPr/>
          </p:nvSpPr>
          <p:spPr>
            <a:xfrm flipH="1">
              <a:off x="2173605" y="3347085"/>
              <a:ext cx="1509713" cy="3077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5" name="文本框 24"/>
            <p:cNvSpPr txBox="1"/>
            <p:nvPr/>
          </p:nvSpPr>
          <p:spPr>
            <a:xfrm flipH="1">
              <a:off x="2173606" y="3660458"/>
              <a:ext cx="178165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26" name="文本框 20"/>
            <p:cNvSpPr txBox="1"/>
            <p:nvPr/>
          </p:nvSpPr>
          <p:spPr>
            <a:xfrm flipH="1">
              <a:off x="4882039" y="1247299"/>
              <a:ext cx="1509713" cy="3077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7" name="文本框 26"/>
            <p:cNvSpPr txBox="1"/>
            <p:nvPr/>
          </p:nvSpPr>
          <p:spPr>
            <a:xfrm flipH="1">
              <a:off x="4882039" y="1560672"/>
              <a:ext cx="178165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28" name="文本框 20"/>
            <p:cNvSpPr txBox="1"/>
            <p:nvPr/>
          </p:nvSpPr>
          <p:spPr>
            <a:xfrm flipH="1">
              <a:off x="4979670" y="3660458"/>
              <a:ext cx="1509713" cy="3077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29" name="文本框 28"/>
            <p:cNvSpPr txBox="1"/>
            <p:nvPr/>
          </p:nvSpPr>
          <p:spPr>
            <a:xfrm flipH="1">
              <a:off x="4979671" y="3973830"/>
              <a:ext cx="178165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sp>
          <p:nvSpPr>
            <p:cNvPr id="30" name="文本框 20"/>
            <p:cNvSpPr txBox="1"/>
            <p:nvPr/>
          </p:nvSpPr>
          <p:spPr>
            <a:xfrm flipH="1">
              <a:off x="7198519" y="3002280"/>
              <a:ext cx="1509713" cy="307777"/>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400" b="1">
                  <a:solidFill>
                    <a:srgbClr val="595959"/>
                  </a:solidFill>
                  <a:latin typeface="微软雅黑" panose="020B0503020204020204" charset="-122"/>
                  <a:ea typeface="微软雅黑" panose="020B0503020204020204" charset="-122"/>
                  <a:sym typeface="Arial" panose="020B0604020202020204" pitchFamily="34" charset="0"/>
                </a:rPr>
                <a:t>单击键入标题 </a:t>
              </a:r>
            </a:p>
          </p:txBody>
        </p:sp>
        <p:sp>
          <p:nvSpPr>
            <p:cNvPr id="31" name="文本框 30"/>
            <p:cNvSpPr txBox="1"/>
            <p:nvPr/>
          </p:nvSpPr>
          <p:spPr>
            <a:xfrm flipH="1">
              <a:off x="7198519" y="3315653"/>
              <a:ext cx="1781651" cy="707886"/>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1000" dirty="0">
                  <a:solidFill>
                    <a:srgbClr val="404040"/>
                  </a:solidFill>
                  <a:latin typeface="微软雅黑" panose="020B0503020204020204" charset="-122"/>
                  <a:ea typeface="微软雅黑" panose="020B0503020204020204" charset="-122"/>
                  <a:sym typeface="宋体" panose="02010600030101010101" pitchFamily="2" charset="-122"/>
                </a:rPr>
                <a:t>单击此处添加本章节的简要内容。本模板精心设计，模板所有素材均可自由编辑替换移动。</a:t>
              </a:r>
            </a:p>
          </p:txBody>
        </p:sp>
      </p:grpSp>
    </p:spTree>
    <p:extLst>
      <p:ext uri="{BB962C8B-B14F-4D97-AF65-F5344CB8AC3E}">
        <p14:creationId xmlns:p14="http://schemas.microsoft.com/office/powerpoint/2010/main" val="160309859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
        <p:nvSpPr>
          <p:cNvPr id="4" name="文本框 3"/>
          <p:cNvSpPr txBox="1"/>
          <p:nvPr/>
        </p:nvSpPr>
        <p:spPr>
          <a:xfrm>
            <a:off x="2379550" y="2001654"/>
            <a:ext cx="4616970"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rPr>
              <a:t>感谢观看 </a:t>
            </a:r>
            <a:r>
              <a:rPr kumimoji="0" lang="en-US" altLang="zh-CN" sz="4000" b="1" i="0" u="none" strike="noStrike" kern="1200" cap="none" spc="0" normalizeH="0" baseline="0" noProof="0" dirty="0" smtClean="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rPr>
              <a:t>THANKS</a:t>
            </a:r>
            <a:endParaRPr kumimoji="0" lang="zh-CN" altLang="en-US" sz="4000" b="1" i="0" u="none" strike="noStrike" kern="1200" cap="none" spc="0" normalizeH="0" baseline="0" noProof="0" dirty="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3428716" y="1549347"/>
            <a:ext cx="259398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rPr>
              <a:t>2030</a:t>
            </a:r>
            <a:r>
              <a:rPr kumimoji="0" lang="en-US" altLang="zh-CN" sz="2000" b="0" i="0" u="none" strike="noStrike" kern="1200" cap="none" spc="0" normalizeH="0" noProof="0" dirty="0" smtClean="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rPr>
              <a:t> </a:t>
            </a:r>
            <a:r>
              <a:rPr kumimoji="0" lang="en-US" altLang="zh-CN" sz="2000" b="0" i="0" u="none" strike="noStrike" kern="1200" cap="none" spc="0" normalizeH="0" baseline="0" noProof="0" dirty="0" smtClean="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rPr>
              <a:t>POWERPOINT</a:t>
            </a:r>
            <a:endParaRPr kumimoji="0" lang="zh-CN" altLang="en-US" sz="2000" b="0" i="0" u="none" strike="noStrike" kern="1200" cap="none" spc="0" normalizeH="0" baseline="0" noProof="0" dirty="0">
              <a:ln>
                <a:noFill/>
              </a:ln>
              <a:solidFill>
                <a:srgbClr val="BA692C"/>
              </a:solidFill>
              <a:effectLst>
                <a:innerShdw blurRad="63500" dist="50800" dir="16200000">
                  <a:prstClr val="black">
                    <a:alpha val="50000"/>
                  </a:prstClr>
                </a:innerShdw>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53639885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计划"/>
</p:tagLst>
</file>

<file path=ppt/tags/tag2.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Rectangle 27"/>
</p:tagLst>
</file>

<file path=ppt/tags/tag3.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Rectangle 28"/>
</p:tagLst>
</file>

<file path=ppt/tags/tag4.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Rectangle 29"/>
</p:tagLst>
</file>

<file path=ppt/tags/tag5.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Rectangle 33"/>
</p:tagLst>
</file>

<file path=ppt/tags/tag6.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Oval 65"/>
</p:tagLst>
</file>

<file path=ppt/tags/tag7.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Oval 65"/>
</p:tagLst>
</file>

<file path=ppt/tags/tag8.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Oval 65"/>
</p:tagLst>
</file>

<file path=ppt/tags/tag9.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Oval 65"/>
</p:tagLst>
</file>

<file path=ppt/tags/tag10.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矩形 3"/>
</p:tagLst>
</file>

<file path=ppt/tags/tag11.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矩形 5"/>
</p:tagLst>
</file>

<file path=ppt/tags/tag12.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矩形 6"/>
</p:tagLst>
</file>

<file path=ppt/tags/tag13.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TextBox 40"/>
</p:tagLst>
</file>

<file path=ppt/tags/tag14.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TextBox 41"/>
</p:tagLst>
</file>

<file path=ppt/tags/tag15.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TextBox 42"/>
</p:tagLst>
</file>

<file path=ppt/tags/tag16.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矩形 3"/>
</p:tagLst>
</file>

<file path=ppt/tags/tag17.xml><?xml version="1.0" encoding="utf-8"?>
<p:tagLst xmlns:a="http://schemas.openxmlformats.org/drawingml/2006/main" xmlns:r="http://schemas.openxmlformats.org/officeDocument/2006/relationships" xmlns:p="http://schemas.openxmlformats.org/presentationml/2006/main">
  <p:tag name="MH" val="20170524134837"/>
  <p:tag name="MH_LIBRARY" val="GRAPHIC"/>
  <p:tag name="MH_ORDER" val="TextBox 40"/>
</p:tagLst>
</file>

<file path=ppt/tags/tag18.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文本框 77"/>
</p:tagLst>
</file>

<file path=ppt/tags/tag19.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5"/>
</p:tagLst>
</file>

<file path=ppt/tags/tag20.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2"/>
</p:tagLst>
</file>

<file path=ppt/tags/tag21.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1"/>
</p:tagLst>
</file>

<file path=ppt/tags/tag22.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1"/>
</p:tagLst>
</file>

<file path=ppt/tags/tag23.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7"/>
</p:tagLst>
</file>

<file path=ppt/tags/tag24.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0"/>
</p:tagLst>
</file>

<file path=ppt/tags/tag25.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3"/>
</p:tagLst>
</file>

<file path=ppt/tags/tag26.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69"/>
</p:tagLst>
</file>

<file path=ppt/tags/tag27.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文本框 77"/>
</p:tagLst>
</file>

<file path=ppt/tags/tag28.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5"/>
</p:tagLst>
</file>

<file path=ppt/tags/tag29.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2"/>
</p:tagLst>
</file>

<file path=ppt/tags/tag30.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1"/>
</p:tagLst>
</file>

<file path=ppt/tags/tag31.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1"/>
</p:tagLst>
</file>

<file path=ppt/tags/tag32.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7"/>
</p:tagLst>
</file>

<file path=ppt/tags/tag33.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0"/>
</p:tagLst>
</file>

<file path=ppt/tags/tag34.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3"/>
</p:tagLst>
</file>

<file path=ppt/tags/tag35.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69"/>
</p:tagLst>
</file>

<file path=ppt/tags/tag36.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文本框 77"/>
</p:tagLst>
</file>

<file path=ppt/tags/tag37.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5"/>
</p:tagLst>
</file>

<file path=ppt/tags/tag38.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2"/>
</p:tagLst>
</file>

<file path=ppt/tags/tag39.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1"/>
</p:tagLst>
</file>

<file path=ppt/tags/tag40.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1"/>
</p:tagLst>
</file>

<file path=ppt/tags/tag41.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7"/>
</p:tagLst>
</file>

<file path=ppt/tags/tag42.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0"/>
</p:tagLst>
</file>

<file path=ppt/tags/tag43.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3"/>
</p:tagLst>
</file>

<file path=ppt/tags/tag44.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69"/>
</p:tagLst>
</file>

<file path=ppt/tags/tag45.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文本框 77"/>
</p:tagLst>
</file>

<file path=ppt/tags/tag46.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5"/>
</p:tagLst>
</file>

<file path=ppt/tags/tag47.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2"/>
</p:tagLst>
</file>

<file path=ppt/tags/tag48.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61"/>
</p:tagLst>
</file>

<file path=ppt/tags/tag49.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1"/>
</p:tagLst>
</file>

<file path=ppt/tags/tag50.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7"/>
</p:tagLst>
</file>

<file path=ppt/tags/tag51.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70"/>
</p:tagLst>
</file>

<file path=ppt/tags/tag52.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组合 53"/>
</p:tagLst>
</file>

<file path=ppt/tags/tag53.xml><?xml version="1.0" encoding="utf-8"?>
<p:tagLst xmlns:a="http://schemas.openxmlformats.org/drawingml/2006/main" xmlns:r="http://schemas.openxmlformats.org/officeDocument/2006/relationships" xmlns:p="http://schemas.openxmlformats.org/presentationml/2006/main">
  <p:tag name="MH" val="20170524135004"/>
  <p:tag name="MH_LIBRARY" val="GRAPHIC"/>
  <p:tag name="MH_ORDER" val="TextBox 69"/>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TotalTime>
  <Words>2307</Words>
  <Application>Microsoft Office PowerPoint</Application>
  <PresentationFormat>全屏显示(16:9)</PresentationFormat>
  <Paragraphs>212</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等线</vt:lpstr>
      <vt:lpstr>等线 Light</vt:lpstr>
      <vt:lpstr>华文新魏</vt:lpstr>
      <vt:lpstr>宋体</vt:lpstr>
      <vt:lpstr>微软雅黑</vt:lpstr>
      <vt:lpstr>幼圆</vt:lpstr>
      <vt:lpstr>Agency FB</vt:lpstr>
      <vt:lpstr>Arial</vt:lpstr>
      <vt:lpstr>Berlin Sans FB Demi</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工作计划</dc:title>
  <dc:creator>第一PPT</dc:creator>
  <cp:keywords>www.1ppt.com</cp:keywords>
  <dc:description>www.1ppt.com</dc:description>
  <cp:lastModifiedBy>faith123</cp:lastModifiedBy>
  <cp:revision>30</cp:revision>
  <dcterms:created xsi:type="dcterms:W3CDTF">2017-03-04T06:55:50Z</dcterms:created>
  <dcterms:modified xsi:type="dcterms:W3CDTF">2020-05-21T06:46:24Z</dcterms:modified>
</cp:coreProperties>
</file>