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75" r:id="rId5"/>
    <p:sldId id="276" r:id="rId6"/>
    <p:sldId id="259" r:id="rId7"/>
    <p:sldId id="258" r:id="rId8"/>
    <p:sldId id="257" r:id="rId9"/>
    <p:sldId id="260" r:id="rId10"/>
    <p:sldId id="277" r:id="rId11"/>
    <p:sldId id="263" r:id="rId12"/>
    <p:sldId id="261" r:id="rId13"/>
    <p:sldId id="264" r:id="rId14"/>
    <p:sldId id="265" r:id="rId15"/>
    <p:sldId id="262" r:id="rId16"/>
    <p:sldId id="267" r:id="rId17"/>
    <p:sldId id="268" r:id="rId18"/>
    <p:sldId id="278" r:id="rId19"/>
    <p:sldId id="269" r:id="rId20"/>
    <p:sldId id="270" r:id="rId21"/>
    <p:sldId id="272" r:id="rId22"/>
    <p:sldId id="266" r:id="rId23"/>
    <p:sldId id="271" r:id="rId24"/>
    <p:sldId id="279" r:id="rId25"/>
    <p:sldId id="273" r:id="rId26"/>
    <p:sldId id="274" r:id="rId27"/>
    <p:sldId id="280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5775"/>
    <a:srgbClr val="907D6D"/>
    <a:srgbClr val="E59030"/>
    <a:srgbClr val="6C8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96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53D21-A293-4176-B0D1-E21FF05826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65A9F-9553-4E40-9849-809BDE0868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928" y="261610"/>
            <a:ext cx="2258229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408" y="3200015"/>
            <a:ext cx="2284034" cy="3429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546229" y="2867552"/>
            <a:ext cx="5099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1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木纹花卉商务模板</a:t>
            </a:r>
            <a:endParaRPr lang="zh-CN" altLang="en-US" sz="31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99157" y="3877175"/>
            <a:ext cx="3593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</a:t>
            </a:r>
            <a:endParaRPr lang="en-US" altLang="zh-CN" sz="8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enterprise introduction, summary report,  sales marketing, </a:t>
            </a:r>
            <a:r>
              <a:rPr lang="en-US" altLang="zh-CN" sz="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46229" y="3429000"/>
            <a:ext cx="50995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BLACKBOARD FLOWER BUSINESS TEMPLATES</a:t>
            </a:r>
            <a:endParaRPr lang="zh-CN" altLang="en-US" sz="11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40630" y="2327910"/>
            <a:ext cx="2101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32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755579" y="1042460"/>
            <a:ext cx="8672683" cy="4805704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81004">
            <a:off x="8876111" y="3488812"/>
            <a:ext cx="2258229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19886">
            <a:off x="1085724" y="-159458"/>
            <a:ext cx="2284034" cy="3429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782552" y="1194871"/>
            <a:ext cx="261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en-US" altLang="zh-CN" sz="36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3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1"/>
          <p:cNvSpPr>
            <a:spLocks noChangeArrowheads="1"/>
          </p:cNvSpPr>
          <p:nvPr/>
        </p:nvSpPr>
        <p:spPr bwMode="auto">
          <a:xfrm>
            <a:off x="2506792" y="3089722"/>
            <a:ext cx="605182" cy="605182"/>
          </a:xfrm>
          <a:prstGeom prst="rect">
            <a:avLst/>
          </a:prstGeom>
          <a:solidFill>
            <a:srgbClr val="E95775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TextBox 32"/>
          <p:cNvSpPr txBox="1">
            <a:spLocks noChangeArrowheads="1"/>
          </p:cNvSpPr>
          <p:nvPr/>
        </p:nvSpPr>
        <p:spPr bwMode="auto">
          <a:xfrm>
            <a:off x="2534308" y="3130703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172001" y="3464382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3172000" y="3029956"/>
            <a:ext cx="2342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1"/>
          <p:cNvSpPr>
            <a:spLocks noChangeArrowheads="1"/>
          </p:cNvSpPr>
          <p:nvPr/>
        </p:nvSpPr>
        <p:spPr bwMode="auto">
          <a:xfrm>
            <a:off x="6515879" y="3089722"/>
            <a:ext cx="605182" cy="605182"/>
          </a:xfrm>
          <a:prstGeom prst="rect">
            <a:avLst/>
          </a:prstGeom>
          <a:solidFill>
            <a:srgbClr val="6C8D77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TextBox 32"/>
          <p:cNvSpPr txBox="1">
            <a:spLocks noChangeArrowheads="1"/>
          </p:cNvSpPr>
          <p:nvPr/>
        </p:nvSpPr>
        <p:spPr bwMode="auto">
          <a:xfrm>
            <a:off x="6543395" y="3130703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81088" y="3464382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7181087" y="3029956"/>
            <a:ext cx="2342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1"/>
          <p:cNvSpPr>
            <a:spLocks noChangeArrowheads="1"/>
          </p:cNvSpPr>
          <p:nvPr/>
        </p:nvSpPr>
        <p:spPr bwMode="auto">
          <a:xfrm>
            <a:off x="2506792" y="4176264"/>
            <a:ext cx="605182" cy="605182"/>
          </a:xfrm>
          <a:prstGeom prst="rect">
            <a:avLst/>
          </a:prstGeom>
          <a:solidFill>
            <a:srgbClr val="E59030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TextBox 32"/>
          <p:cNvSpPr txBox="1">
            <a:spLocks noChangeArrowheads="1"/>
          </p:cNvSpPr>
          <p:nvPr/>
        </p:nvSpPr>
        <p:spPr bwMode="auto">
          <a:xfrm>
            <a:off x="2534308" y="4217245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172001" y="4550924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76"/>
          <p:cNvSpPr txBox="1"/>
          <p:nvPr/>
        </p:nvSpPr>
        <p:spPr>
          <a:xfrm>
            <a:off x="3172000" y="4116498"/>
            <a:ext cx="2342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1"/>
          <p:cNvSpPr>
            <a:spLocks noChangeArrowheads="1"/>
          </p:cNvSpPr>
          <p:nvPr/>
        </p:nvSpPr>
        <p:spPr bwMode="auto">
          <a:xfrm>
            <a:off x="6515879" y="4176264"/>
            <a:ext cx="605182" cy="605182"/>
          </a:xfrm>
          <a:prstGeom prst="rect">
            <a:avLst/>
          </a:prstGeom>
          <a:solidFill>
            <a:srgbClr val="907D6D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TextBox 32"/>
          <p:cNvSpPr txBox="1">
            <a:spLocks noChangeArrowheads="1"/>
          </p:cNvSpPr>
          <p:nvPr/>
        </p:nvSpPr>
        <p:spPr bwMode="auto">
          <a:xfrm>
            <a:off x="6543395" y="4217245"/>
            <a:ext cx="55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181088" y="4550924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76"/>
          <p:cNvSpPr txBox="1"/>
          <p:nvPr/>
        </p:nvSpPr>
        <p:spPr>
          <a:xfrm>
            <a:off x="7181087" y="4116498"/>
            <a:ext cx="2342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14884">
            <a:off x="3180843" y="-56018"/>
            <a:ext cx="2258229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6375">
            <a:off x="7494693" y="4437051"/>
            <a:ext cx="1239903" cy="1861456"/>
          </a:xfrm>
          <a:prstGeom prst="rect">
            <a:avLst/>
          </a:prstGeom>
        </p:spPr>
      </p:pic>
      <p:sp>
        <p:nvSpPr>
          <p:cNvPr id="12" name="文本框 21"/>
          <p:cNvSpPr txBox="1"/>
          <p:nvPr/>
        </p:nvSpPr>
        <p:spPr>
          <a:xfrm>
            <a:off x="4573284" y="4249783"/>
            <a:ext cx="303727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14077" y="3945129"/>
            <a:ext cx="2563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323048" y="3436762"/>
            <a:ext cx="354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323048" y="2512101"/>
            <a:ext cx="3545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48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6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95" y="1925954"/>
            <a:ext cx="5167490" cy="34493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677991" y="2367814"/>
            <a:ext cx="36792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总金额：</a:t>
            </a:r>
            <a:r>
              <a:rPr kumimoji="1" lang="en-US" altLang="zh-CN" sz="3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880</a:t>
            </a:r>
            <a:r>
              <a:rPr kumimoji="1" lang="zh-CN" altLang="en-US" sz="3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1" lang="en-US" altLang="zh-CN" sz="3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000</a:t>
            </a:r>
            <a:endParaRPr kumimoji="1" lang="zh-CN" alt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677991" y="3127384"/>
            <a:ext cx="1733670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77991" y="3686366"/>
            <a:ext cx="3899001" cy="10502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6"/>
          <p:cNvSpPr txBox="1"/>
          <p:nvPr/>
        </p:nvSpPr>
        <p:spPr>
          <a:xfrm>
            <a:off x="5583221" y="1935549"/>
            <a:ext cx="1035487" cy="340519"/>
          </a:xfrm>
          <a:prstGeom prst="round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077316" y="2194376"/>
            <a:ext cx="8024326" cy="1075963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请在此添加文字说明，pptcn模板。请在此添加文字说明，pptcn模板。请在此添加文字说明，pptcn模板。请在此添加文字说明，pptcn模板。请在此添加文字说明，pptcn模板。请在此添加文字说明，pptcn模板。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 rot="2700000">
            <a:off x="2240164" y="3671457"/>
            <a:ext cx="748442" cy="748442"/>
          </a:xfrm>
          <a:prstGeom prst="roundRect">
            <a:avLst/>
          </a:prstGeom>
          <a:solidFill>
            <a:srgbClr val="E59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 rot="2700000">
            <a:off x="5715258" y="3671457"/>
            <a:ext cx="748442" cy="748442"/>
          </a:xfrm>
          <a:prstGeom prst="roundRect">
            <a:avLst/>
          </a:prstGeom>
          <a:solidFill>
            <a:srgbClr val="907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圆角矩形 38"/>
          <p:cNvSpPr/>
          <p:nvPr/>
        </p:nvSpPr>
        <p:spPr>
          <a:xfrm rot="2700000">
            <a:off x="9190353" y="3671457"/>
            <a:ext cx="748442" cy="748442"/>
          </a:xfrm>
          <a:prstGeom prst="roundRect">
            <a:avLst/>
          </a:prstGeom>
          <a:solidFill>
            <a:srgbClr val="6C8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KSO_Shape"/>
          <p:cNvSpPr/>
          <p:nvPr/>
        </p:nvSpPr>
        <p:spPr bwMode="auto">
          <a:xfrm>
            <a:off x="2391446" y="3824969"/>
            <a:ext cx="445876" cy="44141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05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KSO_Shape"/>
          <p:cNvSpPr/>
          <p:nvPr/>
        </p:nvSpPr>
        <p:spPr bwMode="auto">
          <a:xfrm>
            <a:off x="9370773" y="3856321"/>
            <a:ext cx="387602" cy="378714"/>
          </a:xfrm>
          <a:custGeom>
            <a:avLst/>
            <a:gdLst>
              <a:gd name="T0" fmla="*/ 0 w 3951"/>
              <a:gd name="T1" fmla="*/ 1583116 h 3950"/>
              <a:gd name="T2" fmla="*/ 108452 w 3951"/>
              <a:gd name="T3" fmla="*/ 1477575 h 3950"/>
              <a:gd name="T4" fmla="*/ 1692401 w 3951"/>
              <a:gd name="T5" fmla="*/ 1477575 h 3950"/>
              <a:gd name="T6" fmla="*/ 1800397 w 3951"/>
              <a:gd name="T7" fmla="*/ 1583116 h 3950"/>
              <a:gd name="T8" fmla="*/ 756431 w 3951"/>
              <a:gd name="T9" fmla="*/ 771741 h 3950"/>
              <a:gd name="T10" fmla="*/ 1044422 w 3951"/>
              <a:gd name="T11" fmla="*/ 771741 h 3950"/>
              <a:gd name="T12" fmla="*/ 1512406 w 3951"/>
              <a:gd name="T13" fmla="*/ 771741 h 3950"/>
              <a:gd name="T14" fmla="*/ 1512406 w 3951"/>
              <a:gd name="T15" fmla="*/ 1547936 h 3950"/>
              <a:gd name="T16" fmla="*/ 1044422 w 3951"/>
              <a:gd name="T17" fmla="*/ 1547936 h 3950"/>
              <a:gd name="T18" fmla="*/ 756431 w 3951"/>
              <a:gd name="T19" fmla="*/ 1547936 h 3950"/>
              <a:gd name="T20" fmla="*/ 288446 w 3951"/>
              <a:gd name="T21" fmla="*/ 1547936 h 3950"/>
              <a:gd name="T22" fmla="*/ 288446 w 3951"/>
              <a:gd name="T23" fmla="*/ 771741 h 3950"/>
              <a:gd name="T24" fmla="*/ 1296413 w 3951"/>
              <a:gd name="T25" fmla="*/ 1512755 h 3950"/>
              <a:gd name="T26" fmla="*/ 1296413 w 3951"/>
              <a:gd name="T27" fmla="*/ 1301673 h 3950"/>
              <a:gd name="T28" fmla="*/ 1512406 w 3951"/>
              <a:gd name="T29" fmla="*/ 1266493 h 3950"/>
              <a:gd name="T30" fmla="*/ 1296413 w 3951"/>
              <a:gd name="T31" fmla="*/ 1266493 h 3950"/>
              <a:gd name="T32" fmla="*/ 1512406 w 3951"/>
              <a:gd name="T33" fmla="*/ 806922 h 3950"/>
              <a:gd name="T34" fmla="*/ 1044422 w 3951"/>
              <a:gd name="T35" fmla="*/ 1512755 h 3950"/>
              <a:gd name="T36" fmla="*/ 1044422 w 3951"/>
              <a:gd name="T37" fmla="*/ 1301673 h 3950"/>
              <a:gd name="T38" fmla="*/ 1260415 w 3951"/>
              <a:gd name="T39" fmla="*/ 1266493 h 3950"/>
              <a:gd name="T40" fmla="*/ 1044422 w 3951"/>
              <a:gd name="T41" fmla="*/ 1266493 h 3950"/>
              <a:gd name="T42" fmla="*/ 1260415 w 3951"/>
              <a:gd name="T43" fmla="*/ 806922 h 3950"/>
              <a:gd name="T44" fmla="*/ 792430 w 3951"/>
              <a:gd name="T45" fmla="*/ 1512755 h 3950"/>
              <a:gd name="T46" fmla="*/ 792430 w 3951"/>
              <a:gd name="T47" fmla="*/ 1301673 h 3950"/>
              <a:gd name="T48" fmla="*/ 1008423 w 3951"/>
              <a:gd name="T49" fmla="*/ 1266493 h 3950"/>
              <a:gd name="T50" fmla="*/ 792430 w 3951"/>
              <a:gd name="T51" fmla="*/ 1266493 h 3950"/>
              <a:gd name="T52" fmla="*/ 1008423 w 3951"/>
              <a:gd name="T53" fmla="*/ 806922 h 3950"/>
              <a:gd name="T54" fmla="*/ 540438 w 3951"/>
              <a:gd name="T55" fmla="*/ 1512755 h 3950"/>
              <a:gd name="T56" fmla="*/ 540438 w 3951"/>
              <a:gd name="T57" fmla="*/ 1301673 h 3950"/>
              <a:gd name="T58" fmla="*/ 756431 w 3951"/>
              <a:gd name="T59" fmla="*/ 1266493 h 3950"/>
              <a:gd name="T60" fmla="*/ 540438 w 3951"/>
              <a:gd name="T61" fmla="*/ 1266493 h 3950"/>
              <a:gd name="T62" fmla="*/ 756431 w 3951"/>
              <a:gd name="T63" fmla="*/ 806922 h 3950"/>
              <a:gd name="T64" fmla="*/ 288446 w 3951"/>
              <a:gd name="T65" fmla="*/ 1512755 h 3950"/>
              <a:gd name="T66" fmla="*/ 288446 w 3951"/>
              <a:gd name="T67" fmla="*/ 1301673 h 3950"/>
              <a:gd name="T68" fmla="*/ 504439 w 3951"/>
              <a:gd name="T69" fmla="*/ 1266493 h 3950"/>
              <a:gd name="T70" fmla="*/ 288446 w 3951"/>
              <a:gd name="T71" fmla="*/ 1266493 h 3950"/>
              <a:gd name="T72" fmla="*/ 504439 w 3951"/>
              <a:gd name="T73" fmla="*/ 806922 h 3950"/>
              <a:gd name="T74" fmla="*/ 0 w 3951"/>
              <a:gd name="T75" fmla="*/ 316623 h 3950"/>
              <a:gd name="T76" fmla="*/ 252447 w 3951"/>
              <a:gd name="T77" fmla="*/ 492525 h 3950"/>
              <a:gd name="T78" fmla="*/ 1260415 w 3951"/>
              <a:gd name="T79" fmla="*/ 140721 h 3950"/>
              <a:gd name="T80" fmla="*/ 1548405 w 3951"/>
              <a:gd name="T81" fmla="*/ 140721 h 3950"/>
              <a:gd name="T82" fmla="*/ 1800397 w 3951"/>
              <a:gd name="T83" fmla="*/ 703607 h 3950"/>
              <a:gd name="T84" fmla="*/ 1296413 w 3951"/>
              <a:gd name="T85" fmla="*/ 105541 h 3950"/>
              <a:gd name="T86" fmla="*/ 1512406 w 3951"/>
              <a:gd name="T87" fmla="*/ 457345 h 3950"/>
              <a:gd name="T88" fmla="*/ 288446 w 3951"/>
              <a:gd name="T89" fmla="*/ 105541 h 3950"/>
              <a:gd name="T90" fmla="*/ 504439 w 3951"/>
              <a:gd name="T91" fmla="*/ 457345 h 39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396" y="3950"/>
                  <a:pt x="396" y="3950"/>
                  <a:pt x="396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1738"/>
                  <a:pt x="0" y="1738"/>
                  <a:pt x="0" y="1738"/>
                </a:cubicBezTo>
                <a:cubicBezTo>
                  <a:pt x="244" y="1738"/>
                  <a:pt x="244" y="1738"/>
                  <a:pt x="244" y="1738"/>
                </a:cubicBezTo>
                <a:cubicBezTo>
                  <a:pt x="243" y="2424"/>
                  <a:pt x="238" y="3318"/>
                  <a:pt x="238" y="3318"/>
                </a:cubicBezTo>
                <a:cubicBezTo>
                  <a:pt x="238" y="3536"/>
                  <a:pt x="494" y="3713"/>
                  <a:pt x="712" y="3713"/>
                </a:cubicBezTo>
                <a:cubicBezTo>
                  <a:pt x="3240" y="3713"/>
                  <a:pt x="3240" y="3713"/>
                  <a:pt x="3240" y="3713"/>
                </a:cubicBezTo>
                <a:cubicBezTo>
                  <a:pt x="3458" y="3713"/>
                  <a:pt x="3714" y="3536"/>
                  <a:pt x="3714" y="3318"/>
                </a:cubicBezTo>
                <a:cubicBezTo>
                  <a:pt x="3714" y="3318"/>
                  <a:pt x="3709" y="2404"/>
                  <a:pt x="3707" y="1738"/>
                </a:cubicBezTo>
                <a:cubicBezTo>
                  <a:pt x="3951" y="1738"/>
                  <a:pt x="3951" y="1738"/>
                  <a:pt x="3951" y="1738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  <a:moveTo>
                  <a:pt x="1186" y="1733"/>
                </a:moveTo>
                <a:cubicBezTo>
                  <a:pt x="1660" y="1733"/>
                  <a:pt x="1660" y="1733"/>
                  <a:pt x="1660" y="1733"/>
                </a:cubicBezTo>
                <a:cubicBezTo>
                  <a:pt x="1739" y="1733"/>
                  <a:pt x="1739" y="1733"/>
                  <a:pt x="1739" y="1733"/>
                </a:cubicBezTo>
                <a:cubicBezTo>
                  <a:pt x="2213" y="1733"/>
                  <a:pt x="2213" y="1733"/>
                  <a:pt x="2213" y="1733"/>
                </a:cubicBezTo>
                <a:cubicBezTo>
                  <a:pt x="2292" y="1733"/>
                  <a:pt x="2292" y="1733"/>
                  <a:pt x="2292" y="1733"/>
                </a:cubicBezTo>
                <a:cubicBezTo>
                  <a:pt x="2766" y="1733"/>
                  <a:pt x="2766" y="1733"/>
                  <a:pt x="2766" y="1733"/>
                </a:cubicBezTo>
                <a:cubicBezTo>
                  <a:pt x="2845" y="1733"/>
                  <a:pt x="2845" y="1733"/>
                  <a:pt x="2845" y="1733"/>
                </a:cubicBezTo>
                <a:cubicBezTo>
                  <a:pt x="3319" y="1733"/>
                  <a:pt x="3319" y="1733"/>
                  <a:pt x="3319" y="1733"/>
                </a:cubicBezTo>
                <a:cubicBezTo>
                  <a:pt x="3398" y="1733"/>
                  <a:pt x="3398" y="1733"/>
                  <a:pt x="3398" y="1733"/>
                </a:cubicBezTo>
                <a:cubicBezTo>
                  <a:pt x="3398" y="3476"/>
                  <a:pt x="3398" y="3476"/>
                  <a:pt x="3398" y="3476"/>
                </a:cubicBezTo>
                <a:cubicBezTo>
                  <a:pt x="3319" y="3476"/>
                  <a:pt x="3319" y="3476"/>
                  <a:pt x="3319" y="3476"/>
                </a:cubicBezTo>
                <a:cubicBezTo>
                  <a:pt x="2845" y="3476"/>
                  <a:pt x="2845" y="3476"/>
                  <a:pt x="2845" y="3476"/>
                </a:cubicBezTo>
                <a:cubicBezTo>
                  <a:pt x="2766" y="3476"/>
                  <a:pt x="2766" y="3476"/>
                  <a:pt x="2766" y="3476"/>
                </a:cubicBezTo>
                <a:cubicBezTo>
                  <a:pt x="2292" y="3476"/>
                  <a:pt x="2292" y="3476"/>
                  <a:pt x="2292" y="3476"/>
                </a:cubicBezTo>
                <a:cubicBezTo>
                  <a:pt x="2213" y="3476"/>
                  <a:pt x="2213" y="3476"/>
                  <a:pt x="2213" y="3476"/>
                </a:cubicBezTo>
                <a:cubicBezTo>
                  <a:pt x="1739" y="3476"/>
                  <a:pt x="1739" y="3476"/>
                  <a:pt x="1739" y="3476"/>
                </a:cubicBezTo>
                <a:cubicBezTo>
                  <a:pt x="1660" y="3476"/>
                  <a:pt x="1660" y="3476"/>
                  <a:pt x="1660" y="3476"/>
                </a:cubicBezTo>
                <a:cubicBezTo>
                  <a:pt x="1186" y="3476"/>
                  <a:pt x="1186" y="3476"/>
                  <a:pt x="1186" y="3476"/>
                </a:cubicBezTo>
                <a:cubicBezTo>
                  <a:pt x="1107" y="3476"/>
                  <a:pt x="1107" y="3476"/>
                  <a:pt x="1107" y="3476"/>
                </a:cubicBezTo>
                <a:cubicBezTo>
                  <a:pt x="633" y="3476"/>
                  <a:pt x="633" y="3476"/>
                  <a:pt x="633" y="3476"/>
                </a:cubicBezTo>
                <a:cubicBezTo>
                  <a:pt x="554" y="3476"/>
                  <a:pt x="554" y="3476"/>
                  <a:pt x="554" y="3476"/>
                </a:cubicBezTo>
                <a:cubicBezTo>
                  <a:pt x="554" y="1733"/>
                  <a:pt x="554" y="1733"/>
                  <a:pt x="554" y="1733"/>
                </a:cubicBezTo>
                <a:cubicBezTo>
                  <a:pt x="633" y="1733"/>
                  <a:pt x="633" y="1733"/>
                  <a:pt x="633" y="1733"/>
                </a:cubicBezTo>
                <a:cubicBezTo>
                  <a:pt x="1107" y="1733"/>
                  <a:pt x="1107" y="1733"/>
                  <a:pt x="1107" y="1733"/>
                </a:cubicBezTo>
                <a:lnTo>
                  <a:pt x="1186" y="1733"/>
                </a:lnTo>
                <a:close/>
                <a:moveTo>
                  <a:pt x="2845" y="3397"/>
                </a:moveTo>
                <a:cubicBezTo>
                  <a:pt x="3319" y="3397"/>
                  <a:pt x="3319" y="3397"/>
                  <a:pt x="3319" y="3397"/>
                </a:cubicBezTo>
                <a:cubicBezTo>
                  <a:pt x="3319" y="2923"/>
                  <a:pt x="3319" y="2923"/>
                  <a:pt x="3319" y="2923"/>
                </a:cubicBezTo>
                <a:cubicBezTo>
                  <a:pt x="2845" y="2923"/>
                  <a:pt x="2845" y="2923"/>
                  <a:pt x="2845" y="2923"/>
                </a:cubicBezTo>
                <a:lnTo>
                  <a:pt x="2845" y="3397"/>
                </a:lnTo>
                <a:close/>
                <a:moveTo>
                  <a:pt x="2845" y="2844"/>
                </a:moveTo>
                <a:cubicBezTo>
                  <a:pt x="3319" y="2844"/>
                  <a:pt x="3319" y="2844"/>
                  <a:pt x="3319" y="2844"/>
                </a:cubicBezTo>
                <a:cubicBezTo>
                  <a:pt x="3319" y="2370"/>
                  <a:pt x="3319" y="2370"/>
                  <a:pt x="3319" y="2370"/>
                </a:cubicBezTo>
                <a:cubicBezTo>
                  <a:pt x="2845" y="2370"/>
                  <a:pt x="2845" y="2370"/>
                  <a:pt x="2845" y="2370"/>
                </a:cubicBezTo>
                <a:lnTo>
                  <a:pt x="2845" y="2844"/>
                </a:lnTo>
                <a:close/>
                <a:moveTo>
                  <a:pt x="2845" y="2291"/>
                </a:moveTo>
                <a:cubicBezTo>
                  <a:pt x="3319" y="2291"/>
                  <a:pt x="3319" y="2291"/>
                  <a:pt x="3319" y="2291"/>
                </a:cubicBezTo>
                <a:cubicBezTo>
                  <a:pt x="3319" y="1812"/>
                  <a:pt x="3319" y="1812"/>
                  <a:pt x="3319" y="1812"/>
                </a:cubicBezTo>
                <a:cubicBezTo>
                  <a:pt x="2845" y="1812"/>
                  <a:pt x="2845" y="1812"/>
                  <a:pt x="2845" y="1812"/>
                </a:cubicBezTo>
                <a:lnTo>
                  <a:pt x="2845" y="2291"/>
                </a:lnTo>
                <a:close/>
                <a:moveTo>
                  <a:pt x="2292" y="3397"/>
                </a:moveTo>
                <a:cubicBezTo>
                  <a:pt x="2766" y="3397"/>
                  <a:pt x="2766" y="3397"/>
                  <a:pt x="2766" y="3397"/>
                </a:cubicBezTo>
                <a:cubicBezTo>
                  <a:pt x="2766" y="2923"/>
                  <a:pt x="2766" y="2923"/>
                  <a:pt x="2766" y="2923"/>
                </a:cubicBezTo>
                <a:cubicBezTo>
                  <a:pt x="2292" y="2923"/>
                  <a:pt x="2292" y="2923"/>
                  <a:pt x="2292" y="2923"/>
                </a:cubicBezTo>
                <a:lnTo>
                  <a:pt x="2292" y="3397"/>
                </a:lnTo>
                <a:close/>
                <a:moveTo>
                  <a:pt x="2292" y="2844"/>
                </a:moveTo>
                <a:cubicBezTo>
                  <a:pt x="2766" y="2844"/>
                  <a:pt x="2766" y="2844"/>
                  <a:pt x="2766" y="2844"/>
                </a:cubicBezTo>
                <a:cubicBezTo>
                  <a:pt x="2766" y="2370"/>
                  <a:pt x="2766" y="2370"/>
                  <a:pt x="2766" y="2370"/>
                </a:cubicBezTo>
                <a:cubicBezTo>
                  <a:pt x="2292" y="2370"/>
                  <a:pt x="2292" y="2370"/>
                  <a:pt x="2292" y="2370"/>
                </a:cubicBezTo>
                <a:lnTo>
                  <a:pt x="2292" y="2844"/>
                </a:lnTo>
                <a:close/>
                <a:moveTo>
                  <a:pt x="2292" y="2291"/>
                </a:moveTo>
                <a:cubicBezTo>
                  <a:pt x="2766" y="2291"/>
                  <a:pt x="2766" y="2291"/>
                  <a:pt x="2766" y="2291"/>
                </a:cubicBezTo>
                <a:cubicBezTo>
                  <a:pt x="2766" y="1812"/>
                  <a:pt x="2766" y="1812"/>
                  <a:pt x="2766" y="1812"/>
                </a:cubicBezTo>
                <a:cubicBezTo>
                  <a:pt x="2292" y="1812"/>
                  <a:pt x="2292" y="1812"/>
                  <a:pt x="2292" y="1812"/>
                </a:cubicBezTo>
                <a:lnTo>
                  <a:pt x="2292" y="2291"/>
                </a:lnTo>
                <a:close/>
                <a:moveTo>
                  <a:pt x="1739" y="3397"/>
                </a:moveTo>
                <a:cubicBezTo>
                  <a:pt x="2213" y="3397"/>
                  <a:pt x="2213" y="3397"/>
                  <a:pt x="2213" y="3397"/>
                </a:cubicBezTo>
                <a:cubicBezTo>
                  <a:pt x="2213" y="2923"/>
                  <a:pt x="2213" y="2923"/>
                  <a:pt x="2213" y="2923"/>
                </a:cubicBezTo>
                <a:cubicBezTo>
                  <a:pt x="1739" y="2923"/>
                  <a:pt x="1739" y="2923"/>
                  <a:pt x="1739" y="2923"/>
                </a:cubicBezTo>
                <a:lnTo>
                  <a:pt x="1739" y="3397"/>
                </a:lnTo>
                <a:close/>
                <a:moveTo>
                  <a:pt x="1739" y="2844"/>
                </a:moveTo>
                <a:cubicBezTo>
                  <a:pt x="2213" y="2844"/>
                  <a:pt x="2213" y="2844"/>
                  <a:pt x="2213" y="2844"/>
                </a:cubicBezTo>
                <a:cubicBezTo>
                  <a:pt x="2213" y="2370"/>
                  <a:pt x="2213" y="2370"/>
                  <a:pt x="2213" y="2370"/>
                </a:cubicBezTo>
                <a:cubicBezTo>
                  <a:pt x="1739" y="2370"/>
                  <a:pt x="1739" y="2370"/>
                  <a:pt x="1739" y="2370"/>
                </a:cubicBezTo>
                <a:lnTo>
                  <a:pt x="1739" y="2844"/>
                </a:lnTo>
                <a:close/>
                <a:moveTo>
                  <a:pt x="1739" y="2291"/>
                </a:moveTo>
                <a:cubicBezTo>
                  <a:pt x="2213" y="2291"/>
                  <a:pt x="2213" y="2291"/>
                  <a:pt x="2213" y="2291"/>
                </a:cubicBezTo>
                <a:cubicBezTo>
                  <a:pt x="2213" y="1812"/>
                  <a:pt x="2213" y="1812"/>
                  <a:pt x="2213" y="1812"/>
                </a:cubicBezTo>
                <a:cubicBezTo>
                  <a:pt x="1739" y="1812"/>
                  <a:pt x="1739" y="1812"/>
                  <a:pt x="1739" y="1812"/>
                </a:cubicBezTo>
                <a:lnTo>
                  <a:pt x="1739" y="2291"/>
                </a:lnTo>
                <a:close/>
                <a:moveTo>
                  <a:pt x="1186" y="3397"/>
                </a:moveTo>
                <a:cubicBezTo>
                  <a:pt x="1660" y="3397"/>
                  <a:pt x="1660" y="3397"/>
                  <a:pt x="1660" y="3397"/>
                </a:cubicBezTo>
                <a:cubicBezTo>
                  <a:pt x="1660" y="2923"/>
                  <a:pt x="1660" y="2923"/>
                  <a:pt x="1660" y="2923"/>
                </a:cubicBezTo>
                <a:cubicBezTo>
                  <a:pt x="1186" y="2923"/>
                  <a:pt x="1186" y="2923"/>
                  <a:pt x="1186" y="2923"/>
                </a:cubicBezTo>
                <a:lnTo>
                  <a:pt x="1186" y="3397"/>
                </a:lnTo>
                <a:close/>
                <a:moveTo>
                  <a:pt x="1186" y="2844"/>
                </a:moveTo>
                <a:cubicBezTo>
                  <a:pt x="1660" y="2844"/>
                  <a:pt x="1660" y="2844"/>
                  <a:pt x="1660" y="2844"/>
                </a:cubicBezTo>
                <a:cubicBezTo>
                  <a:pt x="1660" y="2370"/>
                  <a:pt x="1660" y="2370"/>
                  <a:pt x="1660" y="2370"/>
                </a:cubicBezTo>
                <a:cubicBezTo>
                  <a:pt x="1186" y="2370"/>
                  <a:pt x="1186" y="2370"/>
                  <a:pt x="1186" y="2370"/>
                </a:cubicBezTo>
                <a:lnTo>
                  <a:pt x="1186" y="2844"/>
                </a:lnTo>
                <a:close/>
                <a:moveTo>
                  <a:pt x="1186" y="2291"/>
                </a:moveTo>
                <a:cubicBezTo>
                  <a:pt x="1660" y="2291"/>
                  <a:pt x="1660" y="2291"/>
                  <a:pt x="1660" y="2291"/>
                </a:cubicBezTo>
                <a:cubicBezTo>
                  <a:pt x="1660" y="1812"/>
                  <a:pt x="1660" y="1812"/>
                  <a:pt x="1660" y="1812"/>
                </a:cubicBezTo>
                <a:cubicBezTo>
                  <a:pt x="1186" y="1812"/>
                  <a:pt x="1186" y="1812"/>
                  <a:pt x="1186" y="1812"/>
                </a:cubicBezTo>
                <a:lnTo>
                  <a:pt x="1186" y="2291"/>
                </a:lnTo>
                <a:close/>
                <a:moveTo>
                  <a:pt x="633" y="3397"/>
                </a:moveTo>
                <a:cubicBezTo>
                  <a:pt x="1107" y="3397"/>
                  <a:pt x="1107" y="3397"/>
                  <a:pt x="1107" y="3397"/>
                </a:cubicBezTo>
                <a:cubicBezTo>
                  <a:pt x="1107" y="2923"/>
                  <a:pt x="1107" y="2923"/>
                  <a:pt x="1107" y="2923"/>
                </a:cubicBezTo>
                <a:cubicBezTo>
                  <a:pt x="633" y="2923"/>
                  <a:pt x="633" y="2923"/>
                  <a:pt x="633" y="2923"/>
                </a:cubicBezTo>
                <a:lnTo>
                  <a:pt x="633" y="3397"/>
                </a:lnTo>
                <a:close/>
                <a:moveTo>
                  <a:pt x="633" y="2844"/>
                </a:moveTo>
                <a:cubicBezTo>
                  <a:pt x="1107" y="2844"/>
                  <a:pt x="1107" y="2844"/>
                  <a:pt x="1107" y="2844"/>
                </a:cubicBezTo>
                <a:cubicBezTo>
                  <a:pt x="1107" y="2370"/>
                  <a:pt x="1107" y="2370"/>
                  <a:pt x="1107" y="2370"/>
                </a:cubicBezTo>
                <a:cubicBezTo>
                  <a:pt x="633" y="2370"/>
                  <a:pt x="633" y="2370"/>
                  <a:pt x="633" y="2370"/>
                </a:cubicBezTo>
                <a:lnTo>
                  <a:pt x="633" y="2844"/>
                </a:lnTo>
                <a:close/>
                <a:moveTo>
                  <a:pt x="633" y="2291"/>
                </a:moveTo>
                <a:cubicBezTo>
                  <a:pt x="1107" y="2291"/>
                  <a:pt x="1107" y="2291"/>
                  <a:pt x="1107" y="2291"/>
                </a:cubicBezTo>
                <a:cubicBezTo>
                  <a:pt x="1107" y="1812"/>
                  <a:pt x="1107" y="1812"/>
                  <a:pt x="1107" y="1812"/>
                </a:cubicBezTo>
                <a:cubicBezTo>
                  <a:pt x="633" y="1812"/>
                  <a:pt x="633" y="1812"/>
                  <a:pt x="633" y="1812"/>
                </a:cubicBezTo>
                <a:lnTo>
                  <a:pt x="633" y="2291"/>
                </a:lnTo>
                <a:close/>
                <a:moveTo>
                  <a:pt x="0" y="711"/>
                </a:moveTo>
                <a:cubicBezTo>
                  <a:pt x="0" y="493"/>
                  <a:pt x="177" y="316"/>
                  <a:pt x="396" y="316"/>
                </a:cubicBezTo>
                <a:cubicBezTo>
                  <a:pt x="554" y="316"/>
                  <a:pt x="554" y="316"/>
                  <a:pt x="554" y="316"/>
                </a:cubicBezTo>
                <a:cubicBezTo>
                  <a:pt x="554" y="1106"/>
                  <a:pt x="554" y="1106"/>
                  <a:pt x="554" y="1106"/>
                </a:cubicBezTo>
                <a:cubicBezTo>
                  <a:pt x="870" y="1106"/>
                  <a:pt x="858" y="1106"/>
                  <a:pt x="1186" y="1106"/>
                </a:cubicBezTo>
                <a:cubicBezTo>
                  <a:pt x="1186" y="316"/>
                  <a:pt x="1186" y="316"/>
                  <a:pt x="1186" y="316"/>
                </a:cubicBezTo>
                <a:cubicBezTo>
                  <a:pt x="2766" y="316"/>
                  <a:pt x="2766" y="316"/>
                  <a:pt x="2766" y="316"/>
                </a:cubicBezTo>
                <a:cubicBezTo>
                  <a:pt x="2766" y="1106"/>
                  <a:pt x="2766" y="1106"/>
                  <a:pt x="2766" y="1106"/>
                </a:cubicBezTo>
                <a:cubicBezTo>
                  <a:pt x="3070" y="1106"/>
                  <a:pt x="3070" y="1106"/>
                  <a:pt x="3398" y="1106"/>
                </a:cubicBezTo>
                <a:cubicBezTo>
                  <a:pt x="3398" y="316"/>
                  <a:pt x="3398" y="316"/>
                  <a:pt x="3398" y="316"/>
                </a:cubicBezTo>
                <a:cubicBezTo>
                  <a:pt x="3556" y="316"/>
                  <a:pt x="3556" y="316"/>
                  <a:pt x="3556" y="316"/>
                </a:cubicBezTo>
                <a:cubicBezTo>
                  <a:pt x="3774" y="316"/>
                  <a:pt x="3951" y="493"/>
                  <a:pt x="3951" y="711"/>
                </a:cubicBezTo>
                <a:cubicBezTo>
                  <a:pt x="3951" y="1580"/>
                  <a:pt x="3951" y="1580"/>
                  <a:pt x="3951" y="1580"/>
                </a:cubicBezTo>
                <a:cubicBezTo>
                  <a:pt x="2260" y="1580"/>
                  <a:pt x="1897" y="1580"/>
                  <a:pt x="0" y="1580"/>
                </a:cubicBezTo>
                <a:lnTo>
                  <a:pt x="0" y="711"/>
                </a:lnTo>
                <a:close/>
                <a:moveTo>
                  <a:pt x="2845" y="237"/>
                </a:moveTo>
                <a:cubicBezTo>
                  <a:pt x="2845" y="106"/>
                  <a:pt x="2951" y="0"/>
                  <a:pt x="3082" y="0"/>
                </a:cubicBezTo>
                <a:cubicBezTo>
                  <a:pt x="3213" y="0"/>
                  <a:pt x="3319" y="106"/>
                  <a:pt x="3319" y="237"/>
                </a:cubicBezTo>
                <a:cubicBezTo>
                  <a:pt x="3319" y="1027"/>
                  <a:pt x="3319" y="1027"/>
                  <a:pt x="3319" y="1027"/>
                </a:cubicBezTo>
                <a:cubicBezTo>
                  <a:pt x="3319" y="1027"/>
                  <a:pt x="3138" y="1027"/>
                  <a:pt x="2845" y="1027"/>
                </a:cubicBezTo>
                <a:cubicBezTo>
                  <a:pt x="2845" y="891"/>
                  <a:pt x="2845" y="237"/>
                  <a:pt x="2845" y="237"/>
                </a:cubicBezTo>
                <a:close/>
                <a:moveTo>
                  <a:pt x="633" y="237"/>
                </a:moveTo>
                <a:cubicBezTo>
                  <a:pt x="633" y="106"/>
                  <a:pt x="739" y="0"/>
                  <a:pt x="870" y="0"/>
                </a:cubicBezTo>
                <a:cubicBezTo>
                  <a:pt x="1001" y="0"/>
                  <a:pt x="1107" y="106"/>
                  <a:pt x="1107" y="237"/>
                </a:cubicBezTo>
                <a:cubicBezTo>
                  <a:pt x="1107" y="1027"/>
                  <a:pt x="1107" y="1027"/>
                  <a:pt x="1107" y="1027"/>
                </a:cubicBezTo>
                <a:cubicBezTo>
                  <a:pt x="1107" y="1027"/>
                  <a:pt x="847" y="1027"/>
                  <a:pt x="633" y="1027"/>
                </a:cubicBezTo>
                <a:cubicBezTo>
                  <a:pt x="633" y="1072"/>
                  <a:pt x="633" y="237"/>
                  <a:pt x="633" y="2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5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KSO_Shape"/>
          <p:cNvSpPr/>
          <p:nvPr/>
        </p:nvSpPr>
        <p:spPr>
          <a:xfrm>
            <a:off x="5853863" y="3819880"/>
            <a:ext cx="471232" cy="45159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5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TextBox 76"/>
          <p:cNvSpPr txBox="1"/>
          <p:nvPr/>
        </p:nvSpPr>
        <p:spPr>
          <a:xfrm>
            <a:off x="1755495" y="4572080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411150" y="4941412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76"/>
          <p:cNvSpPr txBox="1"/>
          <p:nvPr/>
        </p:nvSpPr>
        <p:spPr>
          <a:xfrm>
            <a:off x="5227899" y="4572080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883554" y="4941412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76"/>
          <p:cNvSpPr txBox="1"/>
          <p:nvPr/>
        </p:nvSpPr>
        <p:spPr>
          <a:xfrm>
            <a:off x="8697771" y="4572080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353426" y="4941412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lowchart: Off-page Connector 22"/>
          <p:cNvSpPr/>
          <p:nvPr/>
        </p:nvSpPr>
        <p:spPr>
          <a:xfrm rot="16200000">
            <a:off x="6434719" y="2270252"/>
            <a:ext cx="801268" cy="780976"/>
          </a:xfrm>
          <a:prstGeom prst="roundRect">
            <a:avLst/>
          </a:prstGeom>
          <a:solidFill>
            <a:srgbClr val="907D6D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Freeform 35"/>
          <p:cNvSpPr>
            <a:spLocks noChangeAspect="1" noEditPoints="1"/>
          </p:cNvSpPr>
          <p:nvPr/>
        </p:nvSpPr>
        <p:spPr bwMode="auto">
          <a:xfrm>
            <a:off x="6509895" y="2462000"/>
            <a:ext cx="646534" cy="377144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Flowchart: Off-page Connector 32"/>
          <p:cNvSpPr/>
          <p:nvPr/>
        </p:nvSpPr>
        <p:spPr>
          <a:xfrm rot="16200000">
            <a:off x="6434718" y="4244932"/>
            <a:ext cx="801267" cy="780977"/>
          </a:xfrm>
          <a:prstGeom prst="roundRect">
            <a:avLst/>
          </a:prstGeom>
          <a:solidFill>
            <a:srgbClr val="E5903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6577229" y="4454706"/>
            <a:ext cx="511864" cy="361431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id-ID" sz="140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7352342" y="221346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352342" y="2582792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7352342" y="418395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352342" y="4553283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lowchart: Off-page Connector 22"/>
          <p:cNvSpPr/>
          <p:nvPr/>
        </p:nvSpPr>
        <p:spPr>
          <a:xfrm rot="16200000">
            <a:off x="1485277" y="2270253"/>
            <a:ext cx="801268" cy="780976"/>
          </a:xfrm>
          <a:prstGeom prst="roundRect">
            <a:avLst/>
          </a:prstGeom>
          <a:solidFill>
            <a:srgbClr val="6C8D77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4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Flowchart: Off-page Connector 32"/>
          <p:cNvSpPr/>
          <p:nvPr/>
        </p:nvSpPr>
        <p:spPr>
          <a:xfrm rot="16200000">
            <a:off x="1485277" y="4244933"/>
            <a:ext cx="801267" cy="780977"/>
          </a:xfrm>
          <a:prstGeom prst="roundRect">
            <a:avLst/>
          </a:prstGeom>
          <a:solidFill>
            <a:srgbClr val="E9577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800" dirty="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9" name="Freeform 381"/>
          <p:cNvSpPr>
            <a:spLocks noEditPoints="1"/>
          </p:cNvSpPr>
          <p:nvPr/>
        </p:nvSpPr>
        <p:spPr bwMode="auto">
          <a:xfrm>
            <a:off x="1615576" y="4360923"/>
            <a:ext cx="540670" cy="54067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97 w 288"/>
              <a:gd name="T11" fmla="*/ 136 h 288"/>
              <a:gd name="T12" fmla="*/ 194 w 288"/>
              <a:gd name="T13" fmla="*/ 99 h 288"/>
              <a:gd name="T14" fmla="*/ 242 w 288"/>
              <a:gd name="T15" fmla="*/ 99 h 288"/>
              <a:gd name="T16" fmla="*/ 252 w 288"/>
              <a:gd name="T17" fmla="*/ 136 h 288"/>
              <a:gd name="T18" fmla="*/ 197 w 288"/>
              <a:gd name="T19" fmla="*/ 136 h 288"/>
              <a:gd name="T20" fmla="*/ 37 w 288"/>
              <a:gd name="T21" fmla="*/ 136 h 288"/>
              <a:gd name="T22" fmla="*/ 46 w 288"/>
              <a:gd name="T23" fmla="*/ 99 h 288"/>
              <a:gd name="T24" fmla="*/ 95 w 288"/>
              <a:gd name="T25" fmla="*/ 99 h 288"/>
              <a:gd name="T26" fmla="*/ 92 w 288"/>
              <a:gd name="T27" fmla="*/ 136 h 288"/>
              <a:gd name="T28" fmla="*/ 37 w 288"/>
              <a:gd name="T29" fmla="*/ 136 h 288"/>
              <a:gd name="T30" fmla="*/ 111 w 288"/>
              <a:gd name="T31" fmla="*/ 99 h 288"/>
              <a:gd name="T32" fmla="*/ 178 w 288"/>
              <a:gd name="T33" fmla="*/ 99 h 288"/>
              <a:gd name="T34" fmla="*/ 181 w 288"/>
              <a:gd name="T35" fmla="*/ 136 h 288"/>
              <a:gd name="T36" fmla="*/ 108 w 288"/>
              <a:gd name="T37" fmla="*/ 136 h 288"/>
              <a:gd name="T38" fmla="*/ 111 w 288"/>
              <a:gd name="T39" fmla="*/ 99 h 288"/>
              <a:gd name="T40" fmla="*/ 37 w 288"/>
              <a:gd name="T41" fmla="*/ 152 h 288"/>
              <a:gd name="T42" fmla="*/ 92 w 288"/>
              <a:gd name="T43" fmla="*/ 152 h 288"/>
              <a:gd name="T44" fmla="*/ 95 w 288"/>
              <a:gd name="T45" fmla="*/ 190 h 288"/>
              <a:gd name="T46" fmla="*/ 47 w 288"/>
              <a:gd name="T47" fmla="*/ 190 h 288"/>
              <a:gd name="T48" fmla="*/ 37 w 288"/>
              <a:gd name="T49" fmla="*/ 152 h 288"/>
              <a:gd name="T50" fmla="*/ 108 w 288"/>
              <a:gd name="T51" fmla="*/ 152 h 288"/>
              <a:gd name="T52" fmla="*/ 181 w 288"/>
              <a:gd name="T53" fmla="*/ 152 h 288"/>
              <a:gd name="T54" fmla="*/ 178 w 288"/>
              <a:gd name="T55" fmla="*/ 190 h 288"/>
              <a:gd name="T56" fmla="*/ 111 w 288"/>
              <a:gd name="T57" fmla="*/ 190 h 288"/>
              <a:gd name="T58" fmla="*/ 108 w 288"/>
              <a:gd name="T59" fmla="*/ 152 h 288"/>
              <a:gd name="T60" fmla="*/ 197 w 288"/>
              <a:gd name="T61" fmla="*/ 152 h 288"/>
              <a:gd name="T62" fmla="*/ 252 w 288"/>
              <a:gd name="T63" fmla="*/ 152 h 288"/>
              <a:gd name="T64" fmla="*/ 242 w 288"/>
              <a:gd name="T65" fmla="*/ 190 h 288"/>
              <a:gd name="T66" fmla="*/ 194 w 288"/>
              <a:gd name="T67" fmla="*/ 190 h 288"/>
              <a:gd name="T68" fmla="*/ 197 w 288"/>
              <a:gd name="T69" fmla="*/ 152 h 288"/>
              <a:gd name="T70" fmla="*/ 233 w 288"/>
              <a:gd name="T71" fmla="*/ 82 h 288"/>
              <a:gd name="T72" fmla="*/ 191 w 288"/>
              <a:gd name="T73" fmla="*/ 82 h 288"/>
              <a:gd name="T74" fmla="*/ 180 w 288"/>
              <a:gd name="T75" fmla="*/ 42 h 288"/>
              <a:gd name="T76" fmla="*/ 233 w 288"/>
              <a:gd name="T77" fmla="*/ 82 h 288"/>
              <a:gd name="T78" fmla="*/ 160 w 288"/>
              <a:gd name="T79" fmla="*/ 37 h 288"/>
              <a:gd name="T80" fmla="*/ 175 w 288"/>
              <a:gd name="T81" fmla="*/ 82 h 288"/>
              <a:gd name="T82" fmla="*/ 114 w 288"/>
              <a:gd name="T83" fmla="*/ 82 h 288"/>
              <a:gd name="T84" fmla="*/ 128 w 288"/>
              <a:gd name="T85" fmla="*/ 37 h 288"/>
              <a:gd name="T86" fmla="*/ 144 w 288"/>
              <a:gd name="T87" fmla="*/ 36 h 288"/>
              <a:gd name="T88" fmla="*/ 160 w 288"/>
              <a:gd name="T89" fmla="*/ 37 h 288"/>
              <a:gd name="T90" fmla="*/ 109 w 288"/>
              <a:gd name="T91" fmla="*/ 42 h 288"/>
              <a:gd name="T92" fmla="*/ 97 w 288"/>
              <a:gd name="T93" fmla="*/ 82 h 288"/>
              <a:gd name="T94" fmla="*/ 56 w 288"/>
              <a:gd name="T95" fmla="*/ 82 h 288"/>
              <a:gd name="T96" fmla="*/ 109 w 288"/>
              <a:gd name="T97" fmla="*/ 42 h 288"/>
              <a:gd name="T98" fmla="*/ 56 w 288"/>
              <a:gd name="T99" fmla="*/ 206 h 288"/>
              <a:gd name="T100" fmla="*/ 97 w 288"/>
              <a:gd name="T101" fmla="*/ 206 h 288"/>
              <a:gd name="T102" fmla="*/ 109 w 288"/>
              <a:gd name="T103" fmla="*/ 246 h 288"/>
              <a:gd name="T104" fmla="*/ 56 w 288"/>
              <a:gd name="T105" fmla="*/ 206 h 288"/>
              <a:gd name="T106" fmla="*/ 128 w 288"/>
              <a:gd name="T107" fmla="*/ 251 h 288"/>
              <a:gd name="T108" fmla="*/ 114 w 288"/>
              <a:gd name="T109" fmla="*/ 206 h 288"/>
              <a:gd name="T110" fmla="*/ 175 w 288"/>
              <a:gd name="T111" fmla="*/ 206 h 288"/>
              <a:gd name="T112" fmla="*/ 160 w 288"/>
              <a:gd name="T113" fmla="*/ 251 h 288"/>
              <a:gd name="T114" fmla="*/ 144 w 288"/>
              <a:gd name="T115" fmla="*/ 252 h 288"/>
              <a:gd name="T116" fmla="*/ 128 w 288"/>
              <a:gd name="T117" fmla="*/ 251 h 288"/>
              <a:gd name="T118" fmla="*/ 180 w 288"/>
              <a:gd name="T119" fmla="*/ 246 h 288"/>
              <a:gd name="T120" fmla="*/ 191 w 288"/>
              <a:gd name="T121" fmla="*/ 206 h 288"/>
              <a:gd name="T122" fmla="*/ 232 w 288"/>
              <a:gd name="T123" fmla="*/ 206 h 288"/>
              <a:gd name="T124" fmla="*/ 180 w 288"/>
              <a:gd name="T125" fmla="*/ 24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7" y="136"/>
                </a:moveTo>
                <a:cubicBezTo>
                  <a:pt x="197" y="123"/>
                  <a:pt x="196" y="110"/>
                  <a:pt x="194" y="99"/>
                </a:cubicBezTo>
                <a:cubicBezTo>
                  <a:pt x="242" y="99"/>
                  <a:pt x="242" y="99"/>
                  <a:pt x="242" y="99"/>
                </a:cubicBezTo>
                <a:cubicBezTo>
                  <a:pt x="247" y="110"/>
                  <a:pt x="251" y="123"/>
                  <a:pt x="252" y="136"/>
                </a:cubicBezTo>
                <a:lnTo>
                  <a:pt x="197" y="136"/>
                </a:lnTo>
                <a:close/>
                <a:moveTo>
                  <a:pt x="37" y="136"/>
                </a:moveTo>
                <a:cubicBezTo>
                  <a:pt x="38" y="123"/>
                  <a:pt x="41" y="110"/>
                  <a:pt x="46" y="99"/>
                </a:cubicBezTo>
                <a:cubicBezTo>
                  <a:pt x="95" y="99"/>
                  <a:pt x="95" y="99"/>
                  <a:pt x="95" y="99"/>
                </a:cubicBezTo>
                <a:cubicBezTo>
                  <a:pt x="93" y="110"/>
                  <a:pt x="92" y="123"/>
                  <a:pt x="92" y="136"/>
                </a:cubicBezTo>
                <a:lnTo>
                  <a:pt x="37" y="136"/>
                </a:lnTo>
                <a:close/>
                <a:moveTo>
                  <a:pt x="111" y="99"/>
                </a:moveTo>
                <a:cubicBezTo>
                  <a:pt x="178" y="99"/>
                  <a:pt x="178" y="99"/>
                  <a:pt x="178" y="99"/>
                </a:cubicBezTo>
                <a:cubicBezTo>
                  <a:pt x="179" y="110"/>
                  <a:pt x="181" y="123"/>
                  <a:pt x="181" y="136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8" y="123"/>
                  <a:pt x="109" y="110"/>
                  <a:pt x="111" y="99"/>
                </a:cubicBezTo>
                <a:close/>
                <a:moveTo>
                  <a:pt x="37" y="152"/>
                </a:moveTo>
                <a:cubicBezTo>
                  <a:pt x="92" y="152"/>
                  <a:pt x="92" y="152"/>
                  <a:pt x="92" y="152"/>
                </a:cubicBezTo>
                <a:cubicBezTo>
                  <a:pt x="92" y="166"/>
                  <a:pt x="93" y="179"/>
                  <a:pt x="95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1" y="179"/>
                  <a:pt x="38" y="166"/>
                  <a:pt x="37" y="152"/>
                </a:cubicBezTo>
                <a:close/>
                <a:moveTo>
                  <a:pt x="108" y="152"/>
                </a:moveTo>
                <a:cubicBezTo>
                  <a:pt x="181" y="152"/>
                  <a:pt x="181" y="152"/>
                  <a:pt x="181" y="152"/>
                </a:cubicBezTo>
                <a:cubicBezTo>
                  <a:pt x="180" y="166"/>
                  <a:pt x="179" y="179"/>
                  <a:pt x="178" y="190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109" y="179"/>
                  <a:pt x="108" y="166"/>
                  <a:pt x="108" y="152"/>
                </a:cubicBezTo>
                <a:close/>
                <a:moveTo>
                  <a:pt x="197" y="152"/>
                </a:moveTo>
                <a:cubicBezTo>
                  <a:pt x="252" y="152"/>
                  <a:pt x="252" y="152"/>
                  <a:pt x="252" y="152"/>
                </a:cubicBezTo>
                <a:cubicBezTo>
                  <a:pt x="251" y="166"/>
                  <a:pt x="247" y="179"/>
                  <a:pt x="242" y="190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96" y="179"/>
                  <a:pt x="197" y="166"/>
                  <a:pt x="197" y="152"/>
                </a:cubicBezTo>
                <a:close/>
                <a:moveTo>
                  <a:pt x="233" y="82"/>
                </a:moveTo>
                <a:cubicBezTo>
                  <a:pt x="191" y="82"/>
                  <a:pt x="191" y="82"/>
                  <a:pt x="191" y="82"/>
                </a:cubicBezTo>
                <a:cubicBezTo>
                  <a:pt x="188" y="67"/>
                  <a:pt x="184" y="53"/>
                  <a:pt x="180" y="42"/>
                </a:cubicBezTo>
                <a:cubicBezTo>
                  <a:pt x="201" y="50"/>
                  <a:pt x="220" y="64"/>
                  <a:pt x="233" y="82"/>
                </a:cubicBezTo>
                <a:close/>
                <a:moveTo>
                  <a:pt x="160" y="37"/>
                </a:moveTo>
                <a:cubicBezTo>
                  <a:pt x="166" y="49"/>
                  <a:pt x="171" y="64"/>
                  <a:pt x="175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118" y="64"/>
                  <a:pt x="123" y="49"/>
                  <a:pt x="128" y="37"/>
                </a:cubicBezTo>
                <a:cubicBezTo>
                  <a:pt x="134" y="37"/>
                  <a:pt x="139" y="36"/>
                  <a:pt x="144" y="36"/>
                </a:cubicBezTo>
                <a:cubicBezTo>
                  <a:pt x="150" y="36"/>
                  <a:pt x="155" y="37"/>
                  <a:pt x="160" y="37"/>
                </a:cubicBezTo>
                <a:close/>
                <a:moveTo>
                  <a:pt x="109" y="42"/>
                </a:moveTo>
                <a:cubicBezTo>
                  <a:pt x="104" y="53"/>
                  <a:pt x="100" y="67"/>
                  <a:pt x="97" y="82"/>
                </a:cubicBezTo>
                <a:cubicBezTo>
                  <a:pt x="56" y="82"/>
                  <a:pt x="56" y="82"/>
                  <a:pt x="56" y="82"/>
                </a:cubicBezTo>
                <a:cubicBezTo>
                  <a:pt x="69" y="64"/>
                  <a:pt x="87" y="50"/>
                  <a:pt x="109" y="42"/>
                </a:cubicBezTo>
                <a:close/>
                <a:moveTo>
                  <a:pt x="56" y="206"/>
                </a:moveTo>
                <a:cubicBezTo>
                  <a:pt x="97" y="206"/>
                  <a:pt x="97" y="206"/>
                  <a:pt x="97" y="206"/>
                </a:cubicBezTo>
                <a:cubicBezTo>
                  <a:pt x="100" y="222"/>
                  <a:pt x="104" y="235"/>
                  <a:pt x="109" y="246"/>
                </a:cubicBezTo>
                <a:cubicBezTo>
                  <a:pt x="87" y="239"/>
                  <a:pt x="69" y="225"/>
                  <a:pt x="56" y="206"/>
                </a:cubicBezTo>
                <a:close/>
                <a:moveTo>
                  <a:pt x="128" y="251"/>
                </a:moveTo>
                <a:cubicBezTo>
                  <a:pt x="123" y="240"/>
                  <a:pt x="118" y="225"/>
                  <a:pt x="114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1" y="225"/>
                  <a:pt x="166" y="240"/>
                  <a:pt x="160" y="251"/>
                </a:cubicBezTo>
                <a:cubicBezTo>
                  <a:pt x="155" y="252"/>
                  <a:pt x="150" y="252"/>
                  <a:pt x="144" y="252"/>
                </a:cubicBezTo>
                <a:cubicBezTo>
                  <a:pt x="139" y="252"/>
                  <a:pt x="133" y="252"/>
                  <a:pt x="128" y="251"/>
                </a:cubicBezTo>
                <a:close/>
                <a:moveTo>
                  <a:pt x="180" y="246"/>
                </a:moveTo>
                <a:cubicBezTo>
                  <a:pt x="184" y="235"/>
                  <a:pt x="188" y="222"/>
                  <a:pt x="191" y="206"/>
                </a:cubicBezTo>
                <a:cubicBezTo>
                  <a:pt x="232" y="206"/>
                  <a:pt x="232" y="206"/>
                  <a:pt x="232" y="206"/>
                </a:cubicBezTo>
                <a:cubicBezTo>
                  <a:pt x="219" y="225"/>
                  <a:pt x="201" y="238"/>
                  <a:pt x="180" y="2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Freeform 55"/>
          <p:cNvSpPr>
            <a:spLocks noEditPoints="1"/>
          </p:cNvSpPr>
          <p:nvPr/>
        </p:nvSpPr>
        <p:spPr bwMode="auto">
          <a:xfrm>
            <a:off x="1739056" y="2413136"/>
            <a:ext cx="327339" cy="476980"/>
          </a:xfrm>
          <a:custGeom>
            <a:avLst/>
            <a:gdLst>
              <a:gd name="T0" fmla="*/ 99 w 114"/>
              <a:gd name="T1" fmla="*/ 73 h 167"/>
              <a:gd name="T2" fmla="*/ 99 w 114"/>
              <a:gd name="T3" fmla="*/ 42 h 167"/>
              <a:gd name="T4" fmla="*/ 57 w 114"/>
              <a:gd name="T5" fmla="*/ 0 h 167"/>
              <a:gd name="T6" fmla="*/ 15 w 114"/>
              <a:gd name="T7" fmla="*/ 42 h 167"/>
              <a:gd name="T8" fmla="*/ 15 w 114"/>
              <a:gd name="T9" fmla="*/ 73 h 167"/>
              <a:gd name="T10" fmla="*/ 0 w 114"/>
              <a:gd name="T11" fmla="*/ 89 h 167"/>
              <a:gd name="T12" fmla="*/ 0 w 114"/>
              <a:gd name="T13" fmla="*/ 152 h 167"/>
              <a:gd name="T14" fmla="*/ 15 w 114"/>
              <a:gd name="T15" fmla="*/ 167 h 167"/>
              <a:gd name="T16" fmla="*/ 99 w 114"/>
              <a:gd name="T17" fmla="*/ 167 h 167"/>
              <a:gd name="T18" fmla="*/ 114 w 114"/>
              <a:gd name="T19" fmla="*/ 152 h 167"/>
              <a:gd name="T20" fmla="*/ 114 w 114"/>
              <a:gd name="T21" fmla="*/ 89 h 167"/>
              <a:gd name="T22" fmla="*/ 99 w 114"/>
              <a:gd name="T23" fmla="*/ 73 h 167"/>
              <a:gd name="T24" fmla="*/ 26 w 114"/>
              <a:gd name="T25" fmla="*/ 42 h 167"/>
              <a:gd name="T26" fmla="*/ 57 w 114"/>
              <a:gd name="T27" fmla="*/ 11 h 167"/>
              <a:gd name="T28" fmla="*/ 88 w 114"/>
              <a:gd name="T29" fmla="*/ 42 h 167"/>
              <a:gd name="T30" fmla="*/ 88 w 114"/>
              <a:gd name="T31" fmla="*/ 73 h 167"/>
              <a:gd name="T32" fmla="*/ 26 w 114"/>
              <a:gd name="T33" fmla="*/ 73 h 167"/>
              <a:gd name="T34" fmla="*/ 26 w 114"/>
              <a:gd name="T35" fmla="*/ 42 h 167"/>
              <a:gd name="T36" fmla="*/ 104 w 114"/>
              <a:gd name="T37" fmla="*/ 152 h 167"/>
              <a:gd name="T38" fmla="*/ 99 w 114"/>
              <a:gd name="T39" fmla="*/ 157 h 167"/>
              <a:gd name="T40" fmla="*/ 15 w 114"/>
              <a:gd name="T41" fmla="*/ 157 h 167"/>
              <a:gd name="T42" fmla="*/ 10 w 114"/>
              <a:gd name="T43" fmla="*/ 152 h 167"/>
              <a:gd name="T44" fmla="*/ 10 w 114"/>
              <a:gd name="T45" fmla="*/ 89 h 167"/>
              <a:gd name="T46" fmla="*/ 15 w 114"/>
              <a:gd name="T47" fmla="*/ 84 h 167"/>
              <a:gd name="T48" fmla="*/ 99 w 114"/>
              <a:gd name="T49" fmla="*/ 84 h 167"/>
              <a:gd name="T50" fmla="*/ 104 w 114"/>
              <a:gd name="T51" fmla="*/ 89 h 167"/>
              <a:gd name="T52" fmla="*/ 104 w 114"/>
              <a:gd name="T53" fmla="*/ 152 h 167"/>
              <a:gd name="T54" fmla="*/ 62 w 114"/>
              <a:gd name="T55" fmla="*/ 117 h 167"/>
              <a:gd name="T56" fmla="*/ 62 w 114"/>
              <a:gd name="T57" fmla="*/ 105 h 167"/>
              <a:gd name="T58" fmla="*/ 57 w 114"/>
              <a:gd name="T59" fmla="*/ 99 h 167"/>
              <a:gd name="T60" fmla="*/ 52 w 114"/>
              <a:gd name="T61" fmla="*/ 105 h 167"/>
              <a:gd name="T62" fmla="*/ 52 w 114"/>
              <a:gd name="T63" fmla="*/ 117 h 167"/>
              <a:gd name="T64" fmla="*/ 47 w 114"/>
              <a:gd name="T65" fmla="*/ 126 h 167"/>
              <a:gd name="T66" fmla="*/ 57 w 114"/>
              <a:gd name="T67" fmla="*/ 136 h 167"/>
              <a:gd name="T68" fmla="*/ 67 w 114"/>
              <a:gd name="T69" fmla="*/ 126 h 167"/>
              <a:gd name="T70" fmla="*/ 62 w 114"/>
              <a:gd name="T71" fmla="*/ 11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4" h="167">
                <a:moveTo>
                  <a:pt x="99" y="73"/>
                </a:moveTo>
                <a:cubicBezTo>
                  <a:pt x="99" y="42"/>
                  <a:pt x="99" y="42"/>
                  <a:pt x="99" y="42"/>
                </a:cubicBezTo>
                <a:cubicBezTo>
                  <a:pt x="99" y="19"/>
                  <a:pt x="80" y="0"/>
                  <a:pt x="57" y="0"/>
                </a:cubicBezTo>
                <a:cubicBezTo>
                  <a:pt x="34" y="0"/>
                  <a:pt x="15" y="19"/>
                  <a:pt x="15" y="42"/>
                </a:cubicBezTo>
                <a:cubicBezTo>
                  <a:pt x="15" y="73"/>
                  <a:pt x="15" y="73"/>
                  <a:pt x="15" y="73"/>
                </a:cubicBezTo>
                <a:cubicBezTo>
                  <a:pt x="7" y="73"/>
                  <a:pt x="0" y="80"/>
                  <a:pt x="0" y="89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60"/>
                  <a:pt x="7" y="167"/>
                  <a:pt x="15" y="167"/>
                </a:cubicBezTo>
                <a:cubicBezTo>
                  <a:pt x="99" y="167"/>
                  <a:pt x="99" y="167"/>
                  <a:pt x="99" y="167"/>
                </a:cubicBezTo>
                <a:cubicBezTo>
                  <a:pt x="107" y="167"/>
                  <a:pt x="114" y="160"/>
                  <a:pt x="114" y="152"/>
                </a:cubicBezTo>
                <a:cubicBezTo>
                  <a:pt x="114" y="89"/>
                  <a:pt x="114" y="89"/>
                  <a:pt x="114" y="89"/>
                </a:cubicBezTo>
                <a:cubicBezTo>
                  <a:pt x="114" y="80"/>
                  <a:pt x="107" y="73"/>
                  <a:pt x="99" y="73"/>
                </a:cubicBezTo>
                <a:close/>
                <a:moveTo>
                  <a:pt x="26" y="42"/>
                </a:moveTo>
                <a:cubicBezTo>
                  <a:pt x="26" y="25"/>
                  <a:pt x="40" y="11"/>
                  <a:pt x="57" y="11"/>
                </a:cubicBezTo>
                <a:cubicBezTo>
                  <a:pt x="74" y="11"/>
                  <a:pt x="88" y="25"/>
                  <a:pt x="88" y="42"/>
                </a:cubicBezTo>
                <a:cubicBezTo>
                  <a:pt x="88" y="73"/>
                  <a:pt x="88" y="73"/>
                  <a:pt x="88" y="73"/>
                </a:cubicBezTo>
                <a:cubicBezTo>
                  <a:pt x="26" y="73"/>
                  <a:pt x="26" y="73"/>
                  <a:pt x="26" y="73"/>
                </a:cubicBezTo>
                <a:lnTo>
                  <a:pt x="26" y="42"/>
                </a:lnTo>
                <a:close/>
                <a:moveTo>
                  <a:pt x="104" y="152"/>
                </a:moveTo>
                <a:cubicBezTo>
                  <a:pt x="104" y="154"/>
                  <a:pt x="102" y="157"/>
                  <a:pt x="99" y="157"/>
                </a:cubicBezTo>
                <a:cubicBezTo>
                  <a:pt x="15" y="157"/>
                  <a:pt x="15" y="157"/>
                  <a:pt x="15" y="157"/>
                </a:cubicBezTo>
                <a:cubicBezTo>
                  <a:pt x="12" y="157"/>
                  <a:pt x="10" y="154"/>
                  <a:pt x="10" y="152"/>
                </a:cubicBezTo>
                <a:cubicBezTo>
                  <a:pt x="10" y="89"/>
                  <a:pt x="10" y="89"/>
                  <a:pt x="10" y="89"/>
                </a:cubicBezTo>
                <a:cubicBezTo>
                  <a:pt x="10" y="86"/>
                  <a:pt x="12" y="84"/>
                  <a:pt x="15" y="84"/>
                </a:cubicBezTo>
                <a:cubicBezTo>
                  <a:pt x="99" y="84"/>
                  <a:pt x="99" y="84"/>
                  <a:pt x="99" y="84"/>
                </a:cubicBezTo>
                <a:cubicBezTo>
                  <a:pt x="102" y="84"/>
                  <a:pt x="104" y="86"/>
                  <a:pt x="104" y="89"/>
                </a:cubicBezTo>
                <a:lnTo>
                  <a:pt x="104" y="152"/>
                </a:lnTo>
                <a:close/>
                <a:moveTo>
                  <a:pt x="62" y="117"/>
                </a:moveTo>
                <a:cubicBezTo>
                  <a:pt x="62" y="105"/>
                  <a:pt x="62" y="105"/>
                  <a:pt x="62" y="105"/>
                </a:cubicBezTo>
                <a:cubicBezTo>
                  <a:pt x="62" y="102"/>
                  <a:pt x="60" y="99"/>
                  <a:pt x="57" y="99"/>
                </a:cubicBezTo>
                <a:cubicBezTo>
                  <a:pt x="54" y="99"/>
                  <a:pt x="52" y="102"/>
                  <a:pt x="52" y="105"/>
                </a:cubicBezTo>
                <a:cubicBezTo>
                  <a:pt x="52" y="117"/>
                  <a:pt x="52" y="117"/>
                  <a:pt x="52" y="117"/>
                </a:cubicBezTo>
                <a:cubicBezTo>
                  <a:pt x="49" y="118"/>
                  <a:pt x="47" y="122"/>
                  <a:pt x="47" y="126"/>
                </a:cubicBezTo>
                <a:cubicBezTo>
                  <a:pt x="47" y="131"/>
                  <a:pt x="51" y="136"/>
                  <a:pt x="57" y="136"/>
                </a:cubicBezTo>
                <a:cubicBezTo>
                  <a:pt x="63" y="136"/>
                  <a:pt x="67" y="131"/>
                  <a:pt x="67" y="126"/>
                </a:cubicBezTo>
                <a:cubicBezTo>
                  <a:pt x="67" y="122"/>
                  <a:pt x="65" y="118"/>
                  <a:pt x="62" y="1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2389309" y="221346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89309" y="2582792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2389309" y="418395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389309" y="4553283"/>
            <a:ext cx="334423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6C8D77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8"/>
          <p:cNvSpPr/>
          <p:nvPr/>
        </p:nvSpPr>
        <p:spPr bwMode="auto">
          <a:xfrm>
            <a:off x="4821238" y="1757364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1 h 333"/>
              <a:gd name="T4" fmla="*/ 5 w 291"/>
              <a:gd name="T5" fmla="*/ 253 h 333"/>
              <a:gd name="T6" fmla="*/ 0 w 291"/>
              <a:gd name="T7" fmla="*/ 244 h 333"/>
              <a:gd name="T8" fmla="*/ 0 w 291"/>
              <a:gd name="T9" fmla="*/ 88 h 333"/>
              <a:gd name="T10" fmla="*/ 5 w 291"/>
              <a:gd name="T11" fmla="*/ 79 h 333"/>
              <a:gd name="T12" fmla="*/ 141 w 291"/>
              <a:gd name="T13" fmla="*/ 1 h 333"/>
              <a:gd name="T14" fmla="*/ 146 w 291"/>
              <a:gd name="T15" fmla="*/ 0 h 333"/>
              <a:gd name="T16" fmla="*/ 151 w 291"/>
              <a:gd name="T17" fmla="*/ 1 h 333"/>
              <a:gd name="T18" fmla="*/ 286 w 291"/>
              <a:gd name="T19" fmla="*/ 79 h 333"/>
              <a:gd name="T20" fmla="*/ 291 w 291"/>
              <a:gd name="T21" fmla="*/ 88 h 333"/>
              <a:gd name="T22" fmla="*/ 291 w 291"/>
              <a:gd name="T23" fmla="*/ 244 h 333"/>
              <a:gd name="T24" fmla="*/ 286 w 291"/>
              <a:gd name="T25" fmla="*/ 253 h 333"/>
              <a:gd name="T26" fmla="*/ 151 w 291"/>
              <a:gd name="T27" fmla="*/ 331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2"/>
                  <a:pt x="141" y="331"/>
                </a:cubicBezTo>
                <a:cubicBezTo>
                  <a:pt x="5" y="253"/>
                  <a:pt x="5" y="253"/>
                  <a:pt x="5" y="253"/>
                </a:cubicBezTo>
                <a:cubicBezTo>
                  <a:pt x="2" y="251"/>
                  <a:pt x="0" y="248"/>
                  <a:pt x="0" y="244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4"/>
                  <a:pt x="2" y="81"/>
                  <a:pt x="5" y="79"/>
                </a:cubicBezTo>
                <a:cubicBezTo>
                  <a:pt x="141" y="1"/>
                  <a:pt x="141" y="1"/>
                  <a:pt x="141" y="1"/>
                </a:cubicBezTo>
                <a:cubicBezTo>
                  <a:pt x="142" y="0"/>
                  <a:pt x="144" y="0"/>
                  <a:pt x="146" y="0"/>
                </a:cubicBezTo>
                <a:cubicBezTo>
                  <a:pt x="148" y="0"/>
                  <a:pt x="149" y="0"/>
                  <a:pt x="151" y="1"/>
                </a:cubicBezTo>
                <a:cubicBezTo>
                  <a:pt x="286" y="79"/>
                  <a:pt x="286" y="79"/>
                  <a:pt x="286" y="79"/>
                </a:cubicBezTo>
                <a:cubicBezTo>
                  <a:pt x="289" y="81"/>
                  <a:pt x="291" y="84"/>
                  <a:pt x="291" y="88"/>
                </a:cubicBezTo>
                <a:cubicBezTo>
                  <a:pt x="291" y="244"/>
                  <a:pt x="291" y="244"/>
                  <a:pt x="291" y="244"/>
                </a:cubicBezTo>
                <a:cubicBezTo>
                  <a:pt x="291" y="248"/>
                  <a:pt x="289" y="251"/>
                  <a:pt x="286" y="253"/>
                </a:cubicBezTo>
                <a:cubicBezTo>
                  <a:pt x="151" y="331"/>
                  <a:pt x="151" y="331"/>
                  <a:pt x="151" y="331"/>
                </a:cubicBezTo>
                <a:cubicBezTo>
                  <a:pt x="149" y="332"/>
                  <a:pt x="148" y="333"/>
                  <a:pt x="146" y="333"/>
                </a:cubicBezTo>
              </a:path>
            </a:pathLst>
          </a:custGeom>
          <a:solidFill>
            <a:srgbClr val="E590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21"/>
          <p:cNvSpPr/>
          <p:nvPr/>
        </p:nvSpPr>
        <p:spPr bwMode="auto">
          <a:xfrm>
            <a:off x="4095750" y="3013076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0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0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9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2"/>
                  <a:pt x="5" y="80"/>
                </a:cubicBezTo>
                <a:cubicBezTo>
                  <a:pt x="140" y="2"/>
                  <a:pt x="140" y="2"/>
                  <a:pt x="140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7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2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9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7" y="333"/>
                  <a:pt x="146" y="333"/>
                </a:cubicBezTo>
              </a:path>
            </a:pathLst>
          </a:custGeom>
          <a:solidFill>
            <a:srgbClr val="E957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39"/>
          <p:cNvSpPr/>
          <p:nvPr/>
        </p:nvSpPr>
        <p:spPr bwMode="auto">
          <a:xfrm>
            <a:off x="6276975" y="1757364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1 h 333"/>
              <a:gd name="T4" fmla="*/ 5 w 291"/>
              <a:gd name="T5" fmla="*/ 253 h 333"/>
              <a:gd name="T6" fmla="*/ 0 w 291"/>
              <a:gd name="T7" fmla="*/ 244 h 333"/>
              <a:gd name="T8" fmla="*/ 0 w 291"/>
              <a:gd name="T9" fmla="*/ 88 h 333"/>
              <a:gd name="T10" fmla="*/ 5 w 291"/>
              <a:gd name="T11" fmla="*/ 79 h 333"/>
              <a:gd name="T12" fmla="*/ 140 w 291"/>
              <a:gd name="T13" fmla="*/ 1 h 333"/>
              <a:gd name="T14" fmla="*/ 146 w 291"/>
              <a:gd name="T15" fmla="*/ 0 h 333"/>
              <a:gd name="T16" fmla="*/ 151 w 291"/>
              <a:gd name="T17" fmla="*/ 1 h 333"/>
              <a:gd name="T18" fmla="*/ 286 w 291"/>
              <a:gd name="T19" fmla="*/ 79 h 333"/>
              <a:gd name="T20" fmla="*/ 291 w 291"/>
              <a:gd name="T21" fmla="*/ 88 h 333"/>
              <a:gd name="T22" fmla="*/ 291 w 291"/>
              <a:gd name="T23" fmla="*/ 244 h 333"/>
              <a:gd name="T24" fmla="*/ 286 w 291"/>
              <a:gd name="T25" fmla="*/ 253 h 333"/>
              <a:gd name="T26" fmla="*/ 151 w 291"/>
              <a:gd name="T27" fmla="*/ 331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2"/>
                  <a:pt x="140" y="331"/>
                </a:cubicBezTo>
                <a:cubicBezTo>
                  <a:pt x="5" y="253"/>
                  <a:pt x="5" y="253"/>
                  <a:pt x="5" y="253"/>
                </a:cubicBezTo>
                <a:cubicBezTo>
                  <a:pt x="2" y="251"/>
                  <a:pt x="0" y="248"/>
                  <a:pt x="0" y="244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4"/>
                  <a:pt x="2" y="81"/>
                  <a:pt x="5" y="79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0"/>
                  <a:pt x="144" y="0"/>
                  <a:pt x="146" y="0"/>
                </a:cubicBezTo>
                <a:cubicBezTo>
                  <a:pt x="147" y="0"/>
                  <a:pt x="149" y="0"/>
                  <a:pt x="151" y="1"/>
                </a:cubicBezTo>
                <a:cubicBezTo>
                  <a:pt x="286" y="79"/>
                  <a:pt x="286" y="79"/>
                  <a:pt x="286" y="79"/>
                </a:cubicBezTo>
                <a:cubicBezTo>
                  <a:pt x="289" y="81"/>
                  <a:pt x="291" y="84"/>
                  <a:pt x="291" y="88"/>
                </a:cubicBezTo>
                <a:cubicBezTo>
                  <a:pt x="291" y="244"/>
                  <a:pt x="291" y="244"/>
                  <a:pt x="291" y="244"/>
                </a:cubicBezTo>
                <a:cubicBezTo>
                  <a:pt x="291" y="248"/>
                  <a:pt x="289" y="251"/>
                  <a:pt x="286" y="253"/>
                </a:cubicBezTo>
                <a:cubicBezTo>
                  <a:pt x="151" y="331"/>
                  <a:pt x="151" y="331"/>
                  <a:pt x="151" y="331"/>
                </a:cubicBezTo>
                <a:cubicBezTo>
                  <a:pt x="149" y="332"/>
                  <a:pt x="147" y="333"/>
                  <a:pt x="146" y="333"/>
                </a:cubicBezTo>
              </a:path>
            </a:pathLst>
          </a:custGeom>
          <a:solidFill>
            <a:srgbClr val="6C8D7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51"/>
          <p:cNvSpPr/>
          <p:nvPr/>
        </p:nvSpPr>
        <p:spPr bwMode="auto">
          <a:xfrm>
            <a:off x="4821238" y="4273551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1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1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8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1"/>
                  <a:pt x="5" y="80"/>
                </a:cubicBezTo>
                <a:cubicBezTo>
                  <a:pt x="141" y="2"/>
                  <a:pt x="141" y="2"/>
                  <a:pt x="141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8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1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8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8" y="333"/>
                  <a:pt x="146" y="333"/>
                </a:cubicBezTo>
              </a:path>
            </a:pathLst>
          </a:custGeom>
          <a:solidFill>
            <a:srgbClr val="6C8D7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68"/>
          <p:cNvSpPr/>
          <p:nvPr/>
        </p:nvSpPr>
        <p:spPr bwMode="auto">
          <a:xfrm>
            <a:off x="7002463" y="3013076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1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1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9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2"/>
                  <a:pt x="5" y="80"/>
                </a:cubicBezTo>
                <a:cubicBezTo>
                  <a:pt x="141" y="2"/>
                  <a:pt x="141" y="2"/>
                  <a:pt x="141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8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2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9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8" y="333"/>
                  <a:pt x="146" y="333"/>
                </a:cubicBezTo>
              </a:path>
            </a:pathLst>
          </a:custGeom>
          <a:solidFill>
            <a:srgbClr val="E957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6"/>
          <p:cNvSpPr/>
          <p:nvPr/>
        </p:nvSpPr>
        <p:spPr bwMode="auto">
          <a:xfrm>
            <a:off x="6276975" y="4273551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0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0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8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1"/>
                  <a:pt x="5" y="80"/>
                </a:cubicBezTo>
                <a:cubicBezTo>
                  <a:pt x="140" y="2"/>
                  <a:pt x="140" y="2"/>
                  <a:pt x="140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7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1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8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7" y="333"/>
                  <a:pt x="146" y="333"/>
                </a:cubicBezTo>
              </a:path>
            </a:pathLst>
          </a:custGeom>
          <a:solidFill>
            <a:srgbClr val="E590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5270498" y="2111376"/>
            <a:ext cx="104775" cy="153988"/>
          </a:xfrm>
          <a:custGeom>
            <a:avLst/>
            <a:gdLst>
              <a:gd name="T0" fmla="*/ 6 w 28"/>
              <a:gd name="T1" fmla="*/ 37 h 41"/>
              <a:gd name="T2" fmla="*/ 3 w 28"/>
              <a:gd name="T3" fmla="*/ 35 h 41"/>
              <a:gd name="T4" fmla="*/ 3 w 28"/>
              <a:gd name="T5" fmla="*/ 6 h 41"/>
              <a:gd name="T6" fmla="*/ 6 w 28"/>
              <a:gd name="T7" fmla="*/ 3 h 41"/>
              <a:gd name="T8" fmla="*/ 21 w 28"/>
              <a:gd name="T9" fmla="*/ 3 h 41"/>
              <a:gd name="T10" fmla="*/ 24 w 28"/>
              <a:gd name="T11" fmla="*/ 6 h 41"/>
              <a:gd name="T12" fmla="*/ 24 w 28"/>
              <a:gd name="T13" fmla="*/ 35 h 41"/>
              <a:gd name="T14" fmla="*/ 21 w 28"/>
              <a:gd name="T15" fmla="*/ 37 h 41"/>
              <a:gd name="T16" fmla="*/ 6 w 28"/>
              <a:gd name="T17" fmla="*/ 37 h 41"/>
              <a:gd name="T18" fmla="*/ 21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1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1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6" y="37"/>
                </a:moveTo>
                <a:cubicBezTo>
                  <a:pt x="4" y="37"/>
                  <a:pt x="3" y="36"/>
                  <a:pt x="3" y="35"/>
                </a:cubicBezTo>
                <a:cubicBezTo>
                  <a:pt x="3" y="6"/>
                  <a:pt x="3" y="6"/>
                  <a:pt x="3" y="6"/>
                </a:cubicBezTo>
                <a:cubicBezTo>
                  <a:pt x="3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9"/>
                  <a:pt x="1" y="41"/>
                  <a:pt x="6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6" y="41"/>
                  <a:pt x="28" y="39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0"/>
          <p:cNvSpPr/>
          <p:nvPr/>
        </p:nvSpPr>
        <p:spPr bwMode="auto">
          <a:xfrm>
            <a:off x="5397498" y="2111376"/>
            <a:ext cx="87313" cy="153988"/>
          </a:xfrm>
          <a:custGeom>
            <a:avLst/>
            <a:gdLst>
              <a:gd name="T0" fmla="*/ 12 w 23"/>
              <a:gd name="T1" fmla="*/ 0 h 41"/>
              <a:gd name="T2" fmla="*/ 1 w 23"/>
              <a:gd name="T3" fmla="*/ 0 h 41"/>
              <a:gd name="T4" fmla="*/ 0 w 23"/>
              <a:gd name="T5" fmla="*/ 1 h 41"/>
              <a:gd name="T6" fmla="*/ 0 w 23"/>
              <a:gd name="T7" fmla="*/ 2 h 41"/>
              <a:gd name="T8" fmla="*/ 1 w 23"/>
              <a:gd name="T9" fmla="*/ 3 h 41"/>
              <a:gd name="T10" fmla="*/ 9 w 23"/>
              <a:gd name="T11" fmla="*/ 3 h 41"/>
              <a:gd name="T12" fmla="*/ 9 w 23"/>
              <a:gd name="T13" fmla="*/ 37 h 41"/>
              <a:gd name="T14" fmla="*/ 1 w 23"/>
              <a:gd name="T15" fmla="*/ 37 h 41"/>
              <a:gd name="T16" fmla="*/ 0 w 23"/>
              <a:gd name="T17" fmla="*/ 38 h 41"/>
              <a:gd name="T18" fmla="*/ 0 w 23"/>
              <a:gd name="T19" fmla="*/ 39 h 41"/>
              <a:gd name="T20" fmla="*/ 1 w 23"/>
              <a:gd name="T21" fmla="*/ 41 h 41"/>
              <a:gd name="T22" fmla="*/ 21 w 23"/>
              <a:gd name="T23" fmla="*/ 41 h 41"/>
              <a:gd name="T24" fmla="*/ 23 w 23"/>
              <a:gd name="T25" fmla="*/ 39 h 41"/>
              <a:gd name="T26" fmla="*/ 23 w 23"/>
              <a:gd name="T27" fmla="*/ 38 h 41"/>
              <a:gd name="T28" fmla="*/ 21 w 23"/>
              <a:gd name="T29" fmla="*/ 37 h 41"/>
              <a:gd name="T30" fmla="*/ 13 w 23"/>
              <a:gd name="T31" fmla="*/ 37 h 41"/>
              <a:gd name="T32" fmla="*/ 13 w 23"/>
              <a:gd name="T33" fmla="*/ 1 h 41"/>
              <a:gd name="T34" fmla="*/ 12 w 23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" h="41">
                <a:moveTo>
                  <a:pt x="12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3"/>
                  <a:pt x="1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7"/>
                  <a:pt x="9" y="37"/>
                  <a:pt x="9" y="37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37"/>
                  <a:pt x="0" y="37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3" y="40"/>
                  <a:pt x="23" y="39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7"/>
                  <a:pt x="22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0"/>
                  <a:pt x="13" y="0"/>
                  <a:pt x="1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5254623" y="2454276"/>
            <a:ext cx="241300" cy="236538"/>
          </a:xfrm>
          <a:custGeom>
            <a:avLst/>
            <a:gdLst>
              <a:gd name="T0" fmla="*/ 64 w 64"/>
              <a:gd name="T1" fmla="*/ 31 h 63"/>
              <a:gd name="T2" fmla="*/ 63 w 64"/>
              <a:gd name="T3" fmla="*/ 32 h 63"/>
              <a:gd name="T4" fmla="*/ 62 w 64"/>
              <a:gd name="T5" fmla="*/ 32 h 63"/>
              <a:gd name="T6" fmla="*/ 55 w 64"/>
              <a:gd name="T7" fmla="*/ 51 h 63"/>
              <a:gd name="T8" fmla="*/ 56 w 64"/>
              <a:gd name="T9" fmla="*/ 51 h 63"/>
              <a:gd name="T10" fmla="*/ 56 w 64"/>
              <a:gd name="T11" fmla="*/ 52 h 63"/>
              <a:gd name="T12" fmla="*/ 55 w 64"/>
              <a:gd name="T13" fmla="*/ 52 h 63"/>
              <a:gd name="T14" fmla="*/ 55 w 64"/>
              <a:gd name="T15" fmla="*/ 52 h 63"/>
              <a:gd name="T16" fmla="*/ 54 w 64"/>
              <a:gd name="T17" fmla="*/ 52 h 63"/>
              <a:gd name="T18" fmla="*/ 39 w 64"/>
              <a:gd name="T19" fmla="*/ 61 h 63"/>
              <a:gd name="T20" fmla="*/ 32 w 64"/>
              <a:gd name="T21" fmla="*/ 63 h 63"/>
              <a:gd name="T22" fmla="*/ 25 w 64"/>
              <a:gd name="T23" fmla="*/ 61 h 63"/>
              <a:gd name="T24" fmla="*/ 10 w 64"/>
              <a:gd name="T25" fmla="*/ 52 h 63"/>
              <a:gd name="T26" fmla="*/ 9 w 64"/>
              <a:gd name="T27" fmla="*/ 52 h 63"/>
              <a:gd name="T28" fmla="*/ 8 w 64"/>
              <a:gd name="T29" fmla="*/ 52 h 63"/>
              <a:gd name="T30" fmla="*/ 9 w 64"/>
              <a:gd name="T31" fmla="*/ 51 h 63"/>
              <a:gd name="T32" fmla="*/ 9 w 64"/>
              <a:gd name="T33" fmla="*/ 51 h 63"/>
              <a:gd name="T34" fmla="*/ 2 w 64"/>
              <a:gd name="T35" fmla="*/ 32 h 63"/>
              <a:gd name="T36" fmla="*/ 1 w 64"/>
              <a:gd name="T37" fmla="*/ 32 h 63"/>
              <a:gd name="T38" fmla="*/ 0 w 64"/>
              <a:gd name="T39" fmla="*/ 31 h 63"/>
              <a:gd name="T40" fmla="*/ 0 w 64"/>
              <a:gd name="T41" fmla="*/ 31 h 63"/>
              <a:gd name="T42" fmla="*/ 32 w 64"/>
              <a:gd name="T43" fmla="*/ 63 h 63"/>
              <a:gd name="T44" fmla="*/ 64 w 64"/>
              <a:gd name="T45" fmla="*/ 31 h 63"/>
              <a:gd name="T46" fmla="*/ 64 w 64"/>
              <a:gd name="T47" fmla="*/ 31 h 63"/>
              <a:gd name="T48" fmla="*/ 32 w 64"/>
              <a:gd name="T49" fmla="*/ 0 h 63"/>
              <a:gd name="T50" fmla="*/ 0 w 64"/>
              <a:gd name="T51" fmla="*/ 31 h 63"/>
              <a:gd name="T52" fmla="*/ 1 w 64"/>
              <a:gd name="T53" fmla="*/ 31 h 63"/>
              <a:gd name="T54" fmla="*/ 2 w 64"/>
              <a:gd name="T55" fmla="*/ 31 h 63"/>
              <a:gd name="T56" fmla="*/ 9 w 64"/>
              <a:gd name="T57" fmla="*/ 12 h 63"/>
              <a:gd name="T58" fmla="*/ 9 w 64"/>
              <a:gd name="T59" fmla="*/ 11 h 63"/>
              <a:gd name="T60" fmla="*/ 8 w 64"/>
              <a:gd name="T61" fmla="*/ 10 h 63"/>
              <a:gd name="T62" fmla="*/ 9 w 64"/>
              <a:gd name="T63" fmla="*/ 10 h 63"/>
              <a:gd name="T64" fmla="*/ 10 w 64"/>
              <a:gd name="T65" fmla="*/ 11 h 63"/>
              <a:gd name="T66" fmla="*/ 25 w 64"/>
              <a:gd name="T67" fmla="*/ 2 h 63"/>
              <a:gd name="T68" fmla="*/ 32 w 64"/>
              <a:gd name="T69" fmla="*/ 0 h 63"/>
              <a:gd name="T70" fmla="*/ 32 w 64"/>
              <a:gd name="T71" fmla="*/ 0 h 63"/>
              <a:gd name="T72" fmla="*/ 32 w 64"/>
              <a:gd name="T73" fmla="*/ 0 h 63"/>
              <a:gd name="T74" fmla="*/ 32 w 64"/>
              <a:gd name="T75" fmla="*/ 0 h 63"/>
              <a:gd name="T76" fmla="*/ 39 w 64"/>
              <a:gd name="T77" fmla="*/ 2 h 63"/>
              <a:gd name="T78" fmla="*/ 54 w 64"/>
              <a:gd name="T79" fmla="*/ 11 h 63"/>
              <a:gd name="T80" fmla="*/ 55 w 64"/>
              <a:gd name="T81" fmla="*/ 10 h 63"/>
              <a:gd name="T82" fmla="*/ 56 w 64"/>
              <a:gd name="T83" fmla="*/ 10 h 63"/>
              <a:gd name="T84" fmla="*/ 56 w 64"/>
              <a:gd name="T85" fmla="*/ 11 h 63"/>
              <a:gd name="T86" fmla="*/ 55 w 64"/>
              <a:gd name="T87" fmla="*/ 12 h 63"/>
              <a:gd name="T88" fmla="*/ 62 w 64"/>
              <a:gd name="T89" fmla="*/ 31 h 63"/>
              <a:gd name="T90" fmla="*/ 63 w 64"/>
              <a:gd name="T91" fmla="*/ 31 h 63"/>
              <a:gd name="T92" fmla="*/ 64 w 64"/>
              <a:gd name="T93" fmla="*/ 31 h 63"/>
              <a:gd name="T94" fmla="*/ 32 w 64"/>
              <a:gd name="T9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3">
                <a:moveTo>
                  <a:pt x="64" y="31"/>
                </a:moveTo>
                <a:cubicBezTo>
                  <a:pt x="64" y="32"/>
                  <a:pt x="63" y="32"/>
                  <a:pt x="63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9"/>
                  <a:pt x="59" y="46"/>
                  <a:pt x="55" y="51"/>
                </a:cubicBezTo>
                <a:cubicBezTo>
                  <a:pt x="55" y="51"/>
                  <a:pt x="56" y="51"/>
                  <a:pt x="56" y="51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2"/>
                  <a:pt x="54" y="52"/>
                  <a:pt x="54" y="52"/>
                </a:cubicBezTo>
                <a:cubicBezTo>
                  <a:pt x="50" y="56"/>
                  <a:pt x="45" y="59"/>
                  <a:pt x="39" y="61"/>
                </a:cubicBezTo>
                <a:cubicBezTo>
                  <a:pt x="37" y="62"/>
                  <a:pt x="35" y="63"/>
                  <a:pt x="32" y="63"/>
                </a:cubicBezTo>
                <a:cubicBezTo>
                  <a:pt x="30" y="63"/>
                  <a:pt x="27" y="62"/>
                  <a:pt x="25" y="61"/>
                </a:cubicBezTo>
                <a:cubicBezTo>
                  <a:pt x="19" y="59"/>
                  <a:pt x="14" y="56"/>
                  <a:pt x="10" y="52"/>
                </a:cubicBezTo>
                <a:cubicBezTo>
                  <a:pt x="10" y="52"/>
                  <a:pt x="10" y="52"/>
                  <a:pt x="9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1"/>
                  <a:pt x="9" y="51"/>
                </a:cubicBezTo>
                <a:cubicBezTo>
                  <a:pt x="5" y="46"/>
                  <a:pt x="2" y="39"/>
                  <a:pt x="2" y="32"/>
                </a:cubicBezTo>
                <a:cubicBezTo>
                  <a:pt x="1" y="32"/>
                  <a:pt x="1" y="32"/>
                  <a:pt x="1" y="32"/>
                </a:cubicBezTo>
                <a:cubicBezTo>
                  <a:pt x="1" y="32"/>
                  <a:pt x="0" y="32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49"/>
                  <a:pt x="15" y="63"/>
                  <a:pt x="32" y="63"/>
                </a:cubicBezTo>
                <a:cubicBezTo>
                  <a:pt x="50" y="63"/>
                  <a:pt x="64" y="49"/>
                  <a:pt x="64" y="31"/>
                </a:cubicBezTo>
                <a:cubicBezTo>
                  <a:pt x="64" y="31"/>
                  <a:pt x="64" y="31"/>
                  <a:pt x="64" y="31"/>
                </a:cubicBezTo>
                <a:moveTo>
                  <a:pt x="32" y="0"/>
                </a:moveTo>
                <a:cubicBezTo>
                  <a:pt x="15" y="0"/>
                  <a:pt x="0" y="14"/>
                  <a:pt x="0" y="31"/>
                </a:cubicBezTo>
                <a:cubicBezTo>
                  <a:pt x="0" y="31"/>
                  <a:pt x="1" y="31"/>
                  <a:pt x="1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23"/>
                  <a:pt x="5" y="17"/>
                  <a:pt x="9" y="12"/>
                </a:cubicBezTo>
                <a:cubicBezTo>
                  <a:pt x="9" y="12"/>
                  <a:pt x="9" y="12"/>
                  <a:pt x="9" y="11"/>
                </a:cubicBezTo>
                <a:cubicBezTo>
                  <a:pt x="8" y="10"/>
                  <a:pt x="8" y="10"/>
                  <a:pt x="8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0"/>
                  <a:pt x="10" y="11"/>
                  <a:pt x="10" y="11"/>
                </a:cubicBezTo>
                <a:cubicBezTo>
                  <a:pt x="14" y="6"/>
                  <a:pt x="19" y="3"/>
                  <a:pt x="25" y="2"/>
                </a:cubicBezTo>
                <a:cubicBezTo>
                  <a:pt x="27" y="0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moveTo>
                  <a:pt x="32" y="0"/>
                </a:moveTo>
                <a:cubicBezTo>
                  <a:pt x="32" y="0"/>
                  <a:pt x="32" y="0"/>
                  <a:pt x="32" y="0"/>
                </a:cubicBezTo>
                <a:cubicBezTo>
                  <a:pt x="35" y="0"/>
                  <a:pt x="37" y="0"/>
                  <a:pt x="39" y="2"/>
                </a:cubicBezTo>
                <a:cubicBezTo>
                  <a:pt x="45" y="3"/>
                  <a:pt x="50" y="6"/>
                  <a:pt x="54" y="11"/>
                </a:cubicBezTo>
                <a:cubicBezTo>
                  <a:pt x="54" y="11"/>
                  <a:pt x="55" y="10"/>
                  <a:pt x="55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9" y="17"/>
                  <a:pt x="62" y="23"/>
                  <a:pt x="62" y="31"/>
                </a:cubicBezTo>
                <a:cubicBezTo>
                  <a:pt x="63" y="31"/>
                  <a:pt x="63" y="31"/>
                  <a:pt x="63" y="31"/>
                </a:cubicBezTo>
                <a:cubicBezTo>
                  <a:pt x="63" y="31"/>
                  <a:pt x="64" y="31"/>
                  <a:pt x="64" y="31"/>
                </a:cubicBezTo>
                <a:cubicBezTo>
                  <a:pt x="64" y="14"/>
                  <a:pt x="50" y="0"/>
                  <a:pt x="3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2"/>
          <p:cNvSpPr>
            <a:spLocks noEditPoints="1"/>
          </p:cNvSpPr>
          <p:nvPr/>
        </p:nvSpPr>
        <p:spPr bwMode="auto">
          <a:xfrm>
            <a:off x="5303836" y="2454276"/>
            <a:ext cx="142875" cy="236538"/>
          </a:xfrm>
          <a:custGeom>
            <a:avLst/>
            <a:gdLst>
              <a:gd name="T0" fmla="*/ 5 w 38"/>
              <a:gd name="T1" fmla="*/ 48 h 63"/>
              <a:gd name="T2" fmla="*/ 4 w 38"/>
              <a:gd name="T3" fmla="*/ 49 h 63"/>
              <a:gd name="T4" fmla="*/ 4 w 38"/>
              <a:gd name="T5" fmla="*/ 49 h 63"/>
              <a:gd name="T6" fmla="*/ 12 w 38"/>
              <a:gd name="T7" fmla="*/ 61 h 63"/>
              <a:gd name="T8" fmla="*/ 19 w 38"/>
              <a:gd name="T9" fmla="*/ 63 h 63"/>
              <a:gd name="T10" fmla="*/ 26 w 38"/>
              <a:gd name="T11" fmla="*/ 61 h 63"/>
              <a:gd name="T12" fmla="*/ 35 w 38"/>
              <a:gd name="T13" fmla="*/ 49 h 63"/>
              <a:gd name="T14" fmla="*/ 34 w 38"/>
              <a:gd name="T15" fmla="*/ 49 h 63"/>
              <a:gd name="T16" fmla="*/ 33 w 38"/>
              <a:gd name="T17" fmla="*/ 48 h 63"/>
              <a:gd name="T18" fmla="*/ 20 w 38"/>
              <a:gd name="T19" fmla="*/ 61 h 63"/>
              <a:gd name="T20" fmla="*/ 20 w 38"/>
              <a:gd name="T21" fmla="*/ 62 h 63"/>
              <a:gd name="T22" fmla="*/ 19 w 38"/>
              <a:gd name="T23" fmla="*/ 63 h 63"/>
              <a:gd name="T24" fmla="*/ 18 w 38"/>
              <a:gd name="T25" fmla="*/ 62 h 63"/>
              <a:gd name="T26" fmla="*/ 18 w 38"/>
              <a:gd name="T27" fmla="*/ 61 h 63"/>
              <a:gd name="T28" fmla="*/ 5 w 38"/>
              <a:gd name="T29" fmla="*/ 48 h 63"/>
              <a:gd name="T30" fmla="*/ 2 w 38"/>
              <a:gd name="T31" fmla="*/ 32 h 63"/>
              <a:gd name="T32" fmla="*/ 0 w 38"/>
              <a:gd name="T33" fmla="*/ 32 h 63"/>
              <a:gd name="T34" fmla="*/ 3 w 38"/>
              <a:gd name="T35" fmla="*/ 47 h 63"/>
              <a:gd name="T36" fmla="*/ 4 w 38"/>
              <a:gd name="T37" fmla="*/ 47 h 63"/>
              <a:gd name="T38" fmla="*/ 4 w 38"/>
              <a:gd name="T39" fmla="*/ 47 h 63"/>
              <a:gd name="T40" fmla="*/ 2 w 38"/>
              <a:gd name="T41" fmla="*/ 32 h 63"/>
              <a:gd name="T42" fmla="*/ 38 w 38"/>
              <a:gd name="T43" fmla="*/ 32 h 63"/>
              <a:gd name="T44" fmla="*/ 36 w 38"/>
              <a:gd name="T45" fmla="*/ 32 h 63"/>
              <a:gd name="T46" fmla="*/ 34 w 38"/>
              <a:gd name="T47" fmla="*/ 47 h 63"/>
              <a:gd name="T48" fmla="*/ 34 w 38"/>
              <a:gd name="T49" fmla="*/ 47 h 63"/>
              <a:gd name="T50" fmla="*/ 35 w 38"/>
              <a:gd name="T51" fmla="*/ 47 h 63"/>
              <a:gd name="T52" fmla="*/ 38 w 38"/>
              <a:gd name="T53" fmla="*/ 32 h 63"/>
              <a:gd name="T54" fmla="*/ 3 w 38"/>
              <a:gd name="T55" fmla="*/ 15 h 63"/>
              <a:gd name="T56" fmla="*/ 0 w 38"/>
              <a:gd name="T57" fmla="*/ 31 h 63"/>
              <a:gd name="T58" fmla="*/ 2 w 38"/>
              <a:gd name="T59" fmla="*/ 31 h 63"/>
              <a:gd name="T60" fmla="*/ 4 w 38"/>
              <a:gd name="T61" fmla="*/ 16 h 63"/>
              <a:gd name="T62" fmla="*/ 4 w 38"/>
              <a:gd name="T63" fmla="*/ 15 h 63"/>
              <a:gd name="T64" fmla="*/ 3 w 38"/>
              <a:gd name="T65" fmla="*/ 15 h 63"/>
              <a:gd name="T66" fmla="*/ 35 w 38"/>
              <a:gd name="T67" fmla="*/ 15 h 63"/>
              <a:gd name="T68" fmla="*/ 34 w 38"/>
              <a:gd name="T69" fmla="*/ 15 h 63"/>
              <a:gd name="T70" fmla="*/ 34 w 38"/>
              <a:gd name="T71" fmla="*/ 16 h 63"/>
              <a:gd name="T72" fmla="*/ 36 w 38"/>
              <a:gd name="T73" fmla="*/ 31 h 63"/>
              <a:gd name="T74" fmla="*/ 38 w 38"/>
              <a:gd name="T75" fmla="*/ 31 h 63"/>
              <a:gd name="T76" fmla="*/ 35 w 38"/>
              <a:gd name="T77" fmla="*/ 15 h 63"/>
              <a:gd name="T78" fmla="*/ 19 w 38"/>
              <a:gd name="T79" fmla="*/ 0 h 63"/>
              <a:gd name="T80" fmla="*/ 12 w 38"/>
              <a:gd name="T81" fmla="*/ 2 h 63"/>
              <a:gd name="T82" fmla="*/ 4 w 38"/>
              <a:gd name="T83" fmla="*/ 14 h 63"/>
              <a:gd name="T84" fmla="*/ 4 w 38"/>
              <a:gd name="T85" fmla="*/ 14 h 63"/>
              <a:gd name="T86" fmla="*/ 5 w 38"/>
              <a:gd name="T87" fmla="*/ 14 h 63"/>
              <a:gd name="T88" fmla="*/ 18 w 38"/>
              <a:gd name="T89" fmla="*/ 1 h 63"/>
              <a:gd name="T90" fmla="*/ 18 w 38"/>
              <a:gd name="T91" fmla="*/ 0 h 63"/>
              <a:gd name="T92" fmla="*/ 19 w 38"/>
              <a:gd name="T93" fmla="*/ 0 h 63"/>
              <a:gd name="T94" fmla="*/ 19 w 38"/>
              <a:gd name="T95" fmla="*/ 0 h 63"/>
              <a:gd name="T96" fmla="*/ 20 w 38"/>
              <a:gd name="T97" fmla="*/ 0 h 63"/>
              <a:gd name="T98" fmla="*/ 20 w 38"/>
              <a:gd name="T99" fmla="*/ 1 h 63"/>
              <a:gd name="T100" fmla="*/ 33 w 38"/>
              <a:gd name="T101" fmla="*/ 14 h 63"/>
              <a:gd name="T102" fmla="*/ 34 w 38"/>
              <a:gd name="T103" fmla="*/ 14 h 63"/>
              <a:gd name="T104" fmla="*/ 35 w 38"/>
              <a:gd name="T105" fmla="*/ 14 h 63"/>
              <a:gd name="T106" fmla="*/ 26 w 38"/>
              <a:gd name="T107" fmla="*/ 2 h 63"/>
              <a:gd name="T108" fmla="*/ 19 w 38"/>
              <a:gd name="T109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" h="63">
                <a:moveTo>
                  <a:pt x="5" y="48"/>
                </a:moveTo>
                <a:cubicBezTo>
                  <a:pt x="5" y="48"/>
                  <a:pt x="4" y="48"/>
                  <a:pt x="4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6" y="54"/>
                  <a:pt x="9" y="58"/>
                  <a:pt x="12" y="61"/>
                </a:cubicBezTo>
                <a:cubicBezTo>
                  <a:pt x="14" y="62"/>
                  <a:pt x="17" y="63"/>
                  <a:pt x="19" y="63"/>
                </a:cubicBezTo>
                <a:cubicBezTo>
                  <a:pt x="22" y="63"/>
                  <a:pt x="24" y="62"/>
                  <a:pt x="26" y="61"/>
                </a:cubicBezTo>
                <a:cubicBezTo>
                  <a:pt x="30" y="58"/>
                  <a:pt x="33" y="54"/>
                  <a:pt x="35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8"/>
                  <a:pt x="33" y="48"/>
                  <a:pt x="33" y="48"/>
                </a:cubicBezTo>
                <a:cubicBezTo>
                  <a:pt x="30" y="56"/>
                  <a:pt x="25" y="61"/>
                  <a:pt x="20" y="61"/>
                </a:cubicBezTo>
                <a:cubicBezTo>
                  <a:pt x="20" y="62"/>
                  <a:pt x="20" y="62"/>
                  <a:pt x="20" y="62"/>
                </a:cubicBezTo>
                <a:cubicBezTo>
                  <a:pt x="20" y="63"/>
                  <a:pt x="20" y="63"/>
                  <a:pt x="19" y="63"/>
                </a:cubicBezTo>
                <a:cubicBezTo>
                  <a:pt x="19" y="63"/>
                  <a:pt x="18" y="63"/>
                  <a:pt x="18" y="62"/>
                </a:cubicBezTo>
                <a:cubicBezTo>
                  <a:pt x="18" y="61"/>
                  <a:pt x="18" y="61"/>
                  <a:pt x="18" y="61"/>
                </a:cubicBezTo>
                <a:cubicBezTo>
                  <a:pt x="13" y="61"/>
                  <a:pt x="8" y="56"/>
                  <a:pt x="5" y="48"/>
                </a:cubicBezTo>
                <a:moveTo>
                  <a:pt x="2" y="32"/>
                </a:moveTo>
                <a:cubicBezTo>
                  <a:pt x="0" y="32"/>
                  <a:pt x="0" y="32"/>
                  <a:pt x="0" y="32"/>
                </a:cubicBezTo>
                <a:cubicBezTo>
                  <a:pt x="1" y="38"/>
                  <a:pt x="1" y="43"/>
                  <a:pt x="3" y="47"/>
                </a:cubicBezTo>
                <a:cubicBezTo>
                  <a:pt x="3" y="47"/>
                  <a:pt x="4" y="47"/>
                  <a:pt x="4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3" y="43"/>
                  <a:pt x="2" y="37"/>
                  <a:pt x="2" y="32"/>
                </a:cubicBezTo>
                <a:moveTo>
                  <a:pt x="38" y="32"/>
                </a:moveTo>
                <a:cubicBezTo>
                  <a:pt x="36" y="32"/>
                  <a:pt x="36" y="32"/>
                  <a:pt x="36" y="32"/>
                </a:cubicBezTo>
                <a:cubicBezTo>
                  <a:pt x="36" y="37"/>
                  <a:pt x="35" y="43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7" y="43"/>
                  <a:pt x="38" y="38"/>
                  <a:pt x="38" y="32"/>
                </a:cubicBezTo>
                <a:moveTo>
                  <a:pt x="3" y="15"/>
                </a:moveTo>
                <a:cubicBezTo>
                  <a:pt x="1" y="20"/>
                  <a:pt x="1" y="25"/>
                  <a:pt x="0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25"/>
                  <a:pt x="3" y="20"/>
                  <a:pt x="4" y="16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5"/>
                  <a:pt x="3" y="15"/>
                  <a:pt x="3" y="15"/>
                </a:cubicBezTo>
                <a:moveTo>
                  <a:pt x="35" y="15"/>
                </a:moveTo>
                <a:cubicBezTo>
                  <a:pt x="35" y="15"/>
                  <a:pt x="35" y="15"/>
                  <a:pt x="34" y="15"/>
                </a:cubicBezTo>
                <a:cubicBezTo>
                  <a:pt x="34" y="15"/>
                  <a:pt x="34" y="15"/>
                  <a:pt x="34" y="16"/>
                </a:cubicBezTo>
                <a:cubicBezTo>
                  <a:pt x="35" y="20"/>
                  <a:pt x="36" y="25"/>
                  <a:pt x="36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25"/>
                  <a:pt x="37" y="20"/>
                  <a:pt x="35" y="15"/>
                </a:cubicBezTo>
                <a:moveTo>
                  <a:pt x="19" y="0"/>
                </a:moveTo>
                <a:cubicBezTo>
                  <a:pt x="17" y="0"/>
                  <a:pt x="14" y="0"/>
                  <a:pt x="12" y="2"/>
                </a:cubicBezTo>
                <a:cubicBezTo>
                  <a:pt x="9" y="4"/>
                  <a:pt x="6" y="8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5" y="14"/>
                  <a:pt x="5" y="14"/>
                </a:cubicBezTo>
                <a:cubicBezTo>
                  <a:pt x="8" y="7"/>
                  <a:pt x="13" y="2"/>
                  <a:pt x="18" y="1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9" y="0"/>
                  <a:pt x="19" y="0"/>
                </a:cubicBezTo>
                <a:moveTo>
                  <a:pt x="19" y="0"/>
                </a:moveTo>
                <a:cubicBezTo>
                  <a:pt x="20" y="0"/>
                  <a:pt x="20" y="0"/>
                  <a:pt x="20" y="0"/>
                </a:cubicBezTo>
                <a:cubicBezTo>
                  <a:pt x="20" y="1"/>
                  <a:pt x="20" y="1"/>
                  <a:pt x="20" y="1"/>
                </a:cubicBezTo>
                <a:cubicBezTo>
                  <a:pt x="25" y="1"/>
                  <a:pt x="30" y="7"/>
                  <a:pt x="33" y="14"/>
                </a:cubicBezTo>
                <a:cubicBezTo>
                  <a:pt x="33" y="14"/>
                  <a:pt x="34" y="14"/>
                  <a:pt x="34" y="14"/>
                </a:cubicBezTo>
                <a:cubicBezTo>
                  <a:pt x="34" y="14"/>
                  <a:pt x="34" y="14"/>
                  <a:pt x="35" y="14"/>
                </a:cubicBezTo>
                <a:cubicBezTo>
                  <a:pt x="33" y="8"/>
                  <a:pt x="30" y="4"/>
                  <a:pt x="26" y="2"/>
                </a:cubicBezTo>
                <a:cubicBezTo>
                  <a:pt x="24" y="0"/>
                  <a:pt x="22" y="0"/>
                  <a:pt x="1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5284786" y="2490789"/>
            <a:ext cx="180975" cy="30163"/>
          </a:xfrm>
          <a:custGeom>
            <a:avLst/>
            <a:gdLst>
              <a:gd name="T0" fmla="*/ 1 w 48"/>
              <a:gd name="T1" fmla="*/ 0 h 8"/>
              <a:gd name="T2" fmla="*/ 0 w 48"/>
              <a:gd name="T3" fmla="*/ 0 h 8"/>
              <a:gd name="T4" fmla="*/ 1 w 48"/>
              <a:gd name="T5" fmla="*/ 1 h 8"/>
              <a:gd name="T6" fmla="*/ 1 w 48"/>
              <a:gd name="T7" fmla="*/ 2 h 8"/>
              <a:gd name="T8" fmla="*/ 8 w 48"/>
              <a:gd name="T9" fmla="*/ 5 h 8"/>
              <a:gd name="T10" fmla="*/ 9 w 48"/>
              <a:gd name="T11" fmla="*/ 5 h 8"/>
              <a:gd name="T12" fmla="*/ 9 w 48"/>
              <a:gd name="T13" fmla="*/ 6 h 8"/>
              <a:gd name="T14" fmla="*/ 23 w 48"/>
              <a:gd name="T15" fmla="*/ 8 h 8"/>
              <a:gd name="T16" fmla="*/ 23 w 48"/>
              <a:gd name="T17" fmla="*/ 6 h 8"/>
              <a:gd name="T18" fmla="*/ 10 w 48"/>
              <a:gd name="T19" fmla="*/ 4 h 8"/>
              <a:gd name="T20" fmla="*/ 9 w 48"/>
              <a:gd name="T21" fmla="*/ 4 h 8"/>
              <a:gd name="T22" fmla="*/ 9 w 48"/>
              <a:gd name="T23" fmla="*/ 4 h 8"/>
              <a:gd name="T24" fmla="*/ 2 w 48"/>
              <a:gd name="T25" fmla="*/ 1 h 8"/>
              <a:gd name="T26" fmla="*/ 1 w 48"/>
              <a:gd name="T27" fmla="*/ 0 h 8"/>
              <a:gd name="T28" fmla="*/ 47 w 48"/>
              <a:gd name="T29" fmla="*/ 0 h 8"/>
              <a:gd name="T30" fmla="*/ 46 w 48"/>
              <a:gd name="T31" fmla="*/ 1 h 8"/>
              <a:gd name="T32" fmla="*/ 40 w 48"/>
              <a:gd name="T33" fmla="*/ 4 h 8"/>
              <a:gd name="T34" fmla="*/ 39 w 48"/>
              <a:gd name="T35" fmla="*/ 4 h 8"/>
              <a:gd name="T36" fmla="*/ 38 w 48"/>
              <a:gd name="T37" fmla="*/ 4 h 8"/>
              <a:gd name="T38" fmla="*/ 25 w 48"/>
              <a:gd name="T39" fmla="*/ 6 h 8"/>
              <a:gd name="T40" fmla="*/ 25 w 48"/>
              <a:gd name="T41" fmla="*/ 8 h 8"/>
              <a:gd name="T42" fmla="*/ 39 w 48"/>
              <a:gd name="T43" fmla="*/ 6 h 8"/>
              <a:gd name="T44" fmla="*/ 39 w 48"/>
              <a:gd name="T45" fmla="*/ 5 h 8"/>
              <a:gd name="T46" fmla="*/ 40 w 48"/>
              <a:gd name="T47" fmla="*/ 5 h 8"/>
              <a:gd name="T48" fmla="*/ 47 w 48"/>
              <a:gd name="T49" fmla="*/ 2 h 8"/>
              <a:gd name="T50" fmla="*/ 48 w 48"/>
              <a:gd name="T51" fmla="*/ 1 h 8"/>
              <a:gd name="T52" fmla="*/ 48 w 48"/>
              <a:gd name="T53" fmla="*/ 0 h 8"/>
              <a:gd name="T54" fmla="*/ 47 w 48"/>
              <a:gd name="T5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8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2"/>
                  <a:pt x="1" y="2"/>
                </a:cubicBezTo>
                <a:cubicBezTo>
                  <a:pt x="3" y="3"/>
                  <a:pt x="5" y="4"/>
                  <a:pt x="8" y="5"/>
                </a:cubicBezTo>
                <a:cubicBezTo>
                  <a:pt x="8" y="5"/>
                  <a:pt x="9" y="5"/>
                  <a:pt x="9" y="5"/>
                </a:cubicBezTo>
                <a:cubicBezTo>
                  <a:pt x="9" y="5"/>
                  <a:pt x="9" y="5"/>
                  <a:pt x="9" y="6"/>
                </a:cubicBezTo>
                <a:cubicBezTo>
                  <a:pt x="14" y="7"/>
                  <a:pt x="18" y="8"/>
                  <a:pt x="23" y="8"/>
                </a:cubicBezTo>
                <a:cubicBezTo>
                  <a:pt x="23" y="6"/>
                  <a:pt x="23" y="6"/>
                  <a:pt x="23" y="6"/>
                </a:cubicBezTo>
                <a:cubicBezTo>
                  <a:pt x="19" y="6"/>
                  <a:pt x="14" y="5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6" y="3"/>
                  <a:pt x="4" y="2"/>
                  <a:pt x="2" y="1"/>
                </a:cubicBezTo>
                <a:cubicBezTo>
                  <a:pt x="2" y="1"/>
                  <a:pt x="2" y="0"/>
                  <a:pt x="1" y="0"/>
                </a:cubicBezTo>
                <a:moveTo>
                  <a:pt x="47" y="0"/>
                </a:moveTo>
                <a:cubicBezTo>
                  <a:pt x="47" y="0"/>
                  <a:pt x="46" y="1"/>
                  <a:pt x="46" y="1"/>
                </a:cubicBezTo>
                <a:cubicBezTo>
                  <a:pt x="44" y="2"/>
                  <a:pt x="42" y="3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8" y="4"/>
                  <a:pt x="38" y="4"/>
                </a:cubicBezTo>
                <a:cubicBezTo>
                  <a:pt x="34" y="5"/>
                  <a:pt x="29" y="6"/>
                  <a:pt x="25" y="6"/>
                </a:cubicBezTo>
                <a:cubicBezTo>
                  <a:pt x="25" y="8"/>
                  <a:pt x="25" y="8"/>
                  <a:pt x="25" y="8"/>
                </a:cubicBezTo>
                <a:cubicBezTo>
                  <a:pt x="30" y="8"/>
                  <a:pt x="34" y="7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3" y="4"/>
                  <a:pt x="45" y="3"/>
                  <a:pt x="47" y="2"/>
                </a:cubicBezTo>
                <a:cubicBezTo>
                  <a:pt x="47" y="2"/>
                  <a:pt x="48" y="2"/>
                  <a:pt x="48" y="1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4"/>
          <p:cNvSpPr>
            <a:spLocks noEditPoints="1"/>
          </p:cNvSpPr>
          <p:nvPr/>
        </p:nvSpPr>
        <p:spPr bwMode="auto">
          <a:xfrm>
            <a:off x="5284786" y="2622551"/>
            <a:ext cx="180975" cy="26988"/>
          </a:xfrm>
          <a:custGeom>
            <a:avLst/>
            <a:gdLst>
              <a:gd name="T0" fmla="*/ 23 w 48"/>
              <a:gd name="T1" fmla="*/ 0 h 7"/>
              <a:gd name="T2" fmla="*/ 9 w 48"/>
              <a:gd name="T3" fmla="*/ 2 h 7"/>
              <a:gd name="T4" fmla="*/ 9 w 48"/>
              <a:gd name="T5" fmla="*/ 2 h 7"/>
              <a:gd name="T6" fmla="*/ 8 w 48"/>
              <a:gd name="T7" fmla="*/ 2 h 7"/>
              <a:gd name="T8" fmla="*/ 1 w 48"/>
              <a:gd name="T9" fmla="*/ 6 h 7"/>
              <a:gd name="T10" fmla="*/ 1 w 48"/>
              <a:gd name="T11" fmla="*/ 6 h 7"/>
              <a:gd name="T12" fmla="*/ 0 w 48"/>
              <a:gd name="T13" fmla="*/ 7 h 7"/>
              <a:gd name="T14" fmla="*/ 1 w 48"/>
              <a:gd name="T15" fmla="*/ 7 h 7"/>
              <a:gd name="T16" fmla="*/ 2 w 48"/>
              <a:gd name="T17" fmla="*/ 7 h 7"/>
              <a:gd name="T18" fmla="*/ 9 w 48"/>
              <a:gd name="T19" fmla="*/ 4 h 7"/>
              <a:gd name="T20" fmla="*/ 9 w 48"/>
              <a:gd name="T21" fmla="*/ 4 h 7"/>
              <a:gd name="T22" fmla="*/ 10 w 48"/>
              <a:gd name="T23" fmla="*/ 3 h 7"/>
              <a:gd name="T24" fmla="*/ 23 w 48"/>
              <a:gd name="T25" fmla="*/ 1 h 7"/>
              <a:gd name="T26" fmla="*/ 23 w 48"/>
              <a:gd name="T27" fmla="*/ 0 h 7"/>
              <a:gd name="T28" fmla="*/ 25 w 48"/>
              <a:gd name="T29" fmla="*/ 0 h 7"/>
              <a:gd name="T30" fmla="*/ 25 w 48"/>
              <a:gd name="T31" fmla="*/ 1 h 7"/>
              <a:gd name="T32" fmla="*/ 38 w 48"/>
              <a:gd name="T33" fmla="*/ 3 h 7"/>
              <a:gd name="T34" fmla="*/ 39 w 48"/>
              <a:gd name="T35" fmla="*/ 4 h 7"/>
              <a:gd name="T36" fmla="*/ 40 w 48"/>
              <a:gd name="T37" fmla="*/ 4 h 7"/>
              <a:gd name="T38" fmla="*/ 46 w 48"/>
              <a:gd name="T39" fmla="*/ 7 h 7"/>
              <a:gd name="T40" fmla="*/ 47 w 48"/>
              <a:gd name="T41" fmla="*/ 7 h 7"/>
              <a:gd name="T42" fmla="*/ 47 w 48"/>
              <a:gd name="T43" fmla="*/ 7 h 7"/>
              <a:gd name="T44" fmla="*/ 48 w 48"/>
              <a:gd name="T45" fmla="*/ 7 h 7"/>
              <a:gd name="T46" fmla="*/ 48 w 48"/>
              <a:gd name="T47" fmla="*/ 6 h 7"/>
              <a:gd name="T48" fmla="*/ 47 w 48"/>
              <a:gd name="T49" fmla="*/ 6 h 7"/>
              <a:gd name="T50" fmla="*/ 40 w 48"/>
              <a:gd name="T51" fmla="*/ 2 h 7"/>
              <a:gd name="T52" fmla="*/ 39 w 48"/>
              <a:gd name="T53" fmla="*/ 2 h 7"/>
              <a:gd name="T54" fmla="*/ 39 w 48"/>
              <a:gd name="T55" fmla="*/ 2 h 7"/>
              <a:gd name="T56" fmla="*/ 25 w 48"/>
              <a:gd name="T5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" h="7">
                <a:moveTo>
                  <a:pt x="23" y="0"/>
                </a:moveTo>
                <a:cubicBezTo>
                  <a:pt x="18" y="0"/>
                  <a:pt x="14" y="1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8" y="2"/>
                  <a:pt x="8" y="2"/>
                </a:cubicBezTo>
                <a:cubicBezTo>
                  <a:pt x="5" y="3"/>
                  <a:pt x="3" y="4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0" y="7"/>
                  <a:pt x="0" y="7"/>
                  <a:pt x="0" y="7"/>
                </a:cubicBezTo>
                <a:cubicBezTo>
                  <a:pt x="1" y="7"/>
                  <a:pt x="1" y="7"/>
                  <a:pt x="1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6"/>
                  <a:pt x="6" y="5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3"/>
                  <a:pt x="10" y="3"/>
                  <a:pt x="10" y="3"/>
                </a:cubicBezTo>
                <a:cubicBezTo>
                  <a:pt x="14" y="2"/>
                  <a:pt x="19" y="1"/>
                  <a:pt x="23" y="1"/>
                </a:cubicBezTo>
                <a:cubicBezTo>
                  <a:pt x="23" y="0"/>
                  <a:pt x="23" y="0"/>
                  <a:pt x="23" y="0"/>
                </a:cubicBezTo>
                <a:moveTo>
                  <a:pt x="25" y="0"/>
                </a:moveTo>
                <a:cubicBezTo>
                  <a:pt x="25" y="1"/>
                  <a:pt x="25" y="1"/>
                  <a:pt x="25" y="1"/>
                </a:cubicBezTo>
                <a:cubicBezTo>
                  <a:pt x="29" y="1"/>
                  <a:pt x="34" y="2"/>
                  <a:pt x="38" y="3"/>
                </a:cubicBezTo>
                <a:cubicBezTo>
                  <a:pt x="38" y="3"/>
                  <a:pt x="39" y="3"/>
                  <a:pt x="39" y="4"/>
                </a:cubicBezTo>
                <a:cubicBezTo>
                  <a:pt x="39" y="4"/>
                  <a:pt x="39" y="4"/>
                  <a:pt x="40" y="4"/>
                </a:cubicBezTo>
                <a:cubicBezTo>
                  <a:pt x="42" y="5"/>
                  <a:pt x="44" y="6"/>
                  <a:pt x="46" y="7"/>
                </a:cubicBezTo>
                <a:cubicBezTo>
                  <a:pt x="46" y="7"/>
                  <a:pt x="47" y="7"/>
                  <a:pt x="47" y="7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7" y="6"/>
                  <a:pt x="47" y="6"/>
                </a:cubicBezTo>
                <a:cubicBezTo>
                  <a:pt x="45" y="4"/>
                  <a:pt x="43" y="3"/>
                  <a:pt x="40" y="2"/>
                </a:cubicBezTo>
                <a:cubicBezTo>
                  <a:pt x="40" y="2"/>
                  <a:pt x="40" y="2"/>
                  <a:pt x="39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34" y="1"/>
                  <a:pt x="30" y="0"/>
                  <a:pt x="2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5"/>
          <p:cNvSpPr>
            <a:spLocks noEditPoints="1"/>
          </p:cNvSpPr>
          <p:nvPr/>
        </p:nvSpPr>
        <p:spPr bwMode="auto">
          <a:xfrm>
            <a:off x="5372098" y="2454276"/>
            <a:ext cx="6350" cy="236538"/>
          </a:xfrm>
          <a:custGeom>
            <a:avLst/>
            <a:gdLst>
              <a:gd name="T0" fmla="*/ 2 w 2"/>
              <a:gd name="T1" fmla="*/ 32 h 63"/>
              <a:gd name="T2" fmla="*/ 0 w 2"/>
              <a:gd name="T3" fmla="*/ 32 h 63"/>
              <a:gd name="T4" fmla="*/ 0 w 2"/>
              <a:gd name="T5" fmla="*/ 45 h 63"/>
              <a:gd name="T6" fmla="*/ 0 w 2"/>
              <a:gd name="T7" fmla="*/ 46 h 63"/>
              <a:gd name="T8" fmla="*/ 0 w 2"/>
              <a:gd name="T9" fmla="*/ 61 h 63"/>
              <a:gd name="T10" fmla="*/ 0 w 2"/>
              <a:gd name="T11" fmla="*/ 62 h 63"/>
              <a:gd name="T12" fmla="*/ 1 w 2"/>
              <a:gd name="T13" fmla="*/ 63 h 63"/>
              <a:gd name="T14" fmla="*/ 2 w 2"/>
              <a:gd name="T15" fmla="*/ 62 h 63"/>
              <a:gd name="T16" fmla="*/ 2 w 2"/>
              <a:gd name="T17" fmla="*/ 61 h 63"/>
              <a:gd name="T18" fmla="*/ 2 w 2"/>
              <a:gd name="T19" fmla="*/ 46 h 63"/>
              <a:gd name="T20" fmla="*/ 2 w 2"/>
              <a:gd name="T21" fmla="*/ 45 h 63"/>
              <a:gd name="T22" fmla="*/ 2 w 2"/>
              <a:gd name="T23" fmla="*/ 32 h 63"/>
              <a:gd name="T24" fmla="*/ 1 w 2"/>
              <a:gd name="T25" fmla="*/ 0 h 63"/>
              <a:gd name="T26" fmla="*/ 1 w 2"/>
              <a:gd name="T27" fmla="*/ 0 h 63"/>
              <a:gd name="T28" fmla="*/ 1 w 2"/>
              <a:gd name="T29" fmla="*/ 0 h 63"/>
              <a:gd name="T30" fmla="*/ 0 w 2"/>
              <a:gd name="T31" fmla="*/ 0 h 63"/>
              <a:gd name="T32" fmla="*/ 0 w 2"/>
              <a:gd name="T33" fmla="*/ 1 h 63"/>
              <a:gd name="T34" fmla="*/ 0 w 2"/>
              <a:gd name="T35" fmla="*/ 16 h 63"/>
              <a:gd name="T36" fmla="*/ 0 w 2"/>
              <a:gd name="T37" fmla="*/ 18 h 63"/>
              <a:gd name="T38" fmla="*/ 0 w 2"/>
              <a:gd name="T39" fmla="*/ 31 h 63"/>
              <a:gd name="T40" fmla="*/ 2 w 2"/>
              <a:gd name="T41" fmla="*/ 31 h 63"/>
              <a:gd name="T42" fmla="*/ 2 w 2"/>
              <a:gd name="T43" fmla="*/ 18 h 63"/>
              <a:gd name="T44" fmla="*/ 2 w 2"/>
              <a:gd name="T45" fmla="*/ 16 h 63"/>
              <a:gd name="T46" fmla="*/ 2 w 2"/>
              <a:gd name="T47" fmla="*/ 1 h 63"/>
              <a:gd name="T48" fmla="*/ 2 w 2"/>
              <a:gd name="T49" fmla="*/ 0 h 63"/>
              <a:gd name="T50" fmla="*/ 1 w 2"/>
              <a:gd name="T51" fmla="*/ 0 h 63"/>
              <a:gd name="T52" fmla="*/ 1 w 2"/>
              <a:gd name="T53" fmla="*/ 0 h 63"/>
              <a:gd name="T54" fmla="*/ 1 w 2"/>
              <a:gd name="T5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" h="63">
                <a:moveTo>
                  <a:pt x="2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3"/>
                  <a:pt x="1" y="63"/>
                  <a:pt x="1" y="63"/>
                </a:cubicBezTo>
                <a:cubicBezTo>
                  <a:pt x="2" y="63"/>
                  <a:pt x="2" y="63"/>
                  <a:pt x="2" y="62"/>
                </a:cubicBezTo>
                <a:cubicBezTo>
                  <a:pt x="2" y="61"/>
                  <a:pt x="2" y="61"/>
                  <a:pt x="2" y="61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45"/>
                  <a:pt x="2" y="45"/>
                  <a:pt x="2" y="45"/>
                </a:cubicBezTo>
                <a:cubicBezTo>
                  <a:pt x="2" y="32"/>
                  <a:pt x="2" y="32"/>
                  <a:pt x="2" y="32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31"/>
                  <a:pt x="0" y="31"/>
                  <a:pt x="0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6"/>
                  <a:pt x="2" y="16"/>
                  <a:pt x="2" y="16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16"/>
          <p:cNvSpPr/>
          <p:nvPr/>
        </p:nvSpPr>
        <p:spPr bwMode="auto">
          <a:xfrm>
            <a:off x="5254623" y="2570164"/>
            <a:ext cx="241300" cy="3175"/>
          </a:xfrm>
          <a:custGeom>
            <a:avLst/>
            <a:gdLst>
              <a:gd name="T0" fmla="*/ 63 w 64"/>
              <a:gd name="T1" fmla="*/ 0 h 1"/>
              <a:gd name="T2" fmla="*/ 62 w 64"/>
              <a:gd name="T3" fmla="*/ 0 h 1"/>
              <a:gd name="T4" fmla="*/ 51 w 64"/>
              <a:gd name="T5" fmla="*/ 0 h 1"/>
              <a:gd name="T6" fmla="*/ 49 w 64"/>
              <a:gd name="T7" fmla="*/ 0 h 1"/>
              <a:gd name="T8" fmla="*/ 33 w 64"/>
              <a:gd name="T9" fmla="*/ 0 h 1"/>
              <a:gd name="T10" fmla="*/ 31 w 64"/>
              <a:gd name="T11" fmla="*/ 0 h 1"/>
              <a:gd name="T12" fmla="*/ 15 w 64"/>
              <a:gd name="T13" fmla="*/ 0 h 1"/>
              <a:gd name="T14" fmla="*/ 13 w 64"/>
              <a:gd name="T15" fmla="*/ 0 h 1"/>
              <a:gd name="T16" fmla="*/ 2 w 64"/>
              <a:gd name="T17" fmla="*/ 0 h 1"/>
              <a:gd name="T18" fmla="*/ 1 w 64"/>
              <a:gd name="T19" fmla="*/ 0 h 1"/>
              <a:gd name="T20" fmla="*/ 0 w 64"/>
              <a:gd name="T21" fmla="*/ 0 h 1"/>
              <a:gd name="T22" fmla="*/ 0 w 64"/>
              <a:gd name="T23" fmla="*/ 0 h 1"/>
              <a:gd name="T24" fmla="*/ 0 w 64"/>
              <a:gd name="T25" fmla="*/ 0 h 1"/>
              <a:gd name="T26" fmla="*/ 1 w 64"/>
              <a:gd name="T27" fmla="*/ 1 h 1"/>
              <a:gd name="T28" fmla="*/ 2 w 64"/>
              <a:gd name="T29" fmla="*/ 1 h 1"/>
              <a:gd name="T30" fmla="*/ 13 w 64"/>
              <a:gd name="T31" fmla="*/ 1 h 1"/>
              <a:gd name="T32" fmla="*/ 15 w 64"/>
              <a:gd name="T33" fmla="*/ 1 h 1"/>
              <a:gd name="T34" fmla="*/ 31 w 64"/>
              <a:gd name="T35" fmla="*/ 1 h 1"/>
              <a:gd name="T36" fmla="*/ 33 w 64"/>
              <a:gd name="T37" fmla="*/ 1 h 1"/>
              <a:gd name="T38" fmla="*/ 49 w 64"/>
              <a:gd name="T39" fmla="*/ 1 h 1"/>
              <a:gd name="T40" fmla="*/ 51 w 64"/>
              <a:gd name="T41" fmla="*/ 1 h 1"/>
              <a:gd name="T42" fmla="*/ 62 w 64"/>
              <a:gd name="T43" fmla="*/ 1 h 1"/>
              <a:gd name="T44" fmla="*/ 63 w 64"/>
              <a:gd name="T45" fmla="*/ 1 h 1"/>
              <a:gd name="T46" fmla="*/ 64 w 64"/>
              <a:gd name="T47" fmla="*/ 0 h 1"/>
              <a:gd name="T48" fmla="*/ 64 w 64"/>
              <a:gd name="T49" fmla="*/ 0 h 1"/>
              <a:gd name="T50" fmla="*/ 64 w 64"/>
              <a:gd name="T51" fmla="*/ 0 h 1"/>
              <a:gd name="T52" fmla="*/ 63 w 64"/>
              <a:gd name="T5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4" h="1">
                <a:moveTo>
                  <a:pt x="63" y="0"/>
                </a:moveTo>
                <a:cubicBezTo>
                  <a:pt x="62" y="0"/>
                  <a:pt x="62" y="0"/>
                  <a:pt x="6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1"/>
                  <a:pt x="1" y="1"/>
                </a:cubicBezTo>
                <a:cubicBezTo>
                  <a:pt x="2" y="1"/>
                  <a:pt x="2" y="1"/>
                  <a:pt x="2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15" y="1"/>
                  <a:pt x="15" y="1"/>
                  <a:pt x="15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51" y="1"/>
                  <a:pt x="51" y="1"/>
                  <a:pt x="5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1"/>
                  <a:pt x="63" y="1"/>
                  <a:pt x="63" y="1"/>
                </a:cubicBezTo>
                <a:cubicBezTo>
                  <a:pt x="63" y="1"/>
                  <a:pt x="64" y="1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3" y="0"/>
                  <a:pt x="6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17"/>
          <p:cNvSpPr>
            <a:spLocks noEditPoints="1"/>
          </p:cNvSpPr>
          <p:nvPr/>
        </p:nvSpPr>
        <p:spPr bwMode="auto">
          <a:xfrm>
            <a:off x="5235573" y="2430464"/>
            <a:ext cx="279400" cy="279400"/>
          </a:xfrm>
          <a:custGeom>
            <a:avLst/>
            <a:gdLst>
              <a:gd name="T0" fmla="*/ 39 w 74"/>
              <a:gd name="T1" fmla="*/ 73 h 74"/>
              <a:gd name="T2" fmla="*/ 32 w 74"/>
              <a:gd name="T3" fmla="*/ 73 h 74"/>
              <a:gd name="T4" fmla="*/ 41 w 74"/>
              <a:gd name="T5" fmla="*/ 73 h 74"/>
              <a:gd name="T6" fmla="*/ 29 w 74"/>
              <a:gd name="T7" fmla="*/ 73 h 74"/>
              <a:gd name="T8" fmla="*/ 45 w 74"/>
              <a:gd name="T9" fmla="*/ 73 h 74"/>
              <a:gd name="T10" fmla="*/ 26 w 74"/>
              <a:gd name="T11" fmla="*/ 71 h 74"/>
              <a:gd name="T12" fmla="*/ 48 w 74"/>
              <a:gd name="T13" fmla="*/ 71 h 74"/>
              <a:gd name="T14" fmla="*/ 22 w 74"/>
              <a:gd name="T15" fmla="*/ 70 h 74"/>
              <a:gd name="T16" fmla="*/ 20 w 74"/>
              <a:gd name="T17" fmla="*/ 70 h 74"/>
              <a:gd name="T18" fmla="*/ 55 w 74"/>
              <a:gd name="T19" fmla="*/ 70 h 74"/>
              <a:gd name="T20" fmla="*/ 18 w 74"/>
              <a:gd name="T21" fmla="*/ 67 h 74"/>
              <a:gd name="T22" fmla="*/ 14 w 74"/>
              <a:gd name="T23" fmla="*/ 65 h 74"/>
              <a:gd name="T24" fmla="*/ 60 w 74"/>
              <a:gd name="T25" fmla="*/ 66 h 74"/>
              <a:gd name="T26" fmla="*/ 13 w 74"/>
              <a:gd name="T27" fmla="*/ 63 h 74"/>
              <a:gd name="T28" fmla="*/ 9 w 74"/>
              <a:gd name="T29" fmla="*/ 62 h 74"/>
              <a:gd name="T30" fmla="*/ 64 w 74"/>
              <a:gd name="T31" fmla="*/ 62 h 74"/>
              <a:gd name="T32" fmla="*/ 7 w 74"/>
              <a:gd name="T33" fmla="*/ 58 h 74"/>
              <a:gd name="T34" fmla="*/ 5 w 74"/>
              <a:gd name="T35" fmla="*/ 56 h 74"/>
              <a:gd name="T36" fmla="*/ 68 w 74"/>
              <a:gd name="T37" fmla="*/ 57 h 74"/>
              <a:gd name="T38" fmla="*/ 70 w 74"/>
              <a:gd name="T39" fmla="*/ 52 h 74"/>
              <a:gd name="T40" fmla="*/ 71 w 74"/>
              <a:gd name="T41" fmla="*/ 49 h 74"/>
              <a:gd name="T42" fmla="*/ 2 w 74"/>
              <a:gd name="T43" fmla="*/ 50 h 74"/>
              <a:gd name="T44" fmla="*/ 2 w 74"/>
              <a:gd name="T45" fmla="*/ 48 h 74"/>
              <a:gd name="T46" fmla="*/ 73 w 74"/>
              <a:gd name="T47" fmla="*/ 47 h 74"/>
              <a:gd name="T48" fmla="*/ 2 w 74"/>
              <a:gd name="T49" fmla="*/ 44 h 74"/>
              <a:gd name="T50" fmla="*/ 73 w 74"/>
              <a:gd name="T51" fmla="*/ 43 h 74"/>
              <a:gd name="T52" fmla="*/ 73 w 74"/>
              <a:gd name="T53" fmla="*/ 40 h 74"/>
              <a:gd name="T54" fmla="*/ 0 w 74"/>
              <a:gd name="T55" fmla="*/ 37 h 74"/>
              <a:gd name="T56" fmla="*/ 73 w 74"/>
              <a:gd name="T57" fmla="*/ 38 h 74"/>
              <a:gd name="T58" fmla="*/ 1 w 74"/>
              <a:gd name="T59" fmla="*/ 35 h 74"/>
              <a:gd name="T60" fmla="*/ 73 w 74"/>
              <a:gd name="T61" fmla="*/ 35 h 74"/>
              <a:gd name="T62" fmla="*/ 1 w 74"/>
              <a:gd name="T63" fmla="*/ 30 h 74"/>
              <a:gd name="T64" fmla="*/ 73 w 74"/>
              <a:gd name="T65" fmla="*/ 30 h 74"/>
              <a:gd name="T66" fmla="*/ 72 w 74"/>
              <a:gd name="T67" fmla="*/ 27 h 74"/>
              <a:gd name="T68" fmla="*/ 2 w 74"/>
              <a:gd name="T69" fmla="*/ 24 h 74"/>
              <a:gd name="T70" fmla="*/ 70 w 74"/>
              <a:gd name="T71" fmla="*/ 25 h 74"/>
              <a:gd name="T72" fmla="*/ 4 w 74"/>
              <a:gd name="T73" fmla="*/ 22 h 74"/>
              <a:gd name="T74" fmla="*/ 70 w 74"/>
              <a:gd name="T75" fmla="*/ 21 h 74"/>
              <a:gd name="T76" fmla="*/ 68 w 74"/>
              <a:gd name="T77" fmla="*/ 19 h 74"/>
              <a:gd name="T78" fmla="*/ 8 w 74"/>
              <a:gd name="T79" fmla="*/ 17 h 74"/>
              <a:gd name="T80" fmla="*/ 66 w 74"/>
              <a:gd name="T81" fmla="*/ 15 h 74"/>
              <a:gd name="T82" fmla="*/ 64 w 74"/>
              <a:gd name="T83" fmla="*/ 14 h 74"/>
              <a:gd name="T84" fmla="*/ 12 w 74"/>
              <a:gd name="T85" fmla="*/ 12 h 74"/>
              <a:gd name="T86" fmla="*/ 63 w 74"/>
              <a:gd name="T87" fmla="*/ 10 h 74"/>
              <a:gd name="T88" fmla="*/ 59 w 74"/>
              <a:gd name="T89" fmla="*/ 8 h 74"/>
              <a:gd name="T90" fmla="*/ 17 w 74"/>
              <a:gd name="T91" fmla="*/ 8 h 74"/>
              <a:gd name="T92" fmla="*/ 57 w 74"/>
              <a:gd name="T93" fmla="*/ 6 h 74"/>
              <a:gd name="T94" fmla="*/ 54 w 74"/>
              <a:gd name="T95" fmla="*/ 5 h 74"/>
              <a:gd name="T96" fmla="*/ 23 w 74"/>
              <a:gd name="T97" fmla="*/ 5 h 74"/>
              <a:gd name="T98" fmla="*/ 52 w 74"/>
              <a:gd name="T99" fmla="*/ 4 h 74"/>
              <a:gd name="T100" fmla="*/ 26 w 74"/>
              <a:gd name="T101" fmla="*/ 2 h 74"/>
              <a:gd name="T102" fmla="*/ 48 w 74"/>
              <a:gd name="T103" fmla="*/ 2 h 74"/>
              <a:gd name="T104" fmla="*/ 45 w 74"/>
              <a:gd name="T105" fmla="*/ 1 h 74"/>
              <a:gd name="T106" fmla="*/ 32 w 74"/>
              <a:gd name="T107" fmla="*/ 1 h 74"/>
              <a:gd name="T108" fmla="*/ 42 w 74"/>
              <a:gd name="T109" fmla="*/ 2 h 74"/>
              <a:gd name="T110" fmla="*/ 35 w 74"/>
              <a:gd name="T111" fmla="*/ 2 h 74"/>
              <a:gd name="T112" fmla="*/ 39 w 74"/>
              <a:gd name="T1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" h="74">
                <a:moveTo>
                  <a:pt x="35" y="73"/>
                </a:moveTo>
                <a:cubicBezTo>
                  <a:pt x="35" y="73"/>
                  <a:pt x="35" y="73"/>
                  <a:pt x="35" y="74"/>
                </a:cubicBezTo>
                <a:cubicBezTo>
                  <a:pt x="35" y="74"/>
                  <a:pt x="35" y="74"/>
                  <a:pt x="35" y="74"/>
                </a:cubicBezTo>
                <a:cubicBezTo>
                  <a:pt x="36" y="74"/>
                  <a:pt x="36" y="74"/>
                  <a:pt x="36" y="74"/>
                </a:cubicBezTo>
                <a:cubicBezTo>
                  <a:pt x="36" y="74"/>
                  <a:pt x="36" y="74"/>
                  <a:pt x="36" y="74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3"/>
                  <a:pt x="35" y="73"/>
                  <a:pt x="35" y="73"/>
                </a:cubicBezTo>
                <a:moveTo>
                  <a:pt x="39" y="73"/>
                </a:moveTo>
                <a:cubicBezTo>
                  <a:pt x="39" y="73"/>
                  <a:pt x="39" y="73"/>
                  <a:pt x="39" y="73"/>
                </a:cubicBezTo>
                <a:cubicBezTo>
                  <a:pt x="38" y="73"/>
                  <a:pt x="38" y="73"/>
                  <a:pt x="38" y="74"/>
                </a:cubicBezTo>
                <a:cubicBezTo>
                  <a:pt x="38" y="74"/>
                  <a:pt x="38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3"/>
                  <a:pt x="39" y="73"/>
                  <a:pt x="39" y="73"/>
                </a:cubicBezTo>
                <a:moveTo>
                  <a:pt x="32" y="73"/>
                </a:moveTo>
                <a:cubicBezTo>
                  <a:pt x="32" y="73"/>
                  <a:pt x="32" y="73"/>
                  <a:pt x="32" y="73"/>
                </a:cubicBezTo>
                <a:cubicBezTo>
                  <a:pt x="31" y="74"/>
                  <a:pt x="32" y="74"/>
                  <a:pt x="32" y="74"/>
                </a:cubicBezTo>
                <a:cubicBezTo>
                  <a:pt x="32" y="74"/>
                  <a:pt x="32" y="74"/>
                  <a:pt x="32" y="74"/>
                </a:cubicBezTo>
                <a:cubicBezTo>
                  <a:pt x="33" y="74"/>
                  <a:pt x="33" y="74"/>
                  <a:pt x="33" y="73"/>
                </a:cubicBezTo>
                <a:cubicBezTo>
                  <a:pt x="33" y="73"/>
                  <a:pt x="33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moveTo>
                  <a:pt x="42" y="73"/>
                </a:moveTo>
                <a:cubicBezTo>
                  <a:pt x="42" y="73"/>
                  <a:pt x="42" y="73"/>
                  <a:pt x="42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74"/>
                  <a:pt x="42" y="74"/>
                  <a:pt x="42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2" y="74"/>
                  <a:pt x="43" y="74"/>
                  <a:pt x="43" y="73"/>
                </a:cubicBezTo>
                <a:cubicBezTo>
                  <a:pt x="43" y="73"/>
                  <a:pt x="42" y="73"/>
                  <a:pt x="42" y="73"/>
                </a:cubicBezTo>
                <a:moveTo>
                  <a:pt x="29" y="72"/>
                </a:moveTo>
                <a:cubicBezTo>
                  <a:pt x="29" y="72"/>
                  <a:pt x="28" y="72"/>
                  <a:pt x="28" y="73"/>
                </a:cubicBezTo>
                <a:cubicBezTo>
                  <a:pt x="28" y="73"/>
                  <a:pt x="28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2"/>
                  <a:pt x="30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moveTo>
                  <a:pt x="45" y="72"/>
                </a:move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4" y="72"/>
                  <a:pt x="44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6" y="73"/>
                  <a:pt x="46" y="72"/>
                </a:cubicBezTo>
                <a:cubicBezTo>
                  <a:pt x="46" y="72"/>
                  <a:pt x="45" y="72"/>
                  <a:pt x="45" y="72"/>
                </a:cubicBezTo>
                <a:moveTo>
                  <a:pt x="26" y="71"/>
                </a:moveTo>
                <a:cubicBezTo>
                  <a:pt x="26" y="71"/>
                  <a:pt x="25" y="71"/>
                  <a:pt x="25" y="72"/>
                </a:cubicBezTo>
                <a:cubicBezTo>
                  <a:pt x="25" y="72"/>
                  <a:pt x="25" y="72"/>
                  <a:pt x="26" y="72"/>
                </a:cubicBezTo>
                <a:cubicBezTo>
                  <a:pt x="26" y="73"/>
                  <a:pt x="26" y="73"/>
                  <a:pt x="26" y="73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6" y="71"/>
                  <a:pt x="26" y="71"/>
                </a:cubicBezTo>
                <a:cubicBezTo>
                  <a:pt x="26" y="71"/>
                  <a:pt x="26" y="71"/>
                  <a:pt x="26" y="71"/>
                </a:cubicBezTo>
                <a:moveTo>
                  <a:pt x="48" y="71"/>
                </a:move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2"/>
                  <a:pt x="48" y="72"/>
                </a:cubicBezTo>
                <a:cubicBezTo>
                  <a:pt x="48" y="73"/>
                  <a:pt x="48" y="73"/>
                  <a:pt x="48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1"/>
                  <a:pt x="49" y="71"/>
                  <a:pt x="48" y="71"/>
                </a:cubicBezTo>
                <a:moveTo>
                  <a:pt x="51" y="70"/>
                </a:moveTo>
                <a:cubicBezTo>
                  <a:pt x="51" y="70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2" y="70"/>
                </a:cubicBezTo>
                <a:cubicBezTo>
                  <a:pt x="51" y="70"/>
                  <a:pt x="51" y="70"/>
                  <a:pt x="51" y="70"/>
                </a:cubicBezTo>
                <a:moveTo>
                  <a:pt x="23" y="70"/>
                </a:moveTo>
                <a:cubicBezTo>
                  <a:pt x="23" y="70"/>
                  <a:pt x="22" y="70"/>
                  <a:pt x="22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moveTo>
                  <a:pt x="20" y="69"/>
                </a:moveTo>
                <a:cubicBezTo>
                  <a:pt x="19" y="69"/>
                  <a:pt x="19" y="69"/>
                  <a:pt x="19" y="69"/>
                </a:cubicBezTo>
                <a:cubicBezTo>
                  <a:pt x="20" y="70"/>
                  <a:pt x="20" y="70"/>
                  <a:pt x="20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21" y="70"/>
                  <a:pt x="21" y="70"/>
                  <a:pt x="21" y="70"/>
                </a:cubicBezTo>
                <a:cubicBezTo>
                  <a:pt x="20" y="69"/>
                  <a:pt x="20" y="69"/>
                  <a:pt x="20" y="69"/>
                </a:cubicBezTo>
                <a:moveTo>
                  <a:pt x="54" y="68"/>
                </a:moveTo>
                <a:cubicBezTo>
                  <a:pt x="54" y="68"/>
                  <a:pt x="54" y="69"/>
                  <a:pt x="54" y="69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0"/>
                  <a:pt x="55" y="70"/>
                  <a:pt x="55" y="70"/>
                </a:cubicBezTo>
                <a:cubicBezTo>
                  <a:pt x="55" y="70"/>
                  <a:pt x="55" y="69"/>
                  <a:pt x="55" y="69"/>
                </a:cubicBezTo>
                <a:cubicBezTo>
                  <a:pt x="55" y="69"/>
                  <a:pt x="55" y="68"/>
                  <a:pt x="54" y="68"/>
                </a:cubicBezTo>
                <a:moveTo>
                  <a:pt x="18" y="67"/>
                </a:moveTo>
                <a:cubicBezTo>
                  <a:pt x="17" y="67"/>
                  <a:pt x="17" y="67"/>
                  <a:pt x="17" y="67"/>
                </a:cubicBezTo>
                <a:cubicBezTo>
                  <a:pt x="17" y="68"/>
                  <a:pt x="17" y="68"/>
                  <a:pt x="17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8"/>
                  <a:pt x="18" y="68"/>
                  <a:pt x="18" y="68"/>
                </a:cubicBezTo>
                <a:cubicBezTo>
                  <a:pt x="18" y="67"/>
                  <a:pt x="18" y="67"/>
                  <a:pt x="18" y="67"/>
                </a:cubicBezTo>
                <a:moveTo>
                  <a:pt x="57" y="67"/>
                </a:moveTo>
                <a:cubicBezTo>
                  <a:pt x="56" y="68"/>
                  <a:pt x="56" y="68"/>
                  <a:pt x="56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7" y="67"/>
                  <a:pt x="57" y="67"/>
                </a:cubicBezTo>
                <a:moveTo>
                  <a:pt x="15" y="65"/>
                </a:moveTo>
                <a:cubicBezTo>
                  <a:pt x="14" y="65"/>
                  <a:pt x="14" y="65"/>
                  <a:pt x="14" y="65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6"/>
                  <a:pt x="15" y="66"/>
                  <a:pt x="15" y="66"/>
                </a:cubicBezTo>
                <a:cubicBezTo>
                  <a:pt x="15" y="65"/>
                  <a:pt x="15" y="65"/>
                  <a:pt x="15" y="65"/>
                </a:cubicBezTo>
                <a:moveTo>
                  <a:pt x="59" y="65"/>
                </a:moveTo>
                <a:cubicBezTo>
                  <a:pt x="59" y="66"/>
                  <a:pt x="59" y="66"/>
                  <a:pt x="59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9" y="65"/>
                  <a:pt x="59" y="65"/>
                </a:cubicBezTo>
                <a:moveTo>
                  <a:pt x="13" y="63"/>
                </a:moveTo>
                <a:cubicBezTo>
                  <a:pt x="11" y="63"/>
                  <a:pt x="11" y="63"/>
                  <a:pt x="11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3"/>
                  <a:pt x="13" y="63"/>
                  <a:pt x="13" y="63"/>
                </a:cubicBezTo>
                <a:moveTo>
                  <a:pt x="62" y="63"/>
                </a:moveTo>
                <a:cubicBezTo>
                  <a:pt x="62" y="64"/>
                  <a:pt x="62" y="64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4"/>
                  <a:pt x="63" y="64"/>
                  <a:pt x="63" y="64"/>
                </a:cubicBezTo>
                <a:cubicBezTo>
                  <a:pt x="63" y="63"/>
                  <a:pt x="63" y="63"/>
                  <a:pt x="63" y="63"/>
                </a:cubicBezTo>
                <a:cubicBezTo>
                  <a:pt x="62" y="63"/>
                  <a:pt x="62" y="63"/>
                  <a:pt x="62" y="63"/>
                </a:cubicBezTo>
                <a:moveTo>
                  <a:pt x="9" y="61"/>
                </a:moveTo>
                <a:cubicBezTo>
                  <a:pt x="9" y="62"/>
                  <a:pt x="9" y="62"/>
                  <a:pt x="9" y="62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1"/>
                  <a:pt x="10" y="61"/>
                  <a:pt x="10" y="61"/>
                </a:cubicBezTo>
                <a:cubicBezTo>
                  <a:pt x="9" y="61"/>
                  <a:pt x="9" y="61"/>
                  <a:pt x="9" y="61"/>
                </a:cubicBezTo>
                <a:moveTo>
                  <a:pt x="65" y="61"/>
                </a:moveTo>
                <a:cubicBezTo>
                  <a:pt x="64" y="61"/>
                  <a:pt x="64" y="61"/>
                  <a:pt x="64" y="61"/>
                </a:cubicBezTo>
                <a:cubicBezTo>
                  <a:pt x="64" y="62"/>
                  <a:pt x="64" y="62"/>
                  <a:pt x="64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1"/>
                  <a:pt x="65" y="61"/>
                  <a:pt x="65" y="61"/>
                </a:cubicBezTo>
                <a:moveTo>
                  <a:pt x="7" y="58"/>
                </a:moveTo>
                <a:cubicBezTo>
                  <a:pt x="7" y="59"/>
                  <a:pt x="7" y="59"/>
                  <a:pt x="7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8"/>
                  <a:pt x="8" y="58"/>
                  <a:pt x="8" y="58"/>
                </a:cubicBezTo>
                <a:cubicBezTo>
                  <a:pt x="7" y="58"/>
                  <a:pt x="7" y="58"/>
                  <a:pt x="7" y="58"/>
                </a:cubicBezTo>
                <a:moveTo>
                  <a:pt x="67" y="58"/>
                </a:moveTo>
                <a:cubicBezTo>
                  <a:pt x="66" y="58"/>
                  <a:pt x="66" y="58"/>
                  <a:pt x="66" y="58"/>
                </a:cubicBezTo>
                <a:cubicBezTo>
                  <a:pt x="66" y="59"/>
                  <a:pt x="66" y="59"/>
                  <a:pt x="66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58"/>
                  <a:pt x="67" y="58"/>
                  <a:pt x="67" y="58"/>
                </a:cubicBezTo>
                <a:moveTo>
                  <a:pt x="6" y="55"/>
                </a:moveTo>
                <a:cubicBezTo>
                  <a:pt x="5" y="56"/>
                  <a:pt x="5" y="56"/>
                  <a:pt x="5" y="56"/>
                </a:cubicBezTo>
                <a:cubicBezTo>
                  <a:pt x="6" y="57"/>
                  <a:pt x="6" y="57"/>
                  <a:pt x="6" y="57"/>
                </a:cubicBezTo>
                <a:cubicBezTo>
                  <a:pt x="6" y="57"/>
                  <a:pt x="6" y="57"/>
                  <a:pt x="6" y="57"/>
                </a:cubicBezTo>
                <a:cubicBezTo>
                  <a:pt x="7" y="56"/>
                  <a:pt x="7" y="56"/>
                  <a:pt x="7" y="56"/>
                </a:cubicBezTo>
                <a:cubicBezTo>
                  <a:pt x="6" y="55"/>
                  <a:pt x="6" y="55"/>
                  <a:pt x="6" y="55"/>
                </a:cubicBezTo>
                <a:moveTo>
                  <a:pt x="69" y="55"/>
                </a:moveTo>
                <a:cubicBezTo>
                  <a:pt x="68" y="55"/>
                  <a:pt x="68" y="55"/>
                  <a:pt x="68" y="55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8" y="57"/>
                  <a:pt x="68" y="57"/>
                </a:cubicBezTo>
                <a:cubicBezTo>
                  <a:pt x="69" y="56"/>
                  <a:pt x="69" y="56"/>
                  <a:pt x="69" y="56"/>
                </a:cubicBezTo>
                <a:cubicBezTo>
                  <a:pt x="69" y="55"/>
                  <a:pt x="69" y="55"/>
                  <a:pt x="69" y="55"/>
                </a:cubicBezTo>
                <a:moveTo>
                  <a:pt x="70" y="52"/>
                </a:moveTo>
                <a:cubicBezTo>
                  <a:pt x="69" y="53"/>
                  <a:pt x="69" y="53"/>
                  <a:pt x="69" y="53"/>
                </a:cubicBezTo>
                <a:cubicBezTo>
                  <a:pt x="70" y="54"/>
                  <a:pt x="70" y="54"/>
                  <a:pt x="70" y="54"/>
                </a:cubicBezTo>
                <a:cubicBezTo>
                  <a:pt x="70" y="54"/>
                  <a:pt x="70" y="54"/>
                  <a:pt x="70" y="54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3"/>
                  <a:pt x="71" y="53"/>
                  <a:pt x="70" y="52"/>
                </a:cubicBezTo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5" y="53"/>
                  <a:pt x="5" y="53"/>
                  <a:pt x="5" y="53"/>
                </a:cubicBezTo>
                <a:cubicBezTo>
                  <a:pt x="5" y="52"/>
                  <a:pt x="5" y="52"/>
                  <a:pt x="4" y="52"/>
                </a:cubicBezTo>
                <a:moveTo>
                  <a:pt x="71" y="49"/>
                </a:moveTo>
                <a:cubicBezTo>
                  <a:pt x="70" y="50"/>
                  <a:pt x="70" y="50"/>
                  <a:pt x="70" y="50"/>
                </a:cubicBezTo>
                <a:cubicBezTo>
                  <a:pt x="71" y="51"/>
                  <a:pt x="71" y="51"/>
                  <a:pt x="71" y="51"/>
                </a:cubicBezTo>
                <a:cubicBezTo>
                  <a:pt x="71" y="51"/>
                  <a:pt x="71" y="51"/>
                  <a:pt x="71" y="51"/>
                </a:cubicBezTo>
                <a:cubicBezTo>
                  <a:pt x="72" y="50"/>
                  <a:pt x="72" y="50"/>
                  <a:pt x="72" y="50"/>
                </a:cubicBezTo>
                <a:cubicBezTo>
                  <a:pt x="72" y="50"/>
                  <a:pt x="72" y="49"/>
                  <a:pt x="71" y="49"/>
                </a:cubicBezTo>
                <a:moveTo>
                  <a:pt x="3" y="49"/>
                </a:moveTo>
                <a:cubicBezTo>
                  <a:pt x="3" y="49"/>
                  <a:pt x="3" y="49"/>
                  <a:pt x="3" y="49"/>
                </a:cubicBezTo>
                <a:cubicBezTo>
                  <a:pt x="2" y="49"/>
                  <a:pt x="2" y="50"/>
                  <a:pt x="2" y="50"/>
                </a:cubicBezTo>
                <a:cubicBezTo>
                  <a:pt x="3" y="51"/>
                  <a:pt x="3" y="51"/>
                  <a:pt x="3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49"/>
                  <a:pt x="3" y="49"/>
                  <a:pt x="3" y="49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1" y="47"/>
                  <a:pt x="1" y="47"/>
                </a:cubicBezTo>
                <a:cubicBezTo>
                  <a:pt x="2" y="48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3" y="47"/>
                  <a:pt x="3" y="47"/>
                </a:cubicBezTo>
                <a:cubicBezTo>
                  <a:pt x="3" y="46"/>
                  <a:pt x="2" y="46"/>
                  <a:pt x="2" y="46"/>
                </a:cubicBezTo>
                <a:moveTo>
                  <a:pt x="72" y="46"/>
                </a:moveTo>
                <a:cubicBezTo>
                  <a:pt x="72" y="46"/>
                  <a:pt x="72" y="46"/>
                  <a:pt x="71" y="47"/>
                </a:cubicBezTo>
                <a:cubicBezTo>
                  <a:pt x="71" y="47"/>
                  <a:pt x="72" y="47"/>
                  <a:pt x="72" y="48"/>
                </a:cubicBezTo>
                <a:cubicBezTo>
                  <a:pt x="72" y="48"/>
                  <a:pt x="72" y="48"/>
                  <a:pt x="72" y="48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47"/>
                  <a:pt x="73" y="46"/>
                  <a:pt x="72" y="46"/>
                </a:cubicBezTo>
                <a:cubicBezTo>
                  <a:pt x="72" y="46"/>
                  <a:pt x="72" y="46"/>
                  <a:pt x="72" y="46"/>
                </a:cubicBezTo>
                <a:moveTo>
                  <a:pt x="1" y="43"/>
                </a:moveTo>
                <a:cubicBezTo>
                  <a:pt x="1" y="43"/>
                  <a:pt x="1" y="43"/>
                  <a:pt x="1" y="43"/>
                </a:cubicBezTo>
                <a:cubicBezTo>
                  <a:pt x="1" y="43"/>
                  <a:pt x="1" y="44"/>
                  <a:pt x="1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2" y="44"/>
                  <a:pt x="2" y="44"/>
                  <a:pt x="2" y="44"/>
                </a:cubicBezTo>
                <a:cubicBezTo>
                  <a:pt x="2" y="44"/>
                  <a:pt x="2" y="44"/>
                  <a:pt x="2" y="44"/>
                </a:cubicBezTo>
                <a:cubicBezTo>
                  <a:pt x="2" y="43"/>
                  <a:pt x="2" y="43"/>
                  <a:pt x="1" y="43"/>
                </a:cubicBezTo>
                <a:moveTo>
                  <a:pt x="73" y="43"/>
                </a:moveTo>
                <a:cubicBezTo>
                  <a:pt x="73" y="43"/>
                  <a:pt x="72" y="43"/>
                  <a:pt x="72" y="44"/>
                </a:cubicBezTo>
                <a:cubicBezTo>
                  <a:pt x="72" y="44"/>
                  <a:pt x="72" y="44"/>
                  <a:pt x="73" y="44"/>
                </a:cubicBezTo>
                <a:cubicBezTo>
                  <a:pt x="73" y="44"/>
                  <a:pt x="73" y="44"/>
                  <a:pt x="73" y="44"/>
                </a:cubicBezTo>
                <a:cubicBezTo>
                  <a:pt x="74" y="44"/>
                  <a:pt x="74" y="44"/>
                  <a:pt x="74" y="44"/>
                </a:cubicBezTo>
                <a:cubicBezTo>
                  <a:pt x="74" y="43"/>
                  <a:pt x="73" y="43"/>
                  <a:pt x="73" y="43"/>
                </a:cubicBezTo>
                <a:cubicBezTo>
                  <a:pt x="73" y="43"/>
                  <a:pt x="73" y="43"/>
                  <a:pt x="73" y="43"/>
                </a:cubicBezTo>
                <a:moveTo>
                  <a:pt x="1" y="40"/>
                </a:moveTo>
                <a:cubicBezTo>
                  <a:pt x="1" y="40"/>
                  <a:pt x="1" y="40"/>
                  <a:pt x="1" y="40"/>
                </a:cubicBezTo>
                <a:cubicBezTo>
                  <a:pt x="0" y="40"/>
                  <a:pt x="0" y="40"/>
                  <a:pt x="0" y="41"/>
                </a:cubicBezTo>
                <a:cubicBezTo>
                  <a:pt x="1" y="41"/>
                  <a:pt x="1" y="41"/>
                  <a:pt x="1" y="41"/>
                </a:cubicBezTo>
                <a:cubicBezTo>
                  <a:pt x="1" y="41"/>
                  <a:pt x="1" y="41"/>
                  <a:pt x="1" y="41"/>
                </a:cubicBezTo>
                <a:cubicBezTo>
                  <a:pt x="1" y="41"/>
                  <a:pt x="2" y="41"/>
                  <a:pt x="2" y="40"/>
                </a:cubicBezTo>
                <a:cubicBezTo>
                  <a:pt x="2" y="40"/>
                  <a:pt x="1" y="40"/>
                  <a:pt x="1" y="40"/>
                </a:cubicBezTo>
                <a:moveTo>
                  <a:pt x="73" y="40"/>
                </a:moveTo>
                <a:cubicBezTo>
                  <a:pt x="73" y="40"/>
                  <a:pt x="73" y="40"/>
                  <a:pt x="73" y="40"/>
                </a:cubicBezTo>
                <a:cubicBezTo>
                  <a:pt x="72" y="41"/>
                  <a:pt x="73" y="41"/>
                  <a:pt x="73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40"/>
                  <a:pt x="74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moveTo>
                  <a:pt x="1" y="37"/>
                </a:move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0" y="38"/>
                  <a:pt x="1" y="38"/>
                </a:cubicBezTo>
                <a:cubicBezTo>
                  <a:pt x="1" y="38"/>
                  <a:pt x="2" y="38"/>
                  <a:pt x="2" y="37"/>
                </a:cubicBezTo>
                <a:cubicBezTo>
                  <a:pt x="2" y="37"/>
                  <a:pt x="1" y="37"/>
                  <a:pt x="1" y="37"/>
                </a:cubicBezTo>
                <a:moveTo>
                  <a:pt x="73" y="36"/>
                </a:moveTo>
                <a:cubicBezTo>
                  <a:pt x="73" y="36"/>
                  <a:pt x="73" y="37"/>
                  <a:pt x="73" y="37"/>
                </a:cubicBezTo>
                <a:cubicBezTo>
                  <a:pt x="73" y="37"/>
                  <a:pt x="73" y="37"/>
                  <a:pt x="73" y="37"/>
                </a:cubicBezTo>
                <a:cubicBezTo>
                  <a:pt x="73" y="37"/>
                  <a:pt x="73" y="37"/>
                  <a:pt x="73" y="37"/>
                </a:cubicBezTo>
                <a:cubicBezTo>
                  <a:pt x="73" y="38"/>
                  <a:pt x="73" y="38"/>
                  <a:pt x="73" y="38"/>
                </a:cubicBezTo>
                <a:cubicBezTo>
                  <a:pt x="74" y="38"/>
                  <a:pt x="74" y="38"/>
                  <a:pt x="74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4" y="37"/>
                  <a:pt x="74" y="36"/>
                  <a:pt x="73" y="36"/>
                </a:cubicBezTo>
                <a:moveTo>
                  <a:pt x="1" y="33"/>
                </a:moveTo>
                <a:cubicBezTo>
                  <a:pt x="1" y="33"/>
                  <a:pt x="0" y="34"/>
                  <a:pt x="0" y="34"/>
                </a:cubicBezTo>
                <a:cubicBezTo>
                  <a:pt x="0" y="34"/>
                  <a:pt x="0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2" y="34"/>
                  <a:pt x="2" y="34"/>
                </a:cubicBezTo>
                <a:cubicBezTo>
                  <a:pt x="2" y="34"/>
                  <a:pt x="1" y="33"/>
                  <a:pt x="1" y="33"/>
                </a:cubicBezTo>
                <a:cubicBezTo>
                  <a:pt x="1" y="33"/>
                  <a:pt x="1" y="33"/>
                  <a:pt x="1" y="33"/>
                </a:cubicBezTo>
                <a:moveTo>
                  <a:pt x="73" y="33"/>
                </a:moveTo>
                <a:cubicBezTo>
                  <a:pt x="73" y="33"/>
                  <a:pt x="73" y="33"/>
                  <a:pt x="73" y="33"/>
                </a:cubicBezTo>
                <a:cubicBezTo>
                  <a:pt x="73" y="33"/>
                  <a:pt x="72" y="34"/>
                  <a:pt x="73" y="34"/>
                </a:cubicBezTo>
                <a:cubicBezTo>
                  <a:pt x="73" y="34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5"/>
                  <a:pt x="74" y="34"/>
                  <a:pt x="74" y="34"/>
                </a:cubicBezTo>
                <a:cubicBezTo>
                  <a:pt x="74" y="33"/>
                  <a:pt x="74" y="33"/>
                  <a:pt x="73" y="33"/>
                </a:cubicBezTo>
                <a:moveTo>
                  <a:pt x="1" y="30"/>
                </a:moveTo>
                <a:cubicBezTo>
                  <a:pt x="1" y="30"/>
                  <a:pt x="1" y="30"/>
                  <a:pt x="1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31"/>
                  <a:pt x="2" y="30"/>
                  <a:pt x="1" y="30"/>
                </a:cubicBezTo>
                <a:cubicBezTo>
                  <a:pt x="1" y="30"/>
                  <a:pt x="1" y="30"/>
                  <a:pt x="1" y="30"/>
                </a:cubicBezTo>
                <a:moveTo>
                  <a:pt x="73" y="30"/>
                </a:moveTo>
                <a:cubicBezTo>
                  <a:pt x="73" y="30"/>
                  <a:pt x="73" y="30"/>
                  <a:pt x="73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3" y="31"/>
                  <a:pt x="73" y="31"/>
                  <a:pt x="73" y="31"/>
                </a:cubicBezTo>
                <a:cubicBezTo>
                  <a:pt x="73" y="31"/>
                  <a:pt x="73" y="31"/>
                  <a:pt x="73" y="31"/>
                </a:cubicBezTo>
                <a:cubicBezTo>
                  <a:pt x="73" y="31"/>
                  <a:pt x="74" y="31"/>
                  <a:pt x="74" y="31"/>
                </a:cubicBezTo>
                <a:cubicBezTo>
                  <a:pt x="73" y="30"/>
                  <a:pt x="73" y="30"/>
                  <a:pt x="73" y="30"/>
                </a:cubicBezTo>
                <a:moveTo>
                  <a:pt x="2" y="27"/>
                </a:moveTo>
                <a:cubicBezTo>
                  <a:pt x="2" y="27"/>
                  <a:pt x="1" y="27"/>
                  <a:pt x="1" y="27"/>
                </a:cubicBezTo>
                <a:cubicBezTo>
                  <a:pt x="1" y="28"/>
                  <a:pt x="1" y="28"/>
                  <a:pt x="2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7"/>
                  <a:pt x="3" y="27"/>
                  <a:pt x="2" y="27"/>
                </a:cubicBezTo>
                <a:cubicBezTo>
                  <a:pt x="2" y="27"/>
                  <a:pt x="2" y="27"/>
                  <a:pt x="2" y="27"/>
                </a:cubicBezTo>
                <a:moveTo>
                  <a:pt x="72" y="27"/>
                </a:move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71" y="27"/>
                  <a:pt x="71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3" y="28"/>
                  <a:pt x="73" y="28"/>
                  <a:pt x="73" y="27"/>
                </a:cubicBezTo>
                <a:cubicBezTo>
                  <a:pt x="73" y="27"/>
                  <a:pt x="72" y="27"/>
                  <a:pt x="72" y="27"/>
                </a:cubicBezTo>
                <a:moveTo>
                  <a:pt x="3" y="24"/>
                </a:moveTo>
                <a:cubicBezTo>
                  <a:pt x="3" y="24"/>
                  <a:pt x="2" y="24"/>
                  <a:pt x="2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4" y="24"/>
                  <a:pt x="4" y="24"/>
                  <a:pt x="3" y="24"/>
                </a:cubicBezTo>
                <a:cubicBezTo>
                  <a:pt x="3" y="24"/>
                  <a:pt x="3" y="24"/>
                  <a:pt x="3" y="24"/>
                </a:cubicBezTo>
                <a:moveTo>
                  <a:pt x="71" y="24"/>
                </a:moveTo>
                <a:cubicBezTo>
                  <a:pt x="71" y="24"/>
                  <a:pt x="71" y="24"/>
                  <a:pt x="71" y="24"/>
                </a:cubicBezTo>
                <a:cubicBezTo>
                  <a:pt x="70" y="24"/>
                  <a:pt x="70" y="24"/>
                  <a:pt x="70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2" y="25"/>
                  <a:pt x="72" y="25"/>
                  <a:pt x="72" y="24"/>
                </a:cubicBezTo>
                <a:cubicBezTo>
                  <a:pt x="72" y="24"/>
                  <a:pt x="71" y="24"/>
                  <a:pt x="71" y="24"/>
                </a:cubicBezTo>
                <a:moveTo>
                  <a:pt x="5" y="21"/>
                </a:moveTo>
                <a:cubicBezTo>
                  <a:pt x="4" y="21"/>
                  <a:pt x="4" y="21"/>
                  <a:pt x="4" y="21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1"/>
                  <a:pt x="5" y="21"/>
                  <a:pt x="5" y="21"/>
                </a:cubicBezTo>
                <a:moveTo>
                  <a:pt x="70" y="21"/>
                </a:moveTo>
                <a:cubicBezTo>
                  <a:pt x="69" y="21"/>
                  <a:pt x="69" y="21"/>
                  <a:pt x="69" y="22"/>
                </a:cubicBezTo>
                <a:cubicBezTo>
                  <a:pt x="70" y="22"/>
                  <a:pt x="70" y="22"/>
                  <a:pt x="70" y="22"/>
                </a:cubicBezTo>
                <a:cubicBezTo>
                  <a:pt x="70" y="22"/>
                  <a:pt x="70" y="22"/>
                  <a:pt x="70" y="22"/>
                </a:cubicBezTo>
                <a:cubicBezTo>
                  <a:pt x="70" y="21"/>
                  <a:pt x="70" y="21"/>
                  <a:pt x="70" y="21"/>
                </a:cubicBezTo>
                <a:cubicBezTo>
                  <a:pt x="70" y="21"/>
                  <a:pt x="70" y="21"/>
                  <a:pt x="70" y="21"/>
                </a:cubicBezTo>
                <a:moveTo>
                  <a:pt x="6" y="18"/>
                </a:move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moveTo>
                  <a:pt x="68" y="18"/>
                </a:moveTo>
                <a:cubicBezTo>
                  <a:pt x="68" y="19"/>
                  <a:pt x="68" y="19"/>
                  <a:pt x="68" y="19"/>
                </a:cubicBezTo>
                <a:cubicBezTo>
                  <a:pt x="68" y="19"/>
                  <a:pt x="68" y="19"/>
                  <a:pt x="68" y="19"/>
                </a:cubicBezTo>
                <a:cubicBezTo>
                  <a:pt x="69" y="19"/>
                  <a:pt x="69" y="19"/>
                  <a:pt x="69" y="19"/>
                </a:cubicBezTo>
                <a:cubicBezTo>
                  <a:pt x="69" y="18"/>
                  <a:pt x="69" y="18"/>
                  <a:pt x="69" y="18"/>
                </a:cubicBezTo>
                <a:cubicBezTo>
                  <a:pt x="68" y="18"/>
                  <a:pt x="68" y="18"/>
                  <a:pt x="68" y="18"/>
                </a:cubicBezTo>
                <a:moveTo>
                  <a:pt x="8" y="15"/>
                </a:moveTo>
                <a:cubicBezTo>
                  <a:pt x="7" y="15"/>
                  <a:pt x="7" y="15"/>
                  <a:pt x="7" y="15"/>
                </a:cubicBezTo>
                <a:cubicBezTo>
                  <a:pt x="7" y="16"/>
                  <a:pt x="7" y="16"/>
                  <a:pt x="7" y="16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5"/>
                  <a:pt x="8" y="15"/>
                </a:cubicBezTo>
                <a:moveTo>
                  <a:pt x="66" y="15"/>
                </a:moveTo>
                <a:cubicBezTo>
                  <a:pt x="66" y="16"/>
                  <a:pt x="66" y="16"/>
                  <a:pt x="66" y="16"/>
                </a:cubicBezTo>
                <a:cubicBezTo>
                  <a:pt x="66" y="17"/>
                  <a:pt x="66" y="17"/>
                  <a:pt x="66" y="17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5"/>
                  <a:pt x="67" y="15"/>
                  <a:pt x="67" y="15"/>
                </a:cubicBezTo>
                <a:cubicBezTo>
                  <a:pt x="66" y="15"/>
                  <a:pt x="66" y="15"/>
                  <a:pt x="66" y="15"/>
                </a:cubicBezTo>
                <a:moveTo>
                  <a:pt x="10" y="13"/>
                </a:moveTo>
                <a:cubicBezTo>
                  <a:pt x="9" y="13"/>
                  <a:pt x="9" y="13"/>
                  <a:pt x="9" y="13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moveTo>
                  <a:pt x="64" y="13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13"/>
                  <a:pt x="65" y="13"/>
                  <a:pt x="65" y="13"/>
                </a:cubicBezTo>
                <a:cubicBezTo>
                  <a:pt x="64" y="13"/>
                  <a:pt x="64" y="13"/>
                  <a:pt x="64" y="13"/>
                </a:cubicBezTo>
                <a:moveTo>
                  <a:pt x="12" y="10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11"/>
                  <a:pt x="11" y="11"/>
                  <a:pt x="11" y="11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0"/>
                  <a:pt x="12" y="10"/>
                  <a:pt x="12" y="10"/>
                </a:cubicBezTo>
                <a:moveTo>
                  <a:pt x="63" y="10"/>
                </a:moveTo>
                <a:cubicBezTo>
                  <a:pt x="62" y="10"/>
                  <a:pt x="62" y="10"/>
                  <a:pt x="62" y="10"/>
                </a:cubicBezTo>
                <a:cubicBezTo>
                  <a:pt x="62" y="11"/>
                  <a:pt x="62" y="11"/>
                  <a:pt x="62" y="11"/>
                </a:cubicBezTo>
                <a:cubicBezTo>
                  <a:pt x="62" y="12"/>
                  <a:pt x="62" y="12"/>
                  <a:pt x="62" y="12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0"/>
                  <a:pt x="63" y="10"/>
                  <a:pt x="63" y="10"/>
                </a:cubicBezTo>
                <a:moveTo>
                  <a:pt x="14" y="8"/>
                </a:moveTo>
                <a:cubicBezTo>
                  <a:pt x="14" y="9"/>
                  <a:pt x="14" y="9"/>
                  <a:pt x="14" y="9"/>
                </a:cubicBezTo>
                <a:cubicBezTo>
                  <a:pt x="14" y="10"/>
                  <a:pt x="14" y="10"/>
                  <a:pt x="14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8"/>
                  <a:pt x="15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moveTo>
                  <a:pt x="60" y="8"/>
                </a:moveTo>
                <a:cubicBezTo>
                  <a:pt x="59" y="8"/>
                  <a:pt x="59" y="8"/>
                  <a:pt x="59" y="8"/>
                </a:cubicBezTo>
                <a:cubicBezTo>
                  <a:pt x="59" y="9"/>
                  <a:pt x="59" y="9"/>
                  <a:pt x="59" y="9"/>
                </a:cubicBezTo>
                <a:cubicBezTo>
                  <a:pt x="60" y="10"/>
                  <a:pt x="60" y="10"/>
                  <a:pt x="60" y="10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8"/>
                  <a:pt x="60" y="8"/>
                  <a:pt x="60" y="8"/>
                </a:cubicBezTo>
                <a:moveTo>
                  <a:pt x="17" y="6"/>
                </a:moveTo>
                <a:cubicBezTo>
                  <a:pt x="16" y="7"/>
                  <a:pt x="16" y="7"/>
                  <a:pt x="16" y="7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8" y="7"/>
                  <a:pt x="18" y="7"/>
                  <a:pt x="18" y="7"/>
                </a:cubicBezTo>
                <a:cubicBezTo>
                  <a:pt x="17" y="6"/>
                  <a:pt x="17" y="6"/>
                  <a:pt x="17" y="6"/>
                </a:cubicBezTo>
                <a:moveTo>
                  <a:pt x="57" y="6"/>
                </a:moveTo>
                <a:cubicBezTo>
                  <a:pt x="56" y="6"/>
                  <a:pt x="56" y="6"/>
                  <a:pt x="56" y="6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8"/>
                  <a:pt x="57" y="8"/>
                  <a:pt x="57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57" y="6"/>
                  <a:pt x="57" y="6"/>
                  <a:pt x="57" y="6"/>
                </a:cubicBezTo>
                <a:moveTo>
                  <a:pt x="20" y="5"/>
                </a:moveTo>
                <a:cubicBezTo>
                  <a:pt x="19" y="6"/>
                  <a:pt x="19" y="6"/>
                  <a:pt x="19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moveTo>
                  <a:pt x="55" y="5"/>
                </a:moveTo>
                <a:cubicBezTo>
                  <a:pt x="54" y="5"/>
                  <a:pt x="54" y="5"/>
                  <a:pt x="54" y="5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5"/>
                  <a:pt x="55" y="5"/>
                  <a:pt x="55" y="5"/>
                </a:cubicBezTo>
                <a:moveTo>
                  <a:pt x="23" y="3"/>
                </a:moveTo>
                <a:cubicBezTo>
                  <a:pt x="23" y="3"/>
                  <a:pt x="23" y="3"/>
                  <a:pt x="22" y="3"/>
                </a:cubicBezTo>
                <a:cubicBezTo>
                  <a:pt x="22" y="3"/>
                  <a:pt x="22" y="4"/>
                  <a:pt x="22" y="4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4"/>
                  <a:pt x="24" y="4"/>
                  <a:pt x="23" y="4"/>
                </a:cubicBezTo>
                <a:cubicBezTo>
                  <a:pt x="23" y="3"/>
                  <a:pt x="23" y="3"/>
                  <a:pt x="23" y="3"/>
                </a:cubicBezTo>
                <a:moveTo>
                  <a:pt x="51" y="3"/>
                </a:moveTo>
                <a:cubicBezTo>
                  <a:pt x="51" y="3"/>
                  <a:pt x="51" y="3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5"/>
                  <a:pt x="51" y="5"/>
                  <a:pt x="51" y="5"/>
                </a:cubicBezTo>
                <a:cubicBezTo>
                  <a:pt x="52" y="4"/>
                  <a:pt x="52" y="4"/>
                  <a:pt x="52" y="4"/>
                </a:cubicBezTo>
                <a:cubicBezTo>
                  <a:pt x="52" y="3"/>
                  <a:pt x="52" y="3"/>
                  <a:pt x="52" y="3"/>
                </a:cubicBezTo>
                <a:cubicBezTo>
                  <a:pt x="52" y="3"/>
                  <a:pt x="51" y="3"/>
                  <a:pt x="51" y="3"/>
                </a:cubicBezTo>
                <a:moveTo>
                  <a:pt x="26" y="2"/>
                </a:moveTo>
                <a:cubicBezTo>
                  <a:pt x="26" y="2"/>
                  <a:pt x="26" y="2"/>
                  <a:pt x="26" y="2"/>
                </a:cubicBezTo>
                <a:cubicBezTo>
                  <a:pt x="25" y="2"/>
                  <a:pt x="25" y="3"/>
                  <a:pt x="25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6" y="2"/>
                </a:cubicBezTo>
                <a:cubicBezTo>
                  <a:pt x="26" y="2"/>
                  <a:pt x="26" y="2"/>
                  <a:pt x="26" y="2"/>
                </a:cubicBezTo>
                <a:moveTo>
                  <a:pt x="48" y="2"/>
                </a:moveTo>
                <a:cubicBezTo>
                  <a:pt x="48" y="2"/>
                  <a:pt x="48" y="2"/>
                  <a:pt x="48" y="2"/>
                </a:cubicBezTo>
                <a:cubicBezTo>
                  <a:pt x="47" y="3"/>
                  <a:pt x="48" y="3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2"/>
                  <a:pt x="49" y="2"/>
                  <a:pt x="48" y="2"/>
                </a:cubicBezTo>
                <a:cubicBezTo>
                  <a:pt x="48" y="2"/>
                  <a:pt x="48" y="2"/>
                  <a:pt x="48" y="2"/>
                </a:cubicBezTo>
                <a:moveTo>
                  <a:pt x="29" y="1"/>
                </a:moveTo>
                <a:cubicBezTo>
                  <a:pt x="29" y="1"/>
                  <a:pt x="29" y="1"/>
                  <a:pt x="29" y="1"/>
                </a:cubicBezTo>
                <a:cubicBezTo>
                  <a:pt x="28" y="1"/>
                  <a:pt x="28" y="2"/>
                  <a:pt x="28" y="2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3"/>
                  <a:pt x="29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29" y="1"/>
                  <a:pt x="29" y="1"/>
                </a:cubicBezTo>
                <a:moveTo>
                  <a:pt x="45" y="1"/>
                </a:moveTo>
                <a:cubicBezTo>
                  <a:pt x="45" y="1"/>
                  <a:pt x="44" y="1"/>
                  <a:pt x="44" y="2"/>
                </a:cubicBezTo>
                <a:cubicBezTo>
                  <a:pt x="44" y="2"/>
                  <a:pt x="45" y="2"/>
                  <a:pt x="45" y="3"/>
                </a:cubicBezTo>
                <a:cubicBezTo>
                  <a:pt x="45" y="3"/>
                  <a:pt x="45" y="3"/>
                  <a:pt x="45" y="3"/>
                </a:cubicBezTo>
                <a:cubicBezTo>
                  <a:pt x="46" y="2"/>
                  <a:pt x="46" y="2"/>
                  <a:pt x="46" y="2"/>
                </a:cubicBezTo>
                <a:cubicBezTo>
                  <a:pt x="46" y="2"/>
                  <a:pt x="46" y="1"/>
                  <a:pt x="45" y="1"/>
                </a:cubicBezTo>
                <a:cubicBezTo>
                  <a:pt x="45" y="1"/>
                  <a:pt x="45" y="1"/>
                  <a:pt x="45" y="1"/>
                </a:cubicBezTo>
                <a:moveTo>
                  <a:pt x="32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1"/>
                  <a:pt x="31" y="1"/>
                  <a:pt x="31" y="1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3" y="2"/>
                  <a:pt x="33" y="2"/>
                  <a:pt x="33" y="1"/>
                </a:cubicBezTo>
                <a:cubicBezTo>
                  <a:pt x="33" y="1"/>
                  <a:pt x="33" y="1"/>
                  <a:pt x="32" y="1"/>
                </a:cubicBezTo>
                <a:moveTo>
                  <a:pt x="42" y="0"/>
                </a:moveTo>
                <a:cubicBezTo>
                  <a:pt x="42" y="0"/>
                  <a:pt x="41" y="1"/>
                  <a:pt x="41" y="1"/>
                </a:cubicBezTo>
                <a:cubicBezTo>
                  <a:pt x="41" y="2"/>
                  <a:pt x="41" y="2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2"/>
                  <a:pt x="43" y="2"/>
                  <a:pt x="43" y="1"/>
                </a:cubicBezTo>
                <a:cubicBezTo>
                  <a:pt x="43" y="1"/>
                  <a:pt x="42" y="1"/>
                  <a:pt x="42" y="0"/>
                </a:cubicBezTo>
                <a:cubicBezTo>
                  <a:pt x="42" y="0"/>
                  <a:pt x="42" y="0"/>
                  <a:pt x="42" y="0"/>
                </a:cubicBezTo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1"/>
                  <a:pt x="35" y="1"/>
                </a:cubicBezTo>
                <a:cubicBezTo>
                  <a:pt x="35" y="1"/>
                  <a:pt x="35" y="2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2"/>
                  <a:pt x="36" y="1"/>
                  <a:pt x="36" y="1"/>
                </a:cubicBezTo>
                <a:cubicBezTo>
                  <a:pt x="36" y="1"/>
                  <a:pt x="36" y="0"/>
                  <a:pt x="35" y="0"/>
                </a:cubicBezTo>
                <a:moveTo>
                  <a:pt x="39" y="0"/>
                </a:moveTo>
                <a:cubicBezTo>
                  <a:pt x="38" y="0"/>
                  <a:pt x="38" y="1"/>
                  <a:pt x="38" y="1"/>
                </a:cubicBezTo>
                <a:cubicBezTo>
                  <a:pt x="38" y="1"/>
                  <a:pt x="38" y="2"/>
                  <a:pt x="39" y="2"/>
                </a:cubicBezTo>
                <a:cubicBezTo>
                  <a:pt x="39" y="2"/>
                  <a:pt x="39" y="1"/>
                  <a:pt x="39" y="1"/>
                </a:cubicBezTo>
                <a:cubicBezTo>
                  <a:pt x="39" y="1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2"/>
          <p:cNvSpPr>
            <a:spLocks noEditPoints="1"/>
          </p:cNvSpPr>
          <p:nvPr/>
        </p:nvSpPr>
        <p:spPr bwMode="auto">
          <a:xfrm>
            <a:off x="4529136" y="3370264"/>
            <a:ext cx="104775" cy="150813"/>
          </a:xfrm>
          <a:custGeom>
            <a:avLst/>
            <a:gdLst>
              <a:gd name="T0" fmla="*/ 6 w 28"/>
              <a:gd name="T1" fmla="*/ 37 h 40"/>
              <a:gd name="T2" fmla="*/ 4 w 28"/>
              <a:gd name="T3" fmla="*/ 34 h 40"/>
              <a:gd name="T4" fmla="*/ 4 w 28"/>
              <a:gd name="T5" fmla="*/ 6 h 40"/>
              <a:gd name="T6" fmla="*/ 6 w 28"/>
              <a:gd name="T7" fmla="*/ 3 h 40"/>
              <a:gd name="T8" fmla="*/ 21 w 28"/>
              <a:gd name="T9" fmla="*/ 3 h 40"/>
              <a:gd name="T10" fmla="*/ 24 w 28"/>
              <a:gd name="T11" fmla="*/ 6 h 40"/>
              <a:gd name="T12" fmla="*/ 24 w 28"/>
              <a:gd name="T13" fmla="*/ 34 h 40"/>
              <a:gd name="T14" fmla="*/ 21 w 28"/>
              <a:gd name="T15" fmla="*/ 37 h 40"/>
              <a:gd name="T16" fmla="*/ 6 w 28"/>
              <a:gd name="T17" fmla="*/ 37 h 40"/>
              <a:gd name="T18" fmla="*/ 21 w 28"/>
              <a:gd name="T19" fmla="*/ 0 h 40"/>
              <a:gd name="T20" fmla="*/ 6 w 28"/>
              <a:gd name="T21" fmla="*/ 0 h 40"/>
              <a:gd name="T22" fmla="*/ 0 w 28"/>
              <a:gd name="T23" fmla="*/ 6 h 40"/>
              <a:gd name="T24" fmla="*/ 0 w 28"/>
              <a:gd name="T25" fmla="*/ 34 h 40"/>
              <a:gd name="T26" fmla="*/ 6 w 28"/>
              <a:gd name="T27" fmla="*/ 40 h 40"/>
              <a:gd name="T28" fmla="*/ 21 w 28"/>
              <a:gd name="T29" fmla="*/ 40 h 40"/>
              <a:gd name="T30" fmla="*/ 28 w 28"/>
              <a:gd name="T31" fmla="*/ 34 h 40"/>
              <a:gd name="T32" fmla="*/ 28 w 28"/>
              <a:gd name="T33" fmla="*/ 6 h 40"/>
              <a:gd name="T34" fmla="*/ 21 w 28"/>
              <a:gd name="T3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4" y="36"/>
                  <a:pt x="4" y="34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3"/>
          <p:cNvSpPr>
            <a:spLocks noEditPoints="1"/>
          </p:cNvSpPr>
          <p:nvPr/>
        </p:nvSpPr>
        <p:spPr bwMode="auto">
          <a:xfrm>
            <a:off x="4664073" y="3370264"/>
            <a:ext cx="106363" cy="150813"/>
          </a:xfrm>
          <a:custGeom>
            <a:avLst/>
            <a:gdLst>
              <a:gd name="T0" fmla="*/ 6 w 28"/>
              <a:gd name="T1" fmla="*/ 37 h 40"/>
              <a:gd name="T2" fmla="*/ 4 w 28"/>
              <a:gd name="T3" fmla="*/ 34 h 40"/>
              <a:gd name="T4" fmla="*/ 4 w 28"/>
              <a:gd name="T5" fmla="*/ 20 h 40"/>
              <a:gd name="T6" fmla="*/ 21 w 28"/>
              <a:gd name="T7" fmla="*/ 20 h 40"/>
              <a:gd name="T8" fmla="*/ 24 w 28"/>
              <a:gd name="T9" fmla="*/ 22 h 40"/>
              <a:gd name="T10" fmla="*/ 24 w 28"/>
              <a:gd name="T11" fmla="*/ 34 h 40"/>
              <a:gd name="T12" fmla="*/ 21 w 28"/>
              <a:gd name="T13" fmla="*/ 37 h 40"/>
              <a:gd name="T14" fmla="*/ 6 w 28"/>
              <a:gd name="T15" fmla="*/ 37 h 40"/>
              <a:gd name="T16" fmla="*/ 22 w 28"/>
              <a:gd name="T17" fmla="*/ 0 h 40"/>
              <a:gd name="T18" fmla="*/ 6 w 28"/>
              <a:gd name="T19" fmla="*/ 0 h 40"/>
              <a:gd name="T20" fmla="*/ 0 w 28"/>
              <a:gd name="T21" fmla="*/ 6 h 40"/>
              <a:gd name="T22" fmla="*/ 0 w 28"/>
              <a:gd name="T23" fmla="*/ 34 h 40"/>
              <a:gd name="T24" fmla="*/ 6 w 28"/>
              <a:gd name="T25" fmla="*/ 40 h 40"/>
              <a:gd name="T26" fmla="*/ 22 w 28"/>
              <a:gd name="T27" fmla="*/ 40 h 40"/>
              <a:gd name="T28" fmla="*/ 28 w 28"/>
              <a:gd name="T29" fmla="*/ 34 h 40"/>
              <a:gd name="T30" fmla="*/ 28 w 28"/>
              <a:gd name="T31" fmla="*/ 22 h 40"/>
              <a:gd name="T32" fmla="*/ 22 w 28"/>
              <a:gd name="T33" fmla="*/ 16 h 40"/>
              <a:gd name="T34" fmla="*/ 4 w 28"/>
              <a:gd name="T35" fmla="*/ 16 h 40"/>
              <a:gd name="T36" fmla="*/ 4 w 28"/>
              <a:gd name="T37" fmla="*/ 6 h 40"/>
              <a:gd name="T38" fmla="*/ 6 w 28"/>
              <a:gd name="T39" fmla="*/ 3 h 40"/>
              <a:gd name="T40" fmla="*/ 21 w 28"/>
              <a:gd name="T41" fmla="*/ 3 h 40"/>
              <a:gd name="T42" fmla="*/ 24 w 28"/>
              <a:gd name="T43" fmla="*/ 6 h 40"/>
              <a:gd name="T44" fmla="*/ 24 w 28"/>
              <a:gd name="T45" fmla="*/ 11 h 40"/>
              <a:gd name="T46" fmla="*/ 25 w 28"/>
              <a:gd name="T47" fmla="*/ 12 h 40"/>
              <a:gd name="T48" fmla="*/ 27 w 28"/>
              <a:gd name="T49" fmla="*/ 12 h 40"/>
              <a:gd name="T50" fmla="*/ 28 w 28"/>
              <a:gd name="T51" fmla="*/ 11 h 40"/>
              <a:gd name="T52" fmla="*/ 28 w 28"/>
              <a:gd name="T53" fmla="*/ 6 h 40"/>
              <a:gd name="T54" fmla="*/ 22 w 28"/>
              <a:gd name="T5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4" y="36"/>
                  <a:pt x="4" y="34"/>
                </a:cubicBezTo>
                <a:cubicBezTo>
                  <a:pt x="4" y="20"/>
                  <a:pt x="4" y="20"/>
                  <a:pt x="4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4" y="20"/>
                  <a:pt x="24" y="20"/>
                  <a:pt x="24" y="22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4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17"/>
                  <a:pt x="26" y="16"/>
                  <a:pt x="22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4" y="3"/>
                  <a:pt x="24" y="4"/>
                  <a:pt x="24" y="6"/>
                </a:cubicBezTo>
                <a:cubicBezTo>
                  <a:pt x="24" y="11"/>
                  <a:pt x="24" y="11"/>
                  <a:pt x="24" y="11"/>
                </a:cubicBezTo>
                <a:cubicBezTo>
                  <a:pt x="24" y="11"/>
                  <a:pt x="24" y="12"/>
                  <a:pt x="25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1"/>
                  <a:pt x="28" y="11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4"/>
          <p:cNvSpPr>
            <a:spLocks noEditPoints="1"/>
          </p:cNvSpPr>
          <p:nvPr/>
        </p:nvSpPr>
        <p:spPr bwMode="auto">
          <a:xfrm>
            <a:off x="4540248" y="3825876"/>
            <a:ext cx="214313" cy="142875"/>
          </a:xfrm>
          <a:custGeom>
            <a:avLst/>
            <a:gdLst>
              <a:gd name="T0" fmla="*/ 56 w 57"/>
              <a:gd name="T1" fmla="*/ 1 h 38"/>
              <a:gd name="T2" fmla="*/ 56 w 57"/>
              <a:gd name="T3" fmla="*/ 37 h 38"/>
              <a:gd name="T4" fmla="*/ 2 w 57"/>
              <a:gd name="T5" fmla="*/ 37 h 38"/>
              <a:gd name="T6" fmla="*/ 2 w 57"/>
              <a:gd name="T7" fmla="*/ 1 h 38"/>
              <a:gd name="T8" fmla="*/ 0 w 57"/>
              <a:gd name="T9" fmla="*/ 2 h 38"/>
              <a:gd name="T10" fmla="*/ 0 w 57"/>
              <a:gd name="T11" fmla="*/ 37 h 38"/>
              <a:gd name="T12" fmla="*/ 1 w 57"/>
              <a:gd name="T13" fmla="*/ 38 h 38"/>
              <a:gd name="T14" fmla="*/ 56 w 57"/>
              <a:gd name="T15" fmla="*/ 38 h 38"/>
              <a:gd name="T16" fmla="*/ 57 w 57"/>
              <a:gd name="T17" fmla="*/ 37 h 38"/>
              <a:gd name="T18" fmla="*/ 57 w 57"/>
              <a:gd name="T19" fmla="*/ 2 h 38"/>
              <a:gd name="T20" fmla="*/ 56 w 57"/>
              <a:gd name="T21" fmla="*/ 1 h 38"/>
              <a:gd name="T22" fmla="*/ 57 w 57"/>
              <a:gd name="T23" fmla="*/ 0 h 38"/>
              <a:gd name="T24" fmla="*/ 57 w 57"/>
              <a:gd name="T25" fmla="*/ 0 h 38"/>
              <a:gd name="T26" fmla="*/ 57 w 57"/>
              <a:gd name="T27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7" h="38">
                <a:moveTo>
                  <a:pt x="56" y="1"/>
                </a:moveTo>
                <a:cubicBezTo>
                  <a:pt x="56" y="37"/>
                  <a:pt x="56" y="37"/>
                  <a:pt x="56" y="37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1"/>
                  <a:pt x="2" y="1"/>
                  <a:pt x="2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1" y="38"/>
                  <a:pt x="1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7" y="38"/>
                  <a:pt x="57" y="38"/>
                  <a:pt x="57" y="37"/>
                </a:cubicBezTo>
                <a:cubicBezTo>
                  <a:pt x="57" y="2"/>
                  <a:pt x="57" y="2"/>
                  <a:pt x="57" y="2"/>
                </a:cubicBezTo>
                <a:cubicBezTo>
                  <a:pt x="56" y="1"/>
                  <a:pt x="56" y="1"/>
                  <a:pt x="56" y="1"/>
                </a:cubicBezTo>
                <a:moveTo>
                  <a:pt x="57" y="0"/>
                </a:moveTo>
                <a:cubicBezTo>
                  <a:pt x="57" y="0"/>
                  <a:pt x="57" y="0"/>
                  <a:pt x="57" y="0"/>
                </a:cubicBezTo>
                <a:cubicBezTo>
                  <a:pt x="57" y="0"/>
                  <a:pt x="57" y="0"/>
                  <a:pt x="5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5"/>
          <p:cNvSpPr>
            <a:spLocks noEditPoints="1"/>
          </p:cNvSpPr>
          <p:nvPr/>
        </p:nvSpPr>
        <p:spPr bwMode="auto">
          <a:xfrm>
            <a:off x="4514848" y="3690939"/>
            <a:ext cx="266700" cy="153988"/>
          </a:xfrm>
          <a:custGeom>
            <a:avLst/>
            <a:gdLst>
              <a:gd name="T0" fmla="*/ 54 w 71"/>
              <a:gd name="T1" fmla="*/ 18 h 41"/>
              <a:gd name="T2" fmla="*/ 54 w 71"/>
              <a:gd name="T3" fmla="*/ 19 h 41"/>
              <a:gd name="T4" fmla="*/ 54 w 71"/>
              <a:gd name="T5" fmla="*/ 19 h 41"/>
              <a:gd name="T6" fmla="*/ 53 w 71"/>
              <a:gd name="T7" fmla="*/ 19 h 41"/>
              <a:gd name="T8" fmla="*/ 70 w 71"/>
              <a:gd name="T9" fmla="*/ 36 h 41"/>
              <a:gd name="T10" fmla="*/ 67 w 71"/>
              <a:gd name="T11" fmla="*/ 39 h 41"/>
              <a:gd name="T12" fmla="*/ 67 w 71"/>
              <a:gd name="T13" fmla="*/ 39 h 41"/>
              <a:gd name="T14" fmla="*/ 67 w 71"/>
              <a:gd name="T15" fmla="*/ 40 h 41"/>
              <a:gd name="T16" fmla="*/ 67 w 71"/>
              <a:gd name="T17" fmla="*/ 41 h 41"/>
              <a:gd name="T18" fmla="*/ 66 w 71"/>
              <a:gd name="T19" fmla="*/ 40 h 41"/>
              <a:gd name="T20" fmla="*/ 67 w 71"/>
              <a:gd name="T21" fmla="*/ 41 h 41"/>
              <a:gd name="T22" fmla="*/ 67 w 71"/>
              <a:gd name="T23" fmla="*/ 40 h 41"/>
              <a:gd name="T24" fmla="*/ 71 w 71"/>
              <a:gd name="T25" fmla="*/ 36 h 41"/>
              <a:gd name="T26" fmla="*/ 71 w 71"/>
              <a:gd name="T27" fmla="*/ 35 h 41"/>
              <a:gd name="T28" fmla="*/ 59 w 71"/>
              <a:gd name="T29" fmla="*/ 23 h 41"/>
              <a:gd name="T30" fmla="*/ 59 w 71"/>
              <a:gd name="T31" fmla="*/ 24 h 41"/>
              <a:gd name="T32" fmla="*/ 59 w 71"/>
              <a:gd name="T33" fmla="*/ 24 h 41"/>
              <a:gd name="T34" fmla="*/ 58 w 71"/>
              <a:gd name="T35" fmla="*/ 24 h 41"/>
              <a:gd name="T36" fmla="*/ 58 w 71"/>
              <a:gd name="T37" fmla="*/ 22 h 41"/>
              <a:gd name="T38" fmla="*/ 54 w 71"/>
              <a:gd name="T39" fmla="*/ 18 h 41"/>
              <a:gd name="T40" fmla="*/ 36 w 71"/>
              <a:gd name="T41" fmla="*/ 0 h 41"/>
              <a:gd name="T42" fmla="*/ 35 w 71"/>
              <a:gd name="T43" fmla="*/ 0 h 41"/>
              <a:gd name="T44" fmla="*/ 0 w 71"/>
              <a:gd name="T45" fmla="*/ 35 h 41"/>
              <a:gd name="T46" fmla="*/ 0 w 71"/>
              <a:gd name="T47" fmla="*/ 36 h 41"/>
              <a:gd name="T48" fmla="*/ 4 w 71"/>
              <a:gd name="T49" fmla="*/ 40 h 41"/>
              <a:gd name="T50" fmla="*/ 5 w 71"/>
              <a:gd name="T51" fmla="*/ 40 h 41"/>
              <a:gd name="T52" fmla="*/ 4 w 71"/>
              <a:gd name="T53" fmla="*/ 40 h 41"/>
              <a:gd name="T54" fmla="*/ 4 w 71"/>
              <a:gd name="T55" fmla="*/ 39 h 41"/>
              <a:gd name="T56" fmla="*/ 5 w 71"/>
              <a:gd name="T57" fmla="*/ 39 h 41"/>
              <a:gd name="T58" fmla="*/ 2 w 71"/>
              <a:gd name="T59" fmla="*/ 36 h 41"/>
              <a:gd name="T60" fmla="*/ 36 w 71"/>
              <a:gd name="T61" fmla="*/ 2 h 41"/>
              <a:gd name="T62" fmla="*/ 53 w 71"/>
              <a:gd name="T63" fmla="*/ 19 h 41"/>
              <a:gd name="T64" fmla="*/ 53 w 71"/>
              <a:gd name="T65" fmla="*/ 19 h 41"/>
              <a:gd name="T66" fmla="*/ 53 w 71"/>
              <a:gd name="T67" fmla="*/ 17 h 41"/>
              <a:gd name="T68" fmla="*/ 36 w 71"/>
              <a:gd name="T6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1" h="41">
                <a:moveTo>
                  <a:pt x="54" y="18"/>
                </a:move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3" y="19"/>
                  <a:pt x="53" y="19"/>
                </a:cubicBezTo>
                <a:cubicBezTo>
                  <a:pt x="70" y="36"/>
                  <a:pt x="70" y="36"/>
                  <a:pt x="70" y="36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40"/>
                  <a:pt x="67" y="40"/>
                  <a:pt x="67" y="40"/>
                </a:cubicBezTo>
                <a:cubicBezTo>
                  <a:pt x="67" y="41"/>
                  <a:pt x="67" y="41"/>
                  <a:pt x="67" y="41"/>
                </a:cubicBezTo>
                <a:cubicBezTo>
                  <a:pt x="66" y="40"/>
                  <a:pt x="66" y="40"/>
                  <a:pt x="66" y="40"/>
                </a:cubicBezTo>
                <a:cubicBezTo>
                  <a:pt x="67" y="41"/>
                  <a:pt x="67" y="41"/>
                  <a:pt x="67" y="41"/>
                </a:cubicBezTo>
                <a:cubicBezTo>
                  <a:pt x="67" y="40"/>
                  <a:pt x="67" y="40"/>
                  <a:pt x="67" y="40"/>
                </a:cubicBezTo>
                <a:cubicBezTo>
                  <a:pt x="71" y="36"/>
                  <a:pt x="71" y="36"/>
                  <a:pt x="71" y="36"/>
                </a:cubicBezTo>
                <a:cubicBezTo>
                  <a:pt x="71" y="35"/>
                  <a:pt x="71" y="35"/>
                  <a:pt x="71" y="3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8" y="22"/>
                  <a:pt x="58" y="22"/>
                  <a:pt x="58" y="22"/>
                </a:cubicBezTo>
                <a:cubicBezTo>
                  <a:pt x="54" y="18"/>
                  <a:pt x="54" y="18"/>
                  <a:pt x="54" y="18"/>
                </a:cubicBezTo>
                <a:moveTo>
                  <a:pt x="36" y="0"/>
                </a:moveTo>
                <a:cubicBezTo>
                  <a:pt x="35" y="0"/>
                  <a:pt x="35" y="0"/>
                  <a:pt x="35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40"/>
                  <a:pt x="4" y="40"/>
                  <a:pt x="4" y="40"/>
                </a:cubicBezTo>
                <a:cubicBezTo>
                  <a:pt x="5" y="40"/>
                  <a:pt x="5" y="40"/>
                  <a:pt x="5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39"/>
                  <a:pt x="4" y="39"/>
                  <a:pt x="4" y="39"/>
                </a:cubicBezTo>
                <a:cubicBezTo>
                  <a:pt x="5" y="39"/>
                  <a:pt x="5" y="39"/>
                  <a:pt x="5" y="39"/>
                </a:cubicBezTo>
                <a:cubicBezTo>
                  <a:pt x="2" y="36"/>
                  <a:pt x="2" y="36"/>
                  <a:pt x="2" y="36"/>
                </a:cubicBezTo>
                <a:cubicBezTo>
                  <a:pt x="36" y="2"/>
                  <a:pt x="36" y="2"/>
                  <a:pt x="36" y="2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7"/>
                  <a:pt x="53" y="17"/>
                  <a:pt x="53" y="17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6"/>
          <p:cNvSpPr/>
          <p:nvPr/>
        </p:nvSpPr>
        <p:spPr bwMode="auto">
          <a:xfrm>
            <a:off x="4529136" y="3721101"/>
            <a:ext cx="236538" cy="123825"/>
          </a:xfrm>
          <a:custGeom>
            <a:avLst/>
            <a:gdLst>
              <a:gd name="T0" fmla="*/ 76 w 149"/>
              <a:gd name="T1" fmla="*/ 0 h 78"/>
              <a:gd name="T2" fmla="*/ 73 w 149"/>
              <a:gd name="T3" fmla="*/ 0 h 78"/>
              <a:gd name="T4" fmla="*/ 2 w 149"/>
              <a:gd name="T5" fmla="*/ 73 h 78"/>
              <a:gd name="T6" fmla="*/ 0 w 149"/>
              <a:gd name="T7" fmla="*/ 73 h 78"/>
              <a:gd name="T8" fmla="*/ 0 w 149"/>
              <a:gd name="T9" fmla="*/ 76 h 78"/>
              <a:gd name="T10" fmla="*/ 2 w 149"/>
              <a:gd name="T11" fmla="*/ 76 h 78"/>
              <a:gd name="T12" fmla="*/ 7 w 149"/>
              <a:gd name="T13" fmla="*/ 71 h 78"/>
              <a:gd name="T14" fmla="*/ 12 w 149"/>
              <a:gd name="T15" fmla="*/ 68 h 78"/>
              <a:gd name="T16" fmla="*/ 76 w 149"/>
              <a:gd name="T17" fmla="*/ 5 h 78"/>
              <a:gd name="T18" fmla="*/ 140 w 149"/>
              <a:gd name="T19" fmla="*/ 68 h 78"/>
              <a:gd name="T20" fmla="*/ 142 w 149"/>
              <a:gd name="T21" fmla="*/ 71 h 78"/>
              <a:gd name="T22" fmla="*/ 147 w 149"/>
              <a:gd name="T23" fmla="*/ 76 h 78"/>
              <a:gd name="T24" fmla="*/ 149 w 149"/>
              <a:gd name="T25" fmla="*/ 78 h 78"/>
              <a:gd name="T26" fmla="*/ 149 w 149"/>
              <a:gd name="T27" fmla="*/ 76 h 78"/>
              <a:gd name="T28" fmla="*/ 149 w 149"/>
              <a:gd name="T29" fmla="*/ 73 h 78"/>
              <a:gd name="T30" fmla="*/ 149 w 149"/>
              <a:gd name="T31" fmla="*/ 73 h 78"/>
              <a:gd name="T32" fmla="*/ 142 w 149"/>
              <a:gd name="T33" fmla="*/ 66 h 78"/>
              <a:gd name="T34" fmla="*/ 142 w 149"/>
              <a:gd name="T35" fmla="*/ 66 h 78"/>
              <a:gd name="T36" fmla="*/ 76 w 149"/>
              <a:gd name="T3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9" h="78">
                <a:moveTo>
                  <a:pt x="76" y="0"/>
                </a:moveTo>
                <a:lnTo>
                  <a:pt x="73" y="0"/>
                </a:lnTo>
                <a:lnTo>
                  <a:pt x="2" y="73"/>
                </a:lnTo>
                <a:lnTo>
                  <a:pt x="0" y="73"/>
                </a:lnTo>
                <a:lnTo>
                  <a:pt x="0" y="76"/>
                </a:lnTo>
                <a:lnTo>
                  <a:pt x="2" y="76"/>
                </a:lnTo>
                <a:lnTo>
                  <a:pt x="7" y="71"/>
                </a:lnTo>
                <a:lnTo>
                  <a:pt x="12" y="68"/>
                </a:lnTo>
                <a:lnTo>
                  <a:pt x="76" y="5"/>
                </a:lnTo>
                <a:lnTo>
                  <a:pt x="140" y="68"/>
                </a:lnTo>
                <a:lnTo>
                  <a:pt x="142" y="71"/>
                </a:lnTo>
                <a:lnTo>
                  <a:pt x="147" y="76"/>
                </a:lnTo>
                <a:lnTo>
                  <a:pt x="149" y="78"/>
                </a:lnTo>
                <a:lnTo>
                  <a:pt x="149" y="76"/>
                </a:lnTo>
                <a:lnTo>
                  <a:pt x="149" y="73"/>
                </a:lnTo>
                <a:lnTo>
                  <a:pt x="149" y="73"/>
                </a:lnTo>
                <a:lnTo>
                  <a:pt x="142" y="66"/>
                </a:lnTo>
                <a:lnTo>
                  <a:pt x="142" y="66"/>
                </a:lnTo>
                <a:lnTo>
                  <a:pt x="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7"/>
          <p:cNvSpPr/>
          <p:nvPr/>
        </p:nvSpPr>
        <p:spPr bwMode="auto">
          <a:xfrm>
            <a:off x="4529136" y="3721101"/>
            <a:ext cx="236538" cy="123825"/>
          </a:xfrm>
          <a:custGeom>
            <a:avLst/>
            <a:gdLst>
              <a:gd name="T0" fmla="*/ 76 w 149"/>
              <a:gd name="T1" fmla="*/ 0 h 78"/>
              <a:gd name="T2" fmla="*/ 73 w 149"/>
              <a:gd name="T3" fmla="*/ 0 h 78"/>
              <a:gd name="T4" fmla="*/ 2 w 149"/>
              <a:gd name="T5" fmla="*/ 73 h 78"/>
              <a:gd name="T6" fmla="*/ 0 w 149"/>
              <a:gd name="T7" fmla="*/ 73 h 78"/>
              <a:gd name="T8" fmla="*/ 0 w 149"/>
              <a:gd name="T9" fmla="*/ 76 h 78"/>
              <a:gd name="T10" fmla="*/ 2 w 149"/>
              <a:gd name="T11" fmla="*/ 76 h 78"/>
              <a:gd name="T12" fmla="*/ 7 w 149"/>
              <a:gd name="T13" fmla="*/ 71 h 78"/>
              <a:gd name="T14" fmla="*/ 12 w 149"/>
              <a:gd name="T15" fmla="*/ 68 h 78"/>
              <a:gd name="T16" fmla="*/ 76 w 149"/>
              <a:gd name="T17" fmla="*/ 5 h 78"/>
              <a:gd name="T18" fmla="*/ 140 w 149"/>
              <a:gd name="T19" fmla="*/ 68 h 78"/>
              <a:gd name="T20" fmla="*/ 142 w 149"/>
              <a:gd name="T21" fmla="*/ 71 h 78"/>
              <a:gd name="T22" fmla="*/ 147 w 149"/>
              <a:gd name="T23" fmla="*/ 76 h 78"/>
              <a:gd name="T24" fmla="*/ 149 w 149"/>
              <a:gd name="T25" fmla="*/ 78 h 78"/>
              <a:gd name="T26" fmla="*/ 149 w 149"/>
              <a:gd name="T27" fmla="*/ 76 h 78"/>
              <a:gd name="T28" fmla="*/ 149 w 149"/>
              <a:gd name="T29" fmla="*/ 73 h 78"/>
              <a:gd name="T30" fmla="*/ 149 w 149"/>
              <a:gd name="T31" fmla="*/ 73 h 78"/>
              <a:gd name="T32" fmla="*/ 142 w 149"/>
              <a:gd name="T33" fmla="*/ 66 h 78"/>
              <a:gd name="T34" fmla="*/ 142 w 149"/>
              <a:gd name="T35" fmla="*/ 66 h 78"/>
              <a:gd name="T36" fmla="*/ 76 w 149"/>
              <a:gd name="T3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9" h="78">
                <a:moveTo>
                  <a:pt x="76" y="0"/>
                </a:moveTo>
                <a:lnTo>
                  <a:pt x="73" y="0"/>
                </a:lnTo>
                <a:lnTo>
                  <a:pt x="2" y="73"/>
                </a:lnTo>
                <a:lnTo>
                  <a:pt x="0" y="73"/>
                </a:lnTo>
                <a:lnTo>
                  <a:pt x="0" y="76"/>
                </a:lnTo>
                <a:lnTo>
                  <a:pt x="2" y="76"/>
                </a:lnTo>
                <a:lnTo>
                  <a:pt x="7" y="71"/>
                </a:lnTo>
                <a:lnTo>
                  <a:pt x="12" y="68"/>
                </a:lnTo>
                <a:lnTo>
                  <a:pt x="76" y="5"/>
                </a:lnTo>
                <a:lnTo>
                  <a:pt x="140" y="68"/>
                </a:lnTo>
                <a:lnTo>
                  <a:pt x="142" y="71"/>
                </a:lnTo>
                <a:lnTo>
                  <a:pt x="147" y="76"/>
                </a:lnTo>
                <a:lnTo>
                  <a:pt x="149" y="78"/>
                </a:lnTo>
                <a:lnTo>
                  <a:pt x="149" y="76"/>
                </a:lnTo>
                <a:lnTo>
                  <a:pt x="149" y="73"/>
                </a:lnTo>
                <a:lnTo>
                  <a:pt x="149" y="73"/>
                </a:lnTo>
                <a:lnTo>
                  <a:pt x="142" y="66"/>
                </a:lnTo>
                <a:lnTo>
                  <a:pt x="142" y="66"/>
                </a:lnTo>
                <a:lnTo>
                  <a:pt x="76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28"/>
          <p:cNvSpPr/>
          <p:nvPr/>
        </p:nvSpPr>
        <p:spPr bwMode="auto">
          <a:xfrm>
            <a:off x="4713286" y="3716339"/>
            <a:ext cx="22225" cy="65088"/>
          </a:xfrm>
          <a:custGeom>
            <a:avLst/>
            <a:gdLst>
              <a:gd name="T0" fmla="*/ 6 w 6"/>
              <a:gd name="T1" fmla="*/ 0 h 17"/>
              <a:gd name="T2" fmla="*/ 0 w 6"/>
              <a:gd name="T3" fmla="*/ 0 h 17"/>
              <a:gd name="T4" fmla="*/ 0 w 6"/>
              <a:gd name="T5" fmla="*/ 10 h 17"/>
              <a:gd name="T6" fmla="*/ 0 w 6"/>
              <a:gd name="T7" fmla="*/ 12 h 17"/>
              <a:gd name="T8" fmla="*/ 0 w 6"/>
              <a:gd name="T9" fmla="*/ 12 h 17"/>
              <a:gd name="T10" fmla="*/ 0 w 6"/>
              <a:gd name="T11" fmla="*/ 12 h 17"/>
              <a:gd name="T12" fmla="*/ 1 w 6"/>
              <a:gd name="T13" fmla="*/ 12 h 17"/>
              <a:gd name="T14" fmla="*/ 1 w 6"/>
              <a:gd name="T15" fmla="*/ 12 h 17"/>
              <a:gd name="T16" fmla="*/ 1 w 6"/>
              <a:gd name="T17" fmla="*/ 11 h 17"/>
              <a:gd name="T18" fmla="*/ 1 w 6"/>
              <a:gd name="T19" fmla="*/ 0 h 17"/>
              <a:gd name="T20" fmla="*/ 5 w 6"/>
              <a:gd name="T21" fmla="*/ 0 h 17"/>
              <a:gd name="T22" fmla="*/ 5 w 6"/>
              <a:gd name="T23" fmla="*/ 15 h 17"/>
              <a:gd name="T24" fmla="*/ 5 w 6"/>
              <a:gd name="T25" fmla="*/ 17 h 17"/>
              <a:gd name="T26" fmla="*/ 6 w 6"/>
              <a:gd name="T27" fmla="*/ 17 h 17"/>
              <a:gd name="T28" fmla="*/ 6 w 6"/>
              <a:gd name="T29" fmla="*/ 17 h 17"/>
              <a:gd name="T30" fmla="*/ 6 w 6"/>
              <a:gd name="T31" fmla="*/ 16 h 17"/>
              <a:gd name="T32" fmla="*/ 6 w 6"/>
              <a:gd name="T3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" h="17">
                <a:moveTo>
                  <a:pt x="6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1" y="12"/>
                  <a:pt x="1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1"/>
                  <a:pt x="1" y="11"/>
                  <a:pt x="1" y="11"/>
                </a:cubicBezTo>
                <a:cubicBezTo>
                  <a:pt x="1" y="0"/>
                  <a:pt x="1" y="0"/>
                  <a:pt x="1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29"/>
          <p:cNvSpPr>
            <a:spLocks noEditPoints="1"/>
          </p:cNvSpPr>
          <p:nvPr/>
        </p:nvSpPr>
        <p:spPr bwMode="auto">
          <a:xfrm>
            <a:off x="4705348" y="3698876"/>
            <a:ext cx="41275" cy="17463"/>
          </a:xfrm>
          <a:custGeom>
            <a:avLst/>
            <a:gdLst>
              <a:gd name="T0" fmla="*/ 1 w 11"/>
              <a:gd name="T1" fmla="*/ 4 h 5"/>
              <a:gd name="T2" fmla="*/ 1 w 11"/>
              <a:gd name="T3" fmla="*/ 2 h 5"/>
              <a:gd name="T4" fmla="*/ 9 w 11"/>
              <a:gd name="T5" fmla="*/ 2 h 5"/>
              <a:gd name="T6" fmla="*/ 9 w 11"/>
              <a:gd name="T7" fmla="*/ 4 h 5"/>
              <a:gd name="T8" fmla="*/ 1 w 11"/>
              <a:gd name="T9" fmla="*/ 4 h 5"/>
              <a:gd name="T10" fmla="*/ 10 w 11"/>
              <a:gd name="T11" fmla="*/ 0 h 5"/>
              <a:gd name="T12" fmla="*/ 1 w 11"/>
              <a:gd name="T13" fmla="*/ 0 h 5"/>
              <a:gd name="T14" fmla="*/ 0 w 11"/>
              <a:gd name="T15" fmla="*/ 1 h 5"/>
              <a:gd name="T16" fmla="*/ 0 w 11"/>
              <a:gd name="T17" fmla="*/ 5 h 5"/>
              <a:gd name="T18" fmla="*/ 1 w 11"/>
              <a:gd name="T19" fmla="*/ 5 h 5"/>
              <a:gd name="T20" fmla="*/ 2 w 11"/>
              <a:gd name="T21" fmla="*/ 5 h 5"/>
              <a:gd name="T22" fmla="*/ 8 w 11"/>
              <a:gd name="T23" fmla="*/ 5 h 5"/>
              <a:gd name="T24" fmla="*/ 10 w 11"/>
              <a:gd name="T25" fmla="*/ 5 h 5"/>
              <a:gd name="T26" fmla="*/ 11 w 11"/>
              <a:gd name="T27" fmla="*/ 5 h 5"/>
              <a:gd name="T28" fmla="*/ 11 w 11"/>
              <a:gd name="T29" fmla="*/ 1 h 5"/>
              <a:gd name="T30" fmla="*/ 10 w 11"/>
              <a:gd name="T3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" h="5">
                <a:moveTo>
                  <a:pt x="1" y="4"/>
                </a:moveTo>
                <a:cubicBezTo>
                  <a:pt x="1" y="2"/>
                  <a:pt x="1" y="2"/>
                  <a:pt x="1" y="2"/>
                </a:cubicBezTo>
                <a:cubicBezTo>
                  <a:pt x="9" y="2"/>
                  <a:pt x="9" y="2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1" y="4"/>
                  <a:pt x="1" y="4"/>
                  <a:pt x="1" y="4"/>
                </a:cubicBezTo>
                <a:moveTo>
                  <a:pt x="10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1" y="5"/>
                </a:cubicBezTo>
                <a:cubicBezTo>
                  <a:pt x="2" y="5"/>
                  <a:pt x="2" y="5"/>
                  <a:pt x="2" y="5"/>
                </a:cubicBezTo>
                <a:cubicBezTo>
                  <a:pt x="8" y="5"/>
                  <a:pt x="8" y="5"/>
                  <a:pt x="8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0"/>
                  <a:pt x="10" y="0"/>
                  <a:pt x="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0"/>
          <p:cNvSpPr>
            <a:spLocks noEditPoints="1"/>
          </p:cNvSpPr>
          <p:nvPr/>
        </p:nvSpPr>
        <p:spPr bwMode="auto">
          <a:xfrm>
            <a:off x="4603748" y="3848101"/>
            <a:ext cx="90488" cy="90488"/>
          </a:xfrm>
          <a:custGeom>
            <a:avLst/>
            <a:gdLst>
              <a:gd name="T0" fmla="*/ 12 w 24"/>
              <a:gd name="T1" fmla="*/ 0 h 24"/>
              <a:gd name="T2" fmla="*/ 1 w 24"/>
              <a:gd name="T3" fmla="*/ 0 h 24"/>
              <a:gd name="T4" fmla="*/ 0 w 24"/>
              <a:gd name="T5" fmla="*/ 1 h 24"/>
              <a:gd name="T6" fmla="*/ 0 w 24"/>
              <a:gd name="T7" fmla="*/ 23 h 24"/>
              <a:gd name="T8" fmla="*/ 1 w 24"/>
              <a:gd name="T9" fmla="*/ 24 h 24"/>
              <a:gd name="T10" fmla="*/ 23 w 24"/>
              <a:gd name="T11" fmla="*/ 24 h 24"/>
              <a:gd name="T12" fmla="*/ 24 w 24"/>
              <a:gd name="T13" fmla="*/ 23 h 24"/>
              <a:gd name="T14" fmla="*/ 24 w 24"/>
              <a:gd name="T15" fmla="*/ 12 h 24"/>
              <a:gd name="T16" fmla="*/ 23 w 24"/>
              <a:gd name="T17" fmla="*/ 12 h 24"/>
              <a:gd name="T18" fmla="*/ 22 w 24"/>
              <a:gd name="T19" fmla="*/ 12 h 24"/>
              <a:gd name="T20" fmla="*/ 22 w 24"/>
              <a:gd name="T21" fmla="*/ 22 h 24"/>
              <a:gd name="T22" fmla="*/ 13 w 24"/>
              <a:gd name="T23" fmla="*/ 22 h 24"/>
              <a:gd name="T24" fmla="*/ 13 w 24"/>
              <a:gd name="T25" fmla="*/ 23 h 24"/>
              <a:gd name="T26" fmla="*/ 12 w 24"/>
              <a:gd name="T27" fmla="*/ 24 h 24"/>
              <a:gd name="T28" fmla="*/ 11 w 24"/>
              <a:gd name="T29" fmla="*/ 23 h 24"/>
              <a:gd name="T30" fmla="*/ 11 w 24"/>
              <a:gd name="T31" fmla="*/ 22 h 24"/>
              <a:gd name="T32" fmla="*/ 1 w 24"/>
              <a:gd name="T33" fmla="*/ 22 h 24"/>
              <a:gd name="T34" fmla="*/ 1 w 24"/>
              <a:gd name="T35" fmla="*/ 12 h 24"/>
              <a:gd name="T36" fmla="*/ 1 w 24"/>
              <a:gd name="T37" fmla="*/ 12 h 24"/>
              <a:gd name="T38" fmla="*/ 0 w 24"/>
              <a:gd name="T39" fmla="*/ 12 h 24"/>
              <a:gd name="T40" fmla="*/ 1 w 24"/>
              <a:gd name="T41" fmla="*/ 11 h 24"/>
              <a:gd name="T42" fmla="*/ 1 w 24"/>
              <a:gd name="T43" fmla="*/ 11 h 24"/>
              <a:gd name="T44" fmla="*/ 1 w 24"/>
              <a:gd name="T45" fmla="*/ 1 h 24"/>
              <a:gd name="T46" fmla="*/ 11 w 24"/>
              <a:gd name="T47" fmla="*/ 1 h 24"/>
              <a:gd name="T48" fmla="*/ 11 w 24"/>
              <a:gd name="T49" fmla="*/ 1 h 24"/>
              <a:gd name="T50" fmla="*/ 12 w 24"/>
              <a:gd name="T51" fmla="*/ 0 h 24"/>
              <a:gd name="T52" fmla="*/ 23 w 24"/>
              <a:gd name="T53" fmla="*/ 0 h 24"/>
              <a:gd name="T54" fmla="*/ 12 w 24"/>
              <a:gd name="T55" fmla="*/ 0 h 24"/>
              <a:gd name="T56" fmla="*/ 13 w 24"/>
              <a:gd name="T57" fmla="*/ 1 h 24"/>
              <a:gd name="T58" fmla="*/ 13 w 24"/>
              <a:gd name="T59" fmla="*/ 1 h 24"/>
              <a:gd name="T60" fmla="*/ 22 w 24"/>
              <a:gd name="T61" fmla="*/ 1 h 24"/>
              <a:gd name="T62" fmla="*/ 22 w 24"/>
              <a:gd name="T63" fmla="*/ 11 h 24"/>
              <a:gd name="T64" fmla="*/ 23 w 24"/>
              <a:gd name="T65" fmla="*/ 11 h 24"/>
              <a:gd name="T66" fmla="*/ 24 w 24"/>
              <a:gd name="T67" fmla="*/ 12 h 24"/>
              <a:gd name="T68" fmla="*/ 24 w 24"/>
              <a:gd name="T69" fmla="*/ 1 h 24"/>
              <a:gd name="T70" fmla="*/ 23 w 24"/>
              <a:gd name="T7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" h="24">
                <a:moveTo>
                  <a:pt x="12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4"/>
                  <a:pt x="1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3" y="24"/>
                  <a:pt x="24" y="23"/>
                  <a:pt x="24" y="23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12"/>
                  <a:pt x="23" y="12"/>
                  <a:pt x="23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22"/>
                  <a:pt x="22" y="22"/>
                  <a:pt x="22" y="22"/>
                </a:cubicBezTo>
                <a:cubicBezTo>
                  <a:pt x="13" y="22"/>
                  <a:pt x="13" y="22"/>
                  <a:pt x="13" y="22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3"/>
                  <a:pt x="12" y="24"/>
                  <a:pt x="12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2"/>
                  <a:pt x="11" y="22"/>
                  <a:pt x="11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1"/>
                  <a:pt x="0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0"/>
                  <a:pt x="11" y="0"/>
                  <a:pt x="12" y="0"/>
                </a:cubicBezTo>
                <a:moveTo>
                  <a:pt x="23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3" y="0"/>
                  <a:pt x="13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1"/>
                  <a:pt x="22" y="11"/>
                  <a:pt x="22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4" y="11"/>
                  <a:pt x="24" y="12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0"/>
                  <a:pt x="23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1"/>
          <p:cNvSpPr>
            <a:spLocks noEditPoints="1"/>
          </p:cNvSpPr>
          <p:nvPr/>
        </p:nvSpPr>
        <p:spPr bwMode="auto">
          <a:xfrm>
            <a:off x="4645023" y="3848101"/>
            <a:ext cx="7938" cy="90488"/>
          </a:xfrm>
          <a:custGeom>
            <a:avLst/>
            <a:gdLst>
              <a:gd name="T0" fmla="*/ 2 w 2"/>
              <a:gd name="T1" fmla="*/ 12 h 24"/>
              <a:gd name="T2" fmla="*/ 0 w 2"/>
              <a:gd name="T3" fmla="*/ 12 h 24"/>
              <a:gd name="T4" fmla="*/ 0 w 2"/>
              <a:gd name="T5" fmla="*/ 22 h 24"/>
              <a:gd name="T6" fmla="*/ 0 w 2"/>
              <a:gd name="T7" fmla="*/ 23 h 24"/>
              <a:gd name="T8" fmla="*/ 1 w 2"/>
              <a:gd name="T9" fmla="*/ 24 h 24"/>
              <a:gd name="T10" fmla="*/ 2 w 2"/>
              <a:gd name="T11" fmla="*/ 23 h 24"/>
              <a:gd name="T12" fmla="*/ 2 w 2"/>
              <a:gd name="T13" fmla="*/ 22 h 24"/>
              <a:gd name="T14" fmla="*/ 2 w 2"/>
              <a:gd name="T15" fmla="*/ 12 h 24"/>
              <a:gd name="T16" fmla="*/ 1 w 2"/>
              <a:gd name="T17" fmla="*/ 0 h 24"/>
              <a:gd name="T18" fmla="*/ 1 w 2"/>
              <a:gd name="T19" fmla="*/ 0 h 24"/>
              <a:gd name="T20" fmla="*/ 0 w 2"/>
              <a:gd name="T21" fmla="*/ 1 h 24"/>
              <a:gd name="T22" fmla="*/ 0 w 2"/>
              <a:gd name="T23" fmla="*/ 1 h 24"/>
              <a:gd name="T24" fmla="*/ 0 w 2"/>
              <a:gd name="T25" fmla="*/ 11 h 24"/>
              <a:gd name="T26" fmla="*/ 2 w 2"/>
              <a:gd name="T27" fmla="*/ 11 h 24"/>
              <a:gd name="T28" fmla="*/ 2 w 2"/>
              <a:gd name="T29" fmla="*/ 1 h 24"/>
              <a:gd name="T30" fmla="*/ 2 w 2"/>
              <a:gd name="T31" fmla="*/ 1 h 24"/>
              <a:gd name="T32" fmla="*/ 1 w 2"/>
              <a:gd name="T33" fmla="*/ 0 h 24"/>
              <a:gd name="T34" fmla="*/ 1 w 2"/>
              <a:gd name="T35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" h="24">
                <a:moveTo>
                  <a:pt x="2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4"/>
                  <a:pt x="1" y="24"/>
                </a:cubicBezTo>
                <a:cubicBezTo>
                  <a:pt x="1" y="24"/>
                  <a:pt x="2" y="23"/>
                  <a:pt x="2" y="23"/>
                </a:cubicBezTo>
                <a:cubicBezTo>
                  <a:pt x="2" y="22"/>
                  <a:pt x="2" y="22"/>
                  <a:pt x="2" y="22"/>
                </a:cubicBezTo>
                <a:cubicBezTo>
                  <a:pt x="2" y="12"/>
                  <a:pt x="2" y="12"/>
                  <a:pt x="2" y="12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1"/>
                  <a:pt x="0" y="11"/>
                  <a:pt x="0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2"/>
          <p:cNvSpPr/>
          <p:nvPr/>
        </p:nvSpPr>
        <p:spPr bwMode="auto">
          <a:xfrm>
            <a:off x="4603748" y="3889376"/>
            <a:ext cx="90488" cy="4763"/>
          </a:xfrm>
          <a:custGeom>
            <a:avLst/>
            <a:gdLst>
              <a:gd name="T0" fmla="*/ 23 w 24"/>
              <a:gd name="T1" fmla="*/ 0 h 1"/>
              <a:gd name="T2" fmla="*/ 22 w 24"/>
              <a:gd name="T3" fmla="*/ 0 h 1"/>
              <a:gd name="T4" fmla="*/ 13 w 24"/>
              <a:gd name="T5" fmla="*/ 0 h 1"/>
              <a:gd name="T6" fmla="*/ 11 w 24"/>
              <a:gd name="T7" fmla="*/ 0 h 1"/>
              <a:gd name="T8" fmla="*/ 1 w 24"/>
              <a:gd name="T9" fmla="*/ 0 h 1"/>
              <a:gd name="T10" fmla="*/ 1 w 24"/>
              <a:gd name="T11" fmla="*/ 0 h 1"/>
              <a:gd name="T12" fmla="*/ 0 w 24"/>
              <a:gd name="T13" fmla="*/ 1 h 1"/>
              <a:gd name="T14" fmla="*/ 1 w 24"/>
              <a:gd name="T15" fmla="*/ 1 h 1"/>
              <a:gd name="T16" fmla="*/ 1 w 24"/>
              <a:gd name="T17" fmla="*/ 1 h 1"/>
              <a:gd name="T18" fmla="*/ 11 w 24"/>
              <a:gd name="T19" fmla="*/ 1 h 1"/>
              <a:gd name="T20" fmla="*/ 13 w 24"/>
              <a:gd name="T21" fmla="*/ 1 h 1"/>
              <a:gd name="T22" fmla="*/ 22 w 24"/>
              <a:gd name="T23" fmla="*/ 1 h 1"/>
              <a:gd name="T24" fmla="*/ 23 w 24"/>
              <a:gd name="T25" fmla="*/ 1 h 1"/>
              <a:gd name="T26" fmla="*/ 24 w 24"/>
              <a:gd name="T27" fmla="*/ 1 h 1"/>
              <a:gd name="T28" fmla="*/ 24 w 24"/>
              <a:gd name="T29" fmla="*/ 1 h 1"/>
              <a:gd name="T30" fmla="*/ 24 w 24"/>
              <a:gd name="T31" fmla="*/ 1 h 1"/>
              <a:gd name="T32" fmla="*/ 23 w 24"/>
              <a:gd name="T3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" h="1">
                <a:moveTo>
                  <a:pt x="23" y="0"/>
                </a:moveTo>
                <a:cubicBezTo>
                  <a:pt x="22" y="0"/>
                  <a:pt x="22" y="0"/>
                  <a:pt x="22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3" y="1"/>
                  <a:pt x="23" y="1"/>
                  <a:pt x="23" y="1"/>
                </a:cubicBezTo>
                <a:cubicBezTo>
                  <a:pt x="23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0"/>
                  <a:pt x="23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33"/>
          <p:cNvSpPr>
            <a:spLocks noEditPoints="1"/>
          </p:cNvSpPr>
          <p:nvPr/>
        </p:nvSpPr>
        <p:spPr bwMode="auto">
          <a:xfrm>
            <a:off x="4619623" y="3762376"/>
            <a:ext cx="60325" cy="60325"/>
          </a:xfrm>
          <a:custGeom>
            <a:avLst/>
            <a:gdLst>
              <a:gd name="T0" fmla="*/ 16 w 16"/>
              <a:gd name="T1" fmla="*/ 8 h 16"/>
              <a:gd name="T2" fmla="*/ 15 w 16"/>
              <a:gd name="T3" fmla="*/ 9 h 16"/>
              <a:gd name="T4" fmla="*/ 14 w 16"/>
              <a:gd name="T5" fmla="*/ 9 h 16"/>
              <a:gd name="T6" fmla="*/ 9 w 16"/>
              <a:gd name="T7" fmla="*/ 14 h 16"/>
              <a:gd name="T8" fmla="*/ 9 w 16"/>
              <a:gd name="T9" fmla="*/ 15 h 16"/>
              <a:gd name="T10" fmla="*/ 8 w 16"/>
              <a:gd name="T11" fmla="*/ 16 h 16"/>
              <a:gd name="T12" fmla="*/ 7 w 16"/>
              <a:gd name="T13" fmla="*/ 15 h 16"/>
              <a:gd name="T14" fmla="*/ 7 w 16"/>
              <a:gd name="T15" fmla="*/ 14 h 16"/>
              <a:gd name="T16" fmla="*/ 1 w 16"/>
              <a:gd name="T17" fmla="*/ 9 h 16"/>
              <a:gd name="T18" fmla="*/ 1 w 16"/>
              <a:gd name="T19" fmla="*/ 9 h 16"/>
              <a:gd name="T20" fmla="*/ 0 w 16"/>
              <a:gd name="T21" fmla="*/ 8 h 16"/>
              <a:gd name="T22" fmla="*/ 0 w 16"/>
              <a:gd name="T23" fmla="*/ 8 h 16"/>
              <a:gd name="T24" fmla="*/ 8 w 16"/>
              <a:gd name="T25" fmla="*/ 16 h 16"/>
              <a:gd name="T26" fmla="*/ 16 w 16"/>
              <a:gd name="T27" fmla="*/ 8 h 16"/>
              <a:gd name="T28" fmla="*/ 16 w 16"/>
              <a:gd name="T29" fmla="*/ 8 h 16"/>
              <a:gd name="T30" fmla="*/ 8 w 16"/>
              <a:gd name="T31" fmla="*/ 0 h 16"/>
              <a:gd name="T32" fmla="*/ 0 w 16"/>
              <a:gd name="T33" fmla="*/ 8 h 16"/>
              <a:gd name="T34" fmla="*/ 1 w 16"/>
              <a:gd name="T35" fmla="*/ 7 h 16"/>
              <a:gd name="T36" fmla="*/ 1 w 16"/>
              <a:gd name="T37" fmla="*/ 7 h 16"/>
              <a:gd name="T38" fmla="*/ 7 w 16"/>
              <a:gd name="T39" fmla="*/ 1 h 16"/>
              <a:gd name="T40" fmla="*/ 7 w 16"/>
              <a:gd name="T41" fmla="*/ 1 h 16"/>
              <a:gd name="T42" fmla="*/ 8 w 16"/>
              <a:gd name="T43" fmla="*/ 0 h 16"/>
              <a:gd name="T44" fmla="*/ 8 w 16"/>
              <a:gd name="T45" fmla="*/ 0 h 16"/>
              <a:gd name="T46" fmla="*/ 9 w 16"/>
              <a:gd name="T47" fmla="*/ 1 h 16"/>
              <a:gd name="T48" fmla="*/ 9 w 16"/>
              <a:gd name="T49" fmla="*/ 1 h 16"/>
              <a:gd name="T50" fmla="*/ 14 w 16"/>
              <a:gd name="T51" fmla="*/ 7 h 16"/>
              <a:gd name="T52" fmla="*/ 15 w 16"/>
              <a:gd name="T53" fmla="*/ 7 h 16"/>
              <a:gd name="T54" fmla="*/ 16 w 16"/>
              <a:gd name="T55" fmla="*/ 8 h 16"/>
              <a:gd name="T56" fmla="*/ 8 w 16"/>
              <a:gd name="T5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" h="16">
                <a:moveTo>
                  <a:pt x="16" y="8"/>
                </a:moveTo>
                <a:cubicBezTo>
                  <a:pt x="16" y="8"/>
                  <a:pt x="15" y="9"/>
                  <a:pt x="15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12"/>
                  <a:pt x="12" y="14"/>
                  <a:pt x="9" y="14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8" y="16"/>
                  <a:pt x="8" y="16"/>
                </a:cubicBezTo>
                <a:cubicBezTo>
                  <a:pt x="7" y="16"/>
                  <a:pt x="7" y="15"/>
                  <a:pt x="7" y="15"/>
                </a:cubicBezTo>
                <a:cubicBezTo>
                  <a:pt x="7" y="14"/>
                  <a:pt x="7" y="14"/>
                  <a:pt x="7" y="14"/>
                </a:cubicBezTo>
                <a:cubicBezTo>
                  <a:pt x="4" y="14"/>
                  <a:pt x="2" y="12"/>
                  <a:pt x="1" y="9"/>
                </a:cubicBez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12"/>
                  <a:pt x="3" y="16"/>
                  <a:pt x="8" y="16"/>
                </a:cubicBezTo>
                <a:cubicBezTo>
                  <a:pt x="12" y="16"/>
                  <a:pt x="16" y="12"/>
                  <a:pt x="16" y="8"/>
                </a:cubicBezTo>
                <a:cubicBezTo>
                  <a:pt x="16" y="8"/>
                  <a:pt x="16" y="8"/>
                  <a:pt x="16" y="8"/>
                </a:cubicBezTo>
                <a:moveTo>
                  <a:pt x="8" y="0"/>
                </a:moveTo>
                <a:cubicBezTo>
                  <a:pt x="3" y="0"/>
                  <a:pt x="0" y="3"/>
                  <a:pt x="0" y="8"/>
                </a:cubicBezTo>
                <a:cubicBezTo>
                  <a:pt x="0" y="7"/>
                  <a:pt x="0" y="7"/>
                  <a:pt x="1" y="7"/>
                </a:cubicBezTo>
                <a:cubicBezTo>
                  <a:pt x="1" y="7"/>
                  <a:pt x="1" y="7"/>
                  <a:pt x="1" y="7"/>
                </a:cubicBezTo>
                <a:cubicBezTo>
                  <a:pt x="2" y="4"/>
                  <a:pt x="4" y="2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7" y="0"/>
                  <a:pt x="7" y="0"/>
                  <a:pt x="8" y="0"/>
                </a:cubicBezTo>
                <a:moveTo>
                  <a:pt x="8" y="0"/>
                </a:moveTo>
                <a:cubicBezTo>
                  <a:pt x="8" y="0"/>
                  <a:pt x="9" y="0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12" y="2"/>
                  <a:pt x="14" y="4"/>
                  <a:pt x="14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7"/>
                  <a:pt x="16" y="7"/>
                  <a:pt x="16" y="8"/>
                </a:cubicBezTo>
                <a:cubicBezTo>
                  <a:pt x="16" y="3"/>
                  <a:pt x="12" y="0"/>
                  <a:pt x="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34"/>
          <p:cNvSpPr>
            <a:spLocks noEditPoints="1"/>
          </p:cNvSpPr>
          <p:nvPr/>
        </p:nvSpPr>
        <p:spPr bwMode="auto">
          <a:xfrm>
            <a:off x="4645023" y="3762376"/>
            <a:ext cx="7938" cy="60325"/>
          </a:xfrm>
          <a:custGeom>
            <a:avLst/>
            <a:gdLst>
              <a:gd name="T0" fmla="*/ 2 w 2"/>
              <a:gd name="T1" fmla="*/ 9 h 16"/>
              <a:gd name="T2" fmla="*/ 0 w 2"/>
              <a:gd name="T3" fmla="*/ 9 h 16"/>
              <a:gd name="T4" fmla="*/ 0 w 2"/>
              <a:gd name="T5" fmla="*/ 14 h 16"/>
              <a:gd name="T6" fmla="*/ 0 w 2"/>
              <a:gd name="T7" fmla="*/ 15 h 16"/>
              <a:gd name="T8" fmla="*/ 1 w 2"/>
              <a:gd name="T9" fmla="*/ 16 h 16"/>
              <a:gd name="T10" fmla="*/ 2 w 2"/>
              <a:gd name="T11" fmla="*/ 15 h 16"/>
              <a:gd name="T12" fmla="*/ 2 w 2"/>
              <a:gd name="T13" fmla="*/ 14 h 16"/>
              <a:gd name="T14" fmla="*/ 2 w 2"/>
              <a:gd name="T15" fmla="*/ 9 h 16"/>
              <a:gd name="T16" fmla="*/ 1 w 2"/>
              <a:gd name="T17" fmla="*/ 0 h 16"/>
              <a:gd name="T18" fmla="*/ 1 w 2"/>
              <a:gd name="T19" fmla="*/ 0 h 16"/>
              <a:gd name="T20" fmla="*/ 0 w 2"/>
              <a:gd name="T21" fmla="*/ 1 h 16"/>
              <a:gd name="T22" fmla="*/ 0 w 2"/>
              <a:gd name="T23" fmla="*/ 1 h 16"/>
              <a:gd name="T24" fmla="*/ 0 w 2"/>
              <a:gd name="T25" fmla="*/ 7 h 16"/>
              <a:gd name="T26" fmla="*/ 2 w 2"/>
              <a:gd name="T27" fmla="*/ 7 h 16"/>
              <a:gd name="T28" fmla="*/ 2 w 2"/>
              <a:gd name="T29" fmla="*/ 1 h 16"/>
              <a:gd name="T30" fmla="*/ 2 w 2"/>
              <a:gd name="T31" fmla="*/ 1 h 16"/>
              <a:gd name="T32" fmla="*/ 1 w 2"/>
              <a:gd name="T33" fmla="*/ 0 h 16"/>
              <a:gd name="T34" fmla="*/ 1 w 2"/>
              <a:gd name="T3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" h="16">
                <a:moveTo>
                  <a:pt x="2" y="9"/>
                </a:moveTo>
                <a:cubicBezTo>
                  <a:pt x="0" y="9"/>
                  <a:pt x="0" y="9"/>
                  <a:pt x="0" y="9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6"/>
                  <a:pt x="1" y="16"/>
                </a:cubicBezTo>
                <a:cubicBezTo>
                  <a:pt x="1" y="16"/>
                  <a:pt x="2" y="15"/>
                  <a:pt x="2" y="15"/>
                </a:cubicBezTo>
                <a:cubicBezTo>
                  <a:pt x="2" y="14"/>
                  <a:pt x="2" y="14"/>
                  <a:pt x="2" y="14"/>
                </a:cubicBezTo>
                <a:cubicBezTo>
                  <a:pt x="2" y="9"/>
                  <a:pt x="2" y="9"/>
                  <a:pt x="2" y="9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7"/>
                  <a:pt x="0" y="7"/>
                  <a:pt x="0" y="7"/>
                </a:cubicBezTo>
                <a:cubicBezTo>
                  <a:pt x="2" y="7"/>
                  <a:pt x="2" y="7"/>
                  <a:pt x="2" y="7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35"/>
          <p:cNvSpPr/>
          <p:nvPr/>
        </p:nvSpPr>
        <p:spPr bwMode="auto">
          <a:xfrm>
            <a:off x="4619623" y="3787776"/>
            <a:ext cx="60325" cy="7938"/>
          </a:xfrm>
          <a:custGeom>
            <a:avLst/>
            <a:gdLst>
              <a:gd name="T0" fmla="*/ 15 w 16"/>
              <a:gd name="T1" fmla="*/ 0 h 2"/>
              <a:gd name="T2" fmla="*/ 14 w 16"/>
              <a:gd name="T3" fmla="*/ 0 h 2"/>
              <a:gd name="T4" fmla="*/ 9 w 16"/>
              <a:gd name="T5" fmla="*/ 0 h 2"/>
              <a:gd name="T6" fmla="*/ 7 w 16"/>
              <a:gd name="T7" fmla="*/ 0 h 2"/>
              <a:gd name="T8" fmla="*/ 1 w 16"/>
              <a:gd name="T9" fmla="*/ 0 h 2"/>
              <a:gd name="T10" fmla="*/ 1 w 16"/>
              <a:gd name="T11" fmla="*/ 0 h 2"/>
              <a:gd name="T12" fmla="*/ 0 w 16"/>
              <a:gd name="T13" fmla="*/ 1 h 2"/>
              <a:gd name="T14" fmla="*/ 0 w 16"/>
              <a:gd name="T15" fmla="*/ 1 h 2"/>
              <a:gd name="T16" fmla="*/ 0 w 16"/>
              <a:gd name="T17" fmla="*/ 1 h 2"/>
              <a:gd name="T18" fmla="*/ 1 w 16"/>
              <a:gd name="T19" fmla="*/ 2 h 2"/>
              <a:gd name="T20" fmla="*/ 1 w 16"/>
              <a:gd name="T21" fmla="*/ 2 h 2"/>
              <a:gd name="T22" fmla="*/ 7 w 16"/>
              <a:gd name="T23" fmla="*/ 2 h 2"/>
              <a:gd name="T24" fmla="*/ 9 w 16"/>
              <a:gd name="T25" fmla="*/ 2 h 2"/>
              <a:gd name="T26" fmla="*/ 14 w 16"/>
              <a:gd name="T27" fmla="*/ 2 h 2"/>
              <a:gd name="T28" fmla="*/ 15 w 16"/>
              <a:gd name="T29" fmla="*/ 2 h 2"/>
              <a:gd name="T30" fmla="*/ 16 w 16"/>
              <a:gd name="T31" fmla="*/ 1 h 2"/>
              <a:gd name="T32" fmla="*/ 16 w 16"/>
              <a:gd name="T33" fmla="*/ 1 h 2"/>
              <a:gd name="T34" fmla="*/ 16 w 16"/>
              <a:gd name="T35" fmla="*/ 1 h 2"/>
              <a:gd name="T36" fmla="*/ 15 w 16"/>
              <a:gd name="T3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">
                <a:moveTo>
                  <a:pt x="15" y="0"/>
                </a:moveTo>
                <a:cubicBezTo>
                  <a:pt x="14" y="0"/>
                  <a:pt x="14" y="0"/>
                  <a:pt x="14" y="0"/>
                </a:cubicBezTo>
                <a:cubicBezTo>
                  <a:pt x="9" y="0"/>
                  <a:pt x="9" y="0"/>
                  <a:pt x="9" y="0"/>
                </a:cubicBezTo>
                <a:cubicBezTo>
                  <a:pt x="7" y="0"/>
                  <a:pt x="7" y="0"/>
                  <a:pt x="7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7" y="2"/>
                  <a:pt x="7" y="2"/>
                  <a:pt x="7" y="2"/>
                </a:cubicBezTo>
                <a:cubicBezTo>
                  <a:pt x="9" y="2"/>
                  <a:pt x="9" y="2"/>
                  <a:pt x="9" y="2"/>
                </a:cubicBezTo>
                <a:cubicBezTo>
                  <a:pt x="14" y="2"/>
                  <a:pt x="14" y="2"/>
                  <a:pt x="14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2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5" y="0"/>
                  <a:pt x="1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6713536" y="2111376"/>
            <a:ext cx="106363" cy="153988"/>
          </a:xfrm>
          <a:custGeom>
            <a:avLst/>
            <a:gdLst>
              <a:gd name="T0" fmla="*/ 7 w 28"/>
              <a:gd name="T1" fmla="*/ 37 h 41"/>
              <a:gd name="T2" fmla="*/ 4 w 28"/>
              <a:gd name="T3" fmla="*/ 35 h 41"/>
              <a:gd name="T4" fmla="*/ 4 w 28"/>
              <a:gd name="T5" fmla="*/ 6 h 41"/>
              <a:gd name="T6" fmla="*/ 7 w 28"/>
              <a:gd name="T7" fmla="*/ 3 h 41"/>
              <a:gd name="T8" fmla="*/ 22 w 28"/>
              <a:gd name="T9" fmla="*/ 3 h 41"/>
              <a:gd name="T10" fmla="*/ 24 w 28"/>
              <a:gd name="T11" fmla="*/ 6 h 41"/>
              <a:gd name="T12" fmla="*/ 24 w 28"/>
              <a:gd name="T13" fmla="*/ 35 h 41"/>
              <a:gd name="T14" fmla="*/ 22 w 28"/>
              <a:gd name="T15" fmla="*/ 37 h 41"/>
              <a:gd name="T16" fmla="*/ 7 w 28"/>
              <a:gd name="T17" fmla="*/ 37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7"/>
                </a:moveTo>
                <a:cubicBezTo>
                  <a:pt x="4" y="37"/>
                  <a:pt x="4" y="36"/>
                  <a:pt x="4" y="35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7" y="3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3"/>
                  <a:pt x="24" y="4"/>
                  <a:pt x="24" y="6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6"/>
                  <a:pt x="24" y="37"/>
                  <a:pt x="22" y="37"/>
                </a:cubicBezTo>
                <a:cubicBezTo>
                  <a:pt x="7" y="37"/>
                  <a:pt x="7" y="37"/>
                  <a:pt x="7" y="37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1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9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39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41"/>
          <p:cNvSpPr/>
          <p:nvPr/>
        </p:nvSpPr>
        <p:spPr bwMode="auto">
          <a:xfrm>
            <a:off x="6845298" y="2111376"/>
            <a:ext cx="98425" cy="153988"/>
          </a:xfrm>
          <a:custGeom>
            <a:avLst/>
            <a:gdLst>
              <a:gd name="T0" fmla="*/ 20 w 26"/>
              <a:gd name="T1" fmla="*/ 0 h 41"/>
              <a:gd name="T2" fmla="*/ 6 w 26"/>
              <a:gd name="T3" fmla="*/ 0 h 41"/>
              <a:gd name="T4" fmla="*/ 0 w 26"/>
              <a:gd name="T5" fmla="*/ 6 h 41"/>
              <a:gd name="T6" fmla="*/ 0 w 26"/>
              <a:gd name="T7" fmla="*/ 11 h 41"/>
              <a:gd name="T8" fmla="*/ 1 w 26"/>
              <a:gd name="T9" fmla="*/ 12 h 41"/>
              <a:gd name="T10" fmla="*/ 3 w 26"/>
              <a:gd name="T11" fmla="*/ 12 h 41"/>
              <a:gd name="T12" fmla="*/ 4 w 26"/>
              <a:gd name="T13" fmla="*/ 11 h 41"/>
              <a:gd name="T14" fmla="*/ 4 w 26"/>
              <a:gd name="T15" fmla="*/ 6 h 41"/>
              <a:gd name="T16" fmla="*/ 6 w 26"/>
              <a:gd name="T17" fmla="*/ 3 h 41"/>
              <a:gd name="T18" fmla="*/ 20 w 26"/>
              <a:gd name="T19" fmla="*/ 3 h 41"/>
              <a:gd name="T20" fmla="*/ 22 w 26"/>
              <a:gd name="T21" fmla="*/ 6 h 41"/>
              <a:gd name="T22" fmla="*/ 22 w 26"/>
              <a:gd name="T23" fmla="*/ 12 h 41"/>
              <a:gd name="T24" fmla="*/ 20 w 26"/>
              <a:gd name="T25" fmla="*/ 18 h 41"/>
              <a:gd name="T26" fmla="*/ 1 w 26"/>
              <a:gd name="T27" fmla="*/ 36 h 41"/>
              <a:gd name="T28" fmla="*/ 0 w 26"/>
              <a:gd name="T29" fmla="*/ 37 h 41"/>
              <a:gd name="T30" fmla="*/ 0 w 26"/>
              <a:gd name="T31" fmla="*/ 39 h 41"/>
              <a:gd name="T32" fmla="*/ 1 w 26"/>
              <a:gd name="T33" fmla="*/ 41 h 41"/>
              <a:gd name="T34" fmla="*/ 25 w 26"/>
              <a:gd name="T35" fmla="*/ 41 h 41"/>
              <a:gd name="T36" fmla="*/ 26 w 26"/>
              <a:gd name="T37" fmla="*/ 39 h 41"/>
              <a:gd name="T38" fmla="*/ 26 w 26"/>
              <a:gd name="T39" fmla="*/ 38 h 41"/>
              <a:gd name="T40" fmla="*/ 25 w 26"/>
              <a:gd name="T41" fmla="*/ 37 h 41"/>
              <a:gd name="T42" fmla="*/ 5 w 26"/>
              <a:gd name="T43" fmla="*/ 37 h 41"/>
              <a:gd name="T44" fmla="*/ 23 w 26"/>
              <a:gd name="T45" fmla="*/ 21 h 41"/>
              <a:gd name="T46" fmla="*/ 26 w 26"/>
              <a:gd name="T47" fmla="*/ 17 h 41"/>
              <a:gd name="T48" fmla="*/ 26 w 26"/>
              <a:gd name="T49" fmla="*/ 11 h 41"/>
              <a:gd name="T50" fmla="*/ 26 w 26"/>
              <a:gd name="T51" fmla="*/ 6 h 41"/>
              <a:gd name="T52" fmla="*/ 20 w 26"/>
              <a:gd name="T5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6" h="41">
                <a:moveTo>
                  <a:pt x="20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1"/>
                  <a:pt x="0" y="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2"/>
                  <a:pt x="0" y="12"/>
                  <a:pt x="1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12"/>
                  <a:pt x="4" y="12"/>
                  <a:pt x="4" y="11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2" y="3"/>
                  <a:pt x="22" y="4"/>
                  <a:pt x="22" y="6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5"/>
                  <a:pt x="22" y="17"/>
                  <a:pt x="20" y="18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6"/>
                  <a:pt x="0" y="37"/>
                  <a:pt x="0" y="3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1"/>
                  <a:pt x="26" y="40"/>
                  <a:pt x="26" y="39"/>
                </a:cubicBezTo>
                <a:cubicBezTo>
                  <a:pt x="26" y="38"/>
                  <a:pt x="26" y="38"/>
                  <a:pt x="26" y="38"/>
                </a:cubicBezTo>
                <a:cubicBezTo>
                  <a:pt x="26" y="37"/>
                  <a:pt x="26" y="37"/>
                  <a:pt x="2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23" y="21"/>
                  <a:pt x="23" y="21"/>
                  <a:pt x="23" y="21"/>
                </a:cubicBezTo>
                <a:cubicBezTo>
                  <a:pt x="24" y="19"/>
                  <a:pt x="25" y="18"/>
                  <a:pt x="26" y="17"/>
                </a:cubicBezTo>
                <a:cubicBezTo>
                  <a:pt x="26" y="16"/>
                  <a:pt x="26" y="14"/>
                  <a:pt x="26" y="11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1"/>
                  <a:pt x="25" y="0"/>
                  <a:pt x="2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42"/>
          <p:cNvSpPr>
            <a:spLocks noEditPoints="1"/>
          </p:cNvSpPr>
          <p:nvPr/>
        </p:nvSpPr>
        <p:spPr bwMode="auto">
          <a:xfrm>
            <a:off x="6691311" y="2441576"/>
            <a:ext cx="277813" cy="211138"/>
          </a:xfrm>
          <a:custGeom>
            <a:avLst/>
            <a:gdLst>
              <a:gd name="T0" fmla="*/ 74 w 74"/>
              <a:gd name="T1" fmla="*/ 49 h 56"/>
              <a:gd name="T2" fmla="*/ 73 w 74"/>
              <a:gd name="T3" fmla="*/ 49 h 56"/>
              <a:gd name="T4" fmla="*/ 72 w 74"/>
              <a:gd name="T5" fmla="*/ 49 h 56"/>
              <a:gd name="T6" fmla="*/ 72 w 74"/>
              <a:gd name="T7" fmla="*/ 52 h 56"/>
              <a:gd name="T8" fmla="*/ 70 w 74"/>
              <a:gd name="T9" fmla="*/ 55 h 56"/>
              <a:gd name="T10" fmla="*/ 46 w 74"/>
              <a:gd name="T11" fmla="*/ 55 h 56"/>
              <a:gd name="T12" fmla="*/ 47 w 74"/>
              <a:gd name="T13" fmla="*/ 55 h 56"/>
              <a:gd name="T14" fmla="*/ 47 w 74"/>
              <a:gd name="T15" fmla="*/ 56 h 56"/>
              <a:gd name="T16" fmla="*/ 70 w 74"/>
              <a:gd name="T17" fmla="*/ 56 h 56"/>
              <a:gd name="T18" fmla="*/ 74 w 74"/>
              <a:gd name="T19" fmla="*/ 52 h 56"/>
              <a:gd name="T20" fmla="*/ 74 w 74"/>
              <a:gd name="T21" fmla="*/ 49 h 56"/>
              <a:gd name="T22" fmla="*/ 70 w 74"/>
              <a:gd name="T23" fmla="*/ 0 h 56"/>
              <a:gd name="T24" fmla="*/ 4 w 74"/>
              <a:gd name="T25" fmla="*/ 0 h 56"/>
              <a:gd name="T26" fmla="*/ 0 w 74"/>
              <a:gd name="T27" fmla="*/ 4 h 56"/>
              <a:gd name="T28" fmla="*/ 0 w 74"/>
              <a:gd name="T29" fmla="*/ 52 h 56"/>
              <a:gd name="T30" fmla="*/ 4 w 74"/>
              <a:gd name="T31" fmla="*/ 56 h 56"/>
              <a:gd name="T32" fmla="*/ 26 w 74"/>
              <a:gd name="T33" fmla="*/ 56 h 56"/>
              <a:gd name="T34" fmla="*/ 27 w 74"/>
              <a:gd name="T35" fmla="*/ 55 h 56"/>
              <a:gd name="T36" fmla="*/ 27 w 74"/>
              <a:gd name="T37" fmla="*/ 55 h 56"/>
              <a:gd name="T38" fmla="*/ 4 w 74"/>
              <a:gd name="T39" fmla="*/ 55 h 56"/>
              <a:gd name="T40" fmla="*/ 1 w 74"/>
              <a:gd name="T41" fmla="*/ 52 h 56"/>
              <a:gd name="T42" fmla="*/ 1 w 74"/>
              <a:gd name="T43" fmla="*/ 49 h 56"/>
              <a:gd name="T44" fmla="*/ 0 w 74"/>
              <a:gd name="T45" fmla="*/ 49 h 56"/>
              <a:gd name="T46" fmla="*/ 0 w 74"/>
              <a:gd name="T47" fmla="*/ 49 h 56"/>
              <a:gd name="T48" fmla="*/ 0 w 74"/>
              <a:gd name="T49" fmla="*/ 48 h 56"/>
              <a:gd name="T50" fmla="*/ 1 w 74"/>
              <a:gd name="T51" fmla="*/ 48 h 56"/>
              <a:gd name="T52" fmla="*/ 1 w 74"/>
              <a:gd name="T53" fmla="*/ 4 h 56"/>
              <a:gd name="T54" fmla="*/ 4 w 74"/>
              <a:gd name="T55" fmla="*/ 2 h 56"/>
              <a:gd name="T56" fmla="*/ 70 w 74"/>
              <a:gd name="T57" fmla="*/ 2 h 56"/>
              <a:gd name="T58" fmla="*/ 72 w 74"/>
              <a:gd name="T59" fmla="*/ 4 h 56"/>
              <a:gd name="T60" fmla="*/ 72 w 74"/>
              <a:gd name="T61" fmla="*/ 48 h 56"/>
              <a:gd name="T62" fmla="*/ 73 w 74"/>
              <a:gd name="T63" fmla="*/ 48 h 56"/>
              <a:gd name="T64" fmla="*/ 74 w 74"/>
              <a:gd name="T65" fmla="*/ 49 h 56"/>
              <a:gd name="T66" fmla="*/ 74 w 74"/>
              <a:gd name="T67" fmla="*/ 4 h 56"/>
              <a:gd name="T68" fmla="*/ 70 w 74"/>
              <a:gd name="T6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4" h="56">
                <a:moveTo>
                  <a:pt x="74" y="49"/>
                </a:moveTo>
                <a:cubicBezTo>
                  <a:pt x="74" y="49"/>
                  <a:pt x="73" y="49"/>
                  <a:pt x="73" y="49"/>
                </a:cubicBezTo>
                <a:cubicBezTo>
                  <a:pt x="72" y="49"/>
                  <a:pt x="72" y="49"/>
                  <a:pt x="72" y="49"/>
                </a:cubicBezTo>
                <a:cubicBezTo>
                  <a:pt x="72" y="52"/>
                  <a:pt x="72" y="52"/>
                  <a:pt x="72" y="52"/>
                </a:cubicBezTo>
                <a:cubicBezTo>
                  <a:pt x="72" y="53"/>
                  <a:pt x="71" y="55"/>
                  <a:pt x="70" y="55"/>
                </a:cubicBezTo>
                <a:cubicBezTo>
                  <a:pt x="46" y="55"/>
                  <a:pt x="46" y="55"/>
                  <a:pt x="46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6"/>
                  <a:pt x="47" y="56"/>
                  <a:pt x="47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2" y="56"/>
                  <a:pt x="74" y="54"/>
                  <a:pt x="74" y="52"/>
                </a:cubicBezTo>
                <a:cubicBezTo>
                  <a:pt x="74" y="49"/>
                  <a:pt x="74" y="49"/>
                  <a:pt x="74" y="49"/>
                </a:cubicBezTo>
                <a:moveTo>
                  <a:pt x="70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4"/>
                  <a:pt x="2" y="56"/>
                  <a:pt x="4" y="56"/>
                </a:cubicBezTo>
                <a:cubicBezTo>
                  <a:pt x="26" y="56"/>
                  <a:pt x="26" y="56"/>
                  <a:pt x="26" y="56"/>
                </a:cubicBezTo>
                <a:cubicBezTo>
                  <a:pt x="27" y="55"/>
                  <a:pt x="27" y="55"/>
                  <a:pt x="27" y="55"/>
                </a:cubicBezTo>
                <a:cubicBezTo>
                  <a:pt x="27" y="55"/>
                  <a:pt x="27" y="55"/>
                  <a:pt x="27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2" y="55"/>
                  <a:pt x="1" y="53"/>
                  <a:pt x="1" y="52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0" y="48"/>
                  <a:pt x="0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2" y="2"/>
                  <a:pt x="4" y="2"/>
                </a:cubicBezTo>
                <a:cubicBezTo>
                  <a:pt x="70" y="2"/>
                  <a:pt x="70" y="2"/>
                  <a:pt x="70" y="2"/>
                </a:cubicBezTo>
                <a:cubicBezTo>
                  <a:pt x="71" y="2"/>
                  <a:pt x="72" y="3"/>
                  <a:pt x="72" y="4"/>
                </a:cubicBezTo>
                <a:cubicBezTo>
                  <a:pt x="72" y="48"/>
                  <a:pt x="72" y="48"/>
                  <a:pt x="72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3" y="48"/>
                  <a:pt x="74" y="48"/>
                  <a:pt x="74" y="49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2"/>
                  <a:pt x="72" y="0"/>
                  <a:pt x="7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43"/>
          <p:cNvSpPr>
            <a:spLocks noEditPoints="1"/>
          </p:cNvSpPr>
          <p:nvPr/>
        </p:nvSpPr>
        <p:spPr bwMode="auto">
          <a:xfrm>
            <a:off x="6707186" y="2457451"/>
            <a:ext cx="247650" cy="157163"/>
          </a:xfrm>
          <a:custGeom>
            <a:avLst/>
            <a:gdLst>
              <a:gd name="T0" fmla="*/ 1 w 66"/>
              <a:gd name="T1" fmla="*/ 40 h 42"/>
              <a:gd name="T2" fmla="*/ 1 w 66"/>
              <a:gd name="T3" fmla="*/ 1 h 42"/>
              <a:gd name="T4" fmla="*/ 64 w 66"/>
              <a:gd name="T5" fmla="*/ 1 h 42"/>
              <a:gd name="T6" fmla="*/ 64 w 66"/>
              <a:gd name="T7" fmla="*/ 40 h 42"/>
              <a:gd name="T8" fmla="*/ 1 w 66"/>
              <a:gd name="T9" fmla="*/ 40 h 42"/>
              <a:gd name="T10" fmla="*/ 65 w 66"/>
              <a:gd name="T11" fmla="*/ 0 h 42"/>
              <a:gd name="T12" fmla="*/ 1 w 66"/>
              <a:gd name="T13" fmla="*/ 0 h 42"/>
              <a:gd name="T14" fmla="*/ 0 w 66"/>
              <a:gd name="T15" fmla="*/ 1 h 42"/>
              <a:gd name="T16" fmla="*/ 0 w 66"/>
              <a:gd name="T17" fmla="*/ 41 h 42"/>
              <a:gd name="T18" fmla="*/ 1 w 66"/>
              <a:gd name="T19" fmla="*/ 42 h 42"/>
              <a:gd name="T20" fmla="*/ 65 w 66"/>
              <a:gd name="T21" fmla="*/ 42 h 42"/>
              <a:gd name="T22" fmla="*/ 66 w 66"/>
              <a:gd name="T23" fmla="*/ 41 h 42"/>
              <a:gd name="T24" fmla="*/ 66 w 66"/>
              <a:gd name="T25" fmla="*/ 1 h 42"/>
              <a:gd name="T26" fmla="*/ 65 w 66"/>
              <a:gd name="T2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42">
                <a:moveTo>
                  <a:pt x="1" y="40"/>
                </a:moveTo>
                <a:cubicBezTo>
                  <a:pt x="1" y="1"/>
                  <a:pt x="1" y="1"/>
                  <a:pt x="1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64" y="40"/>
                  <a:pt x="64" y="40"/>
                  <a:pt x="64" y="40"/>
                </a:cubicBezTo>
                <a:cubicBezTo>
                  <a:pt x="1" y="40"/>
                  <a:pt x="1" y="40"/>
                  <a:pt x="1" y="40"/>
                </a:cubicBezTo>
                <a:moveTo>
                  <a:pt x="65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2"/>
                  <a:pt x="1" y="42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2"/>
                  <a:pt x="66" y="41"/>
                  <a:pt x="66" y="41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0"/>
                  <a:pt x="65" y="0"/>
                  <a:pt x="6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44"/>
          <p:cNvSpPr/>
          <p:nvPr/>
        </p:nvSpPr>
        <p:spPr bwMode="auto">
          <a:xfrm>
            <a:off x="6691311" y="2622551"/>
            <a:ext cx="277813" cy="3175"/>
          </a:xfrm>
          <a:custGeom>
            <a:avLst/>
            <a:gdLst>
              <a:gd name="T0" fmla="*/ 73 w 74"/>
              <a:gd name="T1" fmla="*/ 0 h 1"/>
              <a:gd name="T2" fmla="*/ 72 w 74"/>
              <a:gd name="T3" fmla="*/ 0 h 1"/>
              <a:gd name="T4" fmla="*/ 1 w 74"/>
              <a:gd name="T5" fmla="*/ 0 h 1"/>
              <a:gd name="T6" fmla="*/ 0 w 74"/>
              <a:gd name="T7" fmla="*/ 0 h 1"/>
              <a:gd name="T8" fmla="*/ 0 w 74"/>
              <a:gd name="T9" fmla="*/ 1 h 1"/>
              <a:gd name="T10" fmla="*/ 0 w 74"/>
              <a:gd name="T11" fmla="*/ 1 h 1"/>
              <a:gd name="T12" fmla="*/ 1 w 74"/>
              <a:gd name="T13" fmla="*/ 1 h 1"/>
              <a:gd name="T14" fmla="*/ 72 w 74"/>
              <a:gd name="T15" fmla="*/ 1 h 1"/>
              <a:gd name="T16" fmla="*/ 73 w 74"/>
              <a:gd name="T17" fmla="*/ 1 h 1"/>
              <a:gd name="T18" fmla="*/ 74 w 74"/>
              <a:gd name="T19" fmla="*/ 1 h 1"/>
              <a:gd name="T20" fmla="*/ 74 w 74"/>
              <a:gd name="T21" fmla="*/ 1 h 1"/>
              <a:gd name="T22" fmla="*/ 74 w 74"/>
              <a:gd name="T23" fmla="*/ 1 h 1"/>
              <a:gd name="T24" fmla="*/ 73 w 74"/>
              <a:gd name="T2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" h="1">
                <a:moveTo>
                  <a:pt x="73" y="0"/>
                </a:moveTo>
                <a:cubicBezTo>
                  <a:pt x="72" y="0"/>
                  <a:pt x="72" y="0"/>
                  <a:pt x="72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0"/>
                  <a:pt x="73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45"/>
          <p:cNvSpPr/>
          <p:nvPr/>
        </p:nvSpPr>
        <p:spPr bwMode="auto">
          <a:xfrm>
            <a:off x="6781798" y="2649539"/>
            <a:ext cx="93663" cy="30163"/>
          </a:xfrm>
          <a:custGeom>
            <a:avLst/>
            <a:gdLst>
              <a:gd name="T0" fmla="*/ 52 w 59"/>
              <a:gd name="T1" fmla="*/ 0 h 19"/>
              <a:gd name="T2" fmla="*/ 7 w 59"/>
              <a:gd name="T3" fmla="*/ 0 h 19"/>
              <a:gd name="T4" fmla="*/ 7 w 59"/>
              <a:gd name="T5" fmla="*/ 0 h 19"/>
              <a:gd name="T6" fmla="*/ 5 w 59"/>
              <a:gd name="T7" fmla="*/ 2 h 19"/>
              <a:gd name="T8" fmla="*/ 0 w 59"/>
              <a:gd name="T9" fmla="*/ 19 h 19"/>
              <a:gd name="T10" fmla="*/ 5 w 59"/>
              <a:gd name="T11" fmla="*/ 19 h 19"/>
              <a:gd name="T12" fmla="*/ 9 w 59"/>
              <a:gd name="T13" fmla="*/ 2 h 19"/>
              <a:gd name="T14" fmla="*/ 52 w 59"/>
              <a:gd name="T15" fmla="*/ 2 h 19"/>
              <a:gd name="T16" fmla="*/ 57 w 59"/>
              <a:gd name="T17" fmla="*/ 19 h 19"/>
              <a:gd name="T18" fmla="*/ 59 w 59"/>
              <a:gd name="T19" fmla="*/ 19 h 19"/>
              <a:gd name="T20" fmla="*/ 54 w 59"/>
              <a:gd name="T21" fmla="*/ 2 h 19"/>
              <a:gd name="T22" fmla="*/ 54 w 59"/>
              <a:gd name="T23" fmla="*/ 0 h 19"/>
              <a:gd name="T24" fmla="*/ 52 w 59"/>
              <a:gd name="T2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19">
                <a:moveTo>
                  <a:pt x="52" y="0"/>
                </a:moveTo>
                <a:lnTo>
                  <a:pt x="7" y="0"/>
                </a:lnTo>
                <a:lnTo>
                  <a:pt x="7" y="0"/>
                </a:lnTo>
                <a:lnTo>
                  <a:pt x="5" y="2"/>
                </a:lnTo>
                <a:lnTo>
                  <a:pt x="0" y="19"/>
                </a:lnTo>
                <a:lnTo>
                  <a:pt x="5" y="19"/>
                </a:lnTo>
                <a:lnTo>
                  <a:pt x="9" y="2"/>
                </a:lnTo>
                <a:lnTo>
                  <a:pt x="52" y="2"/>
                </a:lnTo>
                <a:lnTo>
                  <a:pt x="57" y="19"/>
                </a:lnTo>
                <a:lnTo>
                  <a:pt x="59" y="19"/>
                </a:lnTo>
                <a:lnTo>
                  <a:pt x="54" y="2"/>
                </a:lnTo>
                <a:lnTo>
                  <a:pt x="54" y="0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46"/>
          <p:cNvSpPr/>
          <p:nvPr/>
        </p:nvSpPr>
        <p:spPr bwMode="auto">
          <a:xfrm>
            <a:off x="6781798" y="2649539"/>
            <a:ext cx="93663" cy="30163"/>
          </a:xfrm>
          <a:custGeom>
            <a:avLst/>
            <a:gdLst>
              <a:gd name="T0" fmla="*/ 52 w 59"/>
              <a:gd name="T1" fmla="*/ 0 h 19"/>
              <a:gd name="T2" fmla="*/ 7 w 59"/>
              <a:gd name="T3" fmla="*/ 0 h 19"/>
              <a:gd name="T4" fmla="*/ 7 w 59"/>
              <a:gd name="T5" fmla="*/ 0 h 19"/>
              <a:gd name="T6" fmla="*/ 5 w 59"/>
              <a:gd name="T7" fmla="*/ 2 h 19"/>
              <a:gd name="T8" fmla="*/ 0 w 59"/>
              <a:gd name="T9" fmla="*/ 19 h 19"/>
              <a:gd name="T10" fmla="*/ 5 w 59"/>
              <a:gd name="T11" fmla="*/ 19 h 19"/>
              <a:gd name="T12" fmla="*/ 9 w 59"/>
              <a:gd name="T13" fmla="*/ 2 h 19"/>
              <a:gd name="T14" fmla="*/ 52 w 59"/>
              <a:gd name="T15" fmla="*/ 2 h 19"/>
              <a:gd name="T16" fmla="*/ 57 w 59"/>
              <a:gd name="T17" fmla="*/ 19 h 19"/>
              <a:gd name="T18" fmla="*/ 59 w 59"/>
              <a:gd name="T19" fmla="*/ 19 h 19"/>
              <a:gd name="T20" fmla="*/ 54 w 59"/>
              <a:gd name="T21" fmla="*/ 2 h 19"/>
              <a:gd name="T22" fmla="*/ 54 w 59"/>
              <a:gd name="T23" fmla="*/ 0 h 19"/>
              <a:gd name="T24" fmla="*/ 52 w 59"/>
              <a:gd name="T2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19">
                <a:moveTo>
                  <a:pt x="52" y="0"/>
                </a:moveTo>
                <a:lnTo>
                  <a:pt x="7" y="0"/>
                </a:lnTo>
                <a:lnTo>
                  <a:pt x="7" y="0"/>
                </a:lnTo>
                <a:lnTo>
                  <a:pt x="5" y="2"/>
                </a:lnTo>
                <a:lnTo>
                  <a:pt x="0" y="19"/>
                </a:lnTo>
                <a:lnTo>
                  <a:pt x="5" y="19"/>
                </a:lnTo>
                <a:lnTo>
                  <a:pt x="9" y="2"/>
                </a:lnTo>
                <a:lnTo>
                  <a:pt x="52" y="2"/>
                </a:lnTo>
                <a:lnTo>
                  <a:pt x="57" y="19"/>
                </a:lnTo>
                <a:lnTo>
                  <a:pt x="59" y="19"/>
                </a:lnTo>
                <a:lnTo>
                  <a:pt x="54" y="2"/>
                </a:lnTo>
                <a:lnTo>
                  <a:pt x="54" y="0"/>
                </a:lnTo>
                <a:lnTo>
                  <a:pt x="52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6765923" y="2679701"/>
            <a:ext cx="128588" cy="17463"/>
          </a:xfrm>
          <a:custGeom>
            <a:avLst/>
            <a:gdLst>
              <a:gd name="T0" fmla="*/ 29 w 34"/>
              <a:gd name="T1" fmla="*/ 1 h 5"/>
              <a:gd name="T2" fmla="*/ 32 w 34"/>
              <a:gd name="T3" fmla="*/ 1 h 5"/>
              <a:gd name="T4" fmla="*/ 32 w 34"/>
              <a:gd name="T5" fmla="*/ 4 h 5"/>
              <a:gd name="T6" fmla="*/ 1 w 34"/>
              <a:gd name="T7" fmla="*/ 4 h 5"/>
              <a:gd name="T8" fmla="*/ 1 w 34"/>
              <a:gd name="T9" fmla="*/ 1 h 5"/>
              <a:gd name="T10" fmla="*/ 5 w 34"/>
              <a:gd name="T11" fmla="*/ 1 h 5"/>
              <a:gd name="T12" fmla="*/ 29 w 34"/>
              <a:gd name="T13" fmla="*/ 1 h 5"/>
              <a:gd name="T14" fmla="*/ 33 w 34"/>
              <a:gd name="T15" fmla="*/ 0 h 5"/>
              <a:gd name="T16" fmla="*/ 29 w 34"/>
              <a:gd name="T17" fmla="*/ 0 h 5"/>
              <a:gd name="T18" fmla="*/ 28 w 34"/>
              <a:gd name="T19" fmla="*/ 0 h 5"/>
              <a:gd name="T20" fmla="*/ 6 w 34"/>
              <a:gd name="T21" fmla="*/ 0 h 5"/>
              <a:gd name="T22" fmla="*/ 4 w 34"/>
              <a:gd name="T23" fmla="*/ 0 h 5"/>
              <a:gd name="T24" fmla="*/ 1 w 34"/>
              <a:gd name="T25" fmla="*/ 0 h 5"/>
              <a:gd name="T26" fmla="*/ 0 w 34"/>
              <a:gd name="T27" fmla="*/ 1 h 5"/>
              <a:gd name="T28" fmla="*/ 0 w 34"/>
              <a:gd name="T29" fmla="*/ 5 h 5"/>
              <a:gd name="T30" fmla="*/ 1 w 34"/>
              <a:gd name="T31" fmla="*/ 5 h 5"/>
              <a:gd name="T32" fmla="*/ 33 w 34"/>
              <a:gd name="T33" fmla="*/ 5 h 5"/>
              <a:gd name="T34" fmla="*/ 34 w 34"/>
              <a:gd name="T35" fmla="*/ 5 h 5"/>
              <a:gd name="T36" fmla="*/ 34 w 34"/>
              <a:gd name="T37" fmla="*/ 1 h 5"/>
              <a:gd name="T38" fmla="*/ 33 w 34"/>
              <a:gd name="T3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4" h="5">
                <a:moveTo>
                  <a:pt x="29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4"/>
                  <a:pt x="32" y="4"/>
                  <a:pt x="32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1"/>
                  <a:pt x="1" y="1"/>
                  <a:pt x="1" y="1"/>
                </a:cubicBezTo>
                <a:cubicBezTo>
                  <a:pt x="5" y="1"/>
                  <a:pt x="5" y="1"/>
                  <a:pt x="5" y="1"/>
                </a:cubicBezTo>
                <a:cubicBezTo>
                  <a:pt x="29" y="1"/>
                  <a:pt x="29" y="1"/>
                  <a:pt x="29" y="1"/>
                </a:cubicBezTo>
                <a:moveTo>
                  <a:pt x="33" y="0"/>
                </a:moveTo>
                <a:cubicBezTo>
                  <a:pt x="29" y="0"/>
                  <a:pt x="29" y="0"/>
                  <a:pt x="29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4" y="0"/>
                  <a:pt x="4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1" y="5"/>
                </a:cubicBezTo>
                <a:cubicBezTo>
                  <a:pt x="33" y="5"/>
                  <a:pt x="33" y="5"/>
                  <a:pt x="33" y="5"/>
                </a:cubicBezTo>
                <a:cubicBezTo>
                  <a:pt x="33" y="5"/>
                  <a:pt x="34" y="5"/>
                  <a:pt x="34" y="5"/>
                </a:cubicBezTo>
                <a:cubicBezTo>
                  <a:pt x="34" y="1"/>
                  <a:pt x="34" y="1"/>
                  <a:pt x="34" y="1"/>
                </a:cubicBezTo>
                <a:cubicBezTo>
                  <a:pt x="34" y="0"/>
                  <a:pt x="33" y="0"/>
                  <a:pt x="3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52"/>
          <p:cNvSpPr>
            <a:spLocks noEditPoints="1"/>
          </p:cNvSpPr>
          <p:nvPr/>
        </p:nvSpPr>
        <p:spPr bwMode="auto">
          <a:xfrm>
            <a:off x="5259386" y="4627564"/>
            <a:ext cx="104775" cy="153988"/>
          </a:xfrm>
          <a:custGeom>
            <a:avLst/>
            <a:gdLst>
              <a:gd name="T0" fmla="*/ 7 w 28"/>
              <a:gd name="T1" fmla="*/ 38 h 41"/>
              <a:gd name="T2" fmla="*/ 4 w 28"/>
              <a:gd name="T3" fmla="*/ 35 h 41"/>
              <a:gd name="T4" fmla="*/ 4 w 28"/>
              <a:gd name="T5" fmla="*/ 7 h 41"/>
              <a:gd name="T6" fmla="*/ 7 w 28"/>
              <a:gd name="T7" fmla="*/ 4 h 41"/>
              <a:gd name="T8" fmla="*/ 22 w 28"/>
              <a:gd name="T9" fmla="*/ 4 h 41"/>
              <a:gd name="T10" fmla="*/ 24 w 28"/>
              <a:gd name="T11" fmla="*/ 7 h 41"/>
              <a:gd name="T12" fmla="*/ 24 w 28"/>
              <a:gd name="T13" fmla="*/ 35 h 41"/>
              <a:gd name="T14" fmla="*/ 22 w 28"/>
              <a:gd name="T15" fmla="*/ 38 h 41"/>
              <a:gd name="T16" fmla="*/ 7 w 28"/>
              <a:gd name="T17" fmla="*/ 38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8"/>
                </a:moveTo>
                <a:cubicBezTo>
                  <a:pt x="4" y="38"/>
                  <a:pt x="4" y="37"/>
                  <a:pt x="4" y="35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4" y="4"/>
                  <a:pt x="7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4" y="4"/>
                  <a:pt x="24" y="5"/>
                  <a:pt x="24" y="7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7"/>
                  <a:pt x="24" y="38"/>
                  <a:pt x="22" y="38"/>
                </a:cubicBezTo>
                <a:cubicBezTo>
                  <a:pt x="7" y="38"/>
                  <a:pt x="7" y="38"/>
                  <a:pt x="7" y="38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40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2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53"/>
          <p:cNvSpPr/>
          <p:nvPr/>
        </p:nvSpPr>
        <p:spPr bwMode="auto">
          <a:xfrm>
            <a:off x="5394323" y="4627564"/>
            <a:ext cx="96838" cy="153988"/>
          </a:xfrm>
          <a:custGeom>
            <a:avLst/>
            <a:gdLst>
              <a:gd name="T0" fmla="*/ 23 w 26"/>
              <a:gd name="T1" fmla="*/ 0 h 41"/>
              <a:gd name="T2" fmla="*/ 1 w 26"/>
              <a:gd name="T3" fmla="*/ 0 h 41"/>
              <a:gd name="T4" fmla="*/ 0 w 26"/>
              <a:gd name="T5" fmla="*/ 2 h 41"/>
              <a:gd name="T6" fmla="*/ 0 w 26"/>
              <a:gd name="T7" fmla="*/ 18 h 41"/>
              <a:gd name="T8" fmla="*/ 1 w 26"/>
              <a:gd name="T9" fmla="*/ 19 h 41"/>
              <a:gd name="T10" fmla="*/ 20 w 26"/>
              <a:gd name="T11" fmla="*/ 19 h 41"/>
              <a:gd name="T12" fmla="*/ 22 w 26"/>
              <a:gd name="T13" fmla="*/ 22 h 41"/>
              <a:gd name="T14" fmla="*/ 22 w 26"/>
              <a:gd name="T15" fmla="*/ 35 h 41"/>
              <a:gd name="T16" fmla="*/ 20 w 26"/>
              <a:gd name="T17" fmla="*/ 38 h 41"/>
              <a:gd name="T18" fmla="*/ 6 w 26"/>
              <a:gd name="T19" fmla="*/ 38 h 41"/>
              <a:gd name="T20" fmla="*/ 3 w 26"/>
              <a:gd name="T21" fmla="*/ 35 h 41"/>
              <a:gd name="T22" fmla="*/ 3 w 26"/>
              <a:gd name="T23" fmla="*/ 30 h 41"/>
              <a:gd name="T24" fmla="*/ 2 w 26"/>
              <a:gd name="T25" fmla="*/ 29 h 41"/>
              <a:gd name="T26" fmla="*/ 1 w 26"/>
              <a:gd name="T27" fmla="*/ 29 h 41"/>
              <a:gd name="T28" fmla="*/ 0 w 26"/>
              <a:gd name="T29" fmla="*/ 30 h 41"/>
              <a:gd name="T30" fmla="*/ 0 w 26"/>
              <a:gd name="T31" fmla="*/ 35 h 41"/>
              <a:gd name="T32" fmla="*/ 6 w 26"/>
              <a:gd name="T33" fmla="*/ 41 h 41"/>
              <a:gd name="T34" fmla="*/ 20 w 26"/>
              <a:gd name="T35" fmla="*/ 41 h 41"/>
              <a:gd name="T36" fmla="*/ 26 w 26"/>
              <a:gd name="T37" fmla="*/ 35 h 41"/>
              <a:gd name="T38" fmla="*/ 26 w 26"/>
              <a:gd name="T39" fmla="*/ 22 h 41"/>
              <a:gd name="T40" fmla="*/ 20 w 26"/>
              <a:gd name="T41" fmla="*/ 16 h 41"/>
              <a:gd name="T42" fmla="*/ 3 w 26"/>
              <a:gd name="T43" fmla="*/ 16 h 41"/>
              <a:gd name="T44" fmla="*/ 3 w 26"/>
              <a:gd name="T45" fmla="*/ 4 h 41"/>
              <a:gd name="T46" fmla="*/ 23 w 26"/>
              <a:gd name="T47" fmla="*/ 4 h 41"/>
              <a:gd name="T48" fmla="*/ 25 w 26"/>
              <a:gd name="T49" fmla="*/ 3 h 41"/>
              <a:gd name="T50" fmla="*/ 25 w 26"/>
              <a:gd name="T51" fmla="*/ 2 h 41"/>
              <a:gd name="T52" fmla="*/ 23 w 26"/>
              <a:gd name="T5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6" h="41">
                <a:moveTo>
                  <a:pt x="23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1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2" y="19"/>
                  <a:pt x="22" y="20"/>
                  <a:pt x="22" y="22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7"/>
                  <a:pt x="22" y="38"/>
                  <a:pt x="20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4" y="38"/>
                  <a:pt x="3" y="37"/>
                  <a:pt x="3" y="35"/>
                </a:cubicBezTo>
                <a:cubicBezTo>
                  <a:pt x="3" y="30"/>
                  <a:pt x="3" y="30"/>
                  <a:pt x="3" y="30"/>
                </a:cubicBezTo>
                <a:cubicBezTo>
                  <a:pt x="3" y="29"/>
                  <a:pt x="3" y="29"/>
                  <a:pt x="2" y="29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9"/>
                  <a:pt x="0" y="29"/>
                  <a:pt x="0" y="30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1" y="41"/>
                  <a:pt x="6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4" y="41"/>
                  <a:pt x="26" y="40"/>
                  <a:pt x="26" y="35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17"/>
                  <a:pt x="24" y="16"/>
                  <a:pt x="20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3" y="4"/>
                  <a:pt x="3" y="4"/>
                  <a:pt x="3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4" y="4"/>
                  <a:pt x="25" y="4"/>
                  <a:pt x="25" y="3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1"/>
                  <a:pt x="24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54"/>
          <p:cNvSpPr/>
          <p:nvPr/>
        </p:nvSpPr>
        <p:spPr bwMode="auto">
          <a:xfrm>
            <a:off x="5229223" y="4949826"/>
            <a:ext cx="176213" cy="161925"/>
          </a:xfrm>
          <a:custGeom>
            <a:avLst/>
            <a:gdLst>
              <a:gd name="T0" fmla="*/ 23 w 47"/>
              <a:gd name="T1" fmla="*/ 0 h 43"/>
              <a:gd name="T2" fmla="*/ 8 w 47"/>
              <a:gd name="T3" fmla="*/ 6 h 43"/>
              <a:gd name="T4" fmla="*/ 8 w 47"/>
              <a:gd name="T5" fmla="*/ 36 h 43"/>
              <a:gd name="T6" fmla="*/ 23 w 47"/>
              <a:gd name="T7" fmla="*/ 43 h 43"/>
              <a:gd name="T8" fmla="*/ 34 w 47"/>
              <a:gd name="T9" fmla="*/ 40 h 43"/>
              <a:gd name="T10" fmla="*/ 34 w 47"/>
              <a:gd name="T11" fmla="*/ 39 h 43"/>
              <a:gd name="T12" fmla="*/ 34 w 47"/>
              <a:gd name="T13" fmla="*/ 38 h 43"/>
              <a:gd name="T14" fmla="*/ 23 w 47"/>
              <a:gd name="T15" fmla="*/ 41 h 43"/>
              <a:gd name="T16" fmla="*/ 9 w 47"/>
              <a:gd name="T17" fmla="*/ 35 h 43"/>
              <a:gd name="T18" fmla="*/ 9 w 47"/>
              <a:gd name="T19" fmla="*/ 7 h 43"/>
              <a:gd name="T20" fmla="*/ 23 w 47"/>
              <a:gd name="T21" fmla="*/ 1 h 43"/>
              <a:gd name="T22" fmla="*/ 38 w 47"/>
              <a:gd name="T23" fmla="*/ 7 h 43"/>
              <a:gd name="T24" fmla="*/ 38 w 47"/>
              <a:gd name="T25" fmla="*/ 35 h 43"/>
              <a:gd name="T26" fmla="*/ 34 w 47"/>
              <a:gd name="T27" fmla="*/ 38 h 43"/>
              <a:gd name="T28" fmla="*/ 35 w 47"/>
              <a:gd name="T29" fmla="*/ 38 h 43"/>
              <a:gd name="T30" fmla="*/ 36 w 47"/>
              <a:gd name="T31" fmla="*/ 39 h 43"/>
              <a:gd name="T32" fmla="*/ 39 w 47"/>
              <a:gd name="T33" fmla="*/ 36 h 43"/>
              <a:gd name="T34" fmla="*/ 41 w 47"/>
              <a:gd name="T35" fmla="*/ 34 h 43"/>
              <a:gd name="T36" fmla="*/ 40 w 47"/>
              <a:gd name="T37" fmla="*/ 33 h 43"/>
              <a:gd name="T38" fmla="*/ 40 w 47"/>
              <a:gd name="T39" fmla="*/ 32 h 43"/>
              <a:gd name="T40" fmla="*/ 41 w 47"/>
              <a:gd name="T41" fmla="*/ 32 h 43"/>
              <a:gd name="T42" fmla="*/ 42 w 47"/>
              <a:gd name="T43" fmla="*/ 32 h 43"/>
              <a:gd name="T44" fmla="*/ 39 w 47"/>
              <a:gd name="T45" fmla="*/ 6 h 43"/>
              <a:gd name="T46" fmla="*/ 23 w 47"/>
              <a:gd name="T4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" h="43">
                <a:moveTo>
                  <a:pt x="23" y="0"/>
                </a:moveTo>
                <a:cubicBezTo>
                  <a:pt x="18" y="0"/>
                  <a:pt x="12" y="2"/>
                  <a:pt x="8" y="6"/>
                </a:cubicBezTo>
                <a:cubicBezTo>
                  <a:pt x="0" y="14"/>
                  <a:pt x="0" y="28"/>
                  <a:pt x="8" y="36"/>
                </a:cubicBezTo>
                <a:cubicBezTo>
                  <a:pt x="12" y="40"/>
                  <a:pt x="18" y="43"/>
                  <a:pt x="23" y="43"/>
                </a:cubicBezTo>
                <a:cubicBezTo>
                  <a:pt x="27" y="43"/>
                  <a:pt x="31" y="42"/>
                  <a:pt x="34" y="40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8"/>
                  <a:pt x="34" y="38"/>
                  <a:pt x="34" y="38"/>
                </a:cubicBezTo>
                <a:cubicBezTo>
                  <a:pt x="31" y="40"/>
                  <a:pt x="27" y="41"/>
                  <a:pt x="23" y="41"/>
                </a:cubicBezTo>
                <a:cubicBezTo>
                  <a:pt x="18" y="41"/>
                  <a:pt x="13" y="39"/>
                  <a:pt x="9" y="35"/>
                </a:cubicBezTo>
                <a:cubicBezTo>
                  <a:pt x="2" y="28"/>
                  <a:pt x="2" y="15"/>
                  <a:pt x="9" y="7"/>
                </a:cubicBezTo>
                <a:cubicBezTo>
                  <a:pt x="13" y="3"/>
                  <a:pt x="18" y="1"/>
                  <a:pt x="23" y="1"/>
                </a:cubicBezTo>
                <a:cubicBezTo>
                  <a:pt x="29" y="1"/>
                  <a:pt x="34" y="3"/>
                  <a:pt x="38" y="7"/>
                </a:cubicBezTo>
                <a:cubicBezTo>
                  <a:pt x="45" y="15"/>
                  <a:pt x="45" y="28"/>
                  <a:pt x="38" y="35"/>
                </a:cubicBezTo>
                <a:cubicBezTo>
                  <a:pt x="36" y="36"/>
                  <a:pt x="35" y="37"/>
                  <a:pt x="34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6" y="39"/>
                  <a:pt x="36" y="39"/>
                  <a:pt x="36" y="39"/>
                </a:cubicBezTo>
                <a:cubicBezTo>
                  <a:pt x="37" y="38"/>
                  <a:pt x="38" y="37"/>
                  <a:pt x="39" y="36"/>
                </a:cubicBezTo>
                <a:cubicBezTo>
                  <a:pt x="39" y="35"/>
                  <a:pt x="40" y="35"/>
                  <a:pt x="41" y="34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2"/>
                  <a:pt x="40" y="32"/>
                  <a:pt x="40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7" y="24"/>
                  <a:pt x="46" y="13"/>
                  <a:pt x="39" y="6"/>
                </a:cubicBezTo>
                <a:cubicBezTo>
                  <a:pt x="35" y="2"/>
                  <a:pt x="29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55"/>
          <p:cNvSpPr>
            <a:spLocks noEditPoints="1"/>
          </p:cNvSpPr>
          <p:nvPr/>
        </p:nvSpPr>
        <p:spPr bwMode="auto">
          <a:xfrm>
            <a:off x="5254623" y="4968876"/>
            <a:ext cx="123825" cy="123825"/>
          </a:xfrm>
          <a:custGeom>
            <a:avLst/>
            <a:gdLst>
              <a:gd name="T0" fmla="*/ 16 w 33"/>
              <a:gd name="T1" fmla="*/ 31 h 33"/>
              <a:gd name="T2" fmla="*/ 6 w 33"/>
              <a:gd name="T3" fmla="*/ 27 h 33"/>
              <a:gd name="T4" fmla="*/ 1 w 33"/>
              <a:gd name="T5" fmla="*/ 16 h 33"/>
              <a:gd name="T6" fmla="*/ 6 w 33"/>
              <a:gd name="T7" fmla="*/ 6 h 33"/>
              <a:gd name="T8" fmla="*/ 16 w 33"/>
              <a:gd name="T9" fmla="*/ 1 h 33"/>
              <a:gd name="T10" fmla="*/ 27 w 33"/>
              <a:gd name="T11" fmla="*/ 6 h 33"/>
              <a:gd name="T12" fmla="*/ 32 w 33"/>
              <a:gd name="T13" fmla="*/ 16 h 33"/>
              <a:gd name="T14" fmla="*/ 27 w 33"/>
              <a:gd name="T15" fmla="*/ 27 h 33"/>
              <a:gd name="T16" fmla="*/ 16 w 33"/>
              <a:gd name="T17" fmla="*/ 31 h 33"/>
              <a:gd name="T18" fmla="*/ 16 w 33"/>
              <a:gd name="T19" fmla="*/ 0 h 33"/>
              <a:gd name="T20" fmla="*/ 5 w 33"/>
              <a:gd name="T21" fmla="*/ 5 h 33"/>
              <a:gd name="T22" fmla="*/ 0 w 33"/>
              <a:gd name="T23" fmla="*/ 16 h 33"/>
              <a:gd name="T24" fmla="*/ 5 w 33"/>
              <a:gd name="T25" fmla="*/ 28 h 33"/>
              <a:gd name="T26" fmla="*/ 16 w 33"/>
              <a:gd name="T27" fmla="*/ 33 h 33"/>
              <a:gd name="T28" fmla="*/ 28 w 33"/>
              <a:gd name="T29" fmla="*/ 28 h 33"/>
              <a:gd name="T30" fmla="*/ 33 w 33"/>
              <a:gd name="T31" fmla="*/ 16 h 33"/>
              <a:gd name="T32" fmla="*/ 28 w 33"/>
              <a:gd name="T33" fmla="*/ 5 h 33"/>
              <a:gd name="T34" fmla="*/ 16 w 33"/>
              <a:gd name="T3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" h="33">
                <a:moveTo>
                  <a:pt x="16" y="31"/>
                </a:moveTo>
                <a:cubicBezTo>
                  <a:pt x="12" y="31"/>
                  <a:pt x="9" y="30"/>
                  <a:pt x="6" y="27"/>
                </a:cubicBezTo>
                <a:cubicBezTo>
                  <a:pt x="3" y="24"/>
                  <a:pt x="1" y="20"/>
                  <a:pt x="1" y="16"/>
                </a:cubicBezTo>
                <a:cubicBezTo>
                  <a:pt x="1" y="12"/>
                  <a:pt x="3" y="8"/>
                  <a:pt x="6" y="6"/>
                </a:cubicBezTo>
                <a:cubicBezTo>
                  <a:pt x="9" y="3"/>
                  <a:pt x="12" y="1"/>
                  <a:pt x="16" y="1"/>
                </a:cubicBezTo>
                <a:cubicBezTo>
                  <a:pt x="20" y="1"/>
                  <a:pt x="24" y="3"/>
                  <a:pt x="27" y="6"/>
                </a:cubicBezTo>
                <a:cubicBezTo>
                  <a:pt x="30" y="8"/>
                  <a:pt x="32" y="12"/>
                  <a:pt x="32" y="16"/>
                </a:cubicBezTo>
                <a:cubicBezTo>
                  <a:pt x="32" y="20"/>
                  <a:pt x="30" y="24"/>
                  <a:pt x="27" y="27"/>
                </a:cubicBezTo>
                <a:cubicBezTo>
                  <a:pt x="24" y="30"/>
                  <a:pt x="20" y="31"/>
                  <a:pt x="16" y="31"/>
                </a:cubicBezTo>
                <a:moveTo>
                  <a:pt x="16" y="0"/>
                </a:moveTo>
                <a:cubicBezTo>
                  <a:pt x="12" y="0"/>
                  <a:pt x="8" y="1"/>
                  <a:pt x="5" y="5"/>
                </a:cubicBezTo>
                <a:cubicBezTo>
                  <a:pt x="2" y="8"/>
                  <a:pt x="0" y="12"/>
                  <a:pt x="0" y="16"/>
                </a:cubicBezTo>
                <a:cubicBezTo>
                  <a:pt x="0" y="21"/>
                  <a:pt x="2" y="25"/>
                  <a:pt x="5" y="28"/>
                </a:cubicBezTo>
                <a:cubicBezTo>
                  <a:pt x="8" y="31"/>
                  <a:pt x="12" y="33"/>
                  <a:pt x="16" y="33"/>
                </a:cubicBezTo>
                <a:cubicBezTo>
                  <a:pt x="21" y="33"/>
                  <a:pt x="25" y="31"/>
                  <a:pt x="28" y="28"/>
                </a:cubicBezTo>
                <a:cubicBezTo>
                  <a:pt x="31" y="25"/>
                  <a:pt x="33" y="21"/>
                  <a:pt x="33" y="16"/>
                </a:cubicBezTo>
                <a:cubicBezTo>
                  <a:pt x="33" y="12"/>
                  <a:pt x="31" y="8"/>
                  <a:pt x="28" y="5"/>
                </a:cubicBezTo>
                <a:cubicBezTo>
                  <a:pt x="25" y="1"/>
                  <a:pt x="21" y="0"/>
                  <a:pt x="1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56"/>
          <p:cNvSpPr/>
          <p:nvPr/>
        </p:nvSpPr>
        <p:spPr bwMode="auto">
          <a:xfrm>
            <a:off x="5270498" y="4999039"/>
            <a:ext cx="17463" cy="63500"/>
          </a:xfrm>
          <a:custGeom>
            <a:avLst/>
            <a:gdLst>
              <a:gd name="T0" fmla="*/ 5 w 5"/>
              <a:gd name="T1" fmla="*/ 0 h 17"/>
              <a:gd name="T2" fmla="*/ 4 w 5"/>
              <a:gd name="T3" fmla="*/ 0 h 17"/>
              <a:gd name="T4" fmla="*/ 0 w 5"/>
              <a:gd name="T5" fmla="*/ 8 h 17"/>
              <a:gd name="T6" fmla="*/ 4 w 5"/>
              <a:gd name="T7" fmla="*/ 17 h 17"/>
              <a:gd name="T8" fmla="*/ 4 w 5"/>
              <a:gd name="T9" fmla="*/ 17 h 17"/>
              <a:gd name="T10" fmla="*/ 5 w 5"/>
              <a:gd name="T11" fmla="*/ 17 h 17"/>
              <a:gd name="T12" fmla="*/ 5 w 5"/>
              <a:gd name="T13" fmla="*/ 16 h 17"/>
              <a:gd name="T14" fmla="*/ 2 w 5"/>
              <a:gd name="T15" fmla="*/ 8 h 17"/>
              <a:gd name="T16" fmla="*/ 5 w 5"/>
              <a:gd name="T17" fmla="*/ 1 h 17"/>
              <a:gd name="T18" fmla="*/ 5 w 5"/>
              <a:gd name="T1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17">
                <a:moveTo>
                  <a:pt x="5" y="0"/>
                </a:moveTo>
                <a:cubicBezTo>
                  <a:pt x="4" y="0"/>
                  <a:pt x="4" y="0"/>
                  <a:pt x="4" y="0"/>
                </a:cubicBezTo>
                <a:cubicBezTo>
                  <a:pt x="2" y="2"/>
                  <a:pt x="0" y="5"/>
                  <a:pt x="0" y="8"/>
                </a:cubicBezTo>
                <a:cubicBezTo>
                  <a:pt x="0" y="11"/>
                  <a:pt x="2" y="15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3" y="14"/>
                  <a:pt x="2" y="11"/>
                  <a:pt x="2" y="8"/>
                </a:cubicBezTo>
                <a:cubicBezTo>
                  <a:pt x="2" y="5"/>
                  <a:pt x="3" y="3"/>
                  <a:pt x="5" y="1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57"/>
          <p:cNvSpPr>
            <a:spLocks noEditPoints="1"/>
          </p:cNvSpPr>
          <p:nvPr/>
        </p:nvSpPr>
        <p:spPr bwMode="auto">
          <a:xfrm>
            <a:off x="5356223" y="5070476"/>
            <a:ext cx="41275" cy="41275"/>
          </a:xfrm>
          <a:custGeom>
            <a:avLst/>
            <a:gdLst>
              <a:gd name="T0" fmla="*/ 2 w 26"/>
              <a:gd name="T1" fmla="*/ 14 h 26"/>
              <a:gd name="T2" fmla="*/ 0 w 26"/>
              <a:gd name="T3" fmla="*/ 14 h 26"/>
              <a:gd name="T4" fmla="*/ 0 w 26"/>
              <a:gd name="T5" fmla="*/ 14 h 26"/>
              <a:gd name="T6" fmla="*/ 0 w 26"/>
              <a:gd name="T7" fmla="*/ 14 h 26"/>
              <a:gd name="T8" fmla="*/ 0 w 26"/>
              <a:gd name="T9" fmla="*/ 17 h 26"/>
              <a:gd name="T10" fmla="*/ 0 w 26"/>
              <a:gd name="T11" fmla="*/ 19 h 26"/>
              <a:gd name="T12" fmla="*/ 10 w 26"/>
              <a:gd name="T13" fmla="*/ 26 h 26"/>
              <a:gd name="T14" fmla="*/ 12 w 26"/>
              <a:gd name="T15" fmla="*/ 24 h 26"/>
              <a:gd name="T16" fmla="*/ 5 w 26"/>
              <a:gd name="T17" fmla="*/ 17 h 26"/>
              <a:gd name="T18" fmla="*/ 2 w 26"/>
              <a:gd name="T19" fmla="*/ 14 h 26"/>
              <a:gd name="T20" fmla="*/ 26 w 26"/>
              <a:gd name="T21" fmla="*/ 12 h 26"/>
              <a:gd name="T22" fmla="*/ 12 w 26"/>
              <a:gd name="T23" fmla="*/ 26 h 26"/>
              <a:gd name="T24" fmla="*/ 12 w 26"/>
              <a:gd name="T25" fmla="*/ 26 h 26"/>
              <a:gd name="T26" fmla="*/ 26 w 26"/>
              <a:gd name="T27" fmla="*/ 12 h 26"/>
              <a:gd name="T28" fmla="*/ 17 w 26"/>
              <a:gd name="T29" fmla="*/ 0 h 26"/>
              <a:gd name="T30" fmla="*/ 14 w 26"/>
              <a:gd name="T31" fmla="*/ 0 h 26"/>
              <a:gd name="T32" fmla="*/ 14 w 26"/>
              <a:gd name="T33" fmla="*/ 2 h 26"/>
              <a:gd name="T34" fmla="*/ 17 w 26"/>
              <a:gd name="T35" fmla="*/ 5 h 26"/>
              <a:gd name="T36" fmla="*/ 24 w 26"/>
              <a:gd name="T37" fmla="*/ 10 h 26"/>
              <a:gd name="T38" fmla="*/ 26 w 26"/>
              <a:gd name="T39" fmla="*/ 7 h 26"/>
              <a:gd name="T40" fmla="*/ 19 w 26"/>
              <a:gd name="T41" fmla="*/ 0 h 26"/>
              <a:gd name="T42" fmla="*/ 17 w 26"/>
              <a:gd name="T4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" h="26">
                <a:moveTo>
                  <a:pt x="2" y="14"/>
                </a:moveTo>
                <a:lnTo>
                  <a:pt x="0" y="14"/>
                </a:lnTo>
                <a:lnTo>
                  <a:pt x="0" y="14"/>
                </a:lnTo>
                <a:lnTo>
                  <a:pt x="0" y="14"/>
                </a:lnTo>
                <a:lnTo>
                  <a:pt x="0" y="17"/>
                </a:lnTo>
                <a:lnTo>
                  <a:pt x="0" y="19"/>
                </a:lnTo>
                <a:lnTo>
                  <a:pt x="10" y="26"/>
                </a:lnTo>
                <a:lnTo>
                  <a:pt x="12" y="24"/>
                </a:lnTo>
                <a:lnTo>
                  <a:pt x="5" y="17"/>
                </a:lnTo>
                <a:lnTo>
                  <a:pt x="2" y="14"/>
                </a:lnTo>
                <a:close/>
                <a:moveTo>
                  <a:pt x="26" y="12"/>
                </a:moveTo>
                <a:lnTo>
                  <a:pt x="12" y="26"/>
                </a:lnTo>
                <a:lnTo>
                  <a:pt x="12" y="26"/>
                </a:lnTo>
                <a:lnTo>
                  <a:pt x="26" y="12"/>
                </a:lnTo>
                <a:close/>
                <a:moveTo>
                  <a:pt x="17" y="0"/>
                </a:moveTo>
                <a:lnTo>
                  <a:pt x="14" y="0"/>
                </a:lnTo>
                <a:lnTo>
                  <a:pt x="14" y="2"/>
                </a:lnTo>
                <a:lnTo>
                  <a:pt x="17" y="5"/>
                </a:lnTo>
                <a:lnTo>
                  <a:pt x="24" y="10"/>
                </a:lnTo>
                <a:lnTo>
                  <a:pt x="26" y="7"/>
                </a:lnTo>
                <a:lnTo>
                  <a:pt x="19" y="0"/>
                </a:lnTo>
                <a:lnTo>
                  <a:pt x="1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58"/>
          <p:cNvSpPr>
            <a:spLocks noEditPoints="1"/>
          </p:cNvSpPr>
          <p:nvPr/>
        </p:nvSpPr>
        <p:spPr bwMode="auto">
          <a:xfrm>
            <a:off x="5356223" y="5070476"/>
            <a:ext cx="41275" cy="41275"/>
          </a:xfrm>
          <a:custGeom>
            <a:avLst/>
            <a:gdLst>
              <a:gd name="T0" fmla="*/ 2 w 26"/>
              <a:gd name="T1" fmla="*/ 14 h 26"/>
              <a:gd name="T2" fmla="*/ 0 w 26"/>
              <a:gd name="T3" fmla="*/ 14 h 26"/>
              <a:gd name="T4" fmla="*/ 0 w 26"/>
              <a:gd name="T5" fmla="*/ 14 h 26"/>
              <a:gd name="T6" fmla="*/ 0 w 26"/>
              <a:gd name="T7" fmla="*/ 14 h 26"/>
              <a:gd name="T8" fmla="*/ 0 w 26"/>
              <a:gd name="T9" fmla="*/ 17 h 26"/>
              <a:gd name="T10" fmla="*/ 0 w 26"/>
              <a:gd name="T11" fmla="*/ 19 h 26"/>
              <a:gd name="T12" fmla="*/ 10 w 26"/>
              <a:gd name="T13" fmla="*/ 26 h 26"/>
              <a:gd name="T14" fmla="*/ 12 w 26"/>
              <a:gd name="T15" fmla="*/ 24 h 26"/>
              <a:gd name="T16" fmla="*/ 5 w 26"/>
              <a:gd name="T17" fmla="*/ 17 h 26"/>
              <a:gd name="T18" fmla="*/ 2 w 26"/>
              <a:gd name="T19" fmla="*/ 14 h 26"/>
              <a:gd name="T20" fmla="*/ 26 w 26"/>
              <a:gd name="T21" fmla="*/ 12 h 26"/>
              <a:gd name="T22" fmla="*/ 12 w 26"/>
              <a:gd name="T23" fmla="*/ 26 h 26"/>
              <a:gd name="T24" fmla="*/ 12 w 26"/>
              <a:gd name="T25" fmla="*/ 26 h 26"/>
              <a:gd name="T26" fmla="*/ 26 w 26"/>
              <a:gd name="T27" fmla="*/ 12 h 26"/>
              <a:gd name="T28" fmla="*/ 17 w 26"/>
              <a:gd name="T29" fmla="*/ 0 h 26"/>
              <a:gd name="T30" fmla="*/ 14 w 26"/>
              <a:gd name="T31" fmla="*/ 0 h 26"/>
              <a:gd name="T32" fmla="*/ 14 w 26"/>
              <a:gd name="T33" fmla="*/ 2 h 26"/>
              <a:gd name="T34" fmla="*/ 17 w 26"/>
              <a:gd name="T35" fmla="*/ 5 h 26"/>
              <a:gd name="T36" fmla="*/ 24 w 26"/>
              <a:gd name="T37" fmla="*/ 10 h 26"/>
              <a:gd name="T38" fmla="*/ 26 w 26"/>
              <a:gd name="T39" fmla="*/ 7 h 26"/>
              <a:gd name="T40" fmla="*/ 19 w 26"/>
              <a:gd name="T41" fmla="*/ 0 h 26"/>
              <a:gd name="T42" fmla="*/ 17 w 26"/>
              <a:gd name="T4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" h="26">
                <a:moveTo>
                  <a:pt x="2" y="14"/>
                </a:moveTo>
                <a:lnTo>
                  <a:pt x="0" y="14"/>
                </a:lnTo>
                <a:lnTo>
                  <a:pt x="0" y="14"/>
                </a:lnTo>
                <a:lnTo>
                  <a:pt x="0" y="14"/>
                </a:lnTo>
                <a:lnTo>
                  <a:pt x="0" y="17"/>
                </a:lnTo>
                <a:lnTo>
                  <a:pt x="0" y="19"/>
                </a:lnTo>
                <a:lnTo>
                  <a:pt x="10" y="26"/>
                </a:lnTo>
                <a:lnTo>
                  <a:pt x="12" y="24"/>
                </a:lnTo>
                <a:lnTo>
                  <a:pt x="5" y="17"/>
                </a:lnTo>
                <a:lnTo>
                  <a:pt x="2" y="14"/>
                </a:lnTo>
                <a:moveTo>
                  <a:pt x="26" y="12"/>
                </a:moveTo>
                <a:lnTo>
                  <a:pt x="12" y="26"/>
                </a:lnTo>
                <a:lnTo>
                  <a:pt x="12" y="26"/>
                </a:lnTo>
                <a:lnTo>
                  <a:pt x="26" y="12"/>
                </a:lnTo>
                <a:moveTo>
                  <a:pt x="17" y="0"/>
                </a:moveTo>
                <a:lnTo>
                  <a:pt x="14" y="0"/>
                </a:lnTo>
                <a:lnTo>
                  <a:pt x="14" y="2"/>
                </a:lnTo>
                <a:lnTo>
                  <a:pt x="17" y="5"/>
                </a:lnTo>
                <a:lnTo>
                  <a:pt x="24" y="10"/>
                </a:lnTo>
                <a:lnTo>
                  <a:pt x="26" y="7"/>
                </a:lnTo>
                <a:lnTo>
                  <a:pt x="19" y="0"/>
                </a:lnTo>
                <a:lnTo>
                  <a:pt x="17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59"/>
          <p:cNvSpPr/>
          <p:nvPr/>
        </p:nvSpPr>
        <p:spPr bwMode="auto">
          <a:xfrm>
            <a:off x="5367336" y="5081589"/>
            <a:ext cx="147638" cy="147638"/>
          </a:xfrm>
          <a:custGeom>
            <a:avLst/>
            <a:gdLst>
              <a:gd name="T0" fmla="*/ 24 w 93"/>
              <a:gd name="T1" fmla="*/ 0 h 93"/>
              <a:gd name="T2" fmla="*/ 22 w 93"/>
              <a:gd name="T3" fmla="*/ 0 h 93"/>
              <a:gd name="T4" fmla="*/ 19 w 93"/>
              <a:gd name="T5" fmla="*/ 0 h 93"/>
              <a:gd name="T6" fmla="*/ 17 w 93"/>
              <a:gd name="T7" fmla="*/ 3 h 93"/>
              <a:gd name="T8" fmla="*/ 5 w 93"/>
              <a:gd name="T9" fmla="*/ 17 h 93"/>
              <a:gd name="T10" fmla="*/ 3 w 93"/>
              <a:gd name="T11" fmla="*/ 19 h 93"/>
              <a:gd name="T12" fmla="*/ 0 w 93"/>
              <a:gd name="T13" fmla="*/ 19 h 93"/>
              <a:gd name="T14" fmla="*/ 0 w 93"/>
              <a:gd name="T15" fmla="*/ 22 h 93"/>
              <a:gd name="T16" fmla="*/ 0 w 93"/>
              <a:gd name="T17" fmla="*/ 24 h 93"/>
              <a:gd name="T18" fmla="*/ 69 w 93"/>
              <a:gd name="T19" fmla="*/ 93 h 93"/>
              <a:gd name="T20" fmla="*/ 71 w 93"/>
              <a:gd name="T21" fmla="*/ 93 h 93"/>
              <a:gd name="T22" fmla="*/ 71 w 93"/>
              <a:gd name="T23" fmla="*/ 93 h 93"/>
              <a:gd name="T24" fmla="*/ 93 w 93"/>
              <a:gd name="T25" fmla="*/ 71 h 93"/>
              <a:gd name="T26" fmla="*/ 93 w 93"/>
              <a:gd name="T27" fmla="*/ 69 h 93"/>
              <a:gd name="T28" fmla="*/ 86 w 93"/>
              <a:gd name="T29" fmla="*/ 62 h 93"/>
              <a:gd name="T30" fmla="*/ 86 w 93"/>
              <a:gd name="T31" fmla="*/ 64 h 93"/>
              <a:gd name="T32" fmla="*/ 86 w 93"/>
              <a:gd name="T33" fmla="*/ 67 h 93"/>
              <a:gd name="T34" fmla="*/ 88 w 93"/>
              <a:gd name="T35" fmla="*/ 69 h 93"/>
              <a:gd name="T36" fmla="*/ 71 w 93"/>
              <a:gd name="T37" fmla="*/ 88 h 93"/>
              <a:gd name="T38" fmla="*/ 67 w 93"/>
              <a:gd name="T39" fmla="*/ 83 h 93"/>
              <a:gd name="T40" fmla="*/ 64 w 93"/>
              <a:gd name="T41" fmla="*/ 86 h 93"/>
              <a:gd name="T42" fmla="*/ 64 w 93"/>
              <a:gd name="T43" fmla="*/ 86 h 93"/>
              <a:gd name="T44" fmla="*/ 62 w 93"/>
              <a:gd name="T45" fmla="*/ 86 h 93"/>
              <a:gd name="T46" fmla="*/ 62 w 93"/>
              <a:gd name="T47" fmla="*/ 83 h 93"/>
              <a:gd name="T48" fmla="*/ 64 w 93"/>
              <a:gd name="T49" fmla="*/ 81 h 93"/>
              <a:gd name="T50" fmla="*/ 10 w 93"/>
              <a:gd name="T51" fmla="*/ 29 h 93"/>
              <a:gd name="T52" fmla="*/ 10 w 93"/>
              <a:gd name="T53" fmla="*/ 29 h 93"/>
              <a:gd name="T54" fmla="*/ 7 w 93"/>
              <a:gd name="T55" fmla="*/ 31 h 93"/>
              <a:gd name="T56" fmla="*/ 7 w 93"/>
              <a:gd name="T57" fmla="*/ 29 h 93"/>
              <a:gd name="T58" fmla="*/ 7 w 93"/>
              <a:gd name="T59" fmla="*/ 26 h 93"/>
              <a:gd name="T60" fmla="*/ 7 w 93"/>
              <a:gd name="T61" fmla="*/ 26 h 93"/>
              <a:gd name="T62" fmla="*/ 3 w 93"/>
              <a:gd name="T63" fmla="*/ 22 h 93"/>
              <a:gd name="T64" fmla="*/ 5 w 93"/>
              <a:gd name="T65" fmla="*/ 19 h 93"/>
              <a:gd name="T66" fmla="*/ 19 w 93"/>
              <a:gd name="T67" fmla="*/ 5 h 93"/>
              <a:gd name="T68" fmla="*/ 22 w 93"/>
              <a:gd name="T69" fmla="*/ 3 h 93"/>
              <a:gd name="T70" fmla="*/ 26 w 93"/>
              <a:gd name="T71" fmla="*/ 7 h 93"/>
              <a:gd name="T72" fmla="*/ 29 w 93"/>
              <a:gd name="T73" fmla="*/ 7 h 93"/>
              <a:gd name="T74" fmla="*/ 31 w 93"/>
              <a:gd name="T75" fmla="*/ 7 h 93"/>
              <a:gd name="T76" fmla="*/ 31 w 93"/>
              <a:gd name="T77" fmla="*/ 10 h 93"/>
              <a:gd name="T78" fmla="*/ 29 w 93"/>
              <a:gd name="T79" fmla="*/ 10 h 93"/>
              <a:gd name="T80" fmla="*/ 83 w 93"/>
              <a:gd name="T81" fmla="*/ 64 h 93"/>
              <a:gd name="T82" fmla="*/ 83 w 93"/>
              <a:gd name="T83" fmla="*/ 62 h 93"/>
              <a:gd name="T84" fmla="*/ 86 w 93"/>
              <a:gd name="T85" fmla="*/ 62 h 93"/>
              <a:gd name="T86" fmla="*/ 24 w 93"/>
              <a:gd name="T8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3" h="93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17" y="3"/>
                </a:lnTo>
                <a:lnTo>
                  <a:pt x="5" y="17"/>
                </a:lnTo>
                <a:lnTo>
                  <a:pt x="3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69" y="93"/>
                </a:lnTo>
                <a:lnTo>
                  <a:pt x="71" y="93"/>
                </a:lnTo>
                <a:lnTo>
                  <a:pt x="71" y="93"/>
                </a:lnTo>
                <a:lnTo>
                  <a:pt x="93" y="71"/>
                </a:lnTo>
                <a:lnTo>
                  <a:pt x="93" y="69"/>
                </a:lnTo>
                <a:lnTo>
                  <a:pt x="86" y="62"/>
                </a:lnTo>
                <a:lnTo>
                  <a:pt x="86" y="64"/>
                </a:lnTo>
                <a:lnTo>
                  <a:pt x="86" y="67"/>
                </a:lnTo>
                <a:lnTo>
                  <a:pt x="88" y="69"/>
                </a:lnTo>
                <a:lnTo>
                  <a:pt x="71" y="88"/>
                </a:lnTo>
                <a:lnTo>
                  <a:pt x="67" y="83"/>
                </a:lnTo>
                <a:lnTo>
                  <a:pt x="64" y="86"/>
                </a:lnTo>
                <a:lnTo>
                  <a:pt x="64" y="86"/>
                </a:lnTo>
                <a:lnTo>
                  <a:pt x="62" y="86"/>
                </a:lnTo>
                <a:lnTo>
                  <a:pt x="62" y="83"/>
                </a:lnTo>
                <a:lnTo>
                  <a:pt x="64" y="81"/>
                </a:lnTo>
                <a:lnTo>
                  <a:pt x="10" y="29"/>
                </a:lnTo>
                <a:lnTo>
                  <a:pt x="10" y="29"/>
                </a:lnTo>
                <a:lnTo>
                  <a:pt x="7" y="31"/>
                </a:lnTo>
                <a:lnTo>
                  <a:pt x="7" y="29"/>
                </a:lnTo>
                <a:lnTo>
                  <a:pt x="7" y="26"/>
                </a:lnTo>
                <a:lnTo>
                  <a:pt x="7" y="26"/>
                </a:lnTo>
                <a:lnTo>
                  <a:pt x="3" y="22"/>
                </a:lnTo>
                <a:lnTo>
                  <a:pt x="5" y="19"/>
                </a:lnTo>
                <a:lnTo>
                  <a:pt x="19" y="5"/>
                </a:lnTo>
                <a:lnTo>
                  <a:pt x="22" y="3"/>
                </a:lnTo>
                <a:lnTo>
                  <a:pt x="26" y="7"/>
                </a:lnTo>
                <a:lnTo>
                  <a:pt x="29" y="7"/>
                </a:lnTo>
                <a:lnTo>
                  <a:pt x="31" y="7"/>
                </a:lnTo>
                <a:lnTo>
                  <a:pt x="31" y="10"/>
                </a:lnTo>
                <a:lnTo>
                  <a:pt x="29" y="10"/>
                </a:lnTo>
                <a:lnTo>
                  <a:pt x="83" y="64"/>
                </a:lnTo>
                <a:lnTo>
                  <a:pt x="83" y="62"/>
                </a:lnTo>
                <a:lnTo>
                  <a:pt x="86" y="62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60"/>
          <p:cNvSpPr/>
          <p:nvPr/>
        </p:nvSpPr>
        <p:spPr bwMode="auto">
          <a:xfrm>
            <a:off x="5367336" y="5081589"/>
            <a:ext cx="147638" cy="147638"/>
          </a:xfrm>
          <a:custGeom>
            <a:avLst/>
            <a:gdLst>
              <a:gd name="T0" fmla="*/ 24 w 93"/>
              <a:gd name="T1" fmla="*/ 0 h 93"/>
              <a:gd name="T2" fmla="*/ 22 w 93"/>
              <a:gd name="T3" fmla="*/ 0 h 93"/>
              <a:gd name="T4" fmla="*/ 19 w 93"/>
              <a:gd name="T5" fmla="*/ 0 h 93"/>
              <a:gd name="T6" fmla="*/ 17 w 93"/>
              <a:gd name="T7" fmla="*/ 3 h 93"/>
              <a:gd name="T8" fmla="*/ 5 w 93"/>
              <a:gd name="T9" fmla="*/ 17 h 93"/>
              <a:gd name="T10" fmla="*/ 3 w 93"/>
              <a:gd name="T11" fmla="*/ 19 h 93"/>
              <a:gd name="T12" fmla="*/ 0 w 93"/>
              <a:gd name="T13" fmla="*/ 19 h 93"/>
              <a:gd name="T14" fmla="*/ 0 w 93"/>
              <a:gd name="T15" fmla="*/ 22 h 93"/>
              <a:gd name="T16" fmla="*/ 0 w 93"/>
              <a:gd name="T17" fmla="*/ 24 h 93"/>
              <a:gd name="T18" fmla="*/ 69 w 93"/>
              <a:gd name="T19" fmla="*/ 93 h 93"/>
              <a:gd name="T20" fmla="*/ 71 w 93"/>
              <a:gd name="T21" fmla="*/ 93 h 93"/>
              <a:gd name="T22" fmla="*/ 71 w 93"/>
              <a:gd name="T23" fmla="*/ 93 h 93"/>
              <a:gd name="T24" fmla="*/ 93 w 93"/>
              <a:gd name="T25" fmla="*/ 71 h 93"/>
              <a:gd name="T26" fmla="*/ 93 w 93"/>
              <a:gd name="T27" fmla="*/ 69 h 93"/>
              <a:gd name="T28" fmla="*/ 86 w 93"/>
              <a:gd name="T29" fmla="*/ 62 h 93"/>
              <a:gd name="T30" fmla="*/ 86 w 93"/>
              <a:gd name="T31" fmla="*/ 64 h 93"/>
              <a:gd name="T32" fmla="*/ 86 w 93"/>
              <a:gd name="T33" fmla="*/ 67 h 93"/>
              <a:gd name="T34" fmla="*/ 88 w 93"/>
              <a:gd name="T35" fmla="*/ 69 h 93"/>
              <a:gd name="T36" fmla="*/ 71 w 93"/>
              <a:gd name="T37" fmla="*/ 88 h 93"/>
              <a:gd name="T38" fmla="*/ 67 w 93"/>
              <a:gd name="T39" fmla="*/ 83 h 93"/>
              <a:gd name="T40" fmla="*/ 64 w 93"/>
              <a:gd name="T41" fmla="*/ 86 h 93"/>
              <a:gd name="T42" fmla="*/ 64 w 93"/>
              <a:gd name="T43" fmla="*/ 86 h 93"/>
              <a:gd name="T44" fmla="*/ 62 w 93"/>
              <a:gd name="T45" fmla="*/ 86 h 93"/>
              <a:gd name="T46" fmla="*/ 62 w 93"/>
              <a:gd name="T47" fmla="*/ 83 h 93"/>
              <a:gd name="T48" fmla="*/ 64 w 93"/>
              <a:gd name="T49" fmla="*/ 81 h 93"/>
              <a:gd name="T50" fmla="*/ 10 w 93"/>
              <a:gd name="T51" fmla="*/ 29 h 93"/>
              <a:gd name="T52" fmla="*/ 10 w 93"/>
              <a:gd name="T53" fmla="*/ 29 h 93"/>
              <a:gd name="T54" fmla="*/ 7 w 93"/>
              <a:gd name="T55" fmla="*/ 31 h 93"/>
              <a:gd name="T56" fmla="*/ 7 w 93"/>
              <a:gd name="T57" fmla="*/ 29 h 93"/>
              <a:gd name="T58" fmla="*/ 7 w 93"/>
              <a:gd name="T59" fmla="*/ 26 h 93"/>
              <a:gd name="T60" fmla="*/ 7 w 93"/>
              <a:gd name="T61" fmla="*/ 26 h 93"/>
              <a:gd name="T62" fmla="*/ 3 w 93"/>
              <a:gd name="T63" fmla="*/ 22 h 93"/>
              <a:gd name="T64" fmla="*/ 5 w 93"/>
              <a:gd name="T65" fmla="*/ 19 h 93"/>
              <a:gd name="T66" fmla="*/ 19 w 93"/>
              <a:gd name="T67" fmla="*/ 5 h 93"/>
              <a:gd name="T68" fmla="*/ 22 w 93"/>
              <a:gd name="T69" fmla="*/ 3 h 93"/>
              <a:gd name="T70" fmla="*/ 26 w 93"/>
              <a:gd name="T71" fmla="*/ 7 h 93"/>
              <a:gd name="T72" fmla="*/ 29 w 93"/>
              <a:gd name="T73" fmla="*/ 7 h 93"/>
              <a:gd name="T74" fmla="*/ 31 w 93"/>
              <a:gd name="T75" fmla="*/ 7 h 93"/>
              <a:gd name="T76" fmla="*/ 31 w 93"/>
              <a:gd name="T77" fmla="*/ 10 h 93"/>
              <a:gd name="T78" fmla="*/ 29 w 93"/>
              <a:gd name="T79" fmla="*/ 10 h 93"/>
              <a:gd name="T80" fmla="*/ 83 w 93"/>
              <a:gd name="T81" fmla="*/ 64 h 93"/>
              <a:gd name="T82" fmla="*/ 83 w 93"/>
              <a:gd name="T83" fmla="*/ 62 h 93"/>
              <a:gd name="T84" fmla="*/ 86 w 93"/>
              <a:gd name="T85" fmla="*/ 62 h 93"/>
              <a:gd name="T86" fmla="*/ 24 w 93"/>
              <a:gd name="T8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3" h="93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17" y="3"/>
                </a:lnTo>
                <a:lnTo>
                  <a:pt x="5" y="17"/>
                </a:lnTo>
                <a:lnTo>
                  <a:pt x="3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69" y="93"/>
                </a:lnTo>
                <a:lnTo>
                  <a:pt x="71" y="93"/>
                </a:lnTo>
                <a:lnTo>
                  <a:pt x="71" y="93"/>
                </a:lnTo>
                <a:lnTo>
                  <a:pt x="93" y="71"/>
                </a:lnTo>
                <a:lnTo>
                  <a:pt x="93" y="69"/>
                </a:lnTo>
                <a:lnTo>
                  <a:pt x="86" y="62"/>
                </a:lnTo>
                <a:lnTo>
                  <a:pt x="86" y="64"/>
                </a:lnTo>
                <a:lnTo>
                  <a:pt x="86" y="67"/>
                </a:lnTo>
                <a:lnTo>
                  <a:pt x="88" y="69"/>
                </a:lnTo>
                <a:lnTo>
                  <a:pt x="71" y="88"/>
                </a:lnTo>
                <a:lnTo>
                  <a:pt x="67" y="83"/>
                </a:lnTo>
                <a:lnTo>
                  <a:pt x="64" y="86"/>
                </a:lnTo>
                <a:lnTo>
                  <a:pt x="64" y="86"/>
                </a:lnTo>
                <a:lnTo>
                  <a:pt x="62" y="86"/>
                </a:lnTo>
                <a:lnTo>
                  <a:pt x="62" y="83"/>
                </a:lnTo>
                <a:lnTo>
                  <a:pt x="64" y="81"/>
                </a:lnTo>
                <a:lnTo>
                  <a:pt x="10" y="29"/>
                </a:lnTo>
                <a:lnTo>
                  <a:pt x="10" y="29"/>
                </a:lnTo>
                <a:lnTo>
                  <a:pt x="7" y="31"/>
                </a:lnTo>
                <a:lnTo>
                  <a:pt x="7" y="29"/>
                </a:lnTo>
                <a:lnTo>
                  <a:pt x="7" y="26"/>
                </a:lnTo>
                <a:lnTo>
                  <a:pt x="7" y="26"/>
                </a:lnTo>
                <a:lnTo>
                  <a:pt x="3" y="22"/>
                </a:lnTo>
                <a:lnTo>
                  <a:pt x="5" y="19"/>
                </a:lnTo>
                <a:lnTo>
                  <a:pt x="19" y="5"/>
                </a:lnTo>
                <a:lnTo>
                  <a:pt x="22" y="3"/>
                </a:lnTo>
                <a:lnTo>
                  <a:pt x="26" y="7"/>
                </a:lnTo>
                <a:lnTo>
                  <a:pt x="29" y="7"/>
                </a:lnTo>
                <a:lnTo>
                  <a:pt x="31" y="7"/>
                </a:lnTo>
                <a:lnTo>
                  <a:pt x="31" y="10"/>
                </a:lnTo>
                <a:lnTo>
                  <a:pt x="29" y="10"/>
                </a:lnTo>
                <a:lnTo>
                  <a:pt x="83" y="64"/>
                </a:lnTo>
                <a:lnTo>
                  <a:pt x="83" y="62"/>
                </a:lnTo>
                <a:lnTo>
                  <a:pt x="86" y="62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61"/>
          <p:cNvSpPr/>
          <p:nvPr/>
        </p:nvSpPr>
        <p:spPr bwMode="auto">
          <a:xfrm>
            <a:off x="5378448" y="5092701"/>
            <a:ext cx="38100" cy="38100"/>
          </a:xfrm>
          <a:custGeom>
            <a:avLst/>
            <a:gdLst>
              <a:gd name="T0" fmla="*/ 24 w 24"/>
              <a:gd name="T1" fmla="*/ 0 h 24"/>
              <a:gd name="T2" fmla="*/ 22 w 24"/>
              <a:gd name="T3" fmla="*/ 0 h 24"/>
              <a:gd name="T4" fmla="*/ 19 w 24"/>
              <a:gd name="T5" fmla="*/ 0 h 24"/>
              <a:gd name="T6" fmla="*/ 0 w 24"/>
              <a:gd name="T7" fmla="*/ 19 h 24"/>
              <a:gd name="T8" fmla="*/ 0 w 24"/>
              <a:gd name="T9" fmla="*/ 19 h 24"/>
              <a:gd name="T10" fmla="*/ 0 w 24"/>
              <a:gd name="T11" fmla="*/ 22 h 24"/>
              <a:gd name="T12" fmla="*/ 0 w 24"/>
              <a:gd name="T13" fmla="*/ 24 h 24"/>
              <a:gd name="T14" fmla="*/ 3 w 24"/>
              <a:gd name="T15" fmla="*/ 22 h 24"/>
              <a:gd name="T16" fmla="*/ 3 w 24"/>
              <a:gd name="T17" fmla="*/ 22 h 24"/>
              <a:gd name="T18" fmla="*/ 22 w 24"/>
              <a:gd name="T19" fmla="*/ 3 h 24"/>
              <a:gd name="T20" fmla="*/ 24 w 24"/>
              <a:gd name="T21" fmla="*/ 3 h 24"/>
              <a:gd name="T22" fmla="*/ 24 w 24"/>
              <a:gd name="T2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0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3" y="22"/>
                </a:lnTo>
                <a:lnTo>
                  <a:pt x="3" y="22"/>
                </a:lnTo>
                <a:lnTo>
                  <a:pt x="22" y="3"/>
                </a:lnTo>
                <a:lnTo>
                  <a:pt x="24" y="3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62"/>
          <p:cNvSpPr/>
          <p:nvPr/>
        </p:nvSpPr>
        <p:spPr bwMode="auto">
          <a:xfrm>
            <a:off x="5378448" y="5092701"/>
            <a:ext cx="38100" cy="38100"/>
          </a:xfrm>
          <a:custGeom>
            <a:avLst/>
            <a:gdLst>
              <a:gd name="T0" fmla="*/ 24 w 24"/>
              <a:gd name="T1" fmla="*/ 0 h 24"/>
              <a:gd name="T2" fmla="*/ 22 w 24"/>
              <a:gd name="T3" fmla="*/ 0 h 24"/>
              <a:gd name="T4" fmla="*/ 19 w 24"/>
              <a:gd name="T5" fmla="*/ 0 h 24"/>
              <a:gd name="T6" fmla="*/ 0 w 24"/>
              <a:gd name="T7" fmla="*/ 19 h 24"/>
              <a:gd name="T8" fmla="*/ 0 w 24"/>
              <a:gd name="T9" fmla="*/ 19 h 24"/>
              <a:gd name="T10" fmla="*/ 0 w 24"/>
              <a:gd name="T11" fmla="*/ 22 h 24"/>
              <a:gd name="T12" fmla="*/ 0 w 24"/>
              <a:gd name="T13" fmla="*/ 24 h 24"/>
              <a:gd name="T14" fmla="*/ 3 w 24"/>
              <a:gd name="T15" fmla="*/ 22 h 24"/>
              <a:gd name="T16" fmla="*/ 3 w 24"/>
              <a:gd name="T17" fmla="*/ 22 h 24"/>
              <a:gd name="T18" fmla="*/ 22 w 24"/>
              <a:gd name="T19" fmla="*/ 3 h 24"/>
              <a:gd name="T20" fmla="*/ 24 w 24"/>
              <a:gd name="T21" fmla="*/ 3 h 24"/>
              <a:gd name="T22" fmla="*/ 24 w 24"/>
              <a:gd name="T2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0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3" y="22"/>
                </a:lnTo>
                <a:lnTo>
                  <a:pt x="3" y="22"/>
                </a:lnTo>
                <a:lnTo>
                  <a:pt x="22" y="3"/>
                </a:lnTo>
                <a:lnTo>
                  <a:pt x="24" y="3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63"/>
          <p:cNvSpPr/>
          <p:nvPr/>
        </p:nvSpPr>
        <p:spPr bwMode="auto">
          <a:xfrm>
            <a:off x="5465761" y="5180014"/>
            <a:ext cx="38100" cy="38100"/>
          </a:xfrm>
          <a:custGeom>
            <a:avLst/>
            <a:gdLst>
              <a:gd name="T0" fmla="*/ 24 w 24"/>
              <a:gd name="T1" fmla="*/ 0 h 24"/>
              <a:gd name="T2" fmla="*/ 24 w 24"/>
              <a:gd name="T3" fmla="*/ 0 h 24"/>
              <a:gd name="T4" fmla="*/ 21 w 24"/>
              <a:gd name="T5" fmla="*/ 0 h 24"/>
              <a:gd name="T6" fmla="*/ 21 w 24"/>
              <a:gd name="T7" fmla="*/ 2 h 24"/>
              <a:gd name="T8" fmla="*/ 2 w 24"/>
              <a:gd name="T9" fmla="*/ 19 h 24"/>
              <a:gd name="T10" fmla="*/ 0 w 24"/>
              <a:gd name="T11" fmla="*/ 21 h 24"/>
              <a:gd name="T12" fmla="*/ 0 w 24"/>
              <a:gd name="T13" fmla="*/ 24 h 24"/>
              <a:gd name="T14" fmla="*/ 2 w 24"/>
              <a:gd name="T15" fmla="*/ 24 h 24"/>
              <a:gd name="T16" fmla="*/ 2 w 24"/>
              <a:gd name="T17" fmla="*/ 24 h 24"/>
              <a:gd name="T18" fmla="*/ 5 w 24"/>
              <a:gd name="T19" fmla="*/ 21 h 24"/>
              <a:gd name="T20" fmla="*/ 24 w 24"/>
              <a:gd name="T21" fmla="*/ 5 h 24"/>
              <a:gd name="T22" fmla="*/ 24 w 24"/>
              <a:gd name="T23" fmla="*/ 2 h 24"/>
              <a:gd name="T24" fmla="*/ 24 w 24"/>
              <a:gd name="T25" fmla="*/ 0 h 24"/>
              <a:gd name="T26" fmla="*/ 24 w 24"/>
              <a:gd name="T2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4" y="0"/>
                </a:lnTo>
                <a:lnTo>
                  <a:pt x="21" y="0"/>
                </a:lnTo>
                <a:lnTo>
                  <a:pt x="21" y="2"/>
                </a:lnTo>
                <a:lnTo>
                  <a:pt x="2" y="19"/>
                </a:lnTo>
                <a:lnTo>
                  <a:pt x="0" y="21"/>
                </a:lnTo>
                <a:lnTo>
                  <a:pt x="0" y="24"/>
                </a:lnTo>
                <a:lnTo>
                  <a:pt x="2" y="24"/>
                </a:lnTo>
                <a:lnTo>
                  <a:pt x="2" y="24"/>
                </a:lnTo>
                <a:lnTo>
                  <a:pt x="5" y="21"/>
                </a:lnTo>
                <a:lnTo>
                  <a:pt x="24" y="5"/>
                </a:lnTo>
                <a:lnTo>
                  <a:pt x="24" y="2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64"/>
          <p:cNvSpPr/>
          <p:nvPr/>
        </p:nvSpPr>
        <p:spPr bwMode="auto">
          <a:xfrm>
            <a:off x="5465761" y="5180014"/>
            <a:ext cx="38100" cy="38100"/>
          </a:xfrm>
          <a:custGeom>
            <a:avLst/>
            <a:gdLst>
              <a:gd name="T0" fmla="*/ 24 w 24"/>
              <a:gd name="T1" fmla="*/ 0 h 24"/>
              <a:gd name="T2" fmla="*/ 24 w 24"/>
              <a:gd name="T3" fmla="*/ 0 h 24"/>
              <a:gd name="T4" fmla="*/ 21 w 24"/>
              <a:gd name="T5" fmla="*/ 0 h 24"/>
              <a:gd name="T6" fmla="*/ 21 w 24"/>
              <a:gd name="T7" fmla="*/ 2 h 24"/>
              <a:gd name="T8" fmla="*/ 2 w 24"/>
              <a:gd name="T9" fmla="*/ 19 h 24"/>
              <a:gd name="T10" fmla="*/ 0 w 24"/>
              <a:gd name="T11" fmla="*/ 21 h 24"/>
              <a:gd name="T12" fmla="*/ 0 w 24"/>
              <a:gd name="T13" fmla="*/ 24 h 24"/>
              <a:gd name="T14" fmla="*/ 2 w 24"/>
              <a:gd name="T15" fmla="*/ 24 h 24"/>
              <a:gd name="T16" fmla="*/ 2 w 24"/>
              <a:gd name="T17" fmla="*/ 24 h 24"/>
              <a:gd name="T18" fmla="*/ 5 w 24"/>
              <a:gd name="T19" fmla="*/ 21 h 24"/>
              <a:gd name="T20" fmla="*/ 24 w 24"/>
              <a:gd name="T21" fmla="*/ 5 h 24"/>
              <a:gd name="T22" fmla="*/ 24 w 24"/>
              <a:gd name="T23" fmla="*/ 2 h 24"/>
              <a:gd name="T24" fmla="*/ 24 w 24"/>
              <a:gd name="T25" fmla="*/ 0 h 24"/>
              <a:gd name="T26" fmla="*/ 24 w 24"/>
              <a:gd name="T2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4" y="0"/>
                </a:lnTo>
                <a:lnTo>
                  <a:pt x="21" y="0"/>
                </a:lnTo>
                <a:lnTo>
                  <a:pt x="21" y="2"/>
                </a:lnTo>
                <a:lnTo>
                  <a:pt x="2" y="19"/>
                </a:lnTo>
                <a:lnTo>
                  <a:pt x="0" y="21"/>
                </a:lnTo>
                <a:lnTo>
                  <a:pt x="0" y="24"/>
                </a:lnTo>
                <a:lnTo>
                  <a:pt x="2" y="24"/>
                </a:lnTo>
                <a:lnTo>
                  <a:pt x="2" y="24"/>
                </a:lnTo>
                <a:lnTo>
                  <a:pt x="5" y="21"/>
                </a:lnTo>
                <a:lnTo>
                  <a:pt x="24" y="5"/>
                </a:lnTo>
                <a:lnTo>
                  <a:pt x="24" y="2"/>
                </a:lnTo>
                <a:lnTo>
                  <a:pt x="24" y="0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69"/>
          <p:cNvSpPr>
            <a:spLocks noEditPoints="1"/>
          </p:cNvSpPr>
          <p:nvPr/>
        </p:nvSpPr>
        <p:spPr bwMode="auto">
          <a:xfrm>
            <a:off x="7439023" y="3370264"/>
            <a:ext cx="106363" cy="150813"/>
          </a:xfrm>
          <a:custGeom>
            <a:avLst/>
            <a:gdLst>
              <a:gd name="T0" fmla="*/ 6 w 28"/>
              <a:gd name="T1" fmla="*/ 37 h 40"/>
              <a:gd name="T2" fmla="*/ 3 w 28"/>
              <a:gd name="T3" fmla="*/ 34 h 40"/>
              <a:gd name="T4" fmla="*/ 3 w 28"/>
              <a:gd name="T5" fmla="*/ 6 h 40"/>
              <a:gd name="T6" fmla="*/ 6 w 28"/>
              <a:gd name="T7" fmla="*/ 3 h 40"/>
              <a:gd name="T8" fmla="*/ 21 w 28"/>
              <a:gd name="T9" fmla="*/ 3 h 40"/>
              <a:gd name="T10" fmla="*/ 24 w 28"/>
              <a:gd name="T11" fmla="*/ 6 h 40"/>
              <a:gd name="T12" fmla="*/ 24 w 28"/>
              <a:gd name="T13" fmla="*/ 34 h 40"/>
              <a:gd name="T14" fmla="*/ 21 w 28"/>
              <a:gd name="T15" fmla="*/ 37 h 40"/>
              <a:gd name="T16" fmla="*/ 6 w 28"/>
              <a:gd name="T17" fmla="*/ 37 h 40"/>
              <a:gd name="T18" fmla="*/ 21 w 28"/>
              <a:gd name="T19" fmla="*/ 0 h 40"/>
              <a:gd name="T20" fmla="*/ 6 w 28"/>
              <a:gd name="T21" fmla="*/ 0 h 40"/>
              <a:gd name="T22" fmla="*/ 0 w 28"/>
              <a:gd name="T23" fmla="*/ 6 h 40"/>
              <a:gd name="T24" fmla="*/ 0 w 28"/>
              <a:gd name="T25" fmla="*/ 34 h 40"/>
              <a:gd name="T26" fmla="*/ 6 w 28"/>
              <a:gd name="T27" fmla="*/ 40 h 40"/>
              <a:gd name="T28" fmla="*/ 21 w 28"/>
              <a:gd name="T29" fmla="*/ 40 h 40"/>
              <a:gd name="T30" fmla="*/ 28 w 28"/>
              <a:gd name="T31" fmla="*/ 34 h 40"/>
              <a:gd name="T32" fmla="*/ 28 w 28"/>
              <a:gd name="T33" fmla="*/ 6 h 40"/>
              <a:gd name="T34" fmla="*/ 21 w 28"/>
              <a:gd name="T3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3" y="36"/>
                  <a:pt x="3" y="34"/>
                </a:cubicBezTo>
                <a:cubicBezTo>
                  <a:pt x="3" y="6"/>
                  <a:pt x="3" y="6"/>
                  <a:pt x="3" y="6"/>
                </a:cubicBezTo>
                <a:cubicBezTo>
                  <a:pt x="3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70"/>
          <p:cNvSpPr/>
          <p:nvPr/>
        </p:nvSpPr>
        <p:spPr bwMode="auto">
          <a:xfrm>
            <a:off x="7570786" y="3370264"/>
            <a:ext cx="106363" cy="150813"/>
          </a:xfrm>
          <a:custGeom>
            <a:avLst/>
            <a:gdLst>
              <a:gd name="T0" fmla="*/ 21 w 28"/>
              <a:gd name="T1" fmla="*/ 0 h 40"/>
              <a:gd name="T2" fmla="*/ 6 w 28"/>
              <a:gd name="T3" fmla="*/ 0 h 40"/>
              <a:gd name="T4" fmla="*/ 0 w 28"/>
              <a:gd name="T5" fmla="*/ 6 h 40"/>
              <a:gd name="T6" fmla="*/ 0 w 28"/>
              <a:gd name="T7" fmla="*/ 11 h 40"/>
              <a:gd name="T8" fmla="*/ 1 w 28"/>
              <a:gd name="T9" fmla="*/ 12 h 40"/>
              <a:gd name="T10" fmla="*/ 2 w 28"/>
              <a:gd name="T11" fmla="*/ 12 h 40"/>
              <a:gd name="T12" fmla="*/ 4 w 28"/>
              <a:gd name="T13" fmla="*/ 11 h 40"/>
              <a:gd name="T14" fmla="*/ 4 w 28"/>
              <a:gd name="T15" fmla="*/ 6 h 40"/>
              <a:gd name="T16" fmla="*/ 6 w 28"/>
              <a:gd name="T17" fmla="*/ 3 h 40"/>
              <a:gd name="T18" fmla="*/ 21 w 28"/>
              <a:gd name="T19" fmla="*/ 3 h 40"/>
              <a:gd name="T20" fmla="*/ 24 w 28"/>
              <a:gd name="T21" fmla="*/ 6 h 40"/>
              <a:gd name="T22" fmla="*/ 24 w 28"/>
              <a:gd name="T23" fmla="*/ 16 h 40"/>
              <a:gd name="T24" fmla="*/ 21 w 28"/>
              <a:gd name="T25" fmla="*/ 18 h 40"/>
              <a:gd name="T26" fmla="*/ 12 w 28"/>
              <a:gd name="T27" fmla="*/ 18 h 40"/>
              <a:gd name="T28" fmla="*/ 11 w 28"/>
              <a:gd name="T29" fmla="*/ 20 h 40"/>
              <a:gd name="T30" fmla="*/ 11 w 28"/>
              <a:gd name="T31" fmla="*/ 21 h 40"/>
              <a:gd name="T32" fmla="*/ 12 w 28"/>
              <a:gd name="T33" fmla="*/ 22 h 40"/>
              <a:gd name="T34" fmla="*/ 21 w 28"/>
              <a:gd name="T35" fmla="*/ 22 h 40"/>
              <a:gd name="T36" fmla="*/ 24 w 28"/>
              <a:gd name="T37" fmla="*/ 25 h 40"/>
              <a:gd name="T38" fmla="*/ 24 w 28"/>
              <a:gd name="T39" fmla="*/ 34 h 40"/>
              <a:gd name="T40" fmla="*/ 21 w 28"/>
              <a:gd name="T41" fmla="*/ 37 h 40"/>
              <a:gd name="T42" fmla="*/ 6 w 28"/>
              <a:gd name="T43" fmla="*/ 37 h 40"/>
              <a:gd name="T44" fmla="*/ 4 w 28"/>
              <a:gd name="T45" fmla="*/ 34 h 40"/>
              <a:gd name="T46" fmla="*/ 4 w 28"/>
              <a:gd name="T47" fmla="*/ 29 h 40"/>
              <a:gd name="T48" fmla="*/ 2 w 28"/>
              <a:gd name="T49" fmla="*/ 28 h 40"/>
              <a:gd name="T50" fmla="*/ 1 w 28"/>
              <a:gd name="T51" fmla="*/ 28 h 40"/>
              <a:gd name="T52" fmla="*/ 0 w 28"/>
              <a:gd name="T53" fmla="*/ 29 h 40"/>
              <a:gd name="T54" fmla="*/ 0 w 28"/>
              <a:gd name="T55" fmla="*/ 34 h 40"/>
              <a:gd name="T56" fmla="*/ 6 w 28"/>
              <a:gd name="T57" fmla="*/ 40 h 40"/>
              <a:gd name="T58" fmla="*/ 21 w 28"/>
              <a:gd name="T59" fmla="*/ 40 h 40"/>
              <a:gd name="T60" fmla="*/ 28 w 28"/>
              <a:gd name="T61" fmla="*/ 34 h 40"/>
              <a:gd name="T62" fmla="*/ 28 w 28"/>
              <a:gd name="T63" fmla="*/ 25 h 40"/>
              <a:gd name="T64" fmla="*/ 25 w 28"/>
              <a:gd name="T65" fmla="*/ 20 h 40"/>
              <a:gd name="T66" fmla="*/ 28 w 28"/>
              <a:gd name="T67" fmla="*/ 15 h 40"/>
              <a:gd name="T68" fmla="*/ 28 w 28"/>
              <a:gd name="T69" fmla="*/ 6 h 40"/>
              <a:gd name="T70" fmla="*/ 21 w 28"/>
              <a:gd name="T7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8" h="40"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2"/>
                  <a:pt x="1" y="12"/>
                </a:cubicBezTo>
                <a:cubicBezTo>
                  <a:pt x="2" y="12"/>
                  <a:pt x="2" y="12"/>
                  <a:pt x="2" y="12"/>
                </a:cubicBezTo>
                <a:cubicBezTo>
                  <a:pt x="3" y="12"/>
                  <a:pt x="4" y="11"/>
                  <a:pt x="4" y="11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8"/>
                  <a:pt x="23" y="18"/>
                  <a:pt x="21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1" y="19"/>
                  <a:pt x="11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2" y="22"/>
                  <a:pt x="12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3" y="22"/>
                  <a:pt x="24" y="23"/>
                  <a:pt x="24" y="25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4" y="37"/>
                  <a:pt x="4" y="36"/>
                  <a:pt x="4" y="34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9"/>
                  <a:pt x="3" y="28"/>
                  <a:pt x="2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9"/>
                  <a:pt x="0" y="29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7" y="21"/>
                  <a:pt x="25" y="20"/>
                </a:cubicBezTo>
                <a:cubicBezTo>
                  <a:pt x="27" y="19"/>
                  <a:pt x="28" y="18"/>
                  <a:pt x="28" y="1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71"/>
          <p:cNvSpPr>
            <a:spLocks noEditPoints="1"/>
          </p:cNvSpPr>
          <p:nvPr/>
        </p:nvSpPr>
        <p:spPr bwMode="auto">
          <a:xfrm>
            <a:off x="7462836" y="3690939"/>
            <a:ext cx="187325" cy="277813"/>
          </a:xfrm>
          <a:custGeom>
            <a:avLst/>
            <a:gdLst>
              <a:gd name="T0" fmla="*/ 25 w 50"/>
              <a:gd name="T1" fmla="*/ 73 h 74"/>
              <a:gd name="T2" fmla="*/ 24 w 50"/>
              <a:gd name="T3" fmla="*/ 72 h 74"/>
              <a:gd name="T4" fmla="*/ 11 w 50"/>
              <a:gd name="T5" fmla="*/ 52 h 74"/>
              <a:gd name="T6" fmla="*/ 2 w 50"/>
              <a:gd name="T7" fmla="*/ 25 h 74"/>
              <a:gd name="T8" fmla="*/ 25 w 50"/>
              <a:gd name="T9" fmla="*/ 1 h 74"/>
              <a:gd name="T10" fmla="*/ 49 w 50"/>
              <a:gd name="T11" fmla="*/ 25 h 74"/>
              <a:gd name="T12" fmla="*/ 39 w 50"/>
              <a:gd name="T13" fmla="*/ 52 h 74"/>
              <a:gd name="T14" fmla="*/ 26 w 50"/>
              <a:gd name="T15" fmla="*/ 72 h 74"/>
              <a:gd name="T16" fmla="*/ 25 w 50"/>
              <a:gd name="T17" fmla="*/ 73 h 74"/>
              <a:gd name="T18" fmla="*/ 25 w 50"/>
              <a:gd name="T19" fmla="*/ 0 h 74"/>
              <a:gd name="T20" fmla="*/ 0 w 50"/>
              <a:gd name="T21" fmla="*/ 25 h 74"/>
              <a:gd name="T22" fmla="*/ 23 w 50"/>
              <a:gd name="T23" fmla="*/ 73 h 74"/>
              <a:gd name="T24" fmla="*/ 25 w 50"/>
              <a:gd name="T25" fmla="*/ 74 h 74"/>
              <a:gd name="T26" fmla="*/ 27 w 50"/>
              <a:gd name="T27" fmla="*/ 73 h 74"/>
              <a:gd name="T28" fmla="*/ 50 w 50"/>
              <a:gd name="T29" fmla="*/ 25 h 74"/>
              <a:gd name="T30" fmla="*/ 25 w 50"/>
              <a:gd name="T3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0" h="74">
                <a:moveTo>
                  <a:pt x="25" y="73"/>
                </a:moveTo>
                <a:cubicBezTo>
                  <a:pt x="24" y="72"/>
                  <a:pt x="24" y="72"/>
                  <a:pt x="24" y="72"/>
                </a:cubicBezTo>
                <a:cubicBezTo>
                  <a:pt x="22" y="69"/>
                  <a:pt x="16" y="61"/>
                  <a:pt x="11" y="52"/>
                </a:cubicBezTo>
                <a:cubicBezTo>
                  <a:pt x="5" y="41"/>
                  <a:pt x="2" y="32"/>
                  <a:pt x="2" y="25"/>
                </a:cubicBezTo>
                <a:cubicBezTo>
                  <a:pt x="2" y="12"/>
                  <a:pt x="12" y="1"/>
                  <a:pt x="25" y="1"/>
                </a:cubicBezTo>
                <a:cubicBezTo>
                  <a:pt x="38" y="1"/>
                  <a:pt x="49" y="12"/>
                  <a:pt x="49" y="25"/>
                </a:cubicBezTo>
                <a:cubicBezTo>
                  <a:pt x="49" y="32"/>
                  <a:pt x="45" y="41"/>
                  <a:pt x="39" y="52"/>
                </a:cubicBezTo>
                <a:cubicBezTo>
                  <a:pt x="34" y="61"/>
                  <a:pt x="28" y="69"/>
                  <a:pt x="26" y="72"/>
                </a:cubicBezTo>
                <a:cubicBezTo>
                  <a:pt x="25" y="73"/>
                  <a:pt x="25" y="73"/>
                  <a:pt x="25" y="73"/>
                </a:cubicBezTo>
                <a:moveTo>
                  <a:pt x="25" y="0"/>
                </a:moveTo>
                <a:cubicBezTo>
                  <a:pt x="11" y="0"/>
                  <a:pt x="0" y="11"/>
                  <a:pt x="0" y="25"/>
                </a:cubicBezTo>
                <a:cubicBezTo>
                  <a:pt x="0" y="41"/>
                  <a:pt x="18" y="66"/>
                  <a:pt x="23" y="73"/>
                </a:cubicBezTo>
                <a:cubicBezTo>
                  <a:pt x="24" y="74"/>
                  <a:pt x="24" y="74"/>
                  <a:pt x="25" y="74"/>
                </a:cubicBezTo>
                <a:cubicBezTo>
                  <a:pt x="26" y="74"/>
                  <a:pt x="26" y="74"/>
                  <a:pt x="27" y="73"/>
                </a:cubicBezTo>
                <a:cubicBezTo>
                  <a:pt x="32" y="66"/>
                  <a:pt x="50" y="41"/>
                  <a:pt x="50" y="25"/>
                </a:cubicBezTo>
                <a:cubicBezTo>
                  <a:pt x="50" y="11"/>
                  <a:pt x="39" y="0"/>
                  <a:pt x="2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72"/>
          <p:cNvSpPr>
            <a:spLocks noEditPoints="1"/>
          </p:cNvSpPr>
          <p:nvPr/>
        </p:nvSpPr>
        <p:spPr bwMode="auto">
          <a:xfrm>
            <a:off x="7485061" y="3713164"/>
            <a:ext cx="142875" cy="142875"/>
          </a:xfrm>
          <a:custGeom>
            <a:avLst/>
            <a:gdLst>
              <a:gd name="T0" fmla="*/ 19 w 38"/>
              <a:gd name="T1" fmla="*/ 37 h 38"/>
              <a:gd name="T2" fmla="*/ 1 w 38"/>
              <a:gd name="T3" fmla="*/ 19 h 38"/>
              <a:gd name="T4" fmla="*/ 19 w 38"/>
              <a:gd name="T5" fmla="*/ 1 h 38"/>
              <a:gd name="T6" fmla="*/ 37 w 38"/>
              <a:gd name="T7" fmla="*/ 19 h 38"/>
              <a:gd name="T8" fmla="*/ 19 w 38"/>
              <a:gd name="T9" fmla="*/ 37 h 38"/>
              <a:gd name="T10" fmla="*/ 19 w 38"/>
              <a:gd name="T11" fmla="*/ 0 h 38"/>
              <a:gd name="T12" fmla="*/ 0 w 38"/>
              <a:gd name="T13" fmla="*/ 19 h 38"/>
              <a:gd name="T14" fmla="*/ 19 w 38"/>
              <a:gd name="T15" fmla="*/ 38 h 38"/>
              <a:gd name="T16" fmla="*/ 38 w 38"/>
              <a:gd name="T17" fmla="*/ 19 h 38"/>
              <a:gd name="T18" fmla="*/ 19 w 38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" h="38">
                <a:moveTo>
                  <a:pt x="19" y="37"/>
                </a:moveTo>
                <a:cubicBezTo>
                  <a:pt x="9" y="37"/>
                  <a:pt x="1" y="29"/>
                  <a:pt x="1" y="19"/>
                </a:cubicBezTo>
                <a:cubicBezTo>
                  <a:pt x="1" y="9"/>
                  <a:pt x="9" y="1"/>
                  <a:pt x="19" y="1"/>
                </a:cubicBezTo>
                <a:cubicBezTo>
                  <a:pt x="29" y="1"/>
                  <a:pt x="37" y="9"/>
                  <a:pt x="37" y="19"/>
                </a:cubicBezTo>
                <a:cubicBezTo>
                  <a:pt x="37" y="29"/>
                  <a:pt x="29" y="37"/>
                  <a:pt x="19" y="37"/>
                </a:cubicBezTo>
                <a:moveTo>
                  <a:pt x="19" y="0"/>
                </a:moveTo>
                <a:cubicBezTo>
                  <a:pt x="8" y="0"/>
                  <a:pt x="0" y="8"/>
                  <a:pt x="0" y="19"/>
                </a:cubicBezTo>
                <a:cubicBezTo>
                  <a:pt x="0" y="30"/>
                  <a:pt x="8" y="38"/>
                  <a:pt x="19" y="38"/>
                </a:cubicBezTo>
                <a:cubicBezTo>
                  <a:pt x="30" y="38"/>
                  <a:pt x="38" y="30"/>
                  <a:pt x="38" y="19"/>
                </a:cubicBezTo>
                <a:cubicBezTo>
                  <a:pt x="38" y="8"/>
                  <a:pt x="30" y="0"/>
                  <a:pt x="1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77"/>
          <p:cNvSpPr>
            <a:spLocks noEditPoints="1"/>
          </p:cNvSpPr>
          <p:nvPr/>
        </p:nvSpPr>
        <p:spPr bwMode="auto">
          <a:xfrm>
            <a:off x="6718298" y="4627564"/>
            <a:ext cx="104775" cy="153988"/>
          </a:xfrm>
          <a:custGeom>
            <a:avLst/>
            <a:gdLst>
              <a:gd name="T0" fmla="*/ 7 w 28"/>
              <a:gd name="T1" fmla="*/ 38 h 41"/>
              <a:gd name="T2" fmla="*/ 4 w 28"/>
              <a:gd name="T3" fmla="*/ 35 h 41"/>
              <a:gd name="T4" fmla="*/ 4 w 28"/>
              <a:gd name="T5" fmla="*/ 7 h 41"/>
              <a:gd name="T6" fmla="*/ 7 w 28"/>
              <a:gd name="T7" fmla="*/ 4 h 41"/>
              <a:gd name="T8" fmla="*/ 22 w 28"/>
              <a:gd name="T9" fmla="*/ 4 h 41"/>
              <a:gd name="T10" fmla="*/ 24 w 28"/>
              <a:gd name="T11" fmla="*/ 7 h 41"/>
              <a:gd name="T12" fmla="*/ 24 w 28"/>
              <a:gd name="T13" fmla="*/ 35 h 41"/>
              <a:gd name="T14" fmla="*/ 22 w 28"/>
              <a:gd name="T15" fmla="*/ 38 h 41"/>
              <a:gd name="T16" fmla="*/ 7 w 28"/>
              <a:gd name="T17" fmla="*/ 38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8"/>
                </a:moveTo>
                <a:cubicBezTo>
                  <a:pt x="5" y="38"/>
                  <a:pt x="4" y="37"/>
                  <a:pt x="4" y="35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5" y="4"/>
                  <a:pt x="7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4" y="4"/>
                  <a:pt x="24" y="5"/>
                  <a:pt x="24" y="7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7"/>
                  <a:pt x="24" y="38"/>
                  <a:pt x="22" y="38"/>
                </a:cubicBezTo>
                <a:cubicBezTo>
                  <a:pt x="7" y="38"/>
                  <a:pt x="7" y="38"/>
                  <a:pt x="7" y="38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40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2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78"/>
          <p:cNvSpPr/>
          <p:nvPr/>
        </p:nvSpPr>
        <p:spPr bwMode="auto">
          <a:xfrm>
            <a:off x="6845298" y="4627564"/>
            <a:ext cx="93663" cy="153988"/>
          </a:xfrm>
          <a:custGeom>
            <a:avLst/>
            <a:gdLst>
              <a:gd name="T0" fmla="*/ 18 w 25"/>
              <a:gd name="T1" fmla="*/ 0 h 41"/>
              <a:gd name="T2" fmla="*/ 15 w 25"/>
              <a:gd name="T3" fmla="*/ 0 h 41"/>
              <a:gd name="T4" fmla="*/ 14 w 25"/>
              <a:gd name="T5" fmla="*/ 1 h 41"/>
              <a:gd name="T6" fmla="*/ 0 w 25"/>
              <a:gd name="T7" fmla="*/ 26 h 41"/>
              <a:gd name="T8" fmla="*/ 0 w 25"/>
              <a:gd name="T9" fmla="*/ 29 h 41"/>
              <a:gd name="T10" fmla="*/ 0 w 25"/>
              <a:gd name="T11" fmla="*/ 30 h 41"/>
              <a:gd name="T12" fmla="*/ 1 w 25"/>
              <a:gd name="T13" fmla="*/ 31 h 41"/>
              <a:gd name="T14" fmla="*/ 21 w 25"/>
              <a:gd name="T15" fmla="*/ 31 h 41"/>
              <a:gd name="T16" fmla="*/ 21 w 25"/>
              <a:gd name="T17" fmla="*/ 40 h 41"/>
              <a:gd name="T18" fmla="*/ 23 w 25"/>
              <a:gd name="T19" fmla="*/ 41 h 41"/>
              <a:gd name="T20" fmla="*/ 24 w 25"/>
              <a:gd name="T21" fmla="*/ 41 h 41"/>
              <a:gd name="T22" fmla="*/ 25 w 25"/>
              <a:gd name="T23" fmla="*/ 40 h 41"/>
              <a:gd name="T24" fmla="*/ 25 w 25"/>
              <a:gd name="T25" fmla="*/ 11 h 41"/>
              <a:gd name="T26" fmla="*/ 24 w 25"/>
              <a:gd name="T27" fmla="*/ 10 h 41"/>
              <a:gd name="T28" fmla="*/ 23 w 25"/>
              <a:gd name="T29" fmla="*/ 10 h 41"/>
              <a:gd name="T30" fmla="*/ 21 w 25"/>
              <a:gd name="T31" fmla="*/ 11 h 41"/>
              <a:gd name="T32" fmla="*/ 21 w 25"/>
              <a:gd name="T33" fmla="*/ 28 h 41"/>
              <a:gd name="T34" fmla="*/ 4 w 25"/>
              <a:gd name="T35" fmla="*/ 28 h 41"/>
              <a:gd name="T36" fmla="*/ 18 w 25"/>
              <a:gd name="T37" fmla="*/ 1 h 41"/>
              <a:gd name="T38" fmla="*/ 18 w 25"/>
              <a:gd name="T3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" h="41">
                <a:moveTo>
                  <a:pt x="18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1"/>
                  <a:pt x="14" y="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0" y="28"/>
                  <a:pt x="0" y="29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1"/>
                  <a:pt x="0" y="31"/>
                  <a:pt x="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1"/>
                  <a:pt x="22" y="41"/>
                  <a:pt x="23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1"/>
                  <a:pt x="25" y="41"/>
                  <a:pt x="25" y="40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11"/>
                  <a:pt x="25" y="10"/>
                  <a:pt x="24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2" y="10"/>
                  <a:pt x="21" y="11"/>
                  <a:pt x="21" y="11"/>
                </a:cubicBezTo>
                <a:cubicBezTo>
                  <a:pt x="21" y="28"/>
                  <a:pt x="21" y="28"/>
                  <a:pt x="21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18" y="1"/>
                  <a:pt x="18" y="1"/>
                  <a:pt x="18" y="1"/>
                </a:cubicBezTo>
                <a:cubicBezTo>
                  <a:pt x="19" y="1"/>
                  <a:pt x="18" y="0"/>
                  <a:pt x="1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79"/>
          <p:cNvSpPr>
            <a:spLocks noEditPoints="1"/>
          </p:cNvSpPr>
          <p:nvPr/>
        </p:nvSpPr>
        <p:spPr bwMode="auto">
          <a:xfrm>
            <a:off x="6729411" y="4949826"/>
            <a:ext cx="198438" cy="279400"/>
          </a:xfrm>
          <a:custGeom>
            <a:avLst/>
            <a:gdLst>
              <a:gd name="T0" fmla="*/ 37 w 53"/>
              <a:gd name="T1" fmla="*/ 2 h 74"/>
              <a:gd name="T2" fmla="*/ 37 w 53"/>
              <a:gd name="T3" fmla="*/ 2 h 74"/>
              <a:gd name="T4" fmla="*/ 51 w 53"/>
              <a:gd name="T5" fmla="*/ 16 h 74"/>
              <a:gd name="T6" fmla="*/ 51 w 53"/>
              <a:gd name="T7" fmla="*/ 16 h 74"/>
              <a:gd name="T8" fmla="*/ 37 w 53"/>
              <a:gd name="T9" fmla="*/ 2 h 74"/>
              <a:gd name="T10" fmla="*/ 36 w 53"/>
              <a:gd name="T11" fmla="*/ 0 h 74"/>
              <a:gd name="T12" fmla="*/ 1 w 53"/>
              <a:gd name="T13" fmla="*/ 0 h 74"/>
              <a:gd name="T14" fmla="*/ 0 w 53"/>
              <a:gd name="T15" fmla="*/ 1 h 74"/>
              <a:gd name="T16" fmla="*/ 0 w 53"/>
              <a:gd name="T17" fmla="*/ 73 h 74"/>
              <a:gd name="T18" fmla="*/ 1 w 53"/>
              <a:gd name="T19" fmla="*/ 74 h 74"/>
              <a:gd name="T20" fmla="*/ 52 w 53"/>
              <a:gd name="T21" fmla="*/ 74 h 74"/>
              <a:gd name="T22" fmla="*/ 53 w 53"/>
              <a:gd name="T23" fmla="*/ 73 h 74"/>
              <a:gd name="T24" fmla="*/ 53 w 53"/>
              <a:gd name="T25" fmla="*/ 17 h 74"/>
              <a:gd name="T26" fmla="*/ 53 w 53"/>
              <a:gd name="T27" fmla="*/ 17 h 74"/>
              <a:gd name="T28" fmla="*/ 53 w 53"/>
              <a:gd name="T29" fmla="*/ 17 h 74"/>
              <a:gd name="T30" fmla="*/ 52 w 53"/>
              <a:gd name="T31" fmla="*/ 18 h 74"/>
              <a:gd name="T32" fmla="*/ 52 w 53"/>
              <a:gd name="T33" fmla="*/ 18 h 74"/>
              <a:gd name="T34" fmla="*/ 52 w 53"/>
              <a:gd name="T35" fmla="*/ 72 h 74"/>
              <a:gd name="T36" fmla="*/ 31 w 53"/>
              <a:gd name="T37" fmla="*/ 72 h 74"/>
              <a:gd name="T38" fmla="*/ 31 w 53"/>
              <a:gd name="T39" fmla="*/ 73 h 74"/>
              <a:gd name="T40" fmla="*/ 30 w 53"/>
              <a:gd name="T41" fmla="*/ 74 h 74"/>
              <a:gd name="T42" fmla="*/ 23 w 53"/>
              <a:gd name="T43" fmla="*/ 74 h 74"/>
              <a:gd name="T44" fmla="*/ 22 w 53"/>
              <a:gd name="T45" fmla="*/ 73 h 74"/>
              <a:gd name="T46" fmla="*/ 22 w 53"/>
              <a:gd name="T47" fmla="*/ 72 h 74"/>
              <a:gd name="T48" fmla="*/ 2 w 53"/>
              <a:gd name="T49" fmla="*/ 72 h 74"/>
              <a:gd name="T50" fmla="*/ 2 w 53"/>
              <a:gd name="T51" fmla="*/ 1 h 74"/>
              <a:gd name="T52" fmla="*/ 35 w 53"/>
              <a:gd name="T53" fmla="*/ 1 h 74"/>
              <a:gd name="T54" fmla="*/ 35 w 53"/>
              <a:gd name="T55" fmla="*/ 1 h 74"/>
              <a:gd name="T56" fmla="*/ 36 w 53"/>
              <a:gd name="T57" fmla="*/ 0 h 74"/>
              <a:gd name="T58" fmla="*/ 36 w 53"/>
              <a:gd name="T59" fmla="*/ 0 h 74"/>
              <a:gd name="T60" fmla="*/ 36 w 53"/>
              <a:gd name="T6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3" h="74">
                <a:moveTo>
                  <a:pt x="37" y="2"/>
                </a:moveTo>
                <a:cubicBezTo>
                  <a:pt x="37" y="2"/>
                  <a:pt x="37" y="2"/>
                  <a:pt x="37" y="2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37" y="2"/>
                  <a:pt x="37" y="2"/>
                  <a:pt x="37" y="2"/>
                </a:cubicBezTo>
                <a:moveTo>
                  <a:pt x="36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4"/>
                  <a:pt x="1" y="74"/>
                  <a:pt x="1" y="74"/>
                </a:cubicBezTo>
                <a:cubicBezTo>
                  <a:pt x="52" y="74"/>
                  <a:pt x="52" y="74"/>
                  <a:pt x="52" y="74"/>
                </a:cubicBezTo>
                <a:cubicBezTo>
                  <a:pt x="53" y="74"/>
                  <a:pt x="53" y="74"/>
                  <a:pt x="53" y="73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72"/>
                  <a:pt x="52" y="72"/>
                  <a:pt x="5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4"/>
                  <a:pt x="31" y="74"/>
                  <a:pt x="30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2" y="74"/>
                  <a:pt x="22" y="73"/>
                </a:cubicBezTo>
                <a:cubicBezTo>
                  <a:pt x="22" y="72"/>
                  <a:pt x="22" y="72"/>
                  <a:pt x="22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2" y="1"/>
                  <a:pt x="2" y="1"/>
                  <a:pt x="2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80"/>
          <p:cNvSpPr>
            <a:spLocks noEditPoints="1"/>
          </p:cNvSpPr>
          <p:nvPr/>
        </p:nvSpPr>
        <p:spPr bwMode="auto">
          <a:xfrm>
            <a:off x="6861173" y="4949826"/>
            <a:ext cx="66675" cy="68263"/>
          </a:xfrm>
          <a:custGeom>
            <a:avLst/>
            <a:gdLst>
              <a:gd name="T0" fmla="*/ 2 w 18"/>
              <a:gd name="T1" fmla="*/ 2 h 18"/>
              <a:gd name="T2" fmla="*/ 2 w 18"/>
              <a:gd name="T3" fmla="*/ 2 h 18"/>
              <a:gd name="T4" fmla="*/ 16 w 18"/>
              <a:gd name="T5" fmla="*/ 16 h 18"/>
              <a:gd name="T6" fmla="*/ 16 w 18"/>
              <a:gd name="T7" fmla="*/ 16 h 18"/>
              <a:gd name="T8" fmla="*/ 2 w 18"/>
              <a:gd name="T9" fmla="*/ 16 h 18"/>
              <a:gd name="T10" fmla="*/ 2 w 18"/>
              <a:gd name="T11" fmla="*/ 2 h 18"/>
              <a:gd name="T12" fmla="*/ 1 w 18"/>
              <a:gd name="T13" fmla="*/ 0 h 18"/>
              <a:gd name="T14" fmla="*/ 0 w 18"/>
              <a:gd name="T15" fmla="*/ 1 h 18"/>
              <a:gd name="T16" fmla="*/ 0 w 18"/>
              <a:gd name="T17" fmla="*/ 1 h 18"/>
              <a:gd name="T18" fmla="*/ 0 w 18"/>
              <a:gd name="T19" fmla="*/ 17 h 18"/>
              <a:gd name="T20" fmla="*/ 1 w 18"/>
              <a:gd name="T21" fmla="*/ 18 h 18"/>
              <a:gd name="T22" fmla="*/ 17 w 18"/>
              <a:gd name="T23" fmla="*/ 18 h 18"/>
              <a:gd name="T24" fmla="*/ 17 w 18"/>
              <a:gd name="T25" fmla="*/ 18 h 18"/>
              <a:gd name="T26" fmla="*/ 18 w 18"/>
              <a:gd name="T27" fmla="*/ 17 h 18"/>
              <a:gd name="T28" fmla="*/ 18 w 18"/>
              <a:gd name="T29" fmla="*/ 17 h 18"/>
              <a:gd name="T30" fmla="*/ 1 w 18"/>
              <a:gd name="T31" fmla="*/ 0 h 18"/>
              <a:gd name="T32" fmla="*/ 1 w 18"/>
              <a:gd name="T3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" h="18">
                <a:moveTo>
                  <a:pt x="2" y="2"/>
                </a:moveTo>
                <a:cubicBezTo>
                  <a:pt x="2" y="2"/>
                  <a:pt x="2" y="2"/>
                  <a:pt x="2" y="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2" y="16"/>
                  <a:pt x="2" y="16"/>
                  <a:pt x="2" y="16"/>
                </a:cubicBezTo>
                <a:cubicBezTo>
                  <a:pt x="2" y="2"/>
                  <a:pt x="2" y="2"/>
                  <a:pt x="2" y="2"/>
                </a:cubicBezTo>
                <a:moveTo>
                  <a:pt x="1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1" y="18"/>
                  <a:pt x="1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81"/>
          <p:cNvSpPr/>
          <p:nvPr/>
        </p:nvSpPr>
        <p:spPr bwMode="auto">
          <a:xfrm>
            <a:off x="6811961" y="5089526"/>
            <a:ext cx="33338" cy="139700"/>
          </a:xfrm>
          <a:custGeom>
            <a:avLst/>
            <a:gdLst>
              <a:gd name="T0" fmla="*/ 8 w 9"/>
              <a:gd name="T1" fmla="*/ 0 h 37"/>
              <a:gd name="T2" fmla="*/ 8 w 9"/>
              <a:gd name="T3" fmla="*/ 1 h 37"/>
              <a:gd name="T4" fmla="*/ 8 w 9"/>
              <a:gd name="T5" fmla="*/ 35 h 37"/>
              <a:gd name="T6" fmla="*/ 2 w 9"/>
              <a:gd name="T7" fmla="*/ 35 h 37"/>
              <a:gd name="T8" fmla="*/ 2 w 9"/>
              <a:gd name="T9" fmla="*/ 1 h 37"/>
              <a:gd name="T10" fmla="*/ 1 w 9"/>
              <a:gd name="T11" fmla="*/ 0 h 37"/>
              <a:gd name="T12" fmla="*/ 1 w 9"/>
              <a:gd name="T13" fmla="*/ 1 h 37"/>
              <a:gd name="T14" fmla="*/ 1 w 9"/>
              <a:gd name="T15" fmla="*/ 1 h 37"/>
              <a:gd name="T16" fmla="*/ 2 w 9"/>
              <a:gd name="T17" fmla="*/ 1 h 37"/>
              <a:gd name="T18" fmla="*/ 2 w 9"/>
              <a:gd name="T19" fmla="*/ 2 h 37"/>
              <a:gd name="T20" fmla="*/ 0 w 9"/>
              <a:gd name="T21" fmla="*/ 3 h 37"/>
              <a:gd name="T22" fmla="*/ 0 w 9"/>
              <a:gd name="T23" fmla="*/ 35 h 37"/>
              <a:gd name="T24" fmla="*/ 0 w 9"/>
              <a:gd name="T25" fmla="*/ 36 h 37"/>
              <a:gd name="T26" fmla="*/ 1 w 9"/>
              <a:gd name="T27" fmla="*/ 37 h 37"/>
              <a:gd name="T28" fmla="*/ 8 w 9"/>
              <a:gd name="T29" fmla="*/ 37 h 37"/>
              <a:gd name="T30" fmla="*/ 9 w 9"/>
              <a:gd name="T31" fmla="*/ 36 h 37"/>
              <a:gd name="T32" fmla="*/ 9 w 9"/>
              <a:gd name="T33" fmla="*/ 35 h 37"/>
              <a:gd name="T34" fmla="*/ 9 w 9"/>
              <a:gd name="T35" fmla="*/ 3 h 37"/>
              <a:gd name="T36" fmla="*/ 8 w 9"/>
              <a:gd name="T37" fmla="*/ 2 h 37"/>
              <a:gd name="T38" fmla="*/ 8 w 9"/>
              <a:gd name="T39" fmla="*/ 1 h 37"/>
              <a:gd name="T40" fmla="*/ 9 w 9"/>
              <a:gd name="T41" fmla="*/ 1 h 37"/>
              <a:gd name="T42" fmla="*/ 9 w 9"/>
              <a:gd name="T43" fmla="*/ 1 h 37"/>
              <a:gd name="T44" fmla="*/ 8 w 9"/>
              <a:gd name="T4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" h="37">
                <a:moveTo>
                  <a:pt x="8" y="0"/>
                </a:moveTo>
                <a:cubicBezTo>
                  <a:pt x="8" y="0"/>
                  <a:pt x="8" y="1"/>
                  <a:pt x="8" y="1"/>
                </a:cubicBezTo>
                <a:cubicBezTo>
                  <a:pt x="8" y="35"/>
                  <a:pt x="8" y="35"/>
                  <a:pt x="8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2"/>
                  <a:pt x="2" y="2"/>
                  <a:pt x="2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"/>
                  <a:pt x="9" y="3"/>
                  <a:pt x="9" y="3"/>
                </a:cubicBezTo>
                <a:cubicBezTo>
                  <a:pt x="8" y="2"/>
                  <a:pt x="8" y="2"/>
                  <a:pt x="8" y="2"/>
                </a:cubicBezTo>
                <a:cubicBezTo>
                  <a:pt x="8" y="1"/>
                  <a:pt x="8" y="1"/>
                  <a:pt x="8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0"/>
                  <a:pt x="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82"/>
          <p:cNvSpPr/>
          <p:nvPr/>
        </p:nvSpPr>
        <p:spPr bwMode="auto">
          <a:xfrm>
            <a:off x="6773861" y="5040314"/>
            <a:ext cx="112713" cy="79375"/>
          </a:xfrm>
          <a:custGeom>
            <a:avLst/>
            <a:gdLst>
              <a:gd name="T0" fmla="*/ 36 w 71"/>
              <a:gd name="T1" fmla="*/ 0 h 50"/>
              <a:gd name="T2" fmla="*/ 33 w 71"/>
              <a:gd name="T3" fmla="*/ 0 h 50"/>
              <a:gd name="T4" fmla="*/ 0 w 71"/>
              <a:gd name="T5" fmla="*/ 33 h 50"/>
              <a:gd name="T6" fmla="*/ 0 w 71"/>
              <a:gd name="T7" fmla="*/ 36 h 50"/>
              <a:gd name="T8" fmla="*/ 12 w 71"/>
              <a:gd name="T9" fmla="*/ 48 h 50"/>
              <a:gd name="T10" fmla="*/ 12 w 71"/>
              <a:gd name="T11" fmla="*/ 45 h 50"/>
              <a:gd name="T12" fmla="*/ 12 w 71"/>
              <a:gd name="T13" fmla="*/ 45 h 50"/>
              <a:gd name="T14" fmla="*/ 3 w 71"/>
              <a:gd name="T15" fmla="*/ 36 h 50"/>
              <a:gd name="T16" fmla="*/ 36 w 71"/>
              <a:gd name="T17" fmla="*/ 3 h 50"/>
              <a:gd name="T18" fmla="*/ 66 w 71"/>
              <a:gd name="T19" fmla="*/ 36 h 50"/>
              <a:gd name="T20" fmla="*/ 57 w 71"/>
              <a:gd name="T21" fmla="*/ 45 h 50"/>
              <a:gd name="T22" fmla="*/ 59 w 71"/>
              <a:gd name="T23" fmla="*/ 45 h 50"/>
              <a:gd name="T24" fmla="*/ 59 w 71"/>
              <a:gd name="T25" fmla="*/ 48 h 50"/>
              <a:gd name="T26" fmla="*/ 57 w 71"/>
              <a:gd name="T27" fmla="*/ 50 h 50"/>
              <a:gd name="T28" fmla="*/ 57 w 71"/>
              <a:gd name="T29" fmla="*/ 48 h 50"/>
              <a:gd name="T30" fmla="*/ 57 w 71"/>
              <a:gd name="T31" fmla="*/ 50 h 50"/>
              <a:gd name="T32" fmla="*/ 59 w 71"/>
              <a:gd name="T33" fmla="*/ 48 h 50"/>
              <a:gd name="T34" fmla="*/ 71 w 71"/>
              <a:gd name="T35" fmla="*/ 36 h 50"/>
              <a:gd name="T36" fmla="*/ 71 w 71"/>
              <a:gd name="T37" fmla="*/ 33 h 50"/>
              <a:gd name="T38" fmla="*/ 36 w 71"/>
              <a:gd name="T3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1" h="50">
                <a:moveTo>
                  <a:pt x="36" y="0"/>
                </a:moveTo>
                <a:lnTo>
                  <a:pt x="33" y="0"/>
                </a:lnTo>
                <a:lnTo>
                  <a:pt x="0" y="33"/>
                </a:lnTo>
                <a:lnTo>
                  <a:pt x="0" y="36"/>
                </a:lnTo>
                <a:lnTo>
                  <a:pt x="12" y="48"/>
                </a:lnTo>
                <a:lnTo>
                  <a:pt x="12" y="45"/>
                </a:lnTo>
                <a:lnTo>
                  <a:pt x="12" y="45"/>
                </a:lnTo>
                <a:lnTo>
                  <a:pt x="3" y="36"/>
                </a:lnTo>
                <a:lnTo>
                  <a:pt x="36" y="3"/>
                </a:lnTo>
                <a:lnTo>
                  <a:pt x="66" y="36"/>
                </a:lnTo>
                <a:lnTo>
                  <a:pt x="57" y="45"/>
                </a:lnTo>
                <a:lnTo>
                  <a:pt x="59" y="45"/>
                </a:lnTo>
                <a:lnTo>
                  <a:pt x="59" y="48"/>
                </a:lnTo>
                <a:lnTo>
                  <a:pt x="57" y="50"/>
                </a:lnTo>
                <a:lnTo>
                  <a:pt x="57" y="48"/>
                </a:lnTo>
                <a:lnTo>
                  <a:pt x="57" y="50"/>
                </a:lnTo>
                <a:lnTo>
                  <a:pt x="59" y="48"/>
                </a:lnTo>
                <a:lnTo>
                  <a:pt x="71" y="36"/>
                </a:lnTo>
                <a:lnTo>
                  <a:pt x="71" y="33"/>
                </a:lnTo>
                <a:lnTo>
                  <a:pt x="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83"/>
          <p:cNvSpPr/>
          <p:nvPr/>
        </p:nvSpPr>
        <p:spPr bwMode="auto">
          <a:xfrm>
            <a:off x="6773861" y="5040314"/>
            <a:ext cx="112713" cy="79375"/>
          </a:xfrm>
          <a:custGeom>
            <a:avLst/>
            <a:gdLst>
              <a:gd name="T0" fmla="*/ 36 w 71"/>
              <a:gd name="T1" fmla="*/ 0 h 50"/>
              <a:gd name="T2" fmla="*/ 33 w 71"/>
              <a:gd name="T3" fmla="*/ 0 h 50"/>
              <a:gd name="T4" fmla="*/ 0 w 71"/>
              <a:gd name="T5" fmla="*/ 33 h 50"/>
              <a:gd name="T6" fmla="*/ 0 w 71"/>
              <a:gd name="T7" fmla="*/ 36 h 50"/>
              <a:gd name="T8" fmla="*/ 12 w 71"/>
              <a:gd name="T9" fmla="*/ 48 h 50"/>
              <a:gd name="T10" fmla="*/ 12 w 71"/>
              <a:gd name="T11" fmla="*/ 45 h 50"/>
              <a:gd name="T12" fmla="*/ 12 w 71"/>
              <a:gd name="T13" fmla="*/ 45 h 50"/>
              <a:gd name="T14" fmla="*/ 3 w 71"/>
              <a:gd name="T15" fmla="*/ 36 h 50"/>
              <a:gd name="T16" fmla="*/ 36 w 71"/>
              <a:gd name="T17" fmla="*/ 3 h 50"/>
              <a:gd name="T18" fmla="*/ 66 w 71"/>
              <a:gd name="T19" fmla="*/ 36 h 50"/>
              <a:gd name="T20" fmla="*/ 57 w 71"/>
              <a:gd name="T21" fmla="*/ 45 h 50"/>
              <a:gd name="T22" fmla="*/ 59 w 71"/>
              <a:gd name="T23" fmla="*/ 45 h 50"/>
              <a:gd name="T24" fmla="*/ 59 w 71"/>
              <a:gd name="T25" fmla="*/ 48 h 50"/>
              <a:gd name="T26" fmla="*/ 57 w 71"/>
              <a:gd name="T27" fmla="*/ 50 h 50"/>
              <a:gd name="T28" fmla="*/ 57 w 71"/>
              <a:gd name="T29" fmla="*/ 48 h 50"/>
              <a:gd name="T30" fmla="*/ 57 w 71"/>
              <a:gd name="T31" fmla="*/ 50 h 50"/>
              <a:gd name="T32" fmla="*/ 59 w 71"/>
              <a:gd name="T33" fmla="*/ 48 h 50"/>
              <a:gd name="T34" fmla="*/ 71 w 71"/>
              <a:gd name="T35" fmla="*/ 36 h 50"/>
              <a:gd name="T36" fmla="*/ 71 w 71"/>
              <a:gd name="T37" fmla="*/ 33 h 50"/>
              <a:gd name="T38" fmla="*/ 36 w 71"/>
              <a:gd name="T3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1" h="50">
                <a:moveTo>
                  <a:pt x="36" y="0"/>
                </a:moveTo>
                <a:lnTo>
                  <a:pt x="33" y="0"/>
                </a:lnTo>
                <a:lnTo>
                  <a:pt x="0" y="33"/>
                </a:lnTo>
                <a:lnTo>
                  <a:pt x="0" y="36"/>
                </a:lnTo>
                <a:lnTo>
                  <a:pt x="12" y="48"/>
                </a:lnTo>
                <a:lnTo>
                  <a:pt x="12" y="45"/>
                </a:lnTo>
                <a:lnTo>
                  <a:pt x="12" y="45"/>
                </a:lnTo>
                <a:lnTo>
                  <a:pt x="3" y="36"/>
                </a:lnTo>
                <a:lnTo>
                  <a:pt x="36" y="3"/>
                </a:lnTo>
                <a:lnTo>
                  <a:pt x="66" y="36"/>
                </a:lnTo>
                <a:lnTo>
                  <a:pt x="57" y="45"/>
                </a:lnTo>
                <a:lnTo>
                  <a:pt x="59" y="45"/>
                </a:lnTo>
                <a:lnTo>
                  <a:pt x="59" y="48"/>
                </a:lnTo>
                <a:lnTo>
                  <a:pt x="57" y="50"/>
                </a:lnTo>
                <a:lnTo>
                  <a:pt x="57" y="48"/>
                </a:lnTo>
                <a:lnTo>
                  <a:pt x="57" y="50"/>
                </a:lnTo>
                <a:lnTo>
                  <a:pt x="59" y="48"/>
                </a:lnTo>
                <a:lnTo>
                  <a:pt x="71" y="36"/>
                </a:lnTo>
                <a:lnTo>
                  <a:pt x="71" y="33"/>
                </a:lnTo>
                <a:lnTo>
                  <a:pt x="36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84"/>
          <p:cNvSpPr/>
          <p:nvPr/>
        </p:nvSpPr>
        <p:spPr bwMode="auto">
          <a:xfrm>
            <a:off x="6842123" y="5092701"/>
            <a:ext cx="25400" cy="26988"/>
          </a:xfrm>
          <a:custGeom>
            <a:avLst/>
            <a:gdLst>
              <a:gd name="T0" fmla="*/ 2 w 16"/>
              <a:gd name="T1" fmla="*/ 0 h 17"/>
              <a:gd name="T2" fmla="*/ 0 w 16"/>
              <a:gd name="T3" fmla="*/ 0 h 17"/>
              <a:gd name="T4" fmla="*/ 0 w 16"/>
              <a:gd name="T5" fmla="*/ 3 h 17"/>
              <a:gd name="T6" fmla="*/ 2 w 16"/>
              <a:gd name="T7" fmla="*/ 5 h 17"/>
              <a:gd name="T8" fmla="*/ 14 w 16"/>
              <a:gd name="T9" fmla="*/ 15 h 17"/>
              <a:gd name="T10" fmla="*/ 14 w 16"/>
              <a:gd name="T11" fmla="*/ 17 h 17"/>
              <a:gd name="T12" fmla="*/ 16 w 16"/>
              <a:gd name="T13" fmla="*/ 15 h 17"/>
              <a:gd name="T14" fmla="*/ 16 w 16"/>
              <a:gd name="T15" fmla="*/ 12 h 17"/>
              <a:gd name="T16" fmla="*/ 14 w 16"/>
              <a:gd name="T17" fmla="*/ 12 h 17"/>
              <a:gd name="T18" fmla="*/ 2 w 16"/>
              <a:gd name="T19" fmla="*/ 0 h 17"/>
              <a:gd name="T20" fmla="*/ 2 w 16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17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2" y="5"/>
                </a:lnTo>
                <a:lnTo>
                  <a:pt x="14" y="15"/>
                </a:lnTo>
                <a:lnTo>
                  <a:pt x="14" y="17"/>
                </a:lnTo>
                <a:lnTo>
                  <a:pt x="16" y="15"/>
                </a:lnTo>
                <a:lnTo>
                  <a:pt x="16" y="12"/>
                </a:lnTo>
                <a:lnTo>
                  <a:pt x="14" y="12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85"/>
          <p:cNvSpPr/>
          <p:nvPr/>
        </p:nvSpPr>
        <p:spPr bwMode="auto">
          <a:xfrm>
            <a:off x="6842123" y="5092701"/>
            <a:ext cx="25400" cy="26988"/>
          </a:xfrm>
          <a:custGeom>
            <a:avLst/>
            <a:gdLst>
              <a:gd name="T0" fmla="*/ 2 w 16"/>
              <a:gd name="T1" fmla="*/ 0 h 17"/>
              <a:gd name="T2" fmla="*/ 0 w 16"/>
              <a:gd name="T3" fmla="*/ 0 h 17"/>
              <a:gd name="T4" fmla="*/ 0 w 16"/>
              <a:gd name="T5" fmla="*/ 3 h 17"/>
              <a:gd name="T6" fmla="*/ 2 w 16"/>
              <a:gd name="T7" fmla="*/ 5 h 17"/>
              <a:gd name="T8" fmla="*/ 14 w 16"/>
              <a:gd name="T9" fmla="*/ 15 h 17"/>
              <a:gd name="T10" fmla="*/ 14 w 16"/>
              <a:gd name="T11" fmla="*/ 17 h 17"/>
              <a:gd name="T12" fmla="*/ 16 w 16"/>
              <a:gd name="T13" fmla="*/ 15 h 17"/>
              <a:gd name="T14" fmla="*/ 16 w 16"/>
              <a:gd name="T15" fmla="*/ 12 h 17"/>
              <a:gd name="T16" fmla="*/ 14 w 16"/>
              <a:gd name="T17" fmla="*/ 12 h 17"/>
              <a:gd name="T18" fmla="*/ 2 w 16"/>
              <a:gd name="T19" fmla="*/ 0 h 17"/>
              <a:gd name="T20" fmla="*/ 2 w 16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17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2" y="5"/>
                </a:lnTo>
                <a:lnTo>
                  <a:pt x="14" y="15"/>
                </a:lnTo>
                <a:lnTo>
                  <a:pt x="14" y="17"/>
                </a:lnTo>
                <a:lnTo>
                  <a:pt x="16" y="15"/>
                </a:lnTo>
                <a:lnTo>
                  <a:pt x="16" y="12"/>
                </a:lnTo>
                <a:lnTo>
                  <a:pt x="14" y="12"/>
                </a:lnTo>
                <a:lnTo>
                  <a:pt x="2" y="0"/>
                </a:lnTo>
                <a:lnTo>
                  <a:pt x="2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86"/>
          <p:cNvSpPr/>
          <p:nvPr/>
        </p:nvSpPr>
        <p:spPr bwMode="auto">
          <a:xfrm>
            <a:off x="6792911" y="5092701"/>
            <a:ext cx="26988" cy="26988"/>
          </a:xfrm>
          <a:custGeom>
            <a:avLst/>
            <a:gdLst>
              <a:gd name="T0" fmla="*/ 17 w 17"/>
              <a:gd name="T1" fmla="*/ 0 h 17"/>
              <a:gd name="T2" fmla="*/ 14 w 17"/>
              <a:gd name="T3" fmla="*/ 0 h 17"/>
              <a:gd name="T4" fmla="*/ 14 w 17"/>
              <a:gd name="T5" fmla="*/ 0 h 17"/>
              <a:gd name="T6" fmla="*/ 0 w 17"/>
              <a:gd name="T7" fmla="*/ 12 h 17"/>
              <a:gd name="T8" fmla="*/ 0 w 17"/>
              <a:gd name="T9" fmla="*/ 12 h 17"/>
              <a:gd name="T10" fmla="*/ 0 w 17"/>
              <a:gd name="T11" fmla="*/ 15 h 17"/>
              <a:gd name="T12" fmla="*/ 0 w 17"/>
              <a:gd name="T13" fmla="*/ 17 h 17"/>
              <a:gd name="T14" fmla="*/ 2 w 17"/>
              <a:gd name="T15" fmla="*/ 15 h 17"/>
              <a:gd name="T16" fmla="*/ 12 w 17"/>
              <a:gd name="T17" fmla="*/ 5 h 17"/>
              <a:gd name="T18" fmla="*/ 17 w 17"/>
              <a:gd name="T19" fmla="*/ 3 h 17"/>
              <a:gd name="T20" fmla="*/ 17 w 17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" h="17">
                <a:moveTo>
                  <a:pt x="17" y="0"/>
                </a:moveTo>
                <a:lnTo>
                  <a:pt x="14" y="0"/>
                </a:lnTo>
                <a:lnTo>
                  <a:pt x="14" y="0"/>
                </a:lnTo>
                <a:lnTo>
                  <a:pt x="0" y="12"/>
                </a:lnTo>
                <a:lnTo>
                  <a:pt x="0" y="12"/>
                </a:lnTo>
                <a:lnTo>
                  <a:pt x="0" y="15"/>
                </a:lnTo>
                <a:lnTo>
                  <a:pt x="0" y="17"/>
                </a:lnTo>
                <a:lnTo>
                  <a:pt x="2" y="15"/>
                </a:lnTo>
                <a:lnTo>
                  <a:pt x="12" y="5"/>
                </a:lnTo>
                <a:lnTo>
                  <a:pt x="17" y="3"/>
                </a:lnTo>
                <a:lnTo>
                  <a:pt x="1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87"/>
          <p:cNvSpPr/>
          <p:nvPr/>
        </p:nvSpPr>
        <p:spPr bwMode="auto">
          <a:xfrm>
            <a:off x="6792911" y="5092701"/>
            <a:ext cx="26988" cy="26988"/>
          </a:xfrm>
          <a:custGeom>
            <a:avLst/>
            <a:gdLst>
              <a:gd name="T0" fmla="*/ 17 w 17"/>
              <a:gd name="T1" fmla="*/ 0 h 17"/>
              <a:gd name="T2" fmla="*/ 14 w 17"/>
              <a:gd name="T3" fmla="*/ 0 h 17"/>
              <a:gd name="T4" fmla="*/ 14 w 17"/>
              <a:gd name="T5" fmla="*/ 0 h 17"/>
              <a:gd name="T6" fmla="*/ 0 w 17"/>
              <a:gd name="T7" fmla="*/ 12 h 17"/>
              <a:gd name="T8" fmla="*/ 0 w 17"/>
              <a:gd name="T9" fmla="*/ 12 h 17"/>
              <a:gd name="T10" fmla="*/ 0 w 17"/>
              <a:gd name="T11" fmla="*/ 15 h 17"/>
              <a:gd name="T12" fmla="*/ 0 w 17"/>
              <a:gd name="T13" fmla="*/ 17 h 17"/>
              <a:gd name="T14" fmla="*/ 2 w 17"/>
              <a:gd name="T15" fmla="*/ 15 h 17"/>
              <a:gd name="T16" fmla="*/ 12 w 17"/>
              <a:gd name="T17" fmla="*/ 5 h 17"/>
              <a:gd name="T18" fmla="*/ 17 w 17"/>
              <a:gd name="T19" fmla="*/ 3 h 17"/>
              <a:gd name="T20" fmla="*/ 17 w 17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" h="17">
                <a:moveTo>
                  <a:pt x="17" y="0"/>
                </a:moveTo>
                <a:lnTo>
                  <a:pt x="14" y="0"/>
                </a:lnTo>
                <a:lnTo>
                  <a:pt x="14" y="0"/>
                </a:lnTo>
                <a:lnTo>
                  <a:pt x="0" y="12"/>
                </a:lnTo>
                <a:lnTo>
                  <a:pt x="0" y="12"/>
                </a:lnTo>
                <a:lnTo>
                  <a:pt x="0" y="15"/>
                </a:lnTo>
                <a:lnTo>
                  <a:pt x="0" y="17"/>
                </a:lnTo>
                <a:lnTo>
                  <a:pt x="2" y="15"/>
                </a:lnTo>
                <a:lnTo>
                  <a:pt x="12" y="5"/>
                </a:lnTo>
                <a:lnTo>
                  <a:pt x="17" y="3"/>
                </a:lnTo>
                <a:lnTo>
                  <a:pt x="17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8764589" y="30088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8764589" y="3314682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6"/>
          <p:cNvSpPr txBox="1"/>
          <p:nvPr/>
        </p:nvSpPr>
        <p:spPr>
          <a:xfrm>
            <a:off x="2328870" y="30088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099323" y="3314682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76"/>
          <p:cNvSpPr txBox="1"/>
          <p:nvPr/>
        </p:nvSpPr>
        <p:spPr>
          <a:xfrm>
            <a:off x="8022116" y="1838893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022116" y="2144695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76"/>
          <p:cNvSpPr txBox="1"/>
          <p:nvPr/>
        </p:nvSpPr>
        <p:spPr>
          <a:xfrm>
            <a:off x="8022116" y="43663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022116" y="4672182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3071341" y="1838893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1841794" y="2144695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76"/>
          <p:cNvSpPr txBox="1"/>
          <p:nvPr/>
        </p:nvSpPr>
        <p:spPr>
          <a:xfrm>
            <a:off x="3071341" y="43663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rgbClr val="E244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E2447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841794" y="4672182"/>
            <a:ext cx="2328088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Freeform 21"/>
          <p:cNvSpPr/>
          <p:nvPr/>
        </p:nvSpPr>
        <p:spPr bwMode="auto">
          <a:xfrm>
            <a:off x="5540408" y="3013076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0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0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9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2"/>
                  <a:pt x="5" y="80"/>
                </a:cubicBezTo>
                <a:cubicBezTo>
                  <a:pt x="140" y="2"/>
                  <a:pt x="140" y="2"/>
                  <a:pt x="140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7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2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9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7" y="333"/>
                  <a:pt x="146" y="333"/>
                </a:cubicBezTo>
              </a:path>
            </a:pathLst>
          </a:custGeom>
          <a:solidFill>
            <a:srgbClr val="907D6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TextBox 76"/>
          <p:cNvSpPr txBox="1"/>
          <p:nvPr/>
        </p:nvSpPr>
        <p:spPr>
          <a:xfrm>
            <a:off x="5538031" y="3314682"/>
            <a:ext cx="1098541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14884">
            <a:off x="3180843" y="-56018"/>
            <a:ext cx="2258229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6375">
            <a:off x="7494693" y="4437051"/>
            <a:ext cx="1239903" cy="1861456"/>
          </a:xfrm>
          <a:prstGeom prst="rect">
            <a:avLst/>
          </a:prstGeom>
        </p:spPr>
      </p:pic>
      <p:sp>
        <p:nvSpPr>
          <p:cNvPr id="12" name="文本框 21"/>
          <p:cNvSpPr txBox="1"/>
          <p:nvPr/>
        </p:nvSpPr>
        <p:spPr>
          <a:xfrm>
            <a:off x="4573284" y="4249783"/>
            <a:ext cx="303727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14077" y="3945129"/>
            <a:ext cx="2563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6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323048" y="3436762"/>
            <a:ext cx="354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323048" y="2512101"/>
            <a:ext cx="3545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4800" dirty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6000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L 形 7"/>
          <p:cNvSpPr/>
          <p:nvPr/>
        </p:nvSpPr>
        <p:spPr>
          <a:xfrm rot="16200000" flipH="1">
            <a:off x="2311175" y="2031145"/>
            <a:ext cx="1440630" cy="2259469"/>
          </a:xfrm>
          <a:prstGeom prst="corner">
            <a:avLst>
              <a:gd name="adj1" fmla="val 14935"/>
              <a:gd name="adj2" fmla="val 15561"/>
            </a:avLst>
          </a:prstGeom>
          <a:solidFill>
            <a:srgbClr val="E9577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>
            <a:off x="1901756" y="1830454"/>
            <a:ext cx="451359" cy="506495"/>
          </a:xfrm>
          <a:prstGeom prst="rtTriangle">
            <a:avLst/>
          </a:prstGeom>
          <a:solidFill>
            <a:srgbClr val="E9577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Box 76"/>
          <p:cNvSpPr txBox="1"/>
          <p:nvPr/>
        </p:nvSpPr>
        <p:spPr>
          <a:xfrm flipH="1">
            <a:off x="2387654" y="1984707"/>
            <a:ext cx="128767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4273846" y="2809853"/>
            <a:ext cx="5867703" cy="7200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请在此添加文字说明，pptcn模板。请在此添加文字说明，pptcn模板。请在此添加文字说明，pptcn模板。请在此添加文字说明，pptcn模板。请在此添加文字说明，pptcn模板。请在此添加文字说明，pptcn模板。</a:t>
            </a:r>
            <a:endParaRPr lang="zh-CN" altLang="en-US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61224" y="3651427"/>
            <a:ext cx="6092947" cy="229768"/>
          </a:xfrm>
          <a:prstGeom prst="rect">
            <a:avLst/>
          </a:prstGeom>
          <a:solidFill>
            <a:srgbClr val="E95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L 形 12"/>
          <p:cNvSpPr/>
          <p:nvPr/>
        </p:nvSpPr>
        <p:spPr>
          <a:xfrm rot="16200000" flipH="1">
            <a:off x="2311175" y="3635818"/>
            <a:ext cx="1440630" cy="2259469"/>
          </a:xfrm>
          <a:prstGeom prst="corner">
            <a:avLst>
              <a:gd name="adj1" fmla="val 14935"/>
              <a:gd name="adj2" fmla="val 15561"/>
            </a:avLst>
          </a:prstGeom>
          <a:solidFill>
            <a:srgbClr val="6C8D7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直角三角形 13"/>
          <p:cNvSpPr/>
          <p:nvPr/>
        </p:nvSpPr>
        <p:spPr>
          <a:xfrm>
            <a:off x="1901756" y="3435127"/>
            <a:ext cx="451359" cy="506495"/>
          </a:xfrm>
          <a:prstGeom prst="rtTriangle">
            <a:avLst/>
          </a:prstGeom>
          <a:solidFill>
            <a:srgbClr val="6C8D7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76"/>
          <p:cNvSpPr txBox="1"/>
          <p:nvPr/>
        </p:nvSpPr>
        <p:spPr>
          <a:xfrm flipH="1">
            <a:off x="2387654" y="3589380"/>
            <a:ext cx="128767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4273846" y="4414526"/>
            <a:ext cx="5867703" cy="7200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请在此添加文字说明，pptcn模板。请在此添加文字说明，pptcn模板。请在此添加文字说明，pptcn模板。请在此添加文字说明，pptcn模板。请在此添加文字说明，pptcn模板。请在此添加文字说明，pptcn模板。</a:t>
            </a:r>
            <a:endParaRPr lang="zh-CN" altLang="en-US" sz="105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61224" y="5256100"/>
            <a:ext cx="6092947" cy="229768"/>
          </a:xfrm>
          <a:prstGeom prst="rect">
            <a:avLst/>
          </a:prstGeom>
          <a:solidFill>
            <a:srgbClr val="6C8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354281" y="1844742"/>
            <a:ext cx="2228850" cy="3356476"/>
            <a:chOff x="5105400" y="2222500"/>
            <a:chExt cx="1917700" cy="3356476"/>
          </a:xfrm>
          <a:blipFill dpi="0" rotWithShape="1">
            <a:blip r:embed="rId4"/>
            <a:srcRect/>
            <a:stretch>
              <a:fillRect l="-20000" r="-20000"/>
            </a:stretch>
          </a:blipFill>
        </p:grpSpPr>
        <p:sp>
          <p:nvSpPr>
            <p:cNvPr id="9" name="矩形 8"/>
            <p:cNvSpPr/>
            <p:nvPr/>
          </p:nvSpPr>
          <p:spPr>
            <a:xfrm>
              <a:off x="5105400" y="2222500"/>
              <a:ext cx="1917700" cy="3009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5902325" y="5232400"/>
              <a:ext cx="387350" cy="3465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730460" y="1844742"/>
            <a:ext cx="2228850" cy="3356476"/>
            <a:chOff x="5105400" y="2222500"/>
            <a:chExt cx="1917700" cy="3356476"/>
          </a:xfrm>
          <a:solidFill>
            <a:srgbClr val="6C8D77"/>
          </a:solidFill>
        </p:grpSpPr>
        <p:sp>
          <p:nvSpPr>
            <p:cNvPr id="13" name="矩形 12"/>
            <p:cNvSpPr/>
            <p:nvPr/>
          </p:nvSpPr>
          <p:spPr>
            <a:xfrm>
              <a:off x="5105400" y="2222500"/>
              <a:ext cx="1917700" cy="30099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flipV="1">
              <a:off x="5902325" y="5232400"/>
              <a:ext cx="387350" cy="3465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4400169" y="2284821"/>
            <a:ext cx="896427" cy="632973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id-ID" sz="1800"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4110068" y="3158314"/>
            <a:ext cx="152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45630" y="3598594"/>
            <a:ext cx="1991938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KSO_Shape"/>
          <p:cNvSpPr>
            <a:spLocks noChangeAspect="1"/>
          </p:cNvSpPr>
          <p:nvPr/>
        </p:nvSpPr>
        <p:spPr>
          <a:xfrm>
            <a:off x="2151546" y="5362969"/>
            <a:ext cx="657117" cy="679776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rgbClr val="E95775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5" name="KSO_Shape"/>
          <p:cNvSpPr>
            <a:spLocks noChangeAspect="1"/>
          </p:cNvSpPr>
          <p:nvPr/>
        </p:nvSpPr>
        <p:spPr>
          <a:xfrm>
            <a:off x="4574471" y="5419616"/>
            <a:ext cx="614629" cy="566482"/>
          </a:xfrm>
          <a:custGeom>
            <a:avLst/>
            <a:gdLst/>
            <a:ahLst/>
            <a:cxnLst/>
            <a:rect l="l" t="t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solidFill>
            <a:srgbClr val="6C8D77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32866" y="1803236"/>
            <a:ext cx="17524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99</a:t>
            </a:r>
            <a:r>
              <a:rPr kumimoji="1" lang="en-US" altLang="zh-CN" sz="3200" i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%</a:t>
            </a:r>
            <a:endParaRPr kumimoji="1" lang="zh-CN" altLang="en-US" sz="3200" i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032866" y="3096758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32866" y="3444479"/>
            <a:ext cx="3899001" cy="13709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ardrop 25"/>
          <p:cNvSpPr/>
          <p:nvPr/>
        </p:nvSpPr>
        <p:spPr>
          <a:xfrm rot="8100000">
            <a:off x="3063061" y="1594671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E95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63"/>
          <p:cNvSpPr>
            <a:spLocks noEditPoints="1"/>
          </p:cNvSpPr>
          <p:nvPr/>
        </p:nvSpPr>
        <p:spPr bwMode="auto">
          <a:xfrm>
            <a:off x="3232435" y="1786196"/>
            <a:ext cx="310124" cy="265823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ardrop 37"/>
          <p:cNvSpPr/>
          <p:nvPr/>
        </p:nvSpPr>
        <p:spPr>
          <a:xfrm rot="8100000">
            <a:off x="8494585" y="1594671"/>
            <a:ext cx="648874" cy="648873"/>
          </a:xfrm>
          <a:prstGeom prst="teardrop">
            <a:avLst>
              <a:gd name="adj" fmla="val 131619"/>
            </a:avLst>
          </a:prstGeom>
          <a:solidFill>
            <a:srgbClr val="6C8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00"/>
          <p:cNvSpPr/>
          <p:nvPr/>
        </p:nvSpPr>
        <p:spPr bwMode="auto">
          <a:xfrm>
            <a:off x="8682257" y="1765007"/>
            <a:ext cx="273530" cy="308201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ardrop 33"/>
          <p:cNvSpPr/>
          <p:nvPr/>
        </p:nvSpPr>
        <p:spPr>
          <a:xfrm rot="8100000">
            <a:off x="3063061" y="3944774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907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103"/>
          <p:cNvSpPr/>
          <p:nvPr/>
        </p:nvSpPr>
        <p:spPr bwMode="auto">
          <a:xfrm>
            <a:off x="3242064" y="4140151"/>
            <a:ext cx="290867" cy="258119"/>
          </a:xfrm>
          <a:custGeom>
            <a:avLst/>
            <a:gdLst/>
            <a:ahLst/>
            <a:cxnLst>
              <a:cxn ang="0">
                <a:pos x="300" y="79"/>
              </a:cxn>
              <a:cxn ang="0">
                <a:pos x="220" y="1"/>
              </a:cxn>
              <a:cxn ang="0">
                <a:pos x="220" y="1"/>
              </a:cxn>
              <a:cxn ang="0">
                <a:pos x="218" y="0"/>
              </a:cxn>
              <a:cxn ang="0">
                <a:pos x="218" y="0"/>
              </a:cxn>
              <a:cxn ang="0">
                <a:pos x="216" y="3"/>
              </a:cxn>
              <a:cxn ang="0">
                <a:pos x="216" y="47"/>
              </a:cxn>
              <a:cxn ang="0">
                <a:pos x="216" y="47"/>
              </a:cxn>
              <a:cxn ang="0">
                <a:pos x="200" y="49"/>
              </a:cxn>
              <a:cxn ang="0">
                <a:pos x="185" y="50"/>
              </a:cxn>
              <a:cxn ang="0">
                <a:pos x="155" y="56"/>
              </a:cxn>
              <a:cxn ang="0">
                <a:pos x="127" y="67"/>
              </a:cxn>
              <a:cxn ang="0">
                <a:pos x="102" y="81"/>
              </a:cxn>
              <a:cxn ang="0">
                <a:pos x="102" y="81"/>
              </a:cxn>
              <a:cxn ang="0">
                <a:pos x="87" y="90"/>
              </a:cxn>
              <a:cxn ang="0">
                <a:pos x="75" y="101"/>
              </a:cxn>
              <a:cxn ang="0">
                <a:pos x="62" y="114"/>
              </a:cxn>
              <a:cxn ang="0">
                <a:pos x="49" y="127"/>
              </a:cxn>
              <a:cxn ang="0">
                <a:pos x="49" y="127"/>
              </a:cxn>
              <a:cxn ang="0">
                <a:pos x="39" y="141"/>
              </a:cxn>
              <a:cxn ang="0">
                <a:pos x="29" y="157"/>
              </a:cxn>
              <a:cxn ang="0">
                <a:pos x="20" y="172"/>
              </a:cxn>
              <a:cxn ang="0">
                <a:pos x="15" y="190"/>
              </a:cxn>
              <a:cxn ang="0">
                <a:pos x="10" y="206"/>
              </a:cxn>
              <a:cxn ang="0">
                <a:pos x="4" y="224"/>
              </a:cxn>
              <a:cxn ang="0">
                <a:pos x="2" y="244"/>
              </a:cxn>
              <a:cxn ang="0">
                <a:pos x="0" y="263"/>
              </a:cxn>
              <a:cxn ang="0">
                <a:pos x="0" y="263"/>
              </a:cxn>
              <a:cxn ang="0">
                <a:pos x="2" y="266"/>
              </a:cxn>
              <a:cxn ang="0">
                <a:pos x="4" y="266"/>
              </a:cxn>
              <a:cxn ang="0">
                <a:pos x="64" y="266"/>
              </a:cxn>
              <a:cxn ang="0">
                <a:pos x="64" y="266"/>
              </a:cxn>
              <a:cxn ang="0">
                <a:pos x="66" y="266"/>
              </a:cxn>
              <a:cxn ang="0">
                <a:pos x="66" y="266"/>
              </a:cxn>
              <a:cxn ang="0">
                <a:pos x="66" y="263"/>
              </a:cxn>
              <a:cxn ang="0">
                <a:pos x="66" y="263"/>
              </a:cxn>
              <a:cxn ang="0">
                <a:pos x="68" y="250"/>
              </a:cxn>
              <a:cxn ang="0">
                <a:pos x="69" y="237"/>
              </a:cxn>
              <a:cxn ang="0">
                <a:pos x="71" y="223"/>
              </a:cxn>
              <a:cxn ang="0">
                <a:pos x="77" y="212"/>
              </a:cxn>
              <a:cxn ang="0">
                <a:pos x="80" y="199"/>
              </a:cxn>
              <a:cxn ang="0">
                <a:pos x="87" y="188"/>
              </a:cxn>
              <a:cxn ang="0">
                <a:pos x="102" y="166"/>
              </a:cxn>
              <a:cxn ang="0">
                <a:pos x="102" y="166"/>
              </a:cxn>
              <a:cxn ang="0">
                <a:pos x="113" y="154"/>
              </a:cxn>
              <a:cxn ang="0">
                <a:pos x="126" y="145"/>
              </a:cxn>
              <a:cxn ang="0">
                <a:pos x="138" y="134"/>
              </a:cxn>
              <a:cxn ang="0">
                <a:pos x="153" y="127"/>
              </a:cxn>
              <a:cxn ang="0">
                <a:pos x="153" y="127"/>
              </a:cxn>
              <a:cxn ang="0">
                <a:pos x="167" y="121"/>
              </a:cxn>
              <a:cxn ang="0">
                <a:pos x="184" y="116"/>
              </a:cxn>
              <a:cxn ang="0">
                <a:pos x="198" y="114"/>
              </a:cxn>
              <a:cxn ang="0">
                <a:pos x="216" y="112"/>
              </a:cxn>
              <a:cxn ang="0">
                <a:pos x="216" y="161"/>
              </a:cxn>
              <a:cxn ang="0">
                <a:pos x="216" y="161"/>
              </a:cxn>
              <a:cxn ang="0">
                <a:pos x="218" y="165"/>
              </a:cxn>
              <a:cxn ang="0">
                <a:pos x="218" y="165"/>
              </a:cxn>
              <a:cxn ang="0">
                <a:pos x="220" y="165"/>
              </a:cxn>
              <a:cxn ang="0">
                <a:pos x="300" y="85"/>
              </a:cxn>
              <a:cxn ang="0">
                <a:pos x="300" y="85"/>
              </a:cxn>
              <a:cxn ang="0">
                <a:pos x="301" y="83"/>
              </a:cxn>
              <a:cxn ang="0">
                <a:pos x="300" y="79"/>
              </a:cxn>
              <a:cxn ang="0">
                <a:pos x="300" y="79"/>
              </a:cxn>
            </a:cxnLst>
            <a:rect l="0" t="0" r="r" b="b"/>
            <a:pathLst>
              <a:path w="301" h="266">
                <a:moveTo>
                  <a:pt x="300" y="79"/>
                </a:moveTo>
                <a:lnTo>
                  <a:pt x="220" y="1"/>
                </a:lnTo>
                <a:lnTo>
                  <a:pt x="220" y="1"/>
                </a:lnTo>
                <a:lnTo>
                  <a:pt x="218" y="0"/>
                </a:lnTo>
                <a:lnTo>
                  <a:pt x="218" y="0"/>
                </a:lnTo>
                <a:lnTo>
                  <a:pt x="216" y="3"/>
                </a:lnTo>
                <a:lnTo>
                  <a:pt x="216" y="47"/>
                </a:lnTo>
                <a:lnTo>
                  <a:pt x="216" y="47"/>
                </a:lnTo>
                <a:lnTo>
                  <a:pt x="200" y="49"/>
                </a:lnTo>
                <a:lnTo>
                  <a:pt x="185" y="50"/>
                </a:lnTo>
                <a:lnTo>
                  <a:pt x="155" y="56"/>
                </a:lnTo>
                <a:lnTo>
                  <a:pt x="127" y="67"/>
                </a:lnTo>
                <a:lnTo>
                  <a:pt x="102" y="81"/>
                </a:lnTo>
                <a:lnTo>
                  <a:pt x="102" y="81"/>
                </a:lnTo>
                <a:lnTo>
                  <a:pt x="87" y="90"/>
                </a:lnTo>
                <a:lnTo>
                  <a:pt x="75" y="101"/>
                </a:lnTo>
                <a:lnTo>
                  <a:pt x="62" y="114"/>
                </a:lnTo>
                <a:lnTo>
                  <a:pt x="49" y="127"/>
                </a:lnTo>
                <a:lnTo>
                  <a:pt x="49" y="127"/>
                </a:lnTo>
                <a:lnTo>
                  <a:pt x="39" y="141"/>
                </a:lnTo>
                <a:lnTo>
                  <a:pt x="29" y="157"/>
                </a:lnTo>
                <a:lnTo>
                  <a:pt x="20" y="172"/>
                </a:lnTo>
                <a:lnTo>
                  <a:pt x="15" y="190"/>
                </a:lnTo>
                <a:lnTo>
                  <a:pt x="10" y="206"/>
                </a:lnTo>
                <a:lnTo>
                  <a:pt x="4" y="224"/>
                </a:lnTo>
                <a:lnTo>
                  <a:pt x="2" y="244"/>
                </a:lnTo>
                <a:lnTo>
                  <a:pt x="0" y="263"/>
                </a:lnTo>
                <a:lnTo>
                  <a:pt x="0" y="263"/>
                </a:lnTo>
                <a:lnTo>
                  <a:pt x="2" y="266"/>
                </a:lnTo>
                <a:lnTo>
                  <a:pt x="4" y="266"/>
                </a:lnTo>
                <a:lnTo>
                  <a:pt x="64" y="266"/>
                </a:lnTo>
                <a:lnTo>
                  <a:pt x="64" y="266"/>
                </a:lnTo>
                <a:lnTo>
                  <a:pt x="66" y="266"/>
                </a:lnTo>
                <a:lnTo>
                  <a:pt x="66" y="266"/>
                </a:lnTo>
                <a:lnTo>
                  <a:pt x="66" y="263"/>
                </a:lnTo>
                <a:lnTo>
                  <a:pt x="66" y="263"/>
                </a:lnTo>
                <a:lnTo>
                  <a:pt x="68" y="250"/>
                </a:lnTo>
                <a:lnTo>
                  <a:pt x="69" y="237"/>
                </a:lnTo>
                <a:lnTo>
                  <a:pt x="71" y="223"/>
                </a:lnTo>
                <a:lnTo>
                  <a:pt x="77" y="212"/>
                </a:lnTo>
                <a:lnTo>
                  <a:pt x="80" y="199"/>
                </a:lnTo>
                <a:lnTo>
                  <a:pt x="87" y="188"/>
                </a:lnTo>
                <a:lnTo>
                  <a:pt x="102" y="166"/>
                </a:lnTo>
                <a:lnTo>
                  <a:pt x="102" y="166"/>
                </a:lnTo>
                <a:lnTo>
                  <a:pt x="113" y="154"/>
                </a:lnTo>
                <a:lnTo>
                  <a:pt x="126" y="145"/>
                </a:lnTo>
                <a:lnTo>
                  <a:pt x="138" y="134"/>
                </a:lnTo>
                <a:lnTo>
                  <a:pt x="153" y="127"/>
                </a:lnTo>
                <a:lnTo>
                  <a:pt x="153" y="127"/>
                </a:lnTo>
                <a:lnTo>
                  <a:pt x="167" y="121"/>
                </a:lnTo>
                <a:lnTo>
                  <a:pt x="184" y="116"/>
                </a:lnTo>
                <a:lnTo>
                  <a:pt x="198" y="114"/>
                </a:lnTo>
                <a:lnTo>
                  <a:pt x="216" y="112"/>
                </a:lnTo>
                <a:lnTo>
                  <a:pt x="216" y="161"/>
                </a:lnTo>
                <a:lnTo>
                  <a:pt x="216" y="161"/>
                </a:lnTo>
                <a:lnTo>
                  <a:pt x="218" y="165"/>
                </a:lnTo>
                <a:lnTo>
                  <a:pt x="218" y="165"/>
                </a:lnTo>
                <a:lnTo>
                  <a:pt x="220" y="165"/>
                </a:lnTo>
                <a:lnTo>
                  <a:pt x="300" y="85"/>
                </a:lnTo>
                <a:lnTo>
                  <a:pt x="300" y="85"/>
                </a:lnTo>
                <a:lnTo>
                  <a:pt x="301" y="83"/>
                </a:lnTo>
                <a:lnTo>
                  <a:pt x="300" y="79"/>
                </a:lnTo>
                <a:lnTo>
                  <a:pt x="300" y="7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ardrop 21"/>
          <p:cNvSpPr/>
          <p:nvPr/>
        </p:nvSpPr>
        <p:spPr>
          <a:xfrm rot="8100000">
            <a:off x="8494586" y="3944773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E59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58"/>
          <p:cNvGrpSpPr/>
          <p:nvPr/>
        </p:nvGrpSpPr>
        <p:grpSpPr>
          <a:xfrm>
            <a:off x="8672627" y="4074657"/>
            <a:ext cx="292790" cy="389104"/>
            <a:chOff x="8429652" y="3143254"/>
            <a:chExt cx="241300" cy="320675"/>
          </a:xfrm>
          <a:solidFill>
            <a:schemeClr val="bg1"/>
          </a:solidFill>
        </p:grpSpPr>
        <p:sp>
          <p:nvSpPr>
            <p:cNvPr id="20" name="Freeform 108"/>
            <p:cNvSpPr>
              <a:spLocks noEditPoints="1"/>
            </p:cNvSpPr>
            <p:nvPr/>
          </p:nvSpPr>
          <p:spPr bwMode="auto">
            <a:xfrm>
              <a:off x="8429652" y="3143254"/>
              <a:ext cx="241300" cy="320675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9"/>
            <p:cNvSpPr/>
            <p:nvPr/>
          </p:nvSpPr>
          <p:spPr bwMode="auto">
            <a:xfrm>
              <a:off x="8550302" y="3184529"/>
              <a:ext cx="79375" cy="793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TextBox 76"/>
          <p:cNvSpPr txBox="1"/>
          <p:nvPr/>
        </p:nvSpPr>
        <p:spPr>
          <a:xfrm>
            <a:off x="2838227" y="2605831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46809" y="2952651"/>
            <a:ext cx="3881376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838227" y="4955933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46809" y="5302753"/>
            <a:ext cx="3881376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8269752" y="2605831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78334" y="2952651"/>
            <a:ext cx="3881376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8269752" y="4955933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878334" y="5302753"/>
            <a:ext cx="3881376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0"/>
          <p:cNvSpPr/>
          <p:nvPr/>
        </p:nvSpPr>
        <p:spPr>
          <a:xfrm>
            <a:off x="6636233" y="3065439"/>
            <a:ext cx="1344124" cy="1344124"/>
          </a:xfrm>
          <a:prstGeom prst="octagon">
            <a:avLst/>
          </a:prstGeom>
          <a:solidFill>
            <a:srgbClr val="E5903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Rectangle 10"/>
          <p:cNvSpPr/>
          <p:nvPr/>
        </p:nvSpPr>
        <p:spPr>
          <a:xfrm>
            <a:off x="4077678" y="2240780"/>
            <a:ext cx="1344124" cy="1344124"/>
          </a:xfrm>
          <a:prstGeom prst="octagon">
            <a:avLst/>
          </a:prstGeom>
          <a:solidFill>
            <a:srgbClr val="907D6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1650856" y="3060871"/>
            <a:ext cx="1344124" cy="1344124"/>
          </a:xfrm>
          <a:prstGeom prst="octagon">
            <a:avLst/>
          </a:prstGeom>
          <a:solidFill>
            <a:srgbClr val="E9577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94790" y="2224727"/>
            <a:ext cx="1344124" cy="1344124"/>
          </a:xfrm>
          <a:prstGeom prst="octagon">
            <a:avLst/>
          </a:prstGeom>
          <a:solidFill>
            <a:srgbClr val="6C8D7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AutoShape 16"/>
          <p:cNvSpPr/>
          <p:nvPr/>
        </p:nvSpPr>
        <p:spPr bwMode="auto">
          <a:xfrm>
            <a:off x="9839278" y="2871288"/>
            <a:ext cx="55148" cy="559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4841"/>
                  <a:pt x="0" y="10800"/>
                </a:cubicBezTo>
                <a:cubicBezTo>
                  <a:pt x="0" y="16758"/>
                  <a:pt x="4838" y="21599"/>
                  <a:pt x="10800" y="21599"/>
                </a:cubicBezTo>
                <a:cubicBezTo>
                  <a:pt x="16761" y="21599"/>
                  <a:pt x="21600" y="16758"/>
                  <a:pt x="21600" y="10800"/>
                </a:cubicBezTo>
                <a:cubicBezTo>
                  <a:pt x="21600" y="4841"/>
                  <a:pt x="16761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AutoShape 17"/>
          <p:cNvSpPr/>
          <p:nvPr/>
        </p:nvSpPr>
        <p:spPr bwMode="auto">
          <a:xfrm>
            <a:off x="9645881" y="2636340"/>
            <a:ext cx="441942" cy="429099"/>
          </a:xfrm>
          <a:custGeom>
            <a:avLst/>
            <a:gdLst>
              <a:gd name="T0" fmla="*/ 10473 w 20946"/>
              <a:gd name="T1" fmla="*/ 10800 h 21600"/>
              <a:gd name="T2" fmla="*/ 10473 w 20946"/>
              <a:gd name="T3" fmla="*/ 10800 h 21600"/>
              <a:gd name="T4" fmla="*/ 10473 w 20946"/>
              <a:gd name="T5" fmla="*/ 10800 h 21600"/>
              <a:gd name="T6" fmla="*/ 10473 w 20946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46" h="21600">
                <a:moveTo>
                  <a:pt x="18509" y="15329"/>
                </a:moveTo>
                <a:lnTo>
                  <a:pt x="11782" y="15329"/>
                </a:lnTo>
                <a:cubicBezTo>
                  <a:pt x="10699" y="15329"/>
                  <a:pt x="9818" y="14391"/>
                  <a:pt x="9818" y="13238"/>
                </a:cubicBezTo>
                <a:cubicBezTo>
                  <a:pt x="9818" y="12086"/>
                  <a:pt x="10699" y="11148"/>
                  <a:pt x="11782" y="11148"/>
                </a:cubicBezTo>
                <a:lnTo>
                  <a:pt x="17673" y="11148"/>
                </a:lnTo>
                <a:cubicBezTo>
                  <a:pt x="18077" y="11142"/>
                  <a:pt x="18477" y="10934"/>
                  <a:pt x="18721" y="10588"/>
                </a:cubicBezTo>
                <a:cubicBezTo>
                  <a:pt x="18789" y="10491"/>
                  <a:pt x="18842" y="10381"/>
                  <a:pt x="18885" y="10267"/>
                </a:cubicBezTo>
                <a:cubicBezTo>
                  <a:pt x="18890" y="10251"/>
                  <a:pt x="18901" y="10239"/>
                  <a:pt x="18906" y="10224"/>
                </a:cubicBezTo>
                <a:cubicBezTo>
                  <a:pt x="19377" y="10880"/>
                  <a:pt x="19636" y="11686"/>
                  <a:pt x="19636" y="12541"/>
                </a:cubicBezTo>
                <a:cubicBezTo>
                  <a:pt x="19636" y="13613"/>
                  <a:pt x="19230" y="14607"/>
                  <a:pt x="18509" y="15329"/>
                </a:cubicBezTo>
                <a:moveTo>
                  <a:pt x="17673" y="17767"/>
                </a:moveTo>
                <a:cubicBezTo>
                  <a:pt x="17673" y="19114"/>
                  <a:pt x="16647" y="20206"/>
                  <a:pt x="15382" y="20206"/>
                </a:cubicBezTo>
                <a:lnTo>
                  <a:pt x="3600" y="20206"/>
                </a:lnTo>
                <a:cubicBezTo>
                  <a:pt x="2334" y="20206"/>
                  <a:pt x="1309" y="19114"/>
                  <a:pt x="1309" y="17767"/>
                </a:cubicBezTo>
                <a:lnTo>
                  <a:pt x="1309" y="6786"/>
                </a:lnTo>
                <a:cubicBezTo>
                  <a:pt x="1931" y="7334"/>
                  <a:pt x="2730" y="7664"/>
                  <a:pt x="3600" y="7664"/>
                </a:cubicBezTo>
                <a:lnTo>
                  <a:pt x="14400" y="7664"/>
                </a:lnTo>
                <a:lnTo>
                  <a:pt x="17018" y="7664"/>
                </a:lnTo>
                <a:cubicBezTo>
                  <a:pt x="17379" y="7664"/>
                  <a:pt x="17673" y="7976"/>
                  <a:pt x="17673" y="8361"/>
                </a:cubicBezTo>
                <a:lnTo>
                  <a:pt x="17673" y="9754"/>
                </a:lnTo>
                <a:lnTo>
                  <a:pt x="11782" y="9754"/>
                </a:lnTo>
                <a:cubicBezTo>
                  <a:pt x="9974" y="9754"/>
                  <a:pt x="8509" y="11314"/>
                  <a:pt x="8509" y="13238"/>
                </a:cubicBezTo>
                <a:cubicBezTo>
                  <a:pt x="8509" y="15163"/>
                  <a:pt x="9974" y="16722"/>
                  <a:pt x="11782" y="16722"/>
                </a:cubicBezTo>
                <a:lnTo>
                  <a:pt x="17673" y="16722"/>
                </a:lnTo>
                <a:cubicBezTo>
                  <a:pt x="17673" y="16722"/>
                  <a:pt x="17673" y="17767"/>
                  <a:pt x="17673" y="17767"/>
                </a:cubicBezTo>
                <a:close/>
                <a:moveTo>
                  <a:pt x="16363" y="5574"/>
                </a:moveTo>
                <a:lnTo>
                  <a:pt x="16363" y="6270"/>
                </a:lnTo>
                <a:lnTo>
                  <a:pt x="14400" y="6270"/>
                </a:lnTo>
                <a:lnTo>
                  <a:pt x="3600" y="6270"/>
                </a:lnTo>
                <a:cubicBezTo>
                  <a:pt x="3246" y="6270"/>
                  <a:pt x="2916" y="6179"/>
                  <a:pt x="2617" y="6027"/>
                </a:cubicBezTo>
                <a:lnTo>
                  <a:pt x="2617" y="5574"/>
                </a:lnTo>
                <a:cubicBezTo>
                  <a:pt x="2617" y="5574"/>
                  <a:pt x="16363" y="5574"/>
                  <a:pt x="16363" y="5574"/>
                </a:cubicBezTo>
                <a:close/>
                <a:moveTo>
                  <a:pt x="16363" y="4877"/>
                </a:moveTo>
                <a:lnTo>
                  <a:pt x="2617" y="4877"/>
                </a:lnTo>
                <a:lnTo>
                  <a:pt x="2617" y="4180"/>
                </a:lnTo>
                <a:lnTo>
                  <a:pt x="16363" y="4180"/>
                </a:lnTo>
                <a:cubicBezTo>
                  <a:pt x="16363" y="4180"/>
                  <a:pt x="16363" y="4877"/>
                  <a:pt x="16363" y="4877"/>
                </a:cubicBezTo>
                <a:close/>
                <a:moveTo>
                  <a:pt x="16363" y="3483"/>
                </a:moveTo>
                <a:lnTo>
                  <a:pt x="2617" y="3483"/>
                </a:lnTo>
                <a:lnTo>
                  <a:pt x="2617" y="2787"/>
                </a:lnTo>
                <a:lnTo>
                  <a:pt x="16363" y="2787"/>
                </a:lnTo>
                <a:cubicBezTo>
                  <a:pt x="16363" y="2787"/>
                  <a:pt x="16363" y="3483"/>
                  <a:pt x="16363" y="3483"/>
                </a:cubicBezTo>
                <a:close/>
                <a:moveTo>
                  <a:pt x="3600" y="1393"/>
                </a:moveTo>
                <a:lnTo>
                  <a:pt x="14400" y="1393"/>
                </a:lnTo>
                <a:lnTo>
                  <a:pt x="17018" y="1393"/>
                </a:lnTo>
                <a:cubicBezTo>
                  <a:pt x="17379" y="1393"/>
                  <a:pt x="17673" y="1705"/>
                  <a:pt x="17673" y="2090"/>
                </a:cubicBezTo>
                <a:lnTo>
                  <a:pt x="17673" y="3832"/>
                </a:lnTo>
                <a:lnTo>
                  <a:pt x="17673" y="4180"/>
                </a:lnTo>
                <a:lnTo>
                  <a:pt x="17673" y="6398"/>
                </a:lnTo>
                <a:cubicBezTo>
                  <a:pt x="17466" y="6321"/>
                  <a:pt x="17249" y="6270"/>
                  <a:pt x="17018" y="6270"/>
                </a:cubicBezTo>
                <a:lnTo>
                  <a:pt x="17018" y="5574"/>
                </a:lnTo>
                <a:lnTo>
                  <a:pt x="17018" y="4180"/>
                </a:lnTo>
                <a:lnTo>
                  <a:pt x="17018" y="2787"/>
                </a:lnTo>
                <a:cubicBezTo>
                  <a:pt x="17018" y="2401"/>
                  <a:pt x="16724" y="2090"/>
                  <a:pt x="16363" y="2090"/>
                </a:cubicBezTo>
                <a:lnTo>
                  <a:pt x="2617" y="2090"/>
                </a:lnTo>
                <a:cubicBezTo>
                  <a:pt x="2256" y="2090"/>
                  <a:pt x="1963" y="2401"/>
                  <a:pt x="1963" y="2787"/>
                </a:cubicBezTo>
                <a:lnTo>
                  <a:pt x="1963" y="4180"/>
                </a:lnTo>
                <a:lnTo>
                  <a:pt x="1963" y="5534"/>
                </a:lnTo>
                <a:cubicBezTo>
                  <a:pt x="1559" y="5094"/>
                  <a:pt x="1309" y="4495"/>
                  <a:pt x="1309" y="3832"/>
                </a:cubicBezTo>
                <a:cubicBezTo>
                  <a:pt x="1309" y="2485"/>
                  <a:pt x="2334" y="1393"/>
                  <a:pt x="3600" y="1393"/>
                </a:cubicBezTo>
                <a:moveTo>
                  <a:pt x="18983" y="8361"/>
                </a:moveTo>
                <a:lnTo>
                  <a:pt x="18982" y="8361"/>
                </a:lnTo>
                <a:lnTo>
                  <a:pt x="18982" y="4180"/>
                </a:lnTo>
                <a:lnTo>
                  <a:pt x="18982" y="3832"/>
                </a:lnTo>
                <a:lnTo>
                  <a:pt x="18982" y="2090"/>
                </a:lnTo>
                <a:cubicBezTo>
                  <a:pt x="18982" y="935"/>
                  <a:pt x="18102" y="0"/>
                  <a:pt x="17018" y="0"/>
                </a:cubicBezTo>
                <a:lnTo>
                  <a:pt x="14400" y="0"/>
                </a:lnTo>
                <a:lnTo>
                  <a:pt x="3600" y="0"/>
                </a:lnTo>
                <a:cubicBezTo>
                  <a:pt x="1614" y="0"/>
                  <a:pt x="0" y="1719"/>
                  <a:pt x="0" y="3832"/>
                </a:cubicBezTo>
                <a:lnTo>
                  <a:pt x="0" y="17767"/>
                </a:lnTo>
                <a:cubicBezTo>
                  <a:pt x="0" y="19880"/>
                  <a:pt x="1614" y="21600"/>
                  <a:pt x="3600" y="21600"/>
                </a:cubicBezTo>
                <a:lnTo>
                  <a:pt x="15382" y="21600"/>
                </a:lnTo>
                <a:cubicBezTo>
                  <a:pt x="17366" y="21600"/>
                  <a:pt x="18982" y="19880"/>
                  <a:pt x="18982" y="17767"/>
                </a:cubicBezTo>
                <a:lnTo>
                  <a:pt x="18982" y="16722"/>
                </a:lnTo>
                <a:lnTo>
                  <a:pt x="18983" y="16722"/>
                </a:lnTo>
                <a:cubicBezTo>
                  <a:pt x="21600" y="14631"/>
                  <a:pt x="21600" y="10452"/>
                  <a:pt x="18983" y="836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087324" y="3474769"/>
            <a:ext cx="441942" cy="442697"/>
            <a:chOff x="7143757" y="2666996"/>
            <a:chExt cx="488067" cy="488901"/>
          </a:xfrm>
          <a:solidFill>
            <a:schemeClr val="bg1"/>
          </a:solidFill>
        </p:grpSpPr>
        <p:sp>
          <p:nvSpPr>
            <p:cNvPr id="19" name="AutoShape 18"/>
            <p:cNvSpPr/>
            <p:nvPr/>
          </p:nvSpPr>
          <p:spPr bwMode="auto">
            <a:xfrm>
              <a:off x="7143757" y="2666996"/>
              <a:ext cx="488067" cy="488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0" name="AutoShape 19"/>
            <p:cNvSpPr/>
            <p:nvPr/>
          </p:nvSpPr>
          <p:spPr bwMode="auto">
            <a:xfrm>
              <a:off x="725054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1" name="AutoShape 20"/>
            <p:cNvSpPr/>
            <p:nvPr/>
          </p:nvSpPr>
          <p:spPr bwMode="auto">
            <a:xfrm>
              <a:off x="725054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2" name="AutoShape 21"/>
            <p:cNvSpPr/>
            <p:nvPr/>
          </p:nvSpPr>
          <p:spPr bwMode="auto">
            <a:xfrm>
              <a:off x="725054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3" name="AutoShape 22"/>
            <p:cNvSpPr/>
            <p:nvPr/>
          </p:nvSpPr>
          <p:spPr bwMode="auto">
            <a:xfrm>
              <a:off x="735733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4" name="AutoShape 23"/>
            <p:cNvSpPr/>
            <p:nvPr/>
          </p:nvSpPr>
          <p:spPr bwMode="auto">
            <a:xfrm>
              <a:off x="735733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24"/>
            <p:cNvSpPr/>
            <p:nvPr/>
          </p:nvSpPr>
          <p:spPr bwMode="auto">
            <a:xfrm>
              <a:off x="735733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25"/>
            <p:cNvSpPr/>
            <p:nvPr/>
          </p:nvSpPr>
          <p:spPr bwMode="auto">
            <a:xfrm>
              <a:off x="7464131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26"/>
            <p:cNvSpPr/>
            <p:nvPr/>
          </p:nvSpPr>
          <p:spPr bwMode="auto">
            <a:xfrm>
              <a:off x="7464131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27"/>
            <p:cNvSpPr/>
            <p:nvPr/>
          </p:nvSpPr>
          <p:spPr bwMode="auto">
            <a:xfrm>
              <a:off x="7464131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9" name="AutoShape 28"/>
          <p:cNvSpPr/>
          <p:nvPr/>
        </p:nvSpPr>
        <p:spPr bwMode="auto">
          <a:xfrm>
            <a:off x="2101570" y="3474768"/>
            <a:ext cx="442697" cy="442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" name="AutoShape 100"/>
          <p:cNvSpPr/>
          <p:nvPr/>
        </p:nvSpPr>
        <p:spPr bwMode="auto">
          <a:xfrm>
            <a:off x="4556343" y="2636341"/>
            <a:ext cx="386795" cy="442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1813613" y="4629846"/>
            <a:ext cx="101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76875" y="4968150"/>
            <a:ext cx="2293357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4240435" y="3791419"/>
            <a:ext cx="101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03062" y="4129973"/>
            <a:ext cx="2293357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6798990" y="4629846"/>
            <a:ext cx="101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161617" y="4968400"/>
            <a:ext cx="2293357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9357547" y="3791419"/>
            <a:ext cx="101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720174" y="4129973"/>
            <a:ext cx="2293357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2"/>
          <p:cNvGrpSpPr/>
          <p:nvPr/>
        </p:nvGrpSpPr>
        <p:grpSpPr bwMode="auto">
          <a:xfrm>
            <a:off x="1477934" y="1818770"/>
            <a:ext cx="4997388" cy="4081913"/>
            <a:chOff x="3785121" y="1812417"/>
            <a:chExt cx="4627889" cy="3779783"/>
          </a:xfrm>
        </p:grpSpPr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6885346" y="1817075"/>
            <a:ext cx="3622754" cy="604836"/>
          </a:xfrm>
          <a:prstGeom prst="roundRect">
            <a:avLst/>
          </a:prstGeom>
          <a:solidFill>
            <a:srgbClr val="6C8D7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AutoShape 27"/>
          <p:cNvSpPr>
            <a:spLocks noChangeAspect="1" noChangeArrowheads="1" noTextEdit="1"/>
          </p:cNvSpPr>
          <p:nvPr/>
        </p:nvSpPr>
        <p:spPr bwMode="auto">
          <a:xfrm>
            <a:off x="6880824" y="1817075"/>
            <a:ext cx="2726722" cy="60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029035" y="1941019"/>
            <a:ext cx="379578" cy="328223"/>
            <a:chOff x="3990783" y="3750794"/>
            <a:chExt cx="435297" cy="376404"/>
          </a:xfrm>
          <a:solidFill>
            <a:schemeClr val="bg1"/>
          </a:solidFill>
        </p:grpSpPr>
        <p:sp>
          <p:nvSpPr>
            <p:cNvPr id="15" name="Freeform 83"/>
            <p:cNvSpPr/>
            <p:nvPr/>
          </p:nvSpPr>
          <p:spPr bwMode="auto">
            <a:xfrm>
              <a:off x="4034313" y="3822489"/>
              <a:ext cx="335435" cy="304709"/>
            </a:xfrm>
            <a:custGeom>
              <a:avLst/>
              <a:gdLst>
                <a:gd name="T0" fmla="*/ 68 w 131"/>
                <a:gd name="T1" fmla="*/ 0 h 119"/>
                <a:gd name="T2" fmla="*/ 34 w 131"/>
                <a:gd name="T3" fmla="*/ 23 h 119"/>
                <a:gd name="T4" fmla="*/ 0 w 131"/>
                <a:gd name="T5" fmla="*/ 51 h 119"/>
                <a:gd name="T6" fmla="*/ 0 w 131"/>
                <a:gd name="T7" fmla="*/ 119 h 119"/>
                <a:gd name="T8" fmla="*/ 46 w 131"/>
                <a:gd name="T9" fmla="*/ 119 h 119"/>
                <a:gd name="T10" fmla="*/ 46 w 131"/>
                <a:gd name="T11" fmla="*/ 57 h 119"/>
                <a:gd name="T12" fmla="*/ 85 w 131"/>
                <a:gd name="T13" fmla="*/ 57 h 119"/>
                <a:gd name="T14" fmla="*/ 85 w 131"/>
                <a:gd name="T15" fmla="*/ 119 h 119"/>
                <a:gd name="T16" fmla="*/ 131 w 131"/>
                <a:gd name="T17" fmla="*/ 119 h 119"/>
                <a:gd name="T18" fmla="*/ 131 w 131"/>
                <a:gd name="T19" fmla="*/ 51 h 119"/>
                <a:gd name="T20" fmla="*/ 97 w 131"/>
                <a:gd name="T21" fmla="*/ 23 h 119"/>
                <a:gd name="T22" fmla="*/ 68 w 131"/>
                <a:gd name="T2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119">
                  <a:moveTo>
                    <a:pt x="68" y="0"/>
                  </a:moveTo>
                  <a:lnTo>
                    <a:pt x="34" y="23"/>
                  </a:lnTo>
                  <a:lnTo>
                    <a:pt x="0" y="51"/>
                  </a:lnTo>
                  <a:lnTo>
                    <a:pt x="0" y="119"/>
                  </a:lnTo>
                  <a:lnTo>
                    <a:pt x="46" y="119"/>
                  </a:lnTo>
                  <a:lnTo>
                    <a:pt x="46" y="57"/>
                  </a:lnTo>
                  <a:lnTo>
                    <a:pt x="85" y="57"/>
                  </a:lnTo>
                  <a:lnTo>
                    <a:pt x="85" y="119"/>
                  </a:lnTo>
                  <a:lnTo>
                    <a:pt x="131" y="119"/>
                  </a:lnTo>
                  <a:lnTo>
                    <a:pt x="131" y="51"/>
                  </a:lnTo>
                  <a:lnTo>
                    <a:pt x="97" y="23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84"/>
            <p:cNvSpPr/>
            <p:nvPr/>
          </p:nvSpPr>
          <p:spPr bwMode="auto">
            <a:xfrm>
              <a:off x="3990783" y="3750794"/>
              <a:ext cx="435297" cy="202285"/>
            </a:xfrm>
            <a:custGeom>
              <a:avLst/>
              <a:gdLst>
                <a:gd name="T0" fmla="*/ 136 w 170"/>
                <a:gd name="T1" fmla="*/ 39 h 79"/>
                <a:gd name="T2" fmla="*/ 136 w 170"/>
                <a:gd name="T3" fmla="*/ 5 h 79"/>
                <a:gd name="T4" fmla="*/ 114 w 170"/>
                <a:gd name="T5" fmla="*/ 5 h 79"/>
                <a:gd name="T6" fmla="*/ 114 w 170"/>
                <a:gd name="T7" fmla="*/ 22 h 79"/>
                <a:gd name="T8" fmla="*/ 97 w 170"/>
                <a:gd name="T9" fmla="*/ 5 h 79"/>
                <a:gd name="T10" fmla="*/ 85 w 170"/>
                <a:gd name="T11" fmla="*/ 0 h 79"/>
                <a:gd name="T12" fmla="*/ 74 w 170"/>
                <a:gd name="T13" fmla="*/ 5 h 79"/>
                <a:gd name="T14" fmla="*/ 0 w 170"/>
                <a:gd name="T15" fmla="*/ 68 h 79"/>
                <a:gd name="T16" fmla="*/ 6 w 170"/>
                <a:gd name="T17" fmla="*/ 79 h 79"/>
                <a:gd name="T18" fmla="*/ 85 w 170"/>
                <a:gd name="T19" fmla="*/ 17 h 79"/>
                <a:gd name="T20" fmla="*/ 164 w 170"/>
                <a:gd name="T21" fmla="*/ 79 h 79"/>
                <a:gd name="T22" fmla="*/ 170 w 170"/>
                <a:gd name="T23" fmla="*/ 68 h 79"/>
                <a:gd name="T24" fmla="*/ 136 w 170"/>
                <a:gd name="T25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0" h="79">
                  <a:moveTo>
                    <a:pt x="136" y="39"/>
                  </a:moveTo>
                  <a:lnTo>
                    <a:pt x="136" y="5"/>
                  </a:lnTo>
                  <a:lnTo>
                    <a:pt x="114" y="5"/>
                  </a:lnTo>
                  <a:lnTo>
                    <a:pt x="114" y="22"/>
                  </a:lnTo>
                  <a:lnTo>
                    <a:pt x="97" y="5"/>
                  </a:lnTo>
                  <a:lnTo>
                    <a:pt x="85" y="0"/>
                  </a:lnTo>
                  <a:lnTo>
                    <a:pt x="74" y="5"/>
                  </a:lnTo>
                  <a:lnTo>
                    <a:pt x="0" y="68"/>
                  </a:lnTo>
                  <a:lnTo>
                    <a:pt x="6" y="79"/>
                  </a:lnTo>
                  <a:lnTo>
                    <a:pt x="85" y="17"/>
                  </a:lnTo>
                  <a:lnTo>
                    <a:pt x="164" y="79"/>
                  </a:lnTo>
                  <a:lnTo>
                    <a:pt x="170" y="68"/>
                  </a:lnTo>
                  <a:lnTo>
                    <a:pt x="136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TextBox 76"/>
          <p:cNvSpPr txBox="1"/>
          <p:nvPr/>
        </p:nvSpPr>
        <p:spPr>
          <a:xfrm>
            <a:off x="7858602" y="1917356"/>
            <a:ext cx="1748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139697" y="2428087"/>
            <a:ext cx="0" cy="3403546"/>
          </a:xfrm>
          <a:prstGeom prst="line">
            <a:avLst/>
          </a:prstGeom>
          <a:ln w="38100" cap="rnd">
            <a:solidFill>
              <a:srgbClr val="6C8D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76"/>
          <p:cNvSpPr txBox="1"/>
          <p:nvPr/>
        </p:nvSpPr>
        <p:spPr>
          <a:xfrm>
            <a:off x="7244030" y="274118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44030" y="3110517"/>
            <a:ext cx="3276739" cy="75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44030" y="4214786"/>
            <a:ext cx="3276739" cy="75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hape 682"/>
          <p:cNvSpPr/>
          <p:nvPr/>
        </p:nvSpPr>
        <p:spPr>
          <a:xfrm>
            <a:off x="5136980" y="1624084"/>
            <a:ext cx="1933451" cy="1252800"/>
          </a:xfrm>
          <a:prstGeom prst="roundRect">
            <a:avLst>
              <a:gd name="adj" fmla="val 23150"/>
            </a:avLst>
          </a:prstGeom>
          <a:solidFill>
            <a:srgbClr val="E5903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Shape 697"/>
          <p:cNvSpPr/>
          <p:nvPr/>
        </p:nvSpPr>
        <p:spPr>
          <a:xfrm>
            <a:off x="1791761" y="3543073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C8D77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0" name="Shape 698"/>
          <p:cNvSpPr/>
          <p:nvPr/>
        </p:nvSpPr>
        <p:spPr>
          <a:xfrm>
            <a:off x="2016765" y="3823090"/>
            <a:ext cx="365965" cy="297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700"/>
          <p:cNvSpPr/>
          <p:nvPr/>
        </p:nvSpPr>
        <p:spPr>
          <a:xfrm>
            <a:off x="4394400" y="3543073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E9577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3" name="Shape 701"/>
          <p:cNvSpPr/>
          <p:nvPr/>
        </p:nvSpPr>
        <p:spPr>
          <a:xfrm>
            <a:off x="4683400" y="3755340"/>
            <a:ext cx="237974" cy="433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703"/>
          <p:cNvSpPr/>
          <p:nvPr/>
        </p:nvSpPr>
        <p:spPr>
          <a:xfrm>
            <a:off x="6997040" y="3543073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C8D77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Shape 704"/>
          <p:cNvSpPr/>
          <p:nvPr/>
        </p:nvSpPr>
        <p:spPr>
          <a:xfrm>
            <a:off x="7217848" y="3755340"/>
            <a:ext cx="374357" cy="334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9" name="Shape 706"/>
          <p:cNvSpPr/>
          <p:nvPr/>
        </p:nvSpPr>
        <p:spPr>
          <a:xfrm>
            <a:off x="9599679" y="3543073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E9577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0" name="Shape 707"/>
          <p:cNvSpPr/>
          <p:nvPr/>
        </p:nvSpPr>
        <p:spPr>
          <a:xfrm>
            <a:off x="9847682" y="3777216"/>
            <a:ext cx="319966" cy="334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709"/>
          <p:cNvSpPr/>
          <p:nvPr/>
        </p:nvSpPr>
        <p:spPr>
          <a:xfrm flipH="1">
            <a:off x="5088620" y="2878629"/>
            <a:ext cx="596993" cy="596993"/>
          </a:xfrm>
          <a:prstGeom prst="line">
            <a:avLst/>
          </a:prstGeom>
          <a:ln w="9525">
            <a:solidFill>
              <a:srgbClr val="E9577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289604" y="2544368"/>
            <a:ext cx="2845394" cy="884060"/>
          </a:xfrm>
          <a:prstGeom prst="line">
            <a:avLst/>
          </a:prstGeom>
          <a:ln w="9525">
            <a:solidFill>
              <a:srgbClr val="6C8D77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503219" y="2878629"/>
            <a:ext cx="596993" cy="596993"/>
          </a:xfrm>
          <a:prstGeom prst="line">
            <a:avLst/>
          </a:prstGeom>
          <a:ln w="9525">
            <a:solidFill>
              <a:srgbClr val="6C8D77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7053835" y="2544368"/>
            <a:ext cx="2845393" cy="884061"/>
          </a:xfrm>
          <a:prstGeom prst="line">
            <a:avLst/>
          </a:prstGeom>
          <a:ln w="9525">
            <a:solidFill>
              <a:srgbClr val="E9577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5" name="Text Placeholder 2"/>
          <p:cNvSpPr txBox="1"/>
          <p:nvPr/>
        </p:nvSpPr>
        <p:spPr>
          <a:xfrm>
            <a:off x="1278252" y="4490244"/>
            <a:ext cx="1842887" cy="313210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3858949" y="4490244"/>
            <a:ext cx="1842887" cy="313210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6490163" y="4490244"/>
            <a:ext cx="1842887" cy="313210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9070860" y="4490244"/>
            <a:ext cx="1842887" cy="313210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47"/>
          <p:cNvSpPr/>
          <p:nvPr/>
        </p:nvSpPr>
        <p:spPr>
          <a:xfrm>
            <a:off x="5145122" y="2060392"/>
            <a:ext cx="1925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201089" y="4803454"/>
            <a:ext cx="1997213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03780" y="4803454"/>
            <a:ext cx="1997213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12999" y="4803454"/>
            <a:ext cx="1997213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993696" y="4803454"/>
            <a:ext cx="1997213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3"/>
          <p:cNvSpPr/>
          <p:nvPr/>
        </p:nvSpPr>
        <p:spPr bwMode="auto">
          <a:xfrm>
            <a:off x="5091611" y="1606497"/>
            <a:ext cx="1978506" cy="1937028"/>
          </a:xfrm>
          <a:custGeom>
            <a:avLst/>
            <a:gdLst>
              <a:gd name="T0" fmla="*/ 201 w 201"/>
              <a:gd name="T1" fmla="*/ 96 h 197"/>
              <a:gd name="T2" fmla="*/ 110 w 201"/>
              <a:gd name="T3" fmla="*/ 5 h 197"/>
              <a:gd name="T4" fmla="*/ 91 w 201"/>
              <a:gd name="T5" fmla="*/ 5 h 197"/>
              <a:gd name="T6" fmla="*/ 0 w 201"/>
              <a:gd name="T7" fmla="*/ 96 h 197"/>
              <a:gd name="T8" fmla="*/ 101 w 201"/>
              <a:gd name="T9" fmla="*/ 197 h 197"/>
              <a:gd name="T10" fmla="*/ 201 w 201"/>
              <a:gd name="T11" fmla="*/ 96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" h="197">
                <a:moveTo>
                  <a:pt x="201" y="96"/>
                </a:moveTo>
                <a:cubicBezTo>
                  <a:pt x="110" y="5"/>
                  <a:pt x="110" y="5"/>
                  <a:pt x="110" y="5"/>
                </a:cubicBezTo>
                <a:cubicBezTo>
                  <a:pt x="105" y="0"/>
                  <a:pt x="97" y="0"/>
                  <a:pt x="91" y="5"/>
                </a:cubicBezTo>
                <a:cubicBezTo>
                  <a:pt x="0" y="96"/>
                  <a:pt x="0" y="96"/>
                  <a:pt x="0" y="96"/>
                </a:cubicBezTo>
                <a:cubicBezTo>
                  <a:pt x="101" y="197"/>
                  <a:pt x="101" y="197"/>
                  <a:pt x="101" y="197"/>
                </a:cubicBezTo>
                <a:lnTo>
                  <a:pt x="201" y="96"/>
                </a:lnTo>
                <a:close/>
              </a:path>
            </a:pathLst>
          </a:custGeom>
          <a:solidFill>
            <a:srgbClr val="E9577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3997450" y="2614948"/>
            <a:ext cx="1941175" cy="1978506"/>
          </a:xfrm>
          <a:custGeom>
            <a:avLst/>
            <a:gdLst>
              <a:gd name="T0" fmla="*/ 96 w 197"/>
              <a:gd name="T1" fmla="*/ 0 h 201"/>
              <a:gd name="T2" fmla="*/ 5 w 197"/>
              <a:gd name="T3" fmla="*/ 91 h 201"/>
              <a:gd name="T4" fmla="*/ 5 w 197"/>
              <a:gd name="T5" fmla="*/ 110 h 201"/>
              <a:gd name="T6" fmla="*/ 96 w 197"/>
              <a:gd name="T7" fmla="*/ 201 h 201"/>
              <a:gd name="T8" fmla="*/ 197 w 197"/>
              <a:gd name="T9" fmla="*/ 101 h 201"/>
              <a:gd name="T10" fmla="*/ 96 w 197"/>
              <a:gd name="T11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7" h="201">
                <a:moveTo>
                  <a:pt x="96" y="0"/>
                </a:moveTo>
                <a:cubicBezTo>
                  <a:pt x="5" y="91"/>
                  <a:pt x="5" y="91"/>
                  <a:pt x="5" y="91"/>
                </a:cubicBezTo>
                <a:cubicBezTo>
                  <a:pt x="0" y="97"/>
                  <a:pt x="0" y="105"/>
                  <a:pt x="5" y="110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197" y="101"/>
                  <a:pt x="197" y="101"/>
                  <a:pt x="197" y="101"/>
                </a:cubicBezTo>
                <a:lnTo>
                  <a:pt x="96" y="0"/>
                </a:lnTo>
                <a:close/>
              </a:path>
            </a:pathLst>
          </a:custGeom>
          <a:solidFill>
            <a:srgbClr val="E5903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5116742" y="3717502"/>
            <a:ext cx="1978506" cy="1932879"/>
          </a:xfrm>
          <a:custGeom>
            <a:avLst/>
            <a:gdLst>
              <a:gd name="T0" fmla="*/ 0 w 201"/>
              <a:gd name="T1" fmla="*/ 100 h 196"/>
              <a:gd name="T2" fmla="*/ 91 w 201"/>
              <a:gd name="T3" fmla="*/ 191 h 196"/>
              <a:gd name="T4" fmla="*/ 110 w 201"/>
              <a:gd name="T5" fmla="*/ 191 h 196"/>
              <a:gd name="T6" fmla="*/ 201 w 201"/>
              <a:gd name="T7" fmla="*/ 100 h 196"/>
              <a:gd name="T8" fmla="*/ 101 w 201"/>
              <a:gd name="T9" fmla="*/ 0 h 196"/>
              <a:gd name="T10" fmla="*/ 0 w 201"/>
              <a:gd name="T11" fmla="*/ 10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" h="196">
                <a:moveTo>
                  <a:pt x="0" y="100"/>
                </a:moveTo>
                <a:cubicBezTo>
                  <a:pt x="91" y="191"/>
                  <a:pt x="91" y="191"/>
                  <a:pt x="91" y="191"/>
                </a:cubicBezTo>
                <a:cubicBezTo>
                  <a:pt x="97" y="196"/>
                  <a:pt x="105" y="196"/>
                  <a:pt x="110" y="191"/>
                </a:cubicBezTo>
                <a:cubicBezTo>
                  <a:pt x="201" y="100"/>
                  <a:pt x="201" y="100"/>
                  <a:pt x="201" y="100"/>
                </a:cubicBezTo>
                <a:cubicBezTo>
                  <a:pt x="101" y="0"/>
                  <a:pt x="101" y="0"/>
                  <a:pt x="101" y="0"/>
                </a:cubicBezTo>
                <a:lnTo>
                  <a:pt x="0" y="100"/>
                </a:lnTo>
                <a:close/>
              </a:path>
            </a:pathLst>
          </a:custGeom>
          <a:solidFill>
            <a:srgbClr val="6C8D77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16"/>
          <p:cNvSpPr/>
          <p:nvPr/>
        </p:nvSpPr>
        <p:spPr bwMode="auto">
          <a:xfrm>
            <a:off x="6190654" y="2614948"/>
            <a:ext cx="1928732" cy="1978506"/>
          </a:xfrm>
          <a:custGeom>
            <a:avLst/>
            <a:gdLst>
              <a:gd name="T0" fmla="*/ 0 w 196"/>
              <a:gd name="T1" fmla="*/ 101 h 201"/>
              <a:gd name="T2" fmla="*/ 100 w 196"/>
              <a:gd name="T3" fmla="*/ 201 h 201"/>
              <a:gd name="T4" fmla="*/ 191 w 196"/>
              <a:gd name="T5" fmla="*/ 110 h 201"/>
              <a:gd name="T6" fmla="*/ 191 w 196"/>
              <a:gd name="T7" fmla="*/ 91 h 201"/>
              <a:gd name="T8" fmla="*/ 100 w 196"/>
              <a:gd name="T9" fmla="*/ 0 h 201"/>
              <a:gd name="T10" fmla="*/ 0 w 196"/>
              <a:gd name="T11" fmla="*/ 10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6" h="201">
                <a:moveTo>
                  <a:pt x="0" y="101"/>
                </a:moveTo>
                <a:cubicBezTo>
                  <a:pt x="100" y="201"/>
                  <a:pt x="100" y="201"/>
                  <a:pt x="100" y="201"/>
                </a:cubicBezTo>
                <a:cubicBezTo>
                  <a:pt x="191" y="110"/>
                  <a:pt x="191" y="110"/>
                  <a:pt x="191" y="110"/>
                </a:cubicBezTo>
                <a:cubicBezTo>
                  <a:pt x="196" y="105"/>
                  <a:pt x="196" y="97"/>
                  <a:pt x="191" y="91"/>
                </a:cubicBezTo>
                <a:cubicBezTo>
                  <a:pt x="100" y="0"/>
                  <a:pt x="100" y="0"/>
                  <a:pt x="100" y="0"/>
                </a:cubicBezTo>
                <a:lnTo>
                  <a:pt x="0" y="101"/>
                </a:lnTo>
                <a:close/>
              </a:path>
            </a:pathLst>
          </a:custGeom>
          <a:solidFill>
            <a:srgbClr val="907D6D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3" name="Group 21"/>
          <p:cNvGrpSpPr/>
          <p:nvPr/>
        </p:nvGrpSpPr>
        <p:grpSpPr>
          <a:xfrm>
            <a:off x="5768510" y="2353381"/>
            <a:ext cx="702874" cy="617237"/>
            <a:chOff x="7399338" y="4675188"/>
            <a:chExt cx="581024" cy="490537"/>
          </a:xfrm>
          <a:solidFill>
            <a:schemeClr val="bg1"/>
          </a:solidFill>
          <a:effectLst/>
        </p:grpSpPr>
        <p:sp>
          <p:nvSpPr>
            <p:cNvPr id="14" name="Freeform 22"/>
            <p:cNvSpPr/>
            <p:nvPr/>
          </p:nvSpPr>
          <p:spPr bwMode="auto">
            <a:xfrm>
              <a:off x="7556500" y="4922838"/>
              <a:ext cx="231775" cy="198437"/>
            </a:xfrm>
            <a:custGeom>
              <a:avLst/>
              <a:gdLst>
                <a:gd name="T0" fmla="*/ 59 w 62"/>
                <a:gd name="T1" fmla="*/ 41 h 53"/>
                <a:gd name="T2" fmla="*/ 61 w 62"/>
                <a:gd name="T3" fmla="*/ 14 h 53"/>
                <a:gd name="T4" fmla="*/ 45 w 62"/>
                <a:gd name="T5" fmla="*/ 0 h 53"/>
                <a:gd name="T6" fmla="*/ 37 w 62"/>
                <a:gd name="T7" fmla="*/ 0 h 53"/>
                <a:gd name="T8" fmla="*/ 35 w 62"/>
                <a:gd name="T9" fmla="*/ 6 h 53"/>
                <a:gd name="T10" fmla="*/ 37 w 62"/>
                <a:gd name="T11" fmla="*/ 30 h 53"/>
                <a:gd name="T12" fmla="*/ 31 w 62"/>
                <a:gd name="T13" fmla="*/ 38 h 53"/>
                <a:gd name="T14" fmla="*/ 25 w 62"/>
                <a:gd name="T15" fmla="*/ 30 h 53"/>
                <a:gd name="T16" fmla="*/ 29 w 62"/>
                <a:gd name="T17" fmla="*/ 6 h 53"/>
                <a:gd name="T18" fmla="*/ 26 w 62"/>
                <a:gd name="T19" fmla="*/ 0 h 53"/>
                <a:gd name="T20" fmla="*/ 17 w 62"/>
                <a:gd name="T21" fmla="*/ 0 h 53"/>
                <a:gd name="T22" fmla="*/ 17 w 62"/>
                <a:gd name="T23" fmla="*/ 0 h 53"/>
                <a:gd name="T24" fmla="*/ 1 w 62"/>
                <a:gd name="T25" fmla="*/ 14 h 53"/>
                <a:gd name="T26" fmla="*/ 3 w 62"/>
                <a:gd name="T27" fmla="*/ 41 h 53"/>
                <a:gd name="T28" fmla="*/ 31 w 62"/>
                <a:gd name="T29" fmla="*/ 53 h 53"/>
                <a:gd name="T30" fmla="*/ 59 w 62"/>
                <a:gd name="T31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53">
                  <a:moveTo>
                    <a:pt x="59" y="41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62" y="7"/>
                    <a:pt x="54" y="0"/>
                    <a:pt x="4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"/>
                    <a:pt x="37" y="5"/>
                    <a:pt x="35" y="6"/>
                  </a:cubicBezTo>
                  <a:cubicBezTo>
                    <a:pt x="35" y="6"/>
                    <a:pt x="38" y="24"/>
                    <a:pt x="37" y="30"/>
                  </a:cubicBezTo>
                  <a:cubicBezTo>
                    <a:pt x="36" y="32"/>
                    <a:pt x="34" y="39"/>
                    <a:pt x="31" y="38"/>
                  </a:cubicBezTo>
                  <a:cubicBezTo>
                    <a:pt x="28" y="38"/>
                    <a:pt x="26" y="32"/>
                    <a:pt x="25" y="30"/>
                  </a:cubicBezTo>
                  <a:cubicBezTo>
                    <a:pt x="24" y="24"/>
                    <a:pt x="29" y="6"/>
                    <a:pt x="29" y="6"/>
                  </a:cubicBezTo>
                  <a:cubicBezTo>
                    <a:pt x="28" y="6"/>
                    <a:pt x="27" y="5"/>
                    <a:pt x="2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1" y="14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0" y="48"/>
                    <a:pt x="21" y="53"/>
                    <a:pt x="31" y="53"/>
                  </a:cubicBezTo>
                  <a:cubicBezTo>
                    <a:pt x="42" y="53"/>
                    <a:pt x="53" y="47"/>
                    <a:pt x="5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Oval 23"/>
            <p:cNvSpPr>
              <a:spLocks noChangeArrowheads="1"/>
            </p:cNvSpPr>
            <p:nvPr/>
          </p:nvSpPr>
          <p:spPr bwMode="auto">
            <a:xfrm>
              <a:off x="7612063" y="4783138"/>
              <a:ext cx="120650" cy="120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24"/>
            <p:cNvSpPr/>
            <p:nvPr/>
          </p:nvSpPr>
          <p:spPr bwMode="auto">
            <a:xfrm>
              <a:off x="7399338" y="4675188"/>
              <a:ext cx="581024" cy="490537"/>
            </a:xfrm>
            <a:custGeom>
              <a:avLst/>
              <a:gdLst>
                <a:gd name="T0" fmla="*/ 154 w 155"/>
                <a:gd name="T1" fmla="*/ 60 h 131"/>
                <a:gd name="T2" fmla="*/ 133 w 155"/>
                <a:gd name="T3" fmla="*/ 39 h 131"/>
                <a:gd name="T4" fmla="*/ 130 w 155"/>
                <a:gd name="T5" fmla="*/ 37 h 131"/>
                <a:gd name="T6" fmla="*/ 129 w 155"/>
                <a:gd name="T7" fmla="*/ 36 h 131"/>
                <a:gd name="T8" fmla="*/ 129 w 155"/>
                <a:gd name="T9" fmla="*/ 36 h 131"/>
                <a:gd name="T10" fmla="*/ 127 w 155"/>
                <a:gd name="T11" fmla="*/ 37 h 131"/>
                <a:gd name="T12" fmla="*/ 115 w 155"/>
                <a:gd name="T13" fmla="*/ 50 h 131"/>
                <a:gd name="T14" fmla="*/ 104 w 155"/>
                <a:gd name="T15" fmla="*/ 60 h 131"/>
                <a:gd name="T16" fmla="*/ 104 w 155"/>
                <a:gd name="T17" fmla="*/ 63 h 131"/>
                <a:gd name="T18" fmla="*/ 106 w 155"/>
                <a:gd name="T19" fmla="*/ 64 h 131"/>
                <a:gd name="T20" fmla="*/ 106 w 155"/>
                <a:gd name="T21" fmla="*/ 64 h 131"/>
                <a:gd name="T22" fmla="*/ 115 w 155"/>
                <a:gd name="T23" fmla="*/ 64 h 131"/>
                <a:gd name="T24" fmla="*/ 118 w 155"/>
                <a:gd name="T25" fmla="*/ 64 h 131"/>
                <a:gd name="T26" fmla="*/ 120 w 155"/>
                <a:gd name="T27" fmla="*/ 65 h 131"/>
                <a:gd name="T28" fmla="*/ 121 w 155"/>
                <a:gd name="T29" fmla="*/ 66 h 131"/>
                <a:gd name="T30" fmla="*/ 120 w 155"/>
                <a:gd name="T31" fmla="*/ 70 h 131"/>
                <a:gd name="T32" fmla="*/ 106 w 155"/>
                <a:gd name="T33" fmla="*/ 99 h 131"/>
                <a:gd name="T34" fmla="*/ 72 w 155"/>
                <a:gd name="T35" fmla="*/ 114 h 131"/>
                <a:gd name="T36" fmla="*/ 39 w 155"/>
                <a:gd name="T37" fmla="*/ 100 h 131"/>
                <a:gd name="T38" fmla="*/ 24 w 155"/>
                <a:gd name="T39" fmla="*/ 66 h 131"/>
                <a:gd name="T40" fmla="*/ 38 w 155"/>
                <a:gd name="T41" fmla="*/ 32 h 131"/>
                <a:gd name="T42" fmla="*/ 74 w 155"/>
                <a:gd name="T43" fmla="*/ 17 h 131"/>
                <a:gd name="T44" fmla="*/ 90 w 155"/>
                <a:gd name="T45" fmla="*/ 20 h 131"/>
                <a:gd name="T46" fmla="*/ 93 w 155"/>
                <a:gd name="T47" fmla="*/ 20 h 131"/>
                <a:gd name="T48" fmla="*/ 99 w 155"/>
                <a:gd name="T49" fmla="*/ 18 h 131"/>
                <a:gd name="T50" fmla="*/ 101 w 155"/>
                <a:gd name="T51" fmla="*/ 14 h 131"/>
                <a:gd name="T52" fmla="*/ 96 w 155"/>
                <a:gd name="T53" fmla="*/ 3 h 131"/>
                <a:gd name="T54" fmla="*/ 74 w 155"/>
                <a:gd name="T55" fmla="*/ 0 h 131"/>
                <a:gd name="T56" fmla="*/ 26 w 155"/>
                <a:gd name="T57" fmla="*/ 20 h 131"/>
                <a:gd name="T58" fmla="*/ 26 w 155"/>
                <a:gd name="T59" fmla="*/ 112 h 131"/>
                <a:gd name="T60" fmla="*/ 72 w 155"/>
                <a:gd name="T61" fmla="*/ 131 h 131"/>
                <a:gd name="T62" fmla="*/ 73 w 155"/>
                <a:gd name="T63" fmla="*/ 131 h 131"/>
                <a:gd name="T64" fmla="*/ 119 w 155"/>
                <a:gd name="T65" fmla="*/ 111 h 131"/>
                <a:gd name="T66" fmla="*/ 130 w 155"/>
                <a:gd name="T67" fmla="*/ 97 h 131"/>
                <a:gd name="T68" fmla="*/ 136 w 155"/>
                <a:gd name="T69" fmla="*/ 81 h 131"/>
                <a:gd name="T70" fmla="*/ 138 w 155"/>
                <a:gd name="T71" fmla="*/ 69 h 131"/>
                <a:gd name="T72" fmla="*/ 138 w 155"/>
                <a:gd name="T73" fmla="*/ 66 h 131"/>
                <a:gd name="T74" fmla="*/ 140 w 155"/>
                <a:gd name="T75" fmla="*/ 64 h 131"/>
                <a:gd name="T76" fmla="*/ 143 w 155"/>
                <a:gd name="T77" fmla="*/ 64 h 131"/>
                <a:gd name="T78" fmla="*/ 152 w 155"/>
                <a:gd name="T79" fmla="*/ 64 h 131"/>
                <a:gd name="T80" fmla="*/ 152 w 155"/>
                <a:gd name="T81" fmla="*/ 64 h 131"/>
                <a:gd name="T82" fmla="*/ 154 w 155"/>
                <a:gd name="T83" fmla="*/ 62 h 131"/>
                <a:gd name="T84" fmla="*/ 154 w 155"/>
                <a:gd name="T85" fmla="*/ 6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5" h="131">
                  <a:moveTo>
                    <a:pt x="154" y="60"/>
                  </a:moveTo>
                  <a:cubicBezTo>
                    <a:pt x="133" y="39"/>
                    <a:pt x="133" y="39"/>
                    <a:pt x="133" y="39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30" y="36"/>
                    <a:pt x="130" y="36"/>
                    <a:pt x="129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8" y="36"/>
                    <a:pt x="128" y="36"/>
                    <a:pt x="127" y="37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1"/>
                    <a:pt x="103" y="62"/>
                    <a:pt x="104" y="63"/>
                  </a:cubicBezTo>
                  <a:cubicBezTo>
                    <a:pt x="104" y="63"/>
                    <a:pt x="105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9" y="64"/>
                    <a:pt x="120" y="64"/>
                    <a:pt x="120" y="65"/>
                  </a:cubicBezTo>
                  <a:cubicBezTo>
                    <a:pt x="120" y="65"/>
                    <a:pt x="121" y="66"/>
                    <a:pt x="121" y="66"/>
                  </a:cubicBezTo>
                  <a:cubicBezTo>
                    <a:pt x="120" y="70"/>
                    <a:pt x="120" y="70"/>
                    <a:pt x="120" y="70"/>
                  </a:cubicBezTo>
                  <a:cubicBezTo>
                    <a:pt x="119" y="81"/>
                    <a:pt x="114" y="91"/>
                    <a:pt x="106" y="99"/>
                  </a:cubicBezTo>
                  <a:cubicBezTo>
                    <a:pt x="97" y="109"/>
                    <a:pt x="85" y="114"/>
                    <a:pt x="72" y="114"/>
                  </a:cubicBezTo>
                  <a:cubicBezTo>
                    <a:pt x="59" y="114"/>
                    <a:pt x="48" y="109"/>
                    <a:pt x="39" y="100"/>
                  </a:cubicBezTo>
                  <a:cubicBezTo>
                    <a:pt x="29" y="91"/>
                    <a:pt x="24" y="79"/>
                    <a:pt x="24" y="66"/>
                  </a:cubicBezTo>
                  <a:cubicBezTo>
                    <a:pt x="24" y="53"/>
                    <a:pt x="29" y="41"/>
                    <a:pt x="38" y="32"/>
                  </a:cubicBezTo>
                  <a:cubicBezTo>
                    <a:pt x="48" y="22"/>
                    <a:pt x="61" y="17"/>
                    <a:pt x="74" y="17"/>
                  </a:cubicBezTo>
                  <a:cubicBezTo>
                    <a:pt x="80" y="17"/>
                    <a:pt x="85" y="18"/>
                    <a:pt x="90" y="20"/>
                  </a:cubicBezTo>
                  <a:cubicBezTo>
                    <a:pt x="91" y="20"/>
                    <a:pt x="92" y="20"/>
                    <a:pt x="93" y="20"/>
                  </a:cubicBezTo>
                  <a:cubicBezTo>
                    <a:pt x="95" y="20"/>
                    <a:pt x="97" y="19"/>
                    <a:pt x="99" y="18"/>
                  </a:cubicBezTo>
                  <a:cubicBezTo>
                    <a:pt x="100" y="17"/>
                    <a:pt x="100" y="16"/>
                    <a:pt x="101" y="14"/>
                  </a:cubicBezTo>
                  <a:cubicBezTo>
                    <a:pt x="103" y="10"/>
                    <a:pt x="100" y="5"/>
                    <a:pt x="96" y="3"/>
                  </a:cubicBezTo>
                  <a:cubicBezTo>
                    <a:pt x="89" y="1"/>
                    <a:pt x="82" y="0"/>
                    <a:pt x="74" y="0"/>
                  </a:cubicBezTo>
                  <a:cubicBezTo>
                    <a:pt x="56" y="0"/>
                    <a:pt x="39" y="7"/>
                    <a:pt x="26" y="20"/>
                  </a:cubicBezTo>
                  <a:cubicBezTo>
                    <a:pt x="0" y="45"/>
                    <a:pt x="1" y="87"/>
                    <a:pt x="26" y="112"/>
                  </a:cubicBezTo>
                  <a:cubicBezTo>
                    <a:pt x="39" y="125"/>
                    <a:pt x="55" y="131"/>
                    <a:pt x="72" y="131"/>
                  </a:cubicBezTo>
                  <a:cubicBezTo>
                    <a:pt x="72" y="131"/>
                    <a:pt x="72" y="131"/>
                    <a:pt x="73" y="131"/>
                  </a:cubicBezTo>
                  <a:cubicBezTo>
                    <a:pt x="90" y="131"/>
                    <a:pt x="106" y="124"/>
                    <a:pt x="119" y="111"/>
                  </a:cubicBezTo>
                  <a:cubicBezTo>
                    <a:pt x="123" y="107"/>
                    <a:pt x="127" y="102"/>
                    <a:pt x="130" y="97"/>
                  </a:cubicBezTo>
                  <a:cubicBezTo>
                    <a:pt x="133" y="92"/>
                    <a:pt x="135" y="87"/>
                    <a:pt x="136" y="81"/>
                  </a:cubicBezTo>
                  <a:cubicBezTo>
                    <a:pt x="137" y="77"/>
                    <a:pt x="138" y="73"/>
                    <a:pt x="138" y="69"/>
                  </a:cubicBezTo>
                  <a:cubicBezTo>
                    <a:pt x="138" y="66"/>
                    <a:pt x="138" y="66"/>
                    <a:pt x="138" y="66"/>
                  </a:cubicBezTo>
                  <a:cubicBezTo>
                    <a:pt x="138" y="64"/>
                    <a:pt x="139" y="64"/>
                    <a:pt x="140" y="64"/>
                  </a:cubicBezTo>
                  <a:cubicBezTo>
                    <a:pt x="143" y="64"/>
                    <a:pt x="143" y="64"/>
                    <a:pt x="143" y="64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3" y="64"/>
                    <a:pt x="154" y="63"/>
                    <a:pt x="154" y="62"/>
                  </a:cubicBezTo>
                  <a:cubicBezTo>
                    <a:pt x="155" y="61"/>
                    <a:pt x="155" y="60"/>
                    <a:pt x="154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0" name="Group 25"/>
          <p:cNvGrpSpPr/>
          <p:nvPr/>
        </p:nvGrpSpPr>
        <p:grpSpPr>
          <a:xfrm>
            <a:off x="6932258" y="3368571"/>
            <a:ext cx="482854" cy="509273"/>
            <a:chOff x="8804275" y="3135313"/>
            <a:chExt cx="449263" cy="476250"/>
          </a:xfrm>
          <a:solidFill>
            <a:schemeClr val="bg1"/>
          </a:solidFill>
          <a:effectLst/>
        </p:grpSpPr>
        <p:sp>
          <p:nvSpPr>
            <p:cNvPr id="21" name="Freeform 26"/>
            <p:cNvSpPr>
              <a:spLocks noEditPoints="1"/>
            </p:cNvSpPr>
            <p:nvPr/>
          </p:nvSpPr>
          <p:spPr bwMode="auto">
            <a:xfrm>
              <a:off x="9040813" y="3322638"/>
              <a:ext cx="212725" cy="288925"/>
            </a:xfrm>
            <a:custGeom>
              <a:avLst/>
              <a:gdLst>
                <a:gd name="T0" fmla="*/ 43 w 57"/>
                <a:gd name="T1" fmla="*/ 0 h 77"/>
                <a:gd name="T2" fmla="*/ 14 w 57"/>
                <a:gd name="T3" fmla="*/ 0 h 77"/>
                <a:gd name="T4" fmla="*/ 0 w 57"/>
                <a:gd name="T5" fmla="*/ 13 h 77"/>
                <a:gd name="T6" fmla="*/ 0 w 57"/>
                <a:gd name="T7" fmla="*/ 63 h 77"/>
                <a:gd name="T8" fmla="*/ 14 w 57"/>
                <a:gd name="T9" fmla="*/ 77 h 77"/>
                <a:gd name="T10" fmla="*/ 43 w 57"/>
                <a:gd name="T11" fmla="*/ 77 h 77"/>
                <a:gd name="T12" fmla="*/ 57 w 57"/>
                <a:gd name="T13" fmla="*/ 63 h 77"/>
                <a:gd name="T14" fmla="*/ 57 w 57"/>
                <a:gd name="T15" fmla="*/ 13 h 77"/>
                <a:gd name="T16" fmla="*/ 43 w 57"/>
                <a:gd name="T17" fmla="*/ 0 h 77"/>
                <a:gd name="T18" fmla="*/ 28 w 57"/>
                <a:gd name="T19" fmla="*/ 72 h 77"/>
                <a:gd name="T20" fmla="*/ 25 w 57"/>
                <a:gd name="T21" fmla="*/ 69 h 77"/>
                <a:gd name="T22" fmla="*/ 28 w 57"/>
                <a:gd name="T23" fmla="*/ 66 h 77"/>
                <a:gd name="T24" fmla="*/ 31 w 57"/>
                <a:gd name="T25" fmla="*/ 69 h 77"/>
                <a:gd name="T26" fmla="*/ 28 w 57"/>
                <a:gd name="T27" fmla="*/ 72 h 77"/>
                <a:gd name="T28" fmla="*/ 46 w 57"/>
                <a:gd name="T29" fmla="*/ 61 h 77"/>
                <a:gd name="T30" fmla="*/ 11 w 57"/>
                <a:gd name="T31" fmla="*/ 61 h 77"/>
                <a:gd name="T32" fmla="*/ 11 w 57"/>
                <a:gd name="T33" fmla="*/ 10 h 77"/>
                <a:gd name="T34" fmla="*/ 46 w 57"/>
                <a:gd name="T35" fmla="*/ 10 h 77"/>
                <a:gd name="T36" fmla="*/ 46 w 57"/>
                <a:gd name="T37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77">
                  <a:moveTo>
                    <a:pt x="4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1"/>
                    <a:pt x="6" y="77"/>
                    <a:pt x="14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51" y="77"/>
                    <a:pt x="57" y="71"/>
                    <a:pt x="57" y="6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6"/>
                    <a:pt x="51" y="0"/>
                    <a:pt x="43" y="0"/>
                  </a:cubicBezTo>
                  <a:close/>
                  <a:moveTo>
                    <a:pt x="28" y="72"/>
                  </a:moveTo>
                  <a:cubicBezTo>
                    <a:pt x="27" y="72"/>
                    <a:pt x="25" y="70"/>
                    <a:pt x="25" y="69"/>
                  </a:cubicBezTo>
                  <a:cubicBezTo>
                    <a:pt x="25" y="67"/>
                    <a:pt x="27" y="66"/>
                    <a:pt x="28" y="66"/>
                  </a:cubicBezTo>
                  <a:cubicBezTo>
                    <a:pt x="30" y="66"/>
                    <a:pt x="31" y="67"/>
                    <a:pt x="31" y="69"/>
                  </a:cubicBezTo>
                  <a:cubicBezTo>
                    <a:pt x="31" y="70"/>
                    <a:pt x="30" y="72"/>
                    <a:pt x="28" y="72"/>
                  </a:cubicBezTo>
                  <a:close/>
                  <a:moveTo>
                    <a:pt x="46" y="61"/>
                  </a:moveTo>
                  <a:cubicBezTo>
                    <a:pt x="11" y="61"/>
                    <a:pt x="11" y="61"/>
                    <a:pt x="11" y="6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4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Freeform 27"/>
            <p:cNvSpPr/>
            <p:nvPr/>
          </p:nvSpPr>
          <p:spPr bwMode="auto">
            <a:xfrm>
              <a:off x="8804275" y="3135313"/>
              <a:ext cx="412750" cy="461963"/>
            </a:xfrm>
            <a:custGeom>
              <a:avLst/>
              <a:gdLst>
                <a:gd name="T0" fmla="*/ 37 w 110"/>
                <a:gd name="T1" fmla="*/ 61 h 123"/>
                <a:gd name="T2" fmla="*/ 76 w 110"/>
                <a:gd name="T3" fmla="*/ 42 h 123"/>
                <a:gd name="T4" fmla="*/ 100 w 110"/>
                <a:gd name="T5" fmla="*/ 42 h 123"/>
                <a:gd name="T6" fmla="*/ 102 w 110"/>
                <a:gd name="T7" fmla="*/ 37 h 123"/>
                <a:gd name="T8" fmla="*/ 106 w 110"/>
                <a:gd name="T9" fmla="*/ 33 h 123"/>
                <a:gd name="T10" fmla="*/ 107 w 110"/>
                <a:gd name="T11" fmla="*/ 20 h 123"/>
                <a:gd name="T12" fmla="*/ 91 w 110"/>
                <a:gd name="T13" fmla="*/ 15 h 123"/>
                <a:gd name="T14" fmla="*/ 85 w 110"/>
                <a:gd name="T15" fmla="*/ 21 h 123"/>
                <a:gd name="T16" fmla="*/ 85 w 110"/>
                <a:gd name="T17" fmla="*/ 21 h 123"/>
                <a:gd name="T18" fmla="*/ 75 w 110"/>
                <a:gd name="T19" fmla="*/ 21 h 123"/>
                <a:gd name="T20" fmla="*/ 73 w 110"/>
                <a:gd name="T21" fmla="*/ 14 h 123"/>
                <a:gd name="T22" fmla="*/ 73 w 110"/>
                <a:gd name="T23" fmla="*/ 8 h 123"/>
                <a:gd name="T24" fmla="*/ 58 w 110"/>
                <a:gd name="T25" fmla="*/ 0 h 123"/>
                <a:gd name="T26" fmla="*/ 50 w 110"/>
                <a:gd name="T27" fmla="*/ 10 h 123"/>
                <a:gd name="T28" fmla="*/ 50 w 110"/>
                <a:gd name="T29" fmla="*/ 16 h 123"/>
                <a:gd name="T30" fmla="*/ 50 w 110"/>
                <a:gd name="T31" fmla="*/ 16 h 123"/>
                <a:gd name="T32" fmla="*/ 50 w 110"/>
                <a:gd name="T33" fmla="*/ 17 h 123"/>
                <a:gd name="T34" fmla="*/ 50 w 110"/>
                <a:gd name="T35" fmla="*/ 17 h 123"/>
                <a:gd name="T36" fmla="*/ 49 w 110"/>
                <a:gd name="T37" fmla="*/ 18 h 123"/>
                <a:gd name="T38" fmla="*/ 49 w 110"/>
                <a:gd name="T39" fmla="*/ 19 h 123"/>
                <a:gd name="T40" fmla="*/ 42 w 110"/>
                <a:gd name="T41" fmla="*/ 23 h 123"/>
                <a:gd name="T42" fmla="*/ 36 w 110"/>
                <a:gd name="T43" fmla="*/ 20 h 123"/>
                <a:gd name="T44" fmla="*/ 32 w 110"/>
                <a:gd name="T45" fmla="*/ 15 h 123"/>
                <a:gd name="T46" fmla="*/ 15 w 110"/>
                <a:gd name="T47" fmla="*/ 20 h 123"/>
                <a:gd name="T48" fmla="*/ 17 w 110"/>
                <a:gd name="T49" fmla="*/ 33 h 123"/>
                <a:gd name="T50" fmla="*/ 21 w 110"/>
                <a:gd name="T51" fmla="*/ 37 h 123"/>
                <a:gd name="T52" fmla="*/ 22 w 110"/>
                <a:gd name="T53" fmla="*/ 38 h 123"/>
                <a:gd name="T54" fmla="*/ 22 w 110"/>
                <a:gd name="T55" fmla="*/ 39 h 123"/>
                <a:gd name="T56" fmla="*/ 22 w 110"/>
                <a:gd name="T57" fmla="*/ 39 h 123"/>
                <a:gd name="T58" fmla="*/ 22 w 110"/>
                <a:gd name="T59" fmla="*/ 40 h 123"/>
                <a:gd name="T60" fmla="*/ 23 w 110"/>
                <a:gd name="T61" fmla="*/ 41 h 123"/>
                <a:gd name="T62" fmla="*/ 23 w 110"/>
                <a:gd name="T63" fmla="*/ 41 h 123"/>
                <a:gd name="T64" fmla="*/ 21 w 110"/>
                <a:gd name="T65" fmla="*/ 48 h 123"/>
                <a:gd name="T66" fmla="*/ 14 w 110"/>
                <a:gd name="T67" fmla="*/ 50 h 123"/>
                <a:gd name="T68" fmla="*/ 8 w 110"/>
                <a:gd name="T69" fmla="*/ 50 h 123"/>
                <a:gd name="T70" fmla="*/ 0 w 110"/>
                <a:gd name="T71" fmla="*/ 65 h 123"/>
                <a:gd name="T72" fmla="*/ 10 w 110"/>
                <a:gd name="T73" fmla="*/ 73 h 123"/>
                <a:gd name="T74" fmla="*/ 17 w 110"/>
                <a:gd name="T75" fmla="*/ 73 h 123"/>
                <a:gd name="T76" fmla="*/ 17 w 110"/>
                <a:gd name="T77" fmla="*/ 73 h 123"/>
                <a:gd name="T78" fmla="*/ 23 w 110"/>
                <a:gd name="T79" fmla="*/ 81 h 123"/>
                <a:gd name="T80" fmla="*/ 20 w 110"/>
                <a:gd name="T81" fmla="*/ 87 h 123"/>
                <a:gd name="T82" fmla="*/ 17 w 110"/>
                <a:gd name="T83" fmla="*/ 89 h 123"/>
                <a:gd name="T84" fmla="*/ 15 w 110"/>
                <a:gd name="T85" fmla="*/ 102 h 123"/>
                <a:gd name="T86" fmla="*/ 32 w 110"/>
                <a:gd name="T87" fmla="*/ 107 h 123"/>
                <a:gd name="T88" fmla="*/ 37 w 110"/>
                <a:gd name="T89" fmla="*/ 102 h 123"/>
                <a:gd name="T90" fmla="*/ 38 w 110"/>
                <a:gd name="T91" fmla="*/ 102 h 123"/>
                <a:gd name="T92" fmla="*/ 38 w 110"/>
                <a:gd name="T93" fmla="*/ 101 h 123"/>
                <a:gd name="T94" fmla="*/ 39 w 110"/>
                <a:gd name="T95" fmla="*/ 101 h 123"/>
                <a:gd name="T96" fmla="*/ 40 w 110"/>
                <a:gd name="T97" fmla="*/ 100 h 123"/>
                <a:gd name="T98" fmla="*/ 40 w 110"/>
                <a:gd name="T99" fmla="*/ 100 h 123"/>
                <a:gd name="T100" fmla="*/ 41 w 110"/>
                <a:gd name="T101" fmla="*/ 100 h 123"/>
                <a:gd name="T102" fmla="*/ 41 w 110"/>
                <a:gd name="T103" fmla="*/ 100 h 123"/>
                <a:gd name="T104" fmla="*/ 48 w 110"/>
                <a:gd name="T105" fmla="*/ 102 h 123"/>
                <a:gd name="T106" fmla="*/ 50 w 110"/>
                <a:gd name="T107" fmla="*/ 109 h 123"/>
                <a:gd name="T108" fmla="*/ 50 w 110"/>
                <a:gd name="T109" fmla="*/ 115 h 123"/>
                <a:gd name="T110" fmla="*/ 58 w 110"/>
                <a:gd name="T111" fmla="*/ 123 h 123"/>
                <a:gd name="T112" fmla="*/ 56 w 110"/>
                <a:gd name="T113" fmla="*/ 8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" h="123">
                  <a:moveTo>
                    <a:pt x="56" y="85"/>
                  </a:moveTo>
                  <a:cubicBezTo>
                    <a:pt x="45" y="82"/>
                    <a:pt x="37" y="73"/>
                    <a:pt x="37" y="61"/>
                  </a:cubicBezTo>
                  <a:cubicBezTo>
                    <a:pt x="37" y="48"/>
                    <a:pt x="48" y="37"/>
                    <a:pt x="61" y="37"/>
                  </a:cubicBezTo>
                  <a:cubicBezTo>
                    <a:pt x="67" y="37"/>
                    <a:pt x="72" y="39"/>
                    <a:pt x="76" y="42"/>
                  </a:cubicBezTo>
                  <a:cubicBezTo>
                    <a:pt x="76" y="42"/>
                    <a:pt x="77" y="42"/>
                    <a:pt x="77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100" y="40"/>
                    <a:pt x="100" y="40"/>
                  </a:cubicBezTo>
                  <a:cubicBezTo>
                    <a:pt x="101" y="39"/>
                    <a:pt x="101" y="38"/>
                    <a:pt x="102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10" y="28"/>
                    <a:pt x="110" y="24"/>
                    <a:pt x="107" y="20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99" y="13"/>
                    <a:pt x="95" y="13"/>
                    <a:pt x="91" y="15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3"/>
                    <a:pt x="80" y="23"/>
                    <a:pt x="77" y="22"/>
                  </a:cubicBezTo>
                  <a:cubicBezTo>
                    <a:pt x="77" y="22"/>
                    <a:pt x="76" y="21"/>
                    <a:pt x="75" y="21"/>
                  </a:cubicBezTo>
                  <a:cubicBezTo>
                    <a:pt x="74" y="19"/>
                    <a:pt x="73" y="18"/>
                    <a:pt x="73" y="16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4"/>
                    <a:pt x="69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4" y="0"/>
                    <a:pt x="50" y="4"/>
                    <a:pt x="50" y="8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0"/>
                    <a:pt x="48" y="20"/>
                    <a:pt x="47" y="21"/>
                  </a:cubicBezTo>
                  <a:cubicBezTo>
                    <a:pt x="46" y="22"/>
                    <a:pt x="44" y="23"/>
                    <a:pt x="42" y="23"/>
                  </a:cubicBezTo>
                  <a:cubicBezTo>
                    <a:pt x="40" y="23"/>
                    <a:pt x="39" y="22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8" y="13"/>
                    <a:pt x="24" y="13"/>
                    <a:pt x="20" y="1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4"/>
                    <a:pt x="13" y="28"/>
                    <a:pt x="15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3" y="40"/>
                    <a:pt x="23" y="40"/>
                  </a:cubicBezTo>
                  <a:cubicBezTo>
                    <a:pt x="23" y="40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4"/>
                    <a:pt x="22" y="46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9"/>
                    <a:pt x="18" y="50"/>
                    <a:pt x="16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4" y="50"/>
                    <a:pt x="0" y="54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9"/>
                    <a:pt x="4" y="72"/>
                    <a:pt x="8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1" y="74"/>
                    <a:pt x="23" y="77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2" y="84"/>
                    <a:pt x="21" y="85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3" y="94"/>
                    <a:pt x="13" y="99"/>
                    <a:pt x="15" y="102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4" y="110"/>
                    <a:pt x="28" y="110"/>
                    <a:pt x="32" y="107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2" y="100"/>
                    <a:pt x="42" y="100"/>
                  </a:cubicBezTo>
                  <a:cubicBezTo>
                    <a:pt x="44" y="100"/>
                    <a:pt x="46" y="101"/>
                    <a:pt x="48" y="102"/>
                  </a:cubicBezTo>
                  <a:cubicBezTo>
                    <a:pt x="49" y="103"/>
                    <a:pt x="50" y="105"/>
                    <a:pt x="50" y="107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50" y="119"/>
                    <a:pt x="54" y="122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6" y="120"/>
                    <a:pt x="56" y="117"/>
                    <a:pt x="56" y="113"/>
                  </a:cubicBezTo>
                  <a:lnTo>
                    <a:pt x="5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3" name="Group 28"/>
          <p:cNvGrpSpPr/>
          <p:nvPr/>
        </p:nvGrpSpPr>
        <p:grpSpPr>
          <a:xfrm>
            <a:off x="5857181" y="4489655"/>
            <a:ext cx="424719" cy="444286"/>
            <a:chOff x="8385175" y="3870325"/>
            <a:chExt cx="473075" cy="473075"/>
          </a:xfrm>
          <a:solidFill>
            <a:schemeClr val="bg1"/>
          </a:solidFill>
          <a:effectLst/>
        </p:grpSpPr>
        <p:sp>
          <p:nvSpPr>
            <p:cNvPr id="24" name="Freeform 29"/>
            <p:cNvSpPr/>
            <p:nvPr/>
          </p:nvSpPr>
          <p:spPr bwMode="auto">
            <a:xfrm>
              <a:off x="8561388" y="3870325"/>
              <a:ext cx="288925" cy="241300"/>
            </a:xfrm>
            <a:custGeom>
              <a:avLst/>
              <a:gdLst>
                <a:gd name="T0" fmla="*/ 12 w 77"/>
                <a:gd name="T1" fmla="*/ 0 h 64"/>
                <a:gd name="T2" fmla="*/ 19 w 77"/>
                <a:gd name="T3" fmla="*/ 0 h 64"/>
                <a:gd name="T4" fmla="*/ 58 w 77"/>
                <a:gd name="T5" fmla="*/ 0 h 64"/>
                <a:gd name="T6" fmla="*/ 65 w 77"/>
                <a:gd name="T7" fmla="*/ 0 h 64"/>
                <a:gd name="T8" fmla="*/ 77 w 77"/>
                <a:gd name="T9" fmla="*/ 11 h 64"/>
                <a:gd name="T10" fmla="*/ 77 w 77"/>
                <a:gd name="T11" fmla="*/ 25 h 64"/>
                <a:gd name="T12" fmla="*/ 77 w 77"/>
                <a:gd name="T13" fmla="*/ 39 h 64"/>
                <a:gd name="T14" fmla="*/ 65 w 77"/>
                <a:gd name="T15" fmla="*/ 51 h 64"/>
                <a:gd name="T16" fmla="*/ 55 w 77"/>
                <a:gd name="T17" fmla="*/ 51 h 64"/>
                <a:gd name="T18" fmla="*/ 55 w 77"/>
                <a:gd name="T19" fmla="*/ 60 h 64"/>
                <a:gd name="T20" fmla="*/ 52 w 77"/>
                <a:gd name="T21" fmla="*/ 64 h 64"/>
                <a:gd name="T22" fmla="*/ 51 w 77"/>
                <a:gd name="T23" fmla="*/ 64 h 64"/>
                <a:gd name="T24" fmla="*/ 47 w 77"/>
                <a:gd name="T25" fmla="*/ 63 h 64"/>
                <a:gd name="T26" fmla="*/ 35 w 77"/>
                <a:gd name="T27" fmla="*/ 51 h 64"/>
                <a:gd name="T28" fmla="*/ 12 w 77"/>
                <a:gd name="T29" fmla="*/ 51 h 64"/>
                <a:gd name="T30" fmla="*/ 0 w 77"/>
                <a:gd name="T31" fmla="*/ 39 h 64"/>
                <a:gd name="T32" fmla="*/ 0 w 77"/>
                <a:gd name="T33" fmla="*/ 25 h 64"/>
                <a:gd name="T34" fmla="*/ 0 w 77"/>
                <a:gd name="T35" fmla="*/ 11 h 64"/>
                <a:gd name="T36" fmla="*/ 12 w 77"/>
                <a:gd name="T3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64">
                  <a:moveTo>
                    <a:pt x="1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2" y="0"/>
                    <a:pt x="77" y="5"/>
                    <a:pt x="77" y="11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6"/>
                    <a:pt x="72" y="51"/>
                    <a:pt x="65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2"/>
                    <a:pt x="54" y="63"/>
                    <a:pt x="52" y="64"/>
                  </a:cubicBezTo>
                  <a:cubicBezTo>
                    <a:pt x="52" y="64"/>
                    <a:pt x="51" y="64"/>
                    <a:pt x="51" y="64"/>
                  </a:cubicBezTo>
                  <a:cubicBezTo>
                    <a:pt x="49" y="64"/>
                    <a:pt x="48" y="64"/>
                    <a:pt x="47" y="63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5" y="51"/>
                    <a:pt x="0" y="46"/>
                    <a:pt x="0" y="3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Freeform 30"/>
            <p:cNvSpPr/>
            <p:nvPr/>
          </p:nvSpPr>
          <p:spPr bwMode="auto">
            <a:xfrm>
              <a:off x="8385175" y="4010025"/>
              <a:ext cx="473075" cy="333375"/>
            </a:xfrm>
            <a:custGeom>
              <a:avLst/>
              <a:gdLst>
                <a:gd name="T0" fmla="*/ 107 w 126"/>
                <a:gd name="T1" fmla="*/ 25 h 89"/>
                <a:gd name="T2" fmla="*/ 107 w 126"/>
                <a:gd name="T3" fmla="*/ 35 h 89"/>
                <a:gd name="T4" fmla="*/ 104 w 126"/>
                <a:gd name="T5" fmla="*/ 40 h 89"/>
                <a:gd name="T6" fmla="*/ 102 w 126"/>
                <a:gd name="T7" fmla="*/ 41 h 89"/>
                <a:gd name="T8" fmla="*/ 97 w 126"/>
                <a:gd name="T9" fmla="*/ 39 h 89"/>
                <a:gd name="T10" fmla="*/ 82 w 126"/>
                <a:gd name="T11" fmla="*/ 25 h 89"/>
                <a:gd name="T12" fmla="*/ 47 w 126"/>
                <a:gd name="T13" fmla="*/ 25 h 89"/>
                <a:gd name="T14" fmla="*/ 33 w 126"/>
                <a:gd name="T15" fmla="*/ 11 h 89"/>
                <a:gd name="T16" fmla="*/ 33 w 126"/>
                <a:gd name="T17" fmla="*/ 0 h 89"/>
                <a:gd name="T18" fmla="*/ 25 w 126"/>
                <a:gd name="T19" fmla="*/ 0 h 89"/>
                <a:gd name="T20" fmla="*/ 16 w 126"/>
                <a:gd name="T21" fmla="*/ 0 h 89"/>
                <a:gd name="T22" fmla="*/ 0 w 126"/>
                <a:gd name="T23" fmla="*/ 16 h 89"/>
                <a:gd name="T24" fmla="*/ 0 w 126"/>
                <a:gd name="T25" fmla="*/ 34 h 89"/>
                <a:gd name="T26" fmla="*/ 0 w 126"/>
                <a:gd name="T27" fmla="*/ 55 h 89"/>
                <a:gd name="T28" fmla="*/ 16 w 126"/>
                <a:gd name="T29" fmla="*/ 71 h 89"/>
                <a:gd name="T30" fmla="*/ 28 w 126"/>
                <a:gd name="T31" fmla="*/ 71 h 89"/>
                <a:gd name="T32" fmla="*/ 28 w 126"/>
                <a:gd name="T33" fmla="*/ 82 h 89"/>
                <a:gd name="T34" fmla="*/ 32 w 126"/>
                <a:gd name="T35" fmla="*/ 88 h 89"/>
                <a:gd name="T36" fmla="*/ 35 w 126"/>
                <a:gd name="T37" fmla="*/ 89 h 89"/>
                <a:gd name="T38" fmla="*/ 39 w 126"/>
                <a:gd name="T39" fmla="*/ 87 h 89"/>
                <a:gd name="T40" fmla="*/ 56 w 126"/>
                <a:gd name="T41" fmla="*/ 71 h 89"/>
                <a:gd name="T42" fmla="*/ 110 w 126"/>
                <a:gd name="T43" fmla="*/ 71 h 89"/>
                <a:gd name="T44" fmla="*/ 126 w 126"/>
                <a:gd name="T45" fmla="*/ 55 h 89"/>
                <a:gd name="T46" fmla="*/ 126 w 126"/>
                <a:gd name="T47" fmla="*/ 34 h 89"/>
                <a:gd name="T48" fmla="*/ 126 w 126"/>
                <a:gd name="T49" fmla="*/ 23 h 89"/>
                <a:gd name="T50" fmla="*/ 119 w 126"/>
                <a:gd name="T51" fmla="*/ 25 h 89"/>
                <a:gd name="T52" fmla="*/ 107 w 126"/>
                <a:gd name="T53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89">
                  <a:moveTo>
                    <a:pt x="107" y="25"/>
                  </a:moveTo>
                  <a:cubicBezTo>
                    <a:pt x="107" y="35"/>
                    <a:pt x="107" y="35"/>
                    <a:pt x="107" y="35"/>
                  </a:cubicBezTo>
                  <a:cubicBezTo>
                    <a:pt x="107" y="37"/>
                    <a:pt x="106" y="39"/>
                    <a:pt x="104" y="40"/>
                  </a:cubicBezTo>
                  <a:cubicBezTo>
                    <a:pt x="103" y="40"/>
                    <a:pt x="102" y="41"/>
                    <a:pt x="102" y="41"/>
                  </a:cubicBezTo>
                  <a:cubicBezTo>
                    <a:pt x="100" y="41"/>
                    <a:pt x="99" y="40"/>
                    <a:pt x="97" y="39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39" y="25"/>
                    <a:pt x="33" y="18"/>
                    <a:pt x="33" y="1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28" y="71"/>
                    <a:pt x="28" y="71"/>
                    <a:pt x="28" y="71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5"/>
                    <a:pt x="30" y="87"/>
                    <a:pt x="32" y="88"/>
                  </a:cubicBezTo>
                  <a:cubicBezTo>
                    <a:pt x="33" y="89"/>
                    <a:pt x="34" y="89"/>
                    <a:pt x="35" y="89"/>
                  </a:cubicBezTo>
                  <a:cubicBezTo>
                    <a:pt x="36" y="89"/>
                    <a:pt x="38" y="88"/>
                    <a:pt x="39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110" y="71"/>
                    <a:pt x="110" y="71"/>
                    <a:pt x="110" y="71"/>
                  </a:cubicBezTo>
                  <a:cubicBezTo>
                    <a:pt x="119" y="71"/>
                    <a:pt x="126" y="64"/>
                    <a:pt x="126" y="55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4" y="24"/>
                    <a:pt x="121" y="25"/>
                    <a:pt x="119" y="25"/>
                  </a:cubicBezTo>
                  <a:lnTo>
                    <a:pt x="10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6" name="Group 31"/>
          <p:cNvGrpSpPr/>
          <p:nvPr/>
        </p:nvGrpSpPr>
        <p:grpSpPr>
          <a:xfrm>
            <a:off x="4701069" y="3271556"/>
            <a:ext cx="446164" cy="508551"/>
            <a:chOff x="8356600" y="3611563"/>
            <a:chExt cx="374650" cy="427037"/>
          </a:xfrm>
          <a:solidFill>
            <a:schemeClr val="bg1"/>
          </a:solidFill>
          <a:effectLst/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8356600" y="3773488"/>
              <a:ext cx="374650" cy="265112"/>
            </a:xfrm>
            <a:custGeom>
              <a:avLst/>
              <a:gdLst>
                <a:gd name="T0" fmla="*/ 18 w 100"/>
                <a:gd name="T1" fmla="*/ 0 h 71"/>
                <a:gd name="T2" fmla="*/ 0 w 100"/>
                <a:gd name="T3" fmla="*/ 0 h 71"/>
                <a:gd name="T4" fmla="*/ 0 w 100"/>
                <a:gd name="T5" fmla="*/ 52 h 71"/>
                <a:gd name="T6" fmla="*/ 19 w 100"/>
                <a:gd name="T7" fmla="*/ 71 h 71"/>
                <a:gd name="T8" fmla="*/ 81 w 100"/>
                <a:gd name="T9" fmla="*/ 71 h 71"/>
                <a:gd name="T10" fmla="*/ 100 w 100"/>
                <a:gd name="T11" fmla="*/ 52 h 71"/>
                <a:gd name="T12" fmla="*/ 100 w 100"/>
                <a:gd name="T13" fmla="*/ 0 h 71"/>
                <a:gd name="T14" fmla="*/ 82 w 100"/>
                <a:gd name="T15" fmla="*/ 0 h 71"/>
                <a:gd name="T16" fmla="*/ 18 w 100"/>
                <a:gd name="T17" fmla="*/ 0 h 71"/>
                <a:gd name="T18" fmla="*/ 60 w 100"/>
                <a:gd name="T19" fmla="*/ 50 h 71"/>
                <a:gd name="T20" fmla="*/ 53 w 100"/>
                <a:gd name="T21" fmla="*/ 57 h 71"/>
                <a:gd name="T22" fmla="*/ 46 w 100"/>
                <a:gd name="T23" fmla="*/ 50 h 71"/>
                <a:gd name="T24" fmla="*/ 46 w 100"/>
                <a:gd name="T25" fmla="*/ 38 h 71"/>
                <a:gd name="T26" fmla="*/ 37 w 100"/>
                <a:gd name="T27" fmla="*/ 35 h 71"/>
                <a:gd name="T28" fmla="*/ 38 w 100"/>
                <a:gd name="T29" fmla="*/ 26 h 71"/>
                <a:gd name="T30" fmla="*/ 48 w 100"/>
                <a:gd name="T31" fmla="*/ 16 h 71"/>
                <a:gd name="T32" fmla="*/ 60 w 100"/>
                <a:gd name="T33" fmla="*/ 20 h 71"/>
                <a:gd name="T34" fmla="*/ 60 w 100"/>
                <a:gd name="T35" fmla="*/ 20 h 71"/>
                <a:gd name="T36" fmla="*/ 60 w 100"/>
                <a:gd name="T37" fmla="*/ 21 h 71"/>
                <a:gd name="T38" fmla="*/ 60 w 100"/>
                <a:gd name="T39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71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3"/>
                    <a:pt x="8" y="71"/>
                    <a:pt x="19" y="71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91" y="71"/>
                    <a:pt x="100" y="63"/>
                    <a:pt x="100" y="52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18" y="0"/>
                  </a:lnTo>
                  <a:close/>
                  <a:moveTo>
                    <a:pt x="60" y="50"/>
                  </a:moveTo>
                  <a:cubicBezTo>
                    <a:pt x="60" y="54"/>
                    <a:pt x="57" y="57"/>
                    <a:pt x="53" y="57"/>
                  </a:cubicBezTo>
                  <a:cubicBezTo>
                    <a:pt x="49" y="57"/>
                    <a:pt x="46" y="54"/>
                    <a:pt x="46" y="50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3" y="39"/>
                    <a:pt x="39" y="38"/>
                    <a:pt x="37" y="35"/>
                  </a:cubicBezTo>
                  <a:cubicBezTo>
                    <a:pt x="35" y="32"/>
                    <a:pt x="35" y="29"/>
                    <a:pt x="38" y="2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52" y="12"/>
                    <a:pt x="59" y="15"/>
                    <a:pt x="60" y="20"/>
                  </a:cubicBezTo>
                  <a:cubicBezTo>
                    <a:pt x="60" y="20"/>
                    <a:pt x="60" y="21"/>
                    <a:pt x="60" y="20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6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8" name="Freeform 33"/>
            <p:cNvSpPr/>
            <p:nvPr/>
          </p:nvSpPr>
          <p:spPr bwMode="auto">
            <a:xfrm>
              <a:off x="8356600" y="3611563"/>
              <a:ext cx="374650" cy="134937"/>
            </a:xfrm>
            <a:custGeom>
              <a:avLst/>
              <a:gdLst>
                <a:gd name="T0" fmla="*/ 81 w 100"/>
                <a:gd name="T1" fmla="*/ 14 h 36"/>
                <a:gd name="T2" fmla="*/ 78 w 100"/>
                <a:gd name="T3" fmla="*/ 14 h 36"/>
                <a:gd name="T4" fmla="*/ 78 w 100"/>
                <a:gd name="T5" fmla="*/ 7 h 36"/>
                <a:gd name="T6" fmla="*/ 71 w 100"/>
                <a:gd name="T7" fmla="*/ 0 h 36"/>
                <a:gd name="T8" fmla="*/ 64 w 100"/>
                <a:gd name="T9" fmla="*/ 7 h 36"/>
                <a:gd name="T10" fmla="*/ 64 w 100"/>
                <a:gd name="T11" fmla="*/ 14 h 36"/>
                <a:gd name="T12" fmla="*/ 36 w 100"/>
                <a:gd name="T13" fmla="*/ 14 h 36"/>
                <a:gd name="T14" fmla="*/ 36 w 100"/>
                <a:gd name="T15" fmla="*/ 7 h 36"/>
                <a:gd name="T16" fmla="*/ 29 w 100"/>
                <a:gd name="T17" fmla="*/ 0 h 36"/>
                <a:gd name="T18" fmla="*/ 21 w 100"/>
                <a:gd name="T19" fmla="*/ 7 h 36"/>
                <a:gd name="T20" fmla="*/ 21 w 100"/>
                <a:gd name="T21" fmla="*/ 14 h 36"/>
                <a:gd name="T22" fmla="*/ 19 w 100"/>
                <a:gd name="T23" fmla="*/ 14 h 36"/>
                <a:gd name="T24" fmla="*/ 0 w 100"/>
                <a:gd name="T25" fmla="*/ 33 h 36"/>
                <a:gd name="T26" fmla="*/ 0 w 100"/>
                <a:gd name="T27" fmla="*/ 36 h 36"/>
                <a:gd name="T28" fmla="*/ 100 w 100"/>
                <a:gd name="T29" fmla="*/ 36 h 36"/>
                <a:gd name="T30" fmla="*/ 100 w 100"/>
                <a:gd name="T31" fmla="*/ 33 h 36"/>
                <a:gd name="T32" fmla="*/ 81 w 100"/>
                <a:gd name="T33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36">
                  <a:moveTo>
                    <a:pt x="81" y="14"/>
                  </a:moveTo>
                  <a:cubicBezTo>
                    <a:pt x="78" y="14"/>
                    <a:pt x="78" y="14"/>
                    <a:pt x="78" y="14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3"/>
                    <a:pt x="75" y="0"/>
                    <a:pt x="71" y="0"/>
                  </a:cubicBezTo>
                  <a:cubicBezTo>
                    <a:pt x="67" y="0"/>
                    <a:pt x="64" y="3"/>
                    <a:pt x="64" y="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3"/>
                    <a:pt x="33" y="0"/>
                    <a:pt x="29" y="0"/>
                  </a:cubicBezTo>
                  <a:cubicBezTo>
                    <a:pt x="25" y="0"/>
                    <a:pt x="21" y="3"/>
                    <a:pt x="21" y="7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8" y="14"/>
                    <a:pt x="0" y="23"/>
                    <a:pt x="0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23"/>
                    <a:pt x="91" y="14"/>
                    <a:pt x="8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00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9" name="TextBox 76"/>
          <p:cNvSpPr txBox="1"/>
          <p:nvPr/>
        </p:nvSpPr>
        <p:spPr>
          <a:xfrm>
            <a:off x="8192947" y="1847010"/>
            <a:ext cx="1611101" cy="374571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192947" y="2183669"/>
            <a:ext cx="2717182" cy="632385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8192947" y="4268931"/>
            <a:ext cx="1611101" cy="374571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92947" y="4605590"/>
            <a:ext cx="2717182" cy="632385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2386349" y="1847010"/>
            <a:ext cx="1611101" cy="374571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80268" y="2183669"/>
            <a:ext cx="2717182" cy="632385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2386349" y="4268931"/>
            <a:ext cx="1611101" cy="374571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280268" y="4605590"/>
            <a:ext cx="2717182" cy="632385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14884">
            <a:off x="3180843" y="-56018"/>
            <a:ext cx="2258229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6375">
            <a:off x="7494693" y="4437051"/>
            <a:ext cx="1239903" cy="1861456"/>
          </a:xfrm>
          <a:prstGeom prst="rect">
            <a:avLst/>
          </a:prstGeom>
        </p:spPr>
      </p:pic>
      <p:sp>
        <p:nvSpPr>
          <p:cNvPr id="12" name="文本框 21"/>
          <p:cNvSpPr txBox="1"/>
          <p:nvPr/>
        </p:nvSpPr>
        <p:spPr>
          <a:xfrm>
            <a:off x="4573284" y="4249783"/>
            <a:ext cx="303727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14077" y="3945129"/>
            <a:ext cx="2563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6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323048" y="3436762"/>
            <a:ext cx="354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323048" y="2512101"/>
            <a:ext cx="3545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4800" dirty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6000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5198930" y="2040301"/>
            <a:ext cx="1734081" cy="173408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116187" y="2040301"/>
            <a:ext cx="1734081" cy="173408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033445" y="2040301"/>
            <a:ext cx="1734081" cy="173408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198930" y="3917168"/>
            <a:ext cx="5568596" cy="1734081"/>
          </a:xfrm>
          <a:prstGeom prst="rect">
            <a:avLst/>
          </a:prstGeom>
          <a:solidFill>
            <a:srgbClr val="907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76"/>
          <p:cNvSpPr txBox="1"/>
          <p:nvPr/>
        </p:nvSpPr>
        <p:spPr>
          <a:xfrm>
            <a:off x="5475153" y="4084543"/>
            <a:ext cx="1611101" cy="374571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75153" y="4421202"/>
            <a:ext cx="5019200" cy="658527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Group 5"/>
          <p:cNvGrpSpPr/>
          <p:nvPr/>
        </p:nvGrpSpPr>
        <p:grpSpPr>
          <a:xfrm>
            <a:off x="1637854" y="2382038"/>
            <a:ext cx="920334" cy="785654"/>
            <a:chOff x="3440113" y="1050925"/>
            <a:chExt cx="390525" cy="333376"/>
          </a:xfrm>
          <a:solidFill>
            <a:srgbClr val="E59030"/>
          </a:solidFill>
        </p:grpSpPr>
        <p:sp>
          <p:nvSpPr>
            <p:cNvPr id="19" name="Freeform 6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Rectangle 7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Freeform 8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Freeform 9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Freeform 10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Freeform 11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535685" y="3589204"/>
            <a:ext cx="3390072" cy="720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请在此添加文字说明，pptcn模板。请在此添加文字说明，pptcn模板。请在此添加文字说明，pptcn模板。请在此添加文字说明，pptcn模板。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 bwMode="auto">
          <a:xfrm>
            <a:off x="1943429" y="2322598"/>
            <a:ext cx="358775" cy="230187"/>
          </a:xfrm>
          <a:prstGeom prst="rect">
            <a:avLst/>
          </a:prstGeom>
          <a:solidFill>
            <a:srgbClr val="907D6D"/>
          </a:solidFill>
          <a:ln>
            <a:noFill/>
          </a:ln>
          <a:effectLst>
            <a:outerShdw blurRad="635000" dist="254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7040013" y="2322598"/>
            <a:ext cx="358775" cy="230187"/>
          </a:xfrm>
          <a:prstGeom prst="rect">
            <a:avLst/>
          </a:prstGeom>
          <a:solidFill>
            <a:srgbClr val="E95775"/>
          </a:solidFill>
          <a:ln>
            <a:noFill/>
          </a:ln>
          <a:effectLst>
            <a:outerShdw blurRad="635000" dist="254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943429" y="4054186"/>
            <a:ext cx="358775" cy="230187"/>
          </a:xfrm>
          <a:prstGeom prst="rect">
            <a:avLst/>
          </a:prstGeom>
          <a:solidFill>
            <a:srgbClr val="E59030"/>
          </a:solidFill>
          <a:ln>
            <a:noFill/>
          </a:ln>
          <a:effectLst>
            <a:outerShdw blurRad="635000" dist="254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7040013" y="4054186"/>
            <a:ext cx="358775" cy="230187"/>
          </a:xfrm>
          <a:prstGeom prst="rect">
            <a:avLst/>
          </a:prstGeom>
          <a:solidFill>
            <a:srgbClr val="6C8D77"/>
          </a:solidFill>
          <a:ln>
            <a:noFill/>
          </a:ln>
          <a:effectLst>
            <a:outerShdw blurRad="635000" dist="254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2428080" y="224440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14293" y="2594755"/>
            <a:ext cx="346902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2428080" y="398461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14293" y="4317724"/>
            <a:ext cx="346902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7522469" y="224440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08682" y="2594755"/>
            <a:ext cx="346902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7522469" y="398461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908682" y="4317724"/>
            <a:ext cx="346902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20"/>
          <p:cNvSpPr/>
          <p:nvPr/>
        </p:nvSpPr>
        <p:spPr>
          <a:xfrm>
            <a:off x="3700856" y="2059289"/>
            <a:ext cx="1546225" cy="1546225"/>
          </a:xfrm>
          <a:prstGeom prst="arc">
            <a:avLst>
              <a:gd name="adj1" fmla="val 20172577"/>
              <a:gd name="adj2" fmla="val 16297434"/>
            </a:avLst>
          </a:prstGeom>
          <a:ln w="76200">
            <a:solidFill>
              <a:srgbClr val="6C8D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rc 21"/>
          <p:cNvSpPr/>
          <p:nvPr/>
        </p:nvSpPr>
        <p:spPr>
          <a:xfrm flipH="1">
            <a:off x="7392391" y="2059289"/>
            <a:ext cx="1546225" cy="1544637"/>
          </a:xfrm>
          <a:prstGeom prst="arc">
            <a:avLst>
              <a:gd name="adj1" fmla="val 17379292"/>
              <a:gd name="adj2" fmla="val 8825709"/>
            </a:avLst>
          </a:prstGeom>
          <a:ln w="76200">
            <a:solidFill>
              <a:srgbClr val="E59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4065844" y="2599039"/>
            <a:ext cx="8162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sz="2400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7"/>
          <p:cNvSpPr txBox="1"/>
          <p:nvPr/>
        </p:nvSpPr>
        <p:spPr>
          <a:xfrm>
            <a:off x="7757379" y="2599039"/>
            <a:ext cx="8162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73%</a:t>
            </a:r>
            <a:endParaRPr lang="en-US" sz="2400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Arc 37"/>
          <p:cNvSpPr/>
          <p:nvPr/>
        </p:nvSpPr>
        <p:spPr>
          <a:xfrm>
            <a:off x="3857093" y="2215526"/>
            <a:ext cx="1233750" cy="1233750"/>
          </a:xfrm>
          <a:prstGeom prst="arc">
            <a:avLst>
              <a:gd name="adj1" fmla="val 20172577"/>
              <a:gd name="adj2" fmla="val 16297434"/>
            </a:avLst>
          </a:prstGeom>
          <a:ln w="44450">
            <a:solidFill>
              <a:srgbClr val="6C8D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Arc 38"/>
          <p:cNvSpPr/>
          <p:nvPr/>
        </p:nvSpPr>
        <p:spPr>
          <a:xfrm flipH="1">
            <a:off x="7548628" y="2214732"/>
            <a:ext cx="1233750" cy="1233750"/>
          </a:xfrm>
          <a:prstGeom prst="arc">
            <a:avLst>
              <a:gd name="adj1" fmla="val 17379292"/>
              <a:gd name="adj2" fmla="val 8825709"/>
            </a:avLst>
          </a:prstGeom>
          <a:ln w="44450">
            <a:solidFill>
              <a:srgbClr val="E59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3594497" y="4180563"/>
            <a:ext cx="1758942" cy="458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i="1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$87,453</a:t>
            </a:r>
            <a:endParaRPr lang="en-US" sz="2800" i="1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95254" y="4755887"/>
            <a:ext cx="268656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7286032" y="4180563"/>
            <a:ext cx="1758942" cy="458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i="1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$76,000</a:t>
            </a:r>
            <a:endParaRPr lang="en-US" sz="2800" i="1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86789" y="4755887"/>
            <a:ext cx="268656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46"/>
          <p:cNvSpPr>
            <a:spLocks noChangeArrowheads="1"/>
          </p:cNvSpPr>
          <p:nvPr/>
        </p:nvSpPr>
        <p:spPr bwMode="auto">
          <a:xfrm>
            <a:off x="1532490" y="3340711"/>
            <a:ext cx="2227688" cy="99920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E59030"/>
          </a:solidFill>
          <a:ln w="28575"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矩形 58"/>
          <p:cNvSpPr>
            <a:spLocks noChangeArrowheads="1"/>
          </p:cNvSpPr>
          <p:nvPr/>
        </p:nvSpPr>
        <p:spPr bwMode="auto">
          <a:xfrm>
            <a:off x="3833351" y="4323806"/>
            <a:ext cx="2226061" cy="99920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907D6D"/>
          </a:solidFill>
          <a:ln w="28575"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矩形 68"/>
          <p:cNvSpPr>
            <a:spLocks noChangeArrowheads="1"/>
          </p:cNvSpPr>
          <p:nvPr/>
        </p:nvSpPr>
        <p:spPr bwMode="auto">
          <a:xfrm>
            <a:off x="8431821" y="4323806"/>
            <a:ext cx="2227688" cy="99920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E95775"/>
          </a:solidFill>
          <a:ln w="28575"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矩形 80"/>
          <p:cNvSpPr>
            <a:spLocks noChangeArrowheads="1"/>
          </p:cNvSpPr>
          <p:nvPr/>
        </p:nvSpPr>
        <p:spPr bwMode="auto">
          <a:xfrm>
            <a:off x="6132928" y="3340711"/>
            <a:ext cx="2227347" cy="99920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6C8D77"/>
          </a:solidFill>
          <a:ln w="28575"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2232392" y="3582646"/>
            <a:ext cx="827885" cy="568158"/>
          </a:xfrm>
          <a:custGeom>
            <a:avLst/>
            <a:gdLst>
              <a:gd name="T0" fmla="*/ 134 w 256"/>
              <a:gd name="T1" fmla="*/ 1 h 174"/>
              <a:gd name="T2" fmla="*/ 121 w 256"/>
              <a:gd name="T3" fmla="*/ 1 h 174"/>
              <a:gd name="T4" fmla="*/ 0 w 256"/>
              <a:gd name="T5" fmla="*/ 66 h 174"/>
              <a:gd name="T6" fmla="*/ 12 w 256"/>
              <a:gd name="T7" fmla="*/ 84 h 174"/>
              <a:gd name="T8" fmla="*/ 12 w 256"/>
              <a:gd name="T9" fmla="*/ 93 h 174"/>
              <a:gd name="T10" fmla="*/ 12 w 256"/>
              <a:gd name="T11" fmla="*/ 120 h 174"/>
              <a:gd name="T12" fmla="*/ 6 w 256"/>
              <a:gd name="T13" fmla="*/ 133 h 174"/>
              <a:gd name="T14" fmla="*/ 6 w 256"/>
              <a:gd name="T15" fmla="*/ 163 h 174"/>
              <a:gd name="T16" fmla="*/ 29 w 256"/>
              <a:gd name="T17" fmla="*/ 167 h 174"/>
              <a:gd name="T18" fmla="*/ 40 w 256"/>
              <a:gd name="T19" fmla="*/ 155 h 174"/>
              <a:gd name="T20" fmla="*/ 27 w 256"/>
              <a:gd name="T21" fmla="*/ 124 h 174"/>
              <a:gd name="T22" fmla="*/ 15 w 256"/>
              <a:gd name="T23" fmla="*/ 107 h 174"/>
              <a:gd name="T24" fmla="*/ 27 w 256"/>
              <a:gd name="T25" fmla="*/ 89 h 174"/>
              <a:gd name="T26" fmla="*/ 46 w 256"/>
              <a:gd name="T27" fmla="*/ 97 h 174"/>
              <a:gd name="T28" fmla="*/ 45 w 256"/>
              <a:gd name="T29" fmla="*/ 141 h 174"/>
              <a:gd name="T30" fmla="*/ 212 w 256"/>
              <a:gd name="T31" fmla="*/ 141 h 174"/>
              <a:gd name="T32" fmla="*/ 212 w 256"/>
              <a:gd name="T33" fmla="*/ 96 h 174"/>
              <a:gd name="T34" fmla="*/ 256 w 256"/>
              <a:gd name="T35" fmla="*/ 66 h 174"/>
              <a:gd name="T36" fmla="*/ 14 w 256"/>
              <a:gd name="T37" fmla="*/ 156 h 174"/>
              <a:gd name="T38" fmla="*/ 26 w 256"/>
              <a:gd name="T39" fmla="*/ 134 h 174"/>
              <a:gd name="T40" fmla="*/ 14 w 256"/>
              <a:gd name="T41" fmla="*/ 156 h 174"/>
              <a:gd name="T42" fmla="*/ 174 w 256"/>
              <a:gd name="T43" fmla="*/ 134 h 174"/>
              <a:gd name="T44" fmla="*/ 164 w 256"/>
              <a:gd name="T45" fmla="*/ 142 h 174"/>
              <a:gd name="T46" fmla="*/ 170 w 256"/>
              <a:gd name="T47" fmla="*/ 146 h 174"/>
              <a:gd name="T48" fmla="*/ 196 w 256"/>
              <a:gd name="T49" fmla="*/ 137 h 174"/>
              <a:gd name="T50" fmla="*/ 129 w 256"/>
              <a:gd name="T51" fmla="*/ 158 h 174"/>
              <a:gd name="T52" fmla="*/ 61 w 256"/>
              <a:gd name="T53" fmla="*/ 136 h 174"/>
              <a:gd name="T54" fmla="*/ 147 w 256"/>
              <a:gd name="T55" fmla="*/ 150 h 174"/>
              <a:gd name="T56" fmla="*/ 146 w 256"/>
              <a:gd name="T57" fmla="*/ 139 h 174"/>
              <a:gd name="T58" fmla="*/ 61 w 256"/>
              <a:gd name="T59" fmla="*/ 122 h 174"/>
              <a:gd name="T60" fmla="*/ 121 w 256"/>
              <a:gd name="T61" fmla="*/ 130 h 174"/>
              <a:gd name="T62" fmla="*/ 134 w 256"/>
              <a:gd name="T63" fmla="*/ 130 h 174"/>
              <a:gd name="T64" fmla="*/ 196 w 256"/>
              <a:gd name="T65" fmla="*/ 123 h 174"/>
              <a:gd name="T66" fmla="*/ 16 w 256"/>
              <a:gd name="T67" fmla="*/ 66 h 174"/>
              <a:gd name="T68" fmla="*/ 240 w 256"/>
              <a:gd name="T69" fmla="*/ 66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6" h="174">
                <a:moveTo>
                  <a:pt x="246" y="51"/>
                </a:moveTo>
                <a:cubicBezTo>
                  <a:pt x="134" y="1"/>
                  <a:pt x="134" y="1"/>
                  <a:pt x="134" y="1"/>
                </a:cubicBezTo>
                <a:cubicBezTo>
                  <a:pt x="132" y="0"/>
                  <a:pt x="130" y="0"/>
                  <a:pt x="128" y="0"/>
                </a:cubicBezTo>
                <a:cubicBezTo>
                  <a:pt x="125" y="0"/>
                  <a:pt x="123" y="0"/>
                  <a:pt x="121" y="1"/>
                </a:cubicBezTo>
                <a:cubicBezTo>
                  <a:pt x="9" y="51"/>
                  <a:pt x="9" y="51"/>
                  <a:pt x="9" y="51"/>
                </a:cubicBezTo>
                <a:cubicBezTo>
                  <a:pt x="3" y="54"/>
                  <a:pt x="0" y="60"/>
                  <a:pt x="0" y="66"/>
                </a:cubicBezTo>
                <a:cubicBezTo>
                  <a:pt x="0" y="72"/>
                  <a:pt x="3" y="77"/>
                  <a:pt x="8" y="80"/>
                </a:cubicBezTo>
                <a:cubicBezTo>
                  <a:pt x="9" y="81"/>
                  <a:pt x="11" y="83"/>
                  <a:pt x="12" y="84"/>
                </a:cubicBezTo>
                <a:cubicBezTo>
                  <a:pt x="15" y="86"/>
                  <a:pt x="16" y="87"/>
                  <a:pt x="16" y="89"/>
                </a:cubicBezTo>
                <a:cubicBezTo>
                  <a:pt x="16" y="90"/>
                  <a:pt x="15" y="91"/>
                  <a:pt x="12" y="93"/>
                </a:cubicBezTo>
                <a:cubicBezTo>
                  <a:pt x="9" y="96"/>
                  <a:pt x="4" y="99"/>
                  <a:pt x="4" y="107"/>
                </a:cubicBezTo>
                <a:cubicBezTo>
                  <a:pt x="4" y="114"/>
                  <a:pt x="9" y="118"/>
                  <a:pt x="12" y="120"/>
                </a:cubicBezTo>
                <a:cubicBezTo>
                  <a:pt x="14" y="122"/>
                  <a:pt x="15" y="123"/>
                  <a:pt x="16" y="124"/>
                </a:cubicBezTo>
                <a:cubicBezTo>
                  <a:pt x="11" y="124"/>
                  <a:pt x="7" y="128"/>
                  <a:pt x="6" y="133"/>
                </a:cubicBezTo>
                <a:cubicBezTo>
                  <a:pt x="3" y="155"/>
                  <a:pt x="3" y="155"/>
                  <a:pt x="3" y="155"/>
                </a:cubicBezTo>
                <a:cubicBezTo>
                  <a:pt x="3" y="158"/>
                  <a:pt x="4" y="161"/>
                  <a:pt x="6" y="163"/>
                </a:cubicBezTo>
                <a:cubicBezTo>
                  <a:pt x="8" y="166"/>
                  <a:pt x="11" y="167"/>
                  <a:pt x="14" y="167"/>
                </a:cubicBezTo>
                <a:cubicBezTo>
                  <a:pt x="29" y="167"/>
                  <a:pt x="29" y="167"/>
                  <a:pt x="29" y="167"/>
                </a:cubicBezTo>
                <a:cubicBezTo>
                  <a:pt x="32" y="167"/>
                  <a:pt x="35" y="166"/>
                  <a:pt x="37" y="163"/>
                </a:cubicBezTo>
                <a:cubicBezTo>
                  <a:pt x="39" y="161"/>
                  <a:pt x="40" y="158"/>
                  <a:pt x="40" y="155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36" y="128"/>
                  <a:pt x="32" y="124"/>
                  <a:pt x="27" y="124"/>
                </a:cubicBezTo>
                <a:cubicBezTo>
                  <a:pt x="26" y="117"/>
                  <a:pt x="22" y="114"/>
                  <a:pt x="19" y="111"/>
                </a:cubicBezTo>
                <a:cubicBezTo>
                  <a:pt x="16" y="109"/>
                  <a:pt x="15" y="108"/>
                  <a:pt x="15" y="107"/>
                </a:cubicBezTo>
                <a:cubicBezTo>
                  <a:pt x="15" y="105"/>
                  <a:pt x="16" y="104"/>
                  <a:pt x="19" y="102"/>
                </a:cubicBezTo>
                <a:cubicBezTo>
                  <a:pt x="22" y="99"/>
                  <a:pt x="27" y="96"/>
                  <a:pt x="27" y="89"/>
                </a:cubicBezTo>
                <a:cubicBezTo>
                  <a:pt x="27" y="88"/>
                  <a:pt x="27" y="88"/>
                  <a:pt x="27" y="88"/>
                </a:cubicBezTo>
                <a:cubicBezTo>
                  <a:pt x="46" y="97"/>
                  <a:pt x="46" y="97"/>
                  <a:pt x="46" y="97"/>
                </a:cubicBezTo>
                <a:cubicBezTo>
                  <a:pt x="46" y="97"/>
                  <a:pt x="45" y="98"/>
                  <a:pt x="45" y="99"/>
                </a:cubicBezTo>
                <a:cubicBezTo>
                  <a:pt x="45" y="141"/>
                  <a:pt x="45" y="141"/>
                  <a:pt x="45" y="141"/>
                </a:cubicBezTo>
                <a:cubicBezTo>
                  <a:pt x="45" y="171"/>
                  <a:pt x="104" y="174"/>
                  <a:pt x="129" y="174"/>
                </a:cubicBezTo>
                <a:cubicBezTo>
                  <a:pt x="154" y="174"/>
                  <a:pt x="212" y="171"/>
                  <a:pt x="212" y="141"/>
                </a:cubicBezTo>
                <a:cubicBezTo>
                  <a:pt x="212" y="98"/>
                  <a:pt x="212" y="98"/>
                  <a:pt x="212" y="98"/>
                </a:cubicBezTo>
                <a:cubicBezTo>
                  <a:pt x="212" y="97"/>
                  <a:pt x="212" y="96"/>
                  <a:pt x="212" y="96"/>
                </a:cubicBezTo>
                <a:cubicBezTo>
                  <a:pt x="246" y="80"/>
                  <a:pt x="246" y="80"/>
                  <a:pt x="246" y="80"/>
                </a:cubicBezTo>
                <a:cubicBezTo>
                  <a:pt x="252" y="78"/>
                  <a:pt x="256" y="72"/>
                  <a:pt x="256" y="66"/>
                </a:cubicBezTo>
                <a:cubicBezTo>
                  <a:pt x="256" y="60"/>
                  <a:pt x="252" y="54"/>
                  <a:pt x="246" y="51"/>
                </a:cubicBezTo>
                <a:close/>
                <a:moveTo>
                  <a:pt x="14" y="156"/>
                </a:moveTo>
                <a:cubicBezTo>
                  <a:pt x="17" y="134"/>
                  <a:pt x="17" y="134"/>
                  <a:pt x="17" y="134"/>
                </a:cubicBezTo>
                <a:cubicBezTo>
                  <a:pt x="26" y="134"/>
                  <a:pt x="26" y="134"/>
                  <a:pt x="26" y="134"/>
                </a:cubicBezTo>
                <a:cubicBezTo>
                  <a:pt x="29" y="156"/>
                  <a:pt x="29" y="156"/>
                  <a:pt x="29" y="156"/>
                </a:cubicBezTo>
                <a:lnTo>
                  <a:pt x="14" y="156"/>
                </a:lnTo>
                <a:close/>
                <a:moveTo>
                  <a:pt x="196" y="123"/>
                </a:moveTo>
                <a:cubicBezTo>
                  <a:pt x="193" y="127"/>
                  <a:pt x="186" y="131"/>
                  <a:pt x="174" y="134"/>
                </a:cubicBezTo>
                <a:cubicBezTo>
                  <a:pt x="172" y="135"/>
                  <a:pt x="170" y="135"/>
                  <a:pt x="168" y="136"/>
                </a:cubicBezTo>
                <a:cubicBezTo>
                  <a:pt x="165" y="136"/>
                  <a:pt x="163" y="139"/>
                  <a:pt x="164" y="142"/>
                </a:cubicBezTo>
                <a:cubicBezTo>
                  <a:pt x="164" y="145"/>
                  <a:pt x="166" y="146"/>
                  <a:pt x="169" y="146"/>
                </a:cubicBezTo>
                <a:cubicBezTo>
                  <a:pt x="169" y="146"/>
                  <a:pt x="170" y="146"/>
                  <a:pt x="170" y="146"/>
                </a:cubicBezTo>
                <a:cubicBezTo>
                  <a:pt x="173" y="146"/>
                  <a:pt x="175" y="145"/>
                  <a:pt x="177" y="144"/>
                </a:cubicBezTo>
                <a:cubicBezTo>
                  <a:pt x="185" y="142"/>
                  <a:pt x="191" y="140"/>
                  <a:pt x="196" y="137"/>
                </a:cubicBezTo>
                <a:cubicBezTo>
                  <a:pt x="196" y="141"/>
                  <a:pt x="196" y="141"/>
                  <a:pt x="196" y="141"/>
                </a:cubicBezTo>
                <a:cubicBezTo>
                  <a:pt x="196" y="150"/>
                  <a:pt x="166" y="158"/>
                  <a:pt x="129" y="158"/>
                </a:cubicBezTo>
                <a:cubicBezTo>
                  <a:pt x="92" y="158"/>
                  <a:pt x="61" y="150"/>
                  <a:pt x="61" y="141"/>
                </a:cubicBezTo>
                <a:cubicBezTo>
                  <a:pt x="61" y="136"/>
                  <a:pt x="61" y="136"/>
                  <a:pt x="61" y="136"/>
                </a:cubicBezTo>
                <a:cubicBezTo>
                  <a:pt x="76" y="146"/>
                  <a:pt x="103" y="150"/>
                  <a:pt x="129" y="150"/>
                </a:cubicBezTo>
                <a:cubicBezTo>
                  <a:pt x="135" y="150"/>
                  <a:pt x="141" y="150"/>
                  <a:pt x="147" y="150"/>
                </a:cubicBezTo>
                <a:cubicBezTo>
                  <a:pt x="150" y="149"/>
                  <a:pt x="152" y="147"/>
                  <a:pt x="152" y="144"/>
                </a:cubicBezTo>
                <a:cubicBezTo>
                  <a:pt x="152" y="141"/>
                  <a:pt x="149" y="139"/>
                  <a:pt x="146" y="139"/>
                </a:cubicBezTo>
                <a:cubicBezTo>
                  <a:pt x="141" y="139"/>
                  <a:pt x="135" y="140"/>
                  <a:pt x="129" y="140"/>
                </a:cubicBezTo>
                <a:cubicBezTo>
                  <a:pt x="92" y="140"/>
                  <a:pt x="66" y="130"/>
                  <a:pt x="61" y="122"/>
                </a:cubicBezTo>
                <a:cubicBezTo>
                  <a:pt x="61" y="104"/>
                  <a:pt x="61" y="104"/>
                  <a:pt x="61" y="104"/>
                </a:cubicBezTo>
                <a:cubicBezTo>
                  <a:pt x="121" y="130"/>
                  <a:pt x="121" y="130"/>
                  <a:pt x="121" y="130"/>
                </a:cubicBezTo>
                <a:cubicBezTo>
                  <a:pt x="123" y="131"/>
                  <a:pt x="125" y="132"/>
                  <a:pt x="128" y="132"/>
                </a:cubicBezTo>
                <a:cubicBezTo>
                  <a:pt x="130" y="132"/>
                  <a:pt x="132" y="131"/>
                  <a:pt x="134" y="130"/>
                </a:cubicBezTo>
                <a:cubicBezTo>
                  <a:pt x="196" y="103"/>
                  <a:pt x="196" y="103"/>
                  <a:pt x="196" y="103"/>
                </a:cubicBezTo>
                <a:lnTo>
                  <a:pt x="196" y="123"/>
                </a:lnTo>
                <a:close/>
                <a:moveTo>
                  <a:pt x="128" y="116"/>
                </a:moveTo>
                <a:cubicBezTo>
                  <a:pt x="16" y="66"/>
                  <a:pt x="16" y="66"/>
                  <a:pt x="16" y="66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240" y="66"/>
                  <a:pt x="240" y="66"/>
                  <a:pt x="240" y="66"/>
                </a:cubicBezTo>
                <a:lnTo>
                  <a:pt x="128" y="1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4560327" y="4602457"/>
            <a:ext cx="772110" cy="480369"/>
          </a:xfrm>
          <a:custGeom>
            <a:avLst/>
            <a:gdLst>
              <a:gd name="T0" fmla="*/ 253 w 257"/>
              <a:gd name="T1" fmla="*/ 41 h 159"/>
              <a:gd name="T2" fmla="*/ 224 w 257"/>
              <a:gd name="T3" fmla="*/ 24 h 159"/>
              <a:gd name="T4" fmla="*/ 220 w 257"/>
              <a:gd name="T5" fmla="*/ 25 h 159"/>
              <a:gd name="T6" fmla="*/ 220 w 257"/>
              <a:gd name="T7" fmla="*/ 12 h 159"/>
              <a:gd name="T8" fmla="*/ 220 w 257"/>
              <a:gd name="T9" fmla="*/ 8 h 159"/>
              <a:gd name="T10" fmla="*/ 212 w 257"/>
              <a:gd name="T11" fmla="*/ 0 h 159"/>
              <a:gd name="T12" fmla="*/ 8 w 257"/>
              <a:gd name="T13" fmla="*/ 0 h 159"/>
              <a:gd name="T14" fmla="*/ 0 w 257"/>
              <a:gd name="T15" fmla="*/ 8 h 159"/>
              <a:gd name="T16" fmla="*/ 0 w 257"/>
              <a:gd name="T17" fmla="*/ 12 h 159"/>
              <a:gd name="T18" fmla="*/ 51 w 257"/>
              <a:gd name="T19" fmla="*/ 134 h 159"/>
              <a:gd name="T20" fmla="*/ 51 w 257"/>
              <a:gd name="T21" fmla="*/ 151 h 159"/>
              <a:gd name="T22" fmla="*/ 59 w 257"/>
              <a:gd name="T23" fmla="*/ 159 h 159"/>
              <a:gd name="T24" fmla="*/ 161 w 257"/>
              <a:gd name="T25" fmla="*/ 159 h 159"/>
              <a:gd name="T26" fmla="*/ 169 w 257"/>
              <a:gd name="T27" fmla="*/ 151 h 159"/>
              <a:gd name="T28" fmla="*/ 169 w 257"/>
              <a:gd name="T29" fmla="*/ 134 h 159"/>
              <a:gd name="T30" fmla="*/ 195 w 257"/>
              <a:gd name="T31" fmla="*/ 114 h 159"/>
              <a:gd name="T32" fmla="*/ 252 w 257"/>
              <a:gd name="T33" fmla="*/ 73 h 159"/>
              <a:gd name="T34" fmla="*/ 253 w 257"/>
              <a:gd name="T35" fmla="*/ 41 h 159"/>
              <a:gd name="T36" fmla="*/ 158 w 257"/>
              <a:gd name="T37" fmla="*/ 121 h 159"/>
              <a:gd name="T38" fmla="*/ 157 w 257"/>
              <a:gd name="T39" fmla="*/ 122 h 159"/>
              <a:gd name="T40" fmla="*/ 146 w 257"/>
              <a:gd name="T41" fmla="*/ 122 h 159"/>
              <a:gd name="T42" fmla="*/ 141 w 257"/>
              <a:gd name="T43" fmla="*/ 127 h 159"/>
              <a:gd name="T44" fmla="*/ 146 w 257"/>
              <a:gd name="T45" fmla="*/ 132 h 159"/>
              <a:gd name="T46" fmla="*/ 153 w 257"/>
              <a:gd name="T47" fmla="*/ 132 h 159"/>
              <a:gd name="T48" fmla="*/ 153 w 257"/>
              <a:gd name="T49" fmla="*/ 143 h 159"/>
              <a:gd name="T50" fmla="*/ 67 w 257"/>
              <a:gd name="T51" fmla="*/ 143 h 159"/>
              <a:gd name="T52" fmla="*/ 67 w 257"/>
              <a:gd name="T53" fmla="*/ 132 h 159"/>
              <a:gd name="T54" fmla="*/ 119 w 257"/>
              <a:gd name="T55" fmla="*/ 132 h 159"/>
              <a:gd name="T56" fmla="*/ 125 w 257"/>
              <a:gd name="T57" fmla="*/ 127 h 159"/>
              <a:gd name="T58" fmla="*/ 119 w 257"/>
              <a:gd name="T59" fmla="*/ 122 h 159"/>
              <a:gd name="T60" fmla="*/ 63 w 257"/>
              <a:gd name="T61" fmla="*/ 122 h 159"/>
              <a:gd name="T62" fmla="*/ 62 w 257"/>
              <a:gd name="T63" fmla="*/ 121 h 159"/>
              <a:gd name="T64" fmla="*/ 16 w 257"/>
              <a:gd name="T65" fmla="*/ 39 h 159"/>
              <a:gd name="T66" fmla="*/ 145 w 257"/>
              <a:gd name="T67" fmla="*/ 39 h 159"/>
              <a:gd name="T68" fmla="*/ 150 w 257"/>
              <a:gd name="T69" fmla="*/ 34 h 159"/>
              <a:gd name="T70" fmla="*/ 145 w 257"/>
              <a:gd name="T71" fmla="*/ 28 h 159"/>
              <a:gd name="T72" fmla="*/ 16 w 257"/>
              <a:gd name="T73" fmla="*/ 28 h 159"/>
              <a:gd name="T74" fmla="*/ 16 w 257"/>
              <a:gd name="T75" fmla="*/ 16 h 159"/>
              <a:gd name="T76" fmla="*/ 204 w 257"/>
              <a:gd name="T77" fmla="*/ 16 h 159"/>
              <a:gd name="T78" fmla="*/ 204 w 257"/>
              <a:gd name="T79" fmla="*/ 28 h 159"/>
              <a:gd name="T80" fmla="*/ 174 w 257"/>
              <a:gd name="T81" fmla="*/ 28 h 159"/>
              <a:gd name="T82" fmla="*/ 169 w 257"/>
              <a:gd name="T83" fmla="*/ 34 h 159"/>
              <a:gd name="T84" fmla="*/ 174 w 257"/>
              <a:gd name="T85" fmla="*/ 39 h 159"/>
              <a:gd name="T86" fmla="*/ 203 w 257"/>
              <a:gd name="T87" fmla="*/ 39 h 159"/>
              <a:gd name="T88" fmla="*/ 158 w 257"/>
              <a:gd name="T89" fmla="*/ 121 h 159"/>
              <a:gd name="T90" fmla="*/ 238 w 257"/>
              <a:gd name="T91" fmla="*/ 66 h 159"/>
              <a:gd name="T92" fmla="*/ 211 w 257"/>
              <a:gd name="T93" fmla="*/ 90 h 159"/>
              <a:gd name="T94" fmla="*/ 220 w 257"/>
              <a:gd name="T95" fmla="*/ 41 h 159"/>
              <a:gd name="T96" fmla="*/ 224 w 257"/>
              <a:gd name="T97" fmla="*/ 40 h 159"/>
              <a:gd name="T98" fmla="*/ 238 w 257"/>
              <a:gd name="T99" fmla="*/ 48 h 159"/>
              <a:gd name="T100" fmla="*/ 238 w 257"/>
              <a:gd name="T101" fmla="*/ 66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7" h="159">
                <a:moveTo>
                  <a:pt x="253" y="41"/>
                </a:moveTo>
                <a:cubicBezTo>
                  <a:pt x="248" y="31"/>
                  <a:pt x="237" y="24"/>
                  <a:pt x="224" y="24"/>
                </a:cubicBezTo>
                <a:cubicBezTo>
                  <a:pt x="223" y="24"/>
                  <a:pt x="221" y="24"/>
                  <a:pt x="220" y="25"/>
                </a:cubicBezTo>
                <a:cubicBezTo>
                  <a:pt x="220" y="20"/>
                  <a:pt x="220" y="16"/>
                  <a:pt x="220" y="12"/>
                </a:cubicBezTo>
                <a:cubicBezTo>
                  <a:pt x="220" y="8"/>
                  <a:pt x="220" y="8"/>
                  <a:pt x="220" y="8"/>
                </a:cubicBezTo>
                <a:cubicBezTo>
                  <a:pt x="220" y="3"/>
                  <a:pt x="216" y="0"/>
                  <a:pt x="212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7"/>
                  <a:pt x="0" y="108"/>
                  <a:pt x="51" y="134"/>
                </a:cubicBezTo>
                <a:cubicBezTo>
                  <a:pt x="51" y="151"/>
                  <a:pt x="51" y="151"/>
                  <a:pt x="51" y="151"/>
                </a:cubicBezTo>
                <a:cubicBezTo>
                  <a:pt x="51" y="155"/>
                  <a:pt x="54" y="159"/>
                  <a:pt x="59" y="159"/>
                </a:cubicBezTo>
                <a:cubicBezTo>
                  <a:pt x="161" y="159"/>
                  <a:pt x="161" y="159"/>
                  <a:pt x="161" y="159"/>
                </a:cubicBezTo>
                <a:cubicBezTo>
                  <a:pt x="165" y="159"/>
                  <a:pt x="169" y="155"/>
                  <a:pt x="169" y="151"/>
                </a:cubicBezTo>
                <a:cubicBezTo>
                  <a:pt x="169" y="134"/>
                  <a:pt x="169" y="134"/>
                  <a:pt x="169" y="134"/>
                </a:cubicBezTo>
                <a:cubicBezTo>
                  <a:pt x="180" y="128"/>
                  <a:pt x="189" y="121"/>
                  <a:pt x="195" y="114"/>
                </a:cubicBezTo>
                <a:cubicBezTo>
                  <a:pt x="225" y="104"/>
                  <a:pt x="245" y="91"/>
                  <a:pt x="252" y="73"/>
                </a:cubicBezTo>
                <a:cubicBezTo>
                  <a:pt x="257" y="62"/>
                  <a:pt x="257" y="50"/>
                  <a:pt x="253" y="41"/>
                </a:cubicBezTo>
                <a:close/>
                <a:moveTo>
                  <a:pt x="158" y="121"/>
                </a:moveTo>
                <a:cubicBezTo>
                  <a:pt x="157" y="121"/>
                  <a:pt x="157" y="122"/>
                  <a:pt x="157" y="122"/>
                </a:cubicBezTo>
                <a:cubicBezTo>
                  <a:pt x="146" y="122"/>
                  <a:pt x="146" y="122"/>
                  <a:pt x="146" y="122"/>
                </a:cubicBezTo>
                <a:cubicBezTo>
                  <a:pt x="143" y="122"/>
                  <a:pt x="141" y="124"/>
                  <a:pt x="141" y="127"/>
                </a:cubicBezTo>
                <a:cubicBezTo>
                  <a:pt x="141" y="130"/>
                  <a:pt x="143" y="132"/>
                  <a:pt x="146" y="132"/>
                </a:cubicBezTo>
                <a:cubicBezTo>
                  <a:pt x="153" y="132"/>
                  <a:pt x="153" y="132"/>
                  <a:pt x="153" y="132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67" y="143"/>
                  <a:pt x="67" y="143"/>
                  <a:pt x="67" y="143"/>
                </a:cubicBezTo>
                <a:cubicBezTo>
                  <a:pt x="67" y="132"/>
                  <a:pt x="67" y="132"/>
                  <a:pt x="67" y="132"/>
                </a:cubicBezTo>
                <a:cubicBezTo>
                  <a:pt x="119" y="132"/>
                  <a:pt x="119" y="132"/>
                  <a:pt x="119" y="132"/>
                </a:cubicBezTo>
                <a:cubicBezTo>
                  <a:pt x="122" y="132"/>
                  <a:pt x="125" y="130"/>
                  <a:pt x="125" y="127"/>
                </a:cubicBezTo>
                <a:cubicBezTo>
                  <a:pt x="125" y="124"/>
                  <a:pt x="122" y="122"/>
                  <a:pt x="119" y="122"/>
                </a:cubicBezTo>
                <a:cubicBezTo>
                  <a:pt x="63" y="122"/>
                  <a:pt x="63" y="122"/>
                  <a:pt x="63" y="122"/>
                </a:cubicBezTo>
                <a:cubicBezTo>
                  <a:pt x="63" y="122"/>
                  <a:pt x="62" y="121"/>
                  <a:pt x="62" y="121"/>
                </a:cubicBezTo>
                <a:cubicBezTo>
                  <a:pt x="25" y="105"/>
                  <a:pt x="18" y="74"/>
                  <a:pt x="16" y="39"/>
                </a:cubicBezTo>
                <a:cubicBezTo>
                  <a:pt x="145" y="39"/>
                  <a:pt x="145" y="39"/>
                  <a:pt x="145" y="39"/>
                </a:cubicBezTo>
                <a:cubicBezTo>
                  <a:pt x="148" y="39"/>
                  <a:pt x="150" y="37"/>
                  <a:pt x="150" y="34"/>
                </a:cubicBezTo>
                <a:cubicBezTo>
                  <a:pt x="150" y="31"/>
                  <a:pt x="148" y="28"/>
                  <a:pt x="145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4"/>
                  <a:pt x="16" y="20"/>
                  <a:pt x="16" y="16"/>
                </a:cubicBezTo>
                <a:cubicBezTo>
                  <a:pt x="204" y="16"/>
                  <a:pt x="204" y="16"/>
                  <a:pt x="204" y="16"/>
                </a:cubicBezTo>
                <a:cubicBezTo>
                  <a:pt x="204" y="20"/>
                  <a:pt x="204" y="24"/>
                  <a:pt x="204" y="28"/>
                </a:cubicBezTo>
                <a:cubicBezTo>
                  <a:pt x="174" y="28"/>
                  <a:pt x="174" y="28"/>
                  <a:pt x="174" y="28"/>
                </a:cubicBezTo>
                <a:cubicBezTo>
                  <a:pt x="171" y="28"/>
                  <a:pt x="169" y="31"/>
                  <a:pt x="169" y="34"/>
                </a:cubicBezTo>
                <a:cubicBezTo>
                  <a:pt x="169" y="37"/>
                  <a:pt x="171" y="39"/>
                  <a:pt x="174" y="39"/>
                </a:cubicBezTo>
                <a:cubicBezTo>
                  <a:pt x="203" y="39"/>
                  <a:pt x="203" y="39"/>
                  <a:pt x="203" y="39"/>
                </a:cubicBezTo>
                <a:cubicBezTo>
                  <a:pt x="202" y="74"/>
                  <a:pt x="195" y="105"/>
                  <a:pt x="158" y="121"/>
                </a:cubicBezTo>
                <a:close/>
                <a:moveTo>
                  <a:pt x="238" y="66"/>
                </a:moveTo>
                <a:cubicBezTo>
                  <a:pt x="235" y="73"/>
                  <a:pt x="228" y="82"/>
                  <a:pt x="211" y="90"/>
                </a:cubicBezTo>
                <a:cubicBezTo>
                  <a:pt x="218" y="74"/>
                  <a:pt x="219" y="57"/>
                  <a:pt x="220" y="41"/>
                </a:cubicBezTo>
                <a:cubicBezTo>
                  <a:pt x="221" y="40"/>
                  <a:pt x="223" y="40"/>
                  <a:pt x="224" y="40"/>
                </a:cubicBezTo>
                <a:cubicBezTo>
                  <a:pt x="234" y="40"/>
                  <a:pt x="237" y="46"/>
                  <a:pt x="238" y="48"/>
                </a:cubicBezTo>
                <a:cubicBezTo>
                  <a:pt x="240" y="52"/>
                  <a:pt x="241" y="59"/>
                  <a:pt x="238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6841552" y="3548479"/>
            <a:ext cx="810098" cy="622134"/>
          </a:xfrm>
          <a:custGeom>
            <a:avLst/>
            <a:gdLst>
              <a:gd name="T0" fmla="*/ 181 w 256"/>
              <a:gd name="T1" fmla="*/ 27 h 196"/>
              <a:gd name="T2" fmla="*/ 156 w 256"/>
              <a:gd name="T3" fmla="*/ 0 h 196"/>
              <a:gd name="T4" fmla="*/ 75 w 256"/>
              <a:gd name="T5" fmla="*/ 25 h 196"/>
              <a:gd name="T6" fmla="*/ 25 w 256"/>
              <a:gd name="T7" fmla="*/ 27 h 196"/>
              <a:gd name="T8" fmla="*/ 0 w 256"/>
              <a:gd name="T9" fmla="*/ 171 h 196"/>
              <a:gd name="T10" fmla="*/ 231 w 256"/>
              <a:gd name="T11" fmla="*/ 196 h 196"/>
              <a:gd name="T12" fmla="*/ 256 w 256"/>
              <a:gd name="T13" fmla="*/ 52 h 196"/>
              <a:gd name="T14" fmla="*/ 91 w 256"/>
              <a:gd name="T15" fmla="*/ 25 h 196"/>
              <a:gd name="T16" fmla="*/ 156 w 256"/>
              <a:gd name="T17" fmla="*/ 16 h 196"/>
              <a:gd name="T18" fmla="*/ 165 w 256"/>
              <a:gd name="T19" fmla="*/ 27 h 196"/>
              <a:gd name="T20" fmla="*/ 91 w 256"/>
              <a:gd name="T21" fmla="*/ 25 h 196"/>
              <a:gd name="T22" fmla="*/ 231 w 256"/>
              <a:gd name="T23" fmla="*/ 43 h 196"/>
              <a:gd name="T24" fmla="*/ 240 w 256"/>
              <a:gd name="T25" fmla="*/ 69 h 196"/>
              <a:gd name="T26" fmla="*/ 227 w 256"/>
              <a:gd name="T27" fmla="*/ 84 h 196"/>
              <a:gd name="T28" fmla="*/ 148 w 256"/>
              <a:gd name="T29" fmla="*/ 85 h 196"/>
              <a:gd name="T30" fmla="*/ 90 w 256"/>
              <a:gd name="T31" fmla="*/ 100 h 196"/>
              <a:gd name="T32" fmla="*/ 16 w 256"/>
              <a:gd name="T33" fmla="*/ 72 h 196"/>
              <a:gd name="T34" fmla="*/ 25 w 256"/>
              <a:gd name="T35" fmla="*/ 43 h 196"/>
              <a:gd name="T36" fmla="*/ 155 w 256"/>
              <a:gd name="T37" fmla="*/ 112 h 196"/>
              <a:gd name="T38" fmla="*/ 108 w 256"/>
              <a:gd name="T39" fmla="*/ 117 h 196"/>
              <a:gd name="T40" fmla="*/ 101 w 256"/>
              <a:gd name="T41" fmla="*/ 101 h 196"/>
              <a:gd name="T42" fmla="*/ 148 w 256"/>
              <a:gd name="T43" fmla="*/ 96 h 196"/>
              <a:gd name="T44" fmla="*/ 231 w 256"/>
              <a:gd name="T45" fmla="*/ 180 h 196"/>
              <a:gd name="T46" fmla="*/ 16 w 256"/>
              <a:gd name="T47" fmla="*/ 171 h 196"/>
              <a:gd name="T48" fmla="*/ 27 w 256"/>
              <a:gd name="T49" fmla="*/ 172 h 196"/>
              <a:gd name="T50" fmla="*/ 183 w 256"/>
              <a:gd name="T51" fmla="*/ 167 h 196"/>
              <a:gd name="T52" fmla="*/ 27 w 256"/>
              <a:gd name="T53" fmla="*/ 161 h 196"/>
              <a:gd name="T54" fmla="*/ 16 w 256"/>
              <a:gd name="T55" fmla="*/ 90 h 196"/>
              <a:gd name="T56" fmla="*/ 25 w 256"/>
              <a:gd name="T57" fmla="*/ 94 h 196"/>
              <a:gd name="T58" fmla="*/ 90 w 256"/>
              <a:gd name="T59" fmla="*/ 112 h 196"/>
              <a:gd name="T60" fmla="*/ 148 w 256"/>
              <a:gd name="T61" fmla="*/ 128 h 196"/>
              <a:gd name="T62" fmla="*/ 166 w 256"/>
              <a:gd name="T63" fmla="*/ 111 h 196"/>
              <a:gd name="T64" fmla="*/ 231 w 256"/>
              <a:gd name="T65" fmla="*/ 94 h 196"/>
              <a:gd name="T66" fmla="*/ 240 w 256"/>
              <a:gd name="T67" fmla="*/ 152 h 196"/>
              <a:gd name="T68" fmla="*/ 203 w 256"/>
              <a:gd name="T69" fmla="*/ 161 h 196"/>
              <a:gd name="T70" fmla="*/ 203 w 256"/>
              <a:gd name="T71" fmla="*/ 172 h 196"/>
              <a:gd name="T72" fmla="*/ 240 w 256"/>
              <a:gd name="T73" fmla="*/ 169 h 196"/>
              <a:gd name="T74" fmla="*/ 231 w 256"/>
              <a:gd name="T75" fmla="*/ 18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6" h="196">
                <a:moveTo>
                  <a:pt x="231" y="27"/>
                </a:moveTo>
                <a:cubicBezTo>
                  <a:pt x="181" y="27"/>
                  <a:pt x="181" y="27"/>
                  <a:pt x="181" y="27"/>
                </a:cubicBezTo>
                <a:cubicBezTo>
                  <a:pt x="181" y="25"/>
                  <a:pt x="181" y="25"/>
                  <a:pt x="181" y="25"/>
                </a:cubicBezTo>
                <a:cubicBezTo>
                  <a:pt x="181" y="12"/>
                  <a:pt x="170" y="0"/>
                  <a:pt x="156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86" y="0"/>
                  <a:pt x="75" y="12"/>
                  <a:pt x="75" y="25"/>
                </a:cubicBezTo>
                <a:cubicBezTo>
                  <a:pt x="75" y="27"/>
                  <a:pt x="75" y="27"/>
                  <a:pt x="75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11" y="27"/>
                  <a:pt x="0" y="38"/>
                  <a:pt x="0" y="52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85"/>
                  <a:pt x="11" y="196"/>
                  <a:pt x="25" y="196"/>
                </a:cubicBezTo>
                <a:cubicBezTo>
                  <a:pt x="231" y="196"/>
                  <a:pt x="231" y="196"/>
                  <a:pt x="231" y="196"/>
                </a:cubicBezTo>
                <a:cubicBezTo>
                  <a:pt x="245" y="196"/>
                  <a:pt x="256" y="185"/>
                  <a:pt x="256" y="171"/>
                </a:cubicBezTo>
                <a:cubicBezTo>
                  <a:pt x="256" y="52"/>
                  <a:pt x="256" y="52"/>
                  <a:pt x="256" y="52"/>
                </a:cubicBezTo>
                <a:cubicBezTo>
                  <a:pt x="256" y="38"/>
                  <a:pt x="245" y="27"/>
                  <a:pt x="231" y="27"/>
                </a:cubicBezTo>
                <a:close/>
                <a:moveTo>
                  <a:pt x="91" y="25"/>
                </a:moveTo>
                <a:cubicBezTo>
                  <a:pt x="91" y="20"/>
                  <a:pt x="95" y="16"/>
                  <a:pt x="100" y="16"/>
                </a:cubicBezTo>
                <a:cubicBezTo>
                  <a:pt x="156" y="16"/>
                  <a:pt x="156" y="16"/>
                  <a:pt x="156" y="16"/>
                </a:cubicBezTo>
                <a:cubicBezTo>
                  <a:pt x="161" y="16"/>
                  <a:pt x="165" y="20"/>
                  <a:pt x="165" y="25"/>
                </a:cubicBezTo>
                <a:cubicBezTo>
                  <a:pt x="165" y="27"/>
                  <a:pt x="165" y="27"/>
                  <a:pt x="165" y="27"/>
                </a:cubicBezTo>
                <a:cubicBezTo>
                  <a:pt x="91" y="27"/>
                  <a:pt x="91" y="27"/>
                  <a:pt x="91" y="27"/>
                </a:cubicBezTo>
                <a:lnTo>
                  <a:pt x="91" y="25"/>
                </a:lnTo>
                <a:close/>
                <a:moveTo>
                  <a:pt x="25" y="43"/>
                </a:moveTo>
                <a:cubicBezTo>
                  <a:pt x="231" y="43"/>
                  <a:pt x="231" y="43"/>
                  <a:pt x="231" y="43"/>
                </a:cubicBezTo>
                <a:cubicBezTo>
                  <a:pt x="236" y="43"/>
                  <a:pt x="240" y="47"/>
                  <a:pt x="240" y="52"/>
                </a:cubicBezTo>
                <a:cubicBezTo>
                  <a:pt x="240" y="69"/>
                  <a:pt x="240" y="69"/>
                  <a:pt x="240" y="69"/>
                </a:cubicBezTo>
                <a:cubicBezTo>
                  <a:pt x="240" y="69"/>
                  <a:pt x="240" y="70"/>
                  <a:pt x="240" y="70"/>
                </a:cubicBezTo>
                <a:cubicBezTo>
                  <a:pt x="240" y="75"/>
                  <a:pt x="238" y="80"/>
                  <a:pt x="227" y="84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5" y="91"/>
                  <a:pt x="157" y="85"/>
                  <a:pt x="14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99" y="85"/>
                  <a:pt x="91" y="91"/>
                  <a:pt x="90" y="100"/>
                </a:cubicBezTo>
                <a:cubicBezTo>
                  <a:pt x="28" y="84"/>
                  <a:pt x="28" y="84"/>
                  <a:pt x="28" y="84"/>
                </a:cubicBezTo>
                <a:cubicBezTo>
                  <a:pt x="19" y="81"/>
                  <a:pt x="16" y="76"/>
                  <a:pt x="16" y="7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47"/>
                  <a:pt x="20" y="43"/>
                  <a:pt x="25" y="43"/>
                </a:cubicBezTo>
                <a:close/>
                <a:moveTo>
                  <a:pt x="155" y="101"/>
                </a:moveTo>
                <a:cubicBezTo>
                  <a:pt x="155" y="112"/>
                  <a:pt x="155" y="112"/>
                  <a:pt x="155" y="112"/>
                </a:cubicBezTo>
                <a:cubicBezTo>
                  <a:pt x="155" y="115"/>
                  <a:pt x="152" y="117"/>
                  <a:pt x="148" y="117"/>
                </a:cubicBezTo>
                <a:cubicBezTo>
                  <a:pt x="108" y="117"/>
                  <a:pt x="108" y="117"/>
                  <a:pt x="108" y="117"/>
                </a:cubicBezTo>
                <a:cubicBezTo>
                  <a:pt x="104" y="117"/>
                  <a:pt x="101" y="115"/>
                  <a:pt x="101" y="112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98"/>
                  <a:pt x="104" y="96"/>
                  <a:pt x="108" y="96"/>
                </a:cubicBezTo>
                <a:cubicBezTo>
                  <a:pt x="148" y="96"/>
                  <a:pt x="148" y="96"/>
                  <a:pt x="148" y="96"/>
                </a:cubicBezTo>
                <a:cubicBezTo>
                  <a:pt x="152" y="96"/>
                  <a:pt x="155" y="98"/>
                  <a:pt x="155" y="101"/>
                </a:cubicBezTo>
                <a:close/>
                <a:moveTo>
                  <a:pt x="231" y="180"/>
                </a:moveTo>
                <a:cubicBezTo>
                  <a:pt x="25" y="180"/>
                  <a:pt x="25" y="180"/>
                  <a:pt x="25" y="180"/>
                </a:cubicBezTo>
                <a:cubicBezTo>
                  <a:pt x="20" y="180"/>
                  <a:pt x="16" y="176"/>
                  <a:pt x="16" y="171"/>
                </a:cubicBezTo>
                <a:cubicBezTo>
                  <a:pt x="16" y="169"/>
                  <a:pt x="16" y="169"/>
                  <a:pt x="16" y="169"/>
                </a:cubicBezTo>
                <a:cubicBezTo>
                  <a:pt x="19" y="171"/>
                  <a:pt x="23" y="172"/>
                  <a:pt x="27" y="172"/>
                </a:cubicBezTo>
                <a:cubicBezTo>
                  <a:pt x="177" y="172"/>
                  <a:pt x="177" y="172"/>
                  <a:pt x="177" y="172"/>
                </a:cubicBezTo>
                <a:cubicBezTo>
                  <a:pt x="180" y="172"/>
                  <a:pt x="183" y="169"/>
                  <a:pt x="183" y="167"/>
                </a:cubicBezTo>
                <a:cubicBezTo>
                  <a:pt x="183" y="164"/>
                  <a:pt x="180" y="161"/>
                  <a:pt x="177" y="161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2" y="161"/>
                  <a:pt x="17" y="157"/>
                  <a:pt x="16" y="152"/>
                </a:cubicBezTo>
                <a:cubicBezTo>
                  <a:pt x="16" y="90"/>
                  <a:pt x="16" y="90"/>
                  <a:pt x="16" y="90"/>
                </a:cubicBezTo>
                <a:cubicBezTo>
                  <a:pt x="18" y="91"/>
                  <a:pt x="21" y="93"/>
                  <a:pt x="25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0" y="112"/>
                  <a:pt x="90" y="112"/>
                  <a:pt x="90" y="112"/>
                </a:cubicBezTo>
                <a:cubicBezTo>
                  <a:pt x="90" y="121"/>
                  <a:pt x="98" y="128"/>
                  <a:pt x="10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8" y="128"/>
                  <a:pt x="166" y="121"/>
                  <a:pt x="166" y="112"/>
                </a:cubicBezTo>
                <a:cubicBezTo>
                  <a:pt x="166" y="111"/>
                  <a:pt x="166" y="111"/>
                  <a:pt x="166" y="111"/>
                </a:cubicBezTo>
                <a:cubicBezTo>
                  <a:pt x="230" y="94"/>
                  <a:pt x="230" y="94"/>
                  <a:pt x="230" y="94"/>
                </a:cubicBezTo>
                <a:cubicBezTo>
                  <a:pt x="230" y="94"/>
                  <a:pt x="231" y="94"/>
                  <a:pt x="231" y="94"/>
                </a:cubicBezTo>
                <a:cubicBezTo>
                  <a:pt x="234" y="93"/>
                  <a:pt x="237" y="91"/>
                  <a:pt x="240" y="90"/>
                </a:cubicBezTo>
                <a:cubicBezTo>
                  <a:pt x="240" y="152"/>
                  <a:pt x="240" y="152"/>
                  <a:pt x="240" y="152"/>
                </a:cubicBezTo>
                <a:cubicBezTo>
                  <a:pt x="239" y="157"/>
                  <a:pt x="234" y="161"/>
                  <a:pt x="229" y="161"/>
                </a:cubicBezTo>
                <a:cubicBezTo>
                  <a:pt x="203" y="161"/>
                  <a:pt x="203" y="161"/>
                  <a:pt x="203" y="161"/>
                </a:cubicBezTo>
                <a:cubicBezTo>
                  <a:pt x="200" y="161"/>
                  <a:pt x="198" y="164"/>
                  <a:pt x="198" y="167"/>
                </a:cubicBezTo>
                <a:cubicBezTo>
                  <a:pt x="198" y="169"/>
                  <a:pt x="200" y="172"/>
                  <a:pt x="203" y="172"/>
                </a:cubicBezTo>
                <a:cubicBezTo>
                  <a:pt x="229" y="172"/>
                  <a:pt x="229" y="172"/>
                  <a:pt x="229" y="172"/>
                </a:cubicBezTo>
                <a:cubicBezTo>
                  <a:pt x="233" y="172"/>
                  <a:pt x="237" y="171"/>
                  <a:pt x="240" y="169"/>
                </a:cubicBezTo>
                <a:cubicBezTo>
                  <a:pt x="240" y="171"/>
                  <a:pt x="240" y="171"/>
                  <a:pt x="240" y="171"/>
                </a:cubicBezTo>
                <a:cubicBezTo>
                  <a:pt x="240" y="176"/>
                  <a:pt x="236" y="180"/>
                  <a:pt x="231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9" name="Group 16"/>
          <p:cNvGrpSpPr>
            <a:grpSpLocks noChangeAspect="1"/>
          </p:cNvGrpSpPr>
          <p:nvPr/>
        </p:nvGrpSpPr>
        <p:grpSpPr bwMode="auto">
          <a:xfrm>
            <a:off x="9235075" y="4466266"/>
            <a:ext cx="621181" cy="715404"/>
            <a:chOff x="4720" y="688"/>
            <a:chExt cx="534" cy="615"/>
          </a:xfrm>
          <a:solidFill>
            <a:schemeClr val="bg1"/>
          </a:solidFill>
          <a:effectLst/>
        </p:grpSpPr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4737" y="970"/>
              <a:ext cx="517" cy="218"/>
            </a:xfrm>
            <a:custGeom>
              <a:avLst/>
              <a:gdLst>
                <a:gd name="T0" fmla="*/ 208 w 216"/>
                <a:gd name="T1" fmla="*/ 14 h 91"/>
                <a:gd name="T2" fmla="*/ 185 w 216"/>
                <a:gd name="T3" fmla="*/ 14 h 91"/>
                <a:gd name="T4" fmla="*/ 181 w 216"/>
                <a:gd name="T5" fmla="*/ 14 h 91"/>
                <a:gd name="T6" fmla="*/ 163 w 216"/>
                <a:gd name="T7" fmla="*/ 23 h 91"/>
                <a:gd name="T8" fmla="*/ 163 w 216"/>
                <a:gd name="T9" fmla="*/ 8 h 91"/>
                <a:gd name="T10" fmla="*/ 155 w 216"/>
                <a:gd name="T11" fmla="*/ 0 h 91"/>
                <a:gd name="T12" fmla="*/ 8 w 216"/>
                <a:gd name="T13" fmla="*/ 0 h 91"/>
                <a:gd name="T14" fmla="*/ 0 w 216"/>
                <a:gd name="T15" fmla="*/ 8 h 91"/>
                <a:gd name="T16" fmla="*/ 0 w 216"/>
                <a:gd name="T17" fmla="*/ 35 h 91"/>
                <a:gd name="T18" fmla="*/ 8 w 216"/>
                <a:gd name="T19" fmla="*/ 43 h 91"/>
                <a:gd name="T20" fmla="*/ 24 w 216"/>
                <a:gd name="T21" fmla="*/ 43 h 91"/>
                <a:gd name="T22" fmla="*/ 24 w 216"/>
                <a:gd name="T23" fmla="*/ 83 h 91"/>
                <a:gd name="T24" fmla="*/ 32 w 216"/>
                <a:gd name="T25" fmla="*/ 91 h 91"/>
                <a:gd name="T26" fmla="*/ 155 w 216"/>
                <a:gd name="T27" fmla="*/ 91 h 91"/>
                <a:gd name="T28" fmla="*/ 163 w 216"/>
                <a:gd name="T29" fmla="*/ 83 h 91"/>
                <a:gd name="T30" fmla="*/ 163 w 216"/>
                <a:gd name="T31" fmla="*/ 72 h 91"/>
                <a:gd name="T32" fmla="*/ 181 w 216"/>
                <a:gd name="T33" fmla="*/ 80 h 91"/>
                <a:gd name="T34" fmla="*/ 185 w 216"/>
                <a:gd name="T35" fmla="*/ 81 h 91"/>
                <a:gd name="T36" fmla="*/ 208 w 216"/>
                <a:gd name="T37" fmla="*/ 81 h 91"/>
                <a:gd name="T38" fmla="*/ 216 w 216"/>
                <a:gd name="T39" fmla="*/ 73 h 91"/>
                <a:gd name="T40" fmla="*/ 216 w 216"/>
                <a:gd name="T41" fmla="*/ 22 h 91"/>
                <a:gd name="T42" fmla="*/ 208 w 216"/>
                <a:gd name="T43" fmla="*/ 14 h 91"/>
                <a:gd name="T44" fmla="*/ 40 w 216"/>
                <a:gd name="T45" fmla="*/ 75 h 91"/>
                <a:gd name="T46" fmla="*/ 40 w 216"/>
                <a:gd name="T47" fmla="*/ 37 h 91"/>
                <a:gd name="T48" fmla="*/ 106 w 216"/>
                <a:gd name="T49" fmla="*/ 37 h 91"/>
                <a:gd name="T50" fmla="*/ 112 w 216"/>
                <a:gd name="T51" fmla="*/ 32 h 91"/>
                <a:gd name="T52" fmla="*/ 106 w 216"/>
                <a:gd name="T53" fmla="*/ 27 h 91"/>
                <a:gd name="T54" fmla="*/ 16 w 216"/>
                <a:gd name="T55" fmla="*/ 27 h 91"/>
                <a:gd name="T56" fmla="*/ 16 w 216"/>
                <a:gd name="T57" fmla="*/ 16 h 91"/>
                <a:gd name="T58" fmla="*/ 147 w 216"/>
                <a:gd name="T59" fmla="*/ 16 h 91"/>
                <a:gd name="T60" fmla="*/ 147 w 216"/>
                <a:gd name="T61" fmla="*/ 27 h 91"/>
                <a:gd name="T62" fmla="*/ 131 w 216"/>
                <a:gd name="T63" fmla="*/ 27 h 91"/>
                <a:gd name="T64" fmla="*/ 125 w 216"/>
                <a:gd name="T65" fmla="*/ 32 h 91"/>
                <a:gd name="T66" fmla="*/ 131 w 216"/>
                <a:gd name="T67" fmla="*/ 37 h 91"/>
                <a:gd name="T68" fmla="*/ 147 w 216"/>
                <a:gd name="T69" fmla="*/ 37 h 91"/>
                <a:gd name="T70" fmla="*/ 147 w 216"/>
                <a:gd name="T71" fmla="*/ 75 h 91"/>
                <a:gd name="T72" fmla="*/ 40 w 216"/>
                <a:gd name="T73" fmla="*/ 75 h 91"/>
                <a:gd name="T74" fmla="*/ 200 w 216"/>
                <a:gd name="T75" fmla="*/ 65 h 91"/>
                <a:gd name="T76" fmla="*/ 189 w 216"/>
                <a:gd name="T77" fmla="*/ 65 h 91"/>
                <a:gd name="T78" fmla="*/ 189 w 216"/>
                <a:gd name="T79" fmla="*/ 45 h 91"/>
                <a:gd name="T80" fmla="*/ 184 w 216"/>
                <a:gd name="T81" fmla="*/ 40 h 91"/>
                <a:gd name="T82" fmla="*/ 178 w 216"/>
                <a:gd name="T83" fmla="*/ 45 h 91"/>
                <a:gd name="T84" fmla="*/ 178 w 216"/>
                <a:gd name="T85" fmla="*/ 61 h 91"/>
                <a:gd name="T86" fmla="*/ 166 w 216"/>
                <a:gd name="T87" fmla="*/ 56 h 91"/>
                <a:gd name="T88" fmla="*/ 166 w 216"/>
                <a:gd name="T89" fmla="*/ 39 h 91"/>
                <a:gd name="T90" fmla="*/ 187 w 216"/>
                <a:gd name="T91" fmla="*/ 30 h 91"/>
                <a:gd name="T92" fmla="*/ 200 w 216"/>
                <a:gd name="T93" fmla="*/ 30 h 91"/>
                <a:gd name="T94" fmla="*/ 200 w 216"/>
                <a:gd name="T95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6" h="91">
                  <a:moveTo>
                    <a:pt x="208" y="14"/>
                  </a:moveTo>
                  <a:cubicBezTo>
                    <a:pt x="185" y="14"/>
                    <a:pt x="185" y="14"/>
                    <a:pt x="185" y="14"/>
                  </a:cubicBezTo>
                  <a:cubicBezTo>
                    <a:pt x="184" y="14"/>
                    <a:pt x="183" y="14"/>
                    <a:pt x="181" y="14"/>
                  </a:cubicBezTo>
                  <a:cubicBezTo>
                    <a:pt x="163" y="23"/>
                    <a:pt x="163" y="23"/>
                    <a:pt x="163" y="23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4"/>
                    <a:pt x="159" y="0"/>
                    <a:pt x="15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0"/>
                    <a:pt x="3" y="43"/>
                    <a:pt x="8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7"/>
                    <a:pt x="28" y="91"/>
                    <a:pt x="32" y="91"/>
                  </a:cubicBezTo>
                  <a:cubicBezTo>
                    <a:pt x="155" y="91"/>
                    <a:pt x="155" y="91"/>
                    <a:pt x="155" y="91"/>
                  </a:cubicBezTo>
                  <a:cubicBezTo>
                    <a:pt x="159" y="91"/>
                    <a:pt x="163" y="87"/>
                    <a:pt x="163" y="83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81" y="80"/>
                    <a:pt x="181" y="80"/>
                    <a:pt x="181" y="80"/>
                  </a:cubicBezTo>
                  <a:cubicBezTo>
                    <a:pt x="183" y="81"/>
                    <a:pt x="184" y="81"/>
                    <a:pt x="185" y="81"/>
                  </a:cubicBezTo>
                  <a:cubicBezTo>
                    <a:pt x="208" y="81"/>
                    <a:pt x="208" y="81"/>
                    <a:pt x="208" y="81"/>
                  </a:cubicBezTo>
                  <a:cubicBezTo>
                    <a:pt x="213" y="81"/>
                    <a:pt x="216" y="78"/>
                    <a:pt x="216" y="73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16" y="17"/>
                    <a:pt x="213" y="14"/>
                    <a:pt x="208" y="14"/>
                  </a:cubicBezTo>
                  <a:close/>
                  <a:moveTo>
                    <a:pt x="40" y="75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9" y="37"/>
                    <a:pt x="112" y="35"/>
                    <a:pt x="112" y="32"/>
                  </a:cubicBezTo>
                  <a:cubicBezTo>
                    <a:pt x="112" y="29"/>
                    <a:pt x="109" y="27"/>
                    <a:pt x="10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28" y="27"/>
                    <a:pt x="125" y="29"/>
                    <a:pt x="125" y="32"/>
                  </a:cubicBezTo>
                  <a:cubicBezTo>
                    <a:pt x="125" y="35"/>
                    <a:pt x="128" y="37"/>
                    <a:pt x="131" y="37"/>
                  </a:cubicBezTo>
                  <a:cubicBezTo>
                    <a:pt x="147" y="37"/>
                    <a:pt x="147" y="37"/>
                    <a:pt x="147" y="37"/>
                  </a:cubicBezTo>
                  <a:cubicBezTo>
                    <a:pt x="147" y="75"/>
                    <a:pt x="147" y="75"/>
                    <a:pt x="147" y="75"/>
                  </a:cubicBezTo>
                  <a:lnTo>
                    <a:pt x="40" y="75"/>
                  </a:lnTo>
                  <a:close/>
                  <a:moveTo>
                    <a:pt x="200" y="65"/>
                  </a:moveTo>
                  <a:cubicBezTo>
                    <a:pt x="189" y="65"/>
                    <a:pt x="189" y="65"/>
                    <a:pt x="189" y="65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3"/>
                    <a:pt x="187" y="40"/>
                    <a:pt x="184" y="40"/>
                  </a:cubicBezTo>
                  <a:cubicBezTo>
                    <a:pt x="181" y="40"/>
                    <a:pt x="178" y="43"/>
                    <a:pt x="178" y="45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87" y="30"/>
                    <a:pt x="187" y="30"/>
                    <a:pt x="187" y="30"/>
                  </a:cubicBezTo>
                  <a:cubicBezTo>
                    <a:pt x="200" y="30"/>
                    <a:pt x="200" y="30"/>
                    <a:pt x="200" y="30"/>
                  </a:cubicBezTo>
                  <a:lnTo>
                    <a:pt x="20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4881" y="1210"/>
              <a:ext cx="160" cy="93"/>
            </a:xfrm>
            <a:custGeom>
              <a:avLst/>
              <a:gdLst>
                <a:gd name="T0" fmla="*/ 39 w 67"/>
                <a:gd name="T1" fmla="*/ 3 h 39"/>
                <a:gd name="T2" fmla="*/ 28 w 67"/>
                <a:gd name="T3" fmla="*/ 3 h 39"/>
                <a:gd name="T4" fmla="*/ 4 w 67"/>
                <a:gd name="T5" fmla="*/ 24 h 39"/>
                <a:gd name="T6" fmla="*/ 3 w 67"/>
                <a:gd name="T7" fmla="*/ 35 h 39"/>
                <a:gd name="T8" fmla="*/ 14 w 67"/>
                <a:gd name="T9" fmla="*/ 36 h 39"/>
                <a:gd name="T10" fmla="*/ 33 w 67"/>
                <a:gd name="T11" fmla="*/ 19 h 39"/>
                <a:gd name="T12" fmla="*/ 53 w 67"/>
                <a:gd name="T13" fmla="*/ 36 h 39"/>
                <a:gd name="T14" fmla="*/ 58 w 67"/>
                <a:gd name="T15" fmla="*/ 38 h 39"/>
                <a:gd name="T16" fmla="*/ 64 w 67"/>
                <a:gd name="T17" fmla="*/ 35 h 39"/>
                <a:gd name="T18" fmla="*/ 63 w 67"/>
                <a:gd name="T19" fmla="*/ 24 h 39"/>
                <a:gd name="T20" fmla="*/ 39 w 67"/>
                <a:gd name="T21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39">
                  <a:moveTo>
                    <a:pt x="39" y="3"/>
                  </a:moveTo>
                  <a:cubicBezTo>
                    <a:pt x="36" y="0"/>
                    <a:pt x="31" y="0"/>
                    <a:pt x="28" y="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0" y="27"/>
                    <a:pt x="0" y="32"/>
                    <a:pt x="3" y="35"/>
                  </a:cubicBezTo>
                  <a:cubicBezTo>
                    <a:pt x="6" y="39"/>
                    <a:pt x="11" y="39"/>
                    <a:pt x="14" y="36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5" y="37"/>
                    <a:pt x="56" y="38"/>
                    <a:pt x="58" y="38"/>
                  </a:cubicBezTo>
                  <a:cubicBezTo>
                    <a:pt x="60" y="38"/>
                    <a:pt x="63" y="37"/>
                    <a:pt x="64" y="35"/>
                  </a:cubicBezTo>
                  <a:cubicBezTo>
                    <a:pt x="67" y="32"/>
                    <a:pt x="67" y="27"/>
                    <a:pt x="63" y="24"/>
                  </a:cubicBezTo>
                  <a:lnTo>
                    <a:pt x="3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4720" y="688"/>
              <a:ext cx="482" cy="258"/>
            </a:xfrm>
            <a:custGeom>
              <a:avLst/>
              <a:gdLst>
                <a:gd name="T0" fmla="*/ 54 w 201"/>
                <a:gd name="T1" fmla="*/ 108 h 108"/>
                <a:gd name="T2" fmla="*/ 100 w 201"/>
                <a:gd name="T3" fmla="*/ 82 h 108"/>
                <a:gd name="T4" fmla="*/ 147 w 201"/>
                <a:gd name="T5" fmla="*/ 108 h 108"/>
                <a:gd name="T6" fmla="*/ 201 w 201"/>
                <a:gd name="T7" fmla="*/ 54 h 108"/>
                <a:gd name="T8" fmla="*/ 147 w 201"/>
                <a:gd name="T9" fmla="*/ 0 h 108"/>
                <a:gd name="T10" fmla="*/ 100 w 201"/>
                <a:gd name="T11" fmla="*/ 26 h 108"/>
                <a:gd name="T12" fmla="*/ 54 w 201"/>
                <a:gd name="T13" fmla="*/ 0 h 108"/>
                <a:gd name="T14" fmla="*/ 0 w 201"/>
                <a:gd name="T15" fmla="*/ 54 h 108"/>
                <a:gd name="T16" fmla="*/ 54 w 201"/>
                <a:gd name="T17" fmla="*/ 108 h 108"/>
                <a:gd name="T18" fmla="*/ 147 w 201"/>
                <a:gd name="T19" fmla="*/ 16 h 108"/>
                <a:gd name="T20" fmla="*/ 185 w 201"/>
                <a:gd name="T21" fmla="*/ 54 h 108"/>
                <a:gd name="T22" fmla="*/ 147 w 201"/>
                <a:gd name="T23" fmla="*/ 92 h 108"/>
                <a:gd name="T24" fmla="*/ 108 w 201"/>
                <a:gd name="T25" fmla="*/ 54 h 108"/>
                <a:gd name="T26" fmla="*/ 147 w 201"/>
                <a:gd name="T27" fmla="*/ 16 h 108"/>
                <a:gd name="T28" fmla="*/ 54 w 201"/>
                <a:gd name="T29" fmla="*/ 16 h 108"/>
                <a:gd name="T30" fmla="*/ 92 w 201"/>
                <a:gd name="T31" fmla="*/ 54 h 108"/>
                <a:gd name="T32" fmla="*/ 54 w 201"/>
                <a:gd name="T33" fmla="*/ 92 h 108"/>
                <a:gd name="T34" fmla="*/ 16 w 201"/>
                <a:gd name="T35" fmla="*/ 54 h 108"/>
                <a:gd name="T36" fmla="*/ 54 w 201"/>
                <a:gd name="T37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1" h="108">
                  <a:moveTo>
                    <a:pt x="54" y="108"/>
                  </a:moveTo>
                  <a:cubicBezTo>
                    <a:pt x="74" y="108"/>
                    <a:pt x="91" y="98"/>
                    <a:pt x="100" y="82"/>
                  </a:cubicBezTo>
                  <a:cubicBezTo>
                    <a:pt x="110" y="98"/>
                    <a:pt x="127" y="108"/>
                    <a:pt x="147" y="108"/>
                  </a:cubicBezTo>
                  <a:cubicBezTo>
                    <a:pt x="176" y="108"/>
                    <a:pt x="201" y="84"/>
                    <a:pt x="201" y="54"/>
                  </a:cubicBezTo>
                  <a:cubicBezTo>
                    <a:pt x="201" y="24"/>
                    <a:pt x="176" y="0"/>
                    <a:pt x="147" y="0"/>
                  </a:cubicBezTo>
                  <a:cubicBezTo>
                    <a:pt x="127" y="0"/>
                    <a:pt x="110" y="10"/>
                    <a:pt x="100" y="26"/>
                  </a:cubicBezTo>
                  <a:cubicBezTo>
                    <a:pt x="91" y="10"/>
                    <a:pt x="7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8"/>
                    <a:pt x="54" y="108"/>
                  </a:cubicBezTo>
                  <a:close/>
                  <a:moveTo>
                    <a:pt x="147" y="16"/>
                  </a:moveTo>
                  <a:cubicBezTo>
                    <a:pt x="168" y="16"/>
                    <a:pt x="185" y="33"/>
                    <a:pt x="185" y="54"/>
                  </a:cubicBezTo>
                  <a:cubicBezTo>
                    <a:pt x="185" y="75"/>
                    <a:pt x="168" y="92"/>
                    <a:pt x="147" y="92"/>
                  </a:cubicBezTo>
                  <a:cubicBezTo>
                    <a:pt x="126" y="92"/>
                    <a:pt x="108" y="75"/>
                    <a:pt x="108" y="54"/>
                  </a:cubicBezTo>
                  <a:cubicBezTo>
                    <a:pt x="108" y="33"/>
                    <a:pt x="126" y="16"/>
                    <a:pt x="147" y="16"/>
                  </a:cubicBezTo>
                  <a:close/>
                  <a:moveTo>
                    <a:pt x="54" y="16"/>
                  </a:moveTo>
                  <a:cubicBezTo>
                    <a:pt x="75" y="16"/>
                    <a:pt x="92" y="33"/>
                    <a:pt x="92" y="54"/>
                  </a:cubicBezTo>
                  <a:cubicBezTo>
                    <a:pt x="92" y="75"/>
                    <a:pt x="75" y="92"/>
                    <a:pt x="54" y="92"/>
                  </a:cubicBezTo>
                  <a:cubicBezTo>
                    <a:pt x="33" y="92"/>
                    <a:pt x="16" y="75"/>
                    <a:pt x="16" y="54"/>
                  </a:cubicBezTo>
                  <a:cubicBezTo>
                    <a:pt x="16" y="33"/>
                    <a:pt x="33" y="16"/>
                    <a:pt x="5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4809" y="777"/>
              <a:ext cx="81" cy="81"/>
            </a:xfrm>
            <a:custGeom>
              <a:avLst/>
              <a:gdLst>
                <a:gd name="T0" fmla="*/ 17 w 34"/>
                <a:gd name="T1" fmla="*/ 34 h 34"/>
                <a:gd name="T2" fmla="*/ 34 w 34"/>
                <a:gd name="T3" fmla="*/ 17 h 34"/>
                <a:gd name="T4" fmla="*/ 17 w 34"/>
                <a:gd name="T5" fmla="*/ 0 h 34"/>
                <a:gd name="T6" fmla="*/ 0 w 34"/>
                <a:gd name="T7" fmla="*/ 17 h 34"/>
                <a:gd name="T8" fmla="*/ 17 w 34"/>
                <a:gd name="T9" fmla="*/ 34 h 34"/>
                <a:gd name="T10" fmla="*/ 17 w 34"/>
                <a:gd name="T11" fmla="*/ 11 h 34"/>
                <a:gd name="T12" fmla="*/ 24 w 34"/>
                <a:gd name="T13" fmla="*/ 17 h 34"/>
                <a:gd name="T14" fmla="*/ 17 w 34"/>
                <a:gd name="T15" fmla="*/ 24 h 34"/>
                <a:gd name="T16" fmla="*/ 11 w 34"/>
                <a:gd name="T17" fmla="*/ 17 h 34"/>
                <a:gd name="T18" fmla="*/ 17 w 34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27" y="34"/>
                    <a:pt x="34" y="27"/>
                    <a:pt x="34" y="17"/>
                  </a:cubicBezTo>
                  <a:cubicBezTo>
                    <a:pt x="34" y="8"/>
                    <a:pt x="2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4" y="14"/>
                    <a:pt x="24" y="17"/>
                  </a:cubicBezTo>
                  <a:cubicBezTo>
                    <a:pt x="24" y="21"/>
                    <a:pt x="21" y="24"/>
                    <a:pt x="17" y="24"/>
                  </a:cubicBezTo>
                  <a:cubicBezTo>
                    <a:pt x="14" y="24"/>
                    <a:pt x="11" y="21"/>
                    <a:pt x="11" y="17"/>
                  </a:cubicBezTo>
                  <a:cubicBezTo>
                    <a:pt x="11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Freeform 21"/>
            <p:cNvSpPr>
              <a:spLocks noEditPoints="1"/>
            </p:cNvSpPr>
            <p:nvPr/>
          </p:nvSpPr>
          <p:spPr bwMode="auto">
            <a:xfrm>
              <a:off x="5029" y="777"/>
              <a:ext cx="84" cy="81"/>
            </a:xfrm>
            <a:custGeom>
              <a:avLst/>
              <a:gdLst>
                <a:gd name="T0" fmla="*/ 18 w 35"/>
                <a:gd name="T1" fmla="*/ 34 h 34"/>
                <a:gd name="T2" fmla="*/ 35 w 35"/>
                <a:gd name="T3" fmla="*/ 17 h 34"/>
                <a:gd name="T4" fmla="*/ 18 w 35"/>
                <a:gd name="T5" fmla="*/ 0 h 34"/>
                <a:gd name="T6" fmla="*/ 0 w 35"/>
                <a:gd name="T7" fmla="*/ 17 h 34"/>
                <a:gd name="T8" fmla="*/ 18 w 35"/>
                <a:gd name="T9" fmla="*/ 34 h 34"/>
                <a:gd name="T10" fmla="*/ 18 w 35"/>
                <a:gd name="T11" fmla="*/ 11 h 34"/>
                <a:gd name="T12" fmla="*/ 24 w 35"/>
                <a:gd name="T13" fmla="*/ 17 h 34"/>
                <a:gd name="T14" fmla="*/ 18 w 35"/>
                <a:gd name="T15" fmla="*/ 24 h 34"/>
                <a:gd name="T16" fmla="*/ 11 w 35"/>
                <a:gd name="T17" fmla="*/ 17 h 34"/>
                <a:gd name="T18" fmla="*/ 18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8" y="34"/>
                  </a:move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8" y="34"/>
                  </a:cubicBezTo>
                  <a:close/>
                  <a:moveTo>
                    <a:pt x="18" y="11"/>
                  </a:moveTo>
                  <a:cubicBezTo>
                    <a:pt x="21" y="11"/>
                    <a:pt x="24" y="14"/>
                    <a:pt x="24" y="17"/>
                  </a:cubicBezTo>
                  <a:cubicBezTo>
                    <a:pt x="24" y="21"/>
                    <a:pt x="21" y="24"/>
                    <a:pt x="18" y="24"/>
                  </a:cubicBezTo>
                  <a:cubicBezTo>
                    <a:pt x="14" y="24"/>
                    <a:pt x="11" y="21"/>
                    <a:pt x="11" y="17"/>
                  </a:cubicBezTo>
                  <a:cubicBezTo>
                    <a:pt x="11" y="14"/>
                    <a:pt x="14" y="11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5" name="文本框 50"/>
          <p:cNvSpPr txBox="1">
            <a:spLocks noChangeArrowheads="1"/>
          </p:cNvSpPr>
          <p:nvPr/>
        </p:nvSpPr>
        <p:spPr bwMode="auto">
          <a:xfrm>
            <a:off x="2012644" y="1941576"/>
            <a:ext cx="1267382" cy="39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23893" y="2336003"/>
            <a:ext cx="2044881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9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50"/>
          <p:cNvSpPr txBox="1">
            <a:spLocks noChangeArrowheads="1"/>
          </p:cNvSpPr>
          <p:nvPr/>
        </p:nvSpPr>
        <p:spPr bwMode="auto">
          <a:xfrm>
            <a:off x="4312691" y="2924672"/>
            <a:ext cx="1267382" cy="39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3941" y="3319099"/>
            <a:ext cx="2044881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9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50"/>
          <p:cNvSpPr txBox="1">
            <a:spLocks noChangeArrowheads="1"/>
          </p:cNvSpPr>
          <p:nvPr/>
        </p:nvSpPr>
        <p:spPr bwMode="auto">
          <a:xfrm>
            <a:off x="6612909" y="1941576"/>
            <a:ext cx="1267382" cy="39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24160" y="2336003"/>
            <a:ext cx="2044881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9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50"/>
          <p:cNvSpPr txBox="1">
            <a:spLocks noChangeArrowheads="1"/>
          </p:cNvSpPr>
          <p:nvPr/>
        </p:nvSpPr>
        <p:spPr bwMode="auto">
          <a:xfrm>
            <a:off x="8911975" y="2924672"/>
            <a:ext cx="1267382" cy="39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523224" y="3319099"/>
            <a:ext cx="2044881" cy="450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9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6"/>
          <p:cNvSpPr/>
          <p:nvPr/>
        </p:nvSpPr>
        <p:spPr>
          <a:xfrm flipH="1" flipV="1">
            <a:off x="6165595" y="3582383"/>
            <a:ext cx="1639889" cy="1888738"/>
          </a:xfrm>
          <a:custGeom>
            <a:avLst/>
            <a:gdLst/>
            <a:ahLst/>
            <a:cxnLst/>
            <a:rect l="l" t="t" r="r" b="b"/>
            <a:pathLst>
              <a:path w="1352978" h="1558290">
                <a:moveTo>
                  <a:pt x="779145" y="0"/>
                </a:moveTo>
                <a:cubicBezTo>
                  <a:pt x="1007226" y="0"/>
                  <a:pt x="1212417" y="98002"/>
                  <a:pt x="1352978" y="255954"/>
                </a:cubicBezTo>
                <a:cubicBezTo>
                  <a:pt x="1230457" y="395537"/>
                  <a:pt x="1158327" y="578918"/>
                  <a:pt x="1158327" y="779145"/>
                </a:cubicBezTo>
                <a:cubicBezTo>
                  <a:pt x="1158327" y="979373"/>
                  <a:pt x="1230457" y="1162753"/>
                  <a:pt x="1352978" y="1302337"/>
                </a:cubicBezTo>
                <a:cubicBezTo>
                  <a:pt x="1212417" y="1460288"/>
                  <a:pt x="1007226" y="1558290"/>
                  <a:pt x="779145" y="1558290"/>
                </a:cubicBezTo>
                <a:cubicBezTo>
                  <a:pt x="348835" y="1558290"/>
                  <a:pt x="0" y="1209455"/>
                  <a:pt x="0" y="779145"/>
                </a:cubicBezTo>
                <a:cubicBezTo>
                  <a:pt x="0" y="611543"/>
                  <a:pt x="52919" y="456302"/>
                  <a:pt x="144162" y="330069"/>
                </a:cubicBezTo>
                <a:lnTo>
                  <a:pt x="109784" y="108908"/>
                </a:lnTo>
                <a:lnTo>
                  <a:pt x="331101" y="143310"/>
                </a:lnTo>
                <a:cubicBezTo>
                  <a:pt x="457190" y="52617"/>
                  <a:pt x="612023" y="0"/>
                  <a:pt x="779145" y="0"/>
                </a:cubicBezTo>
                <a:close/>
              </a:path>
            </a:pathLst>
          </a:custGeom>
          <a:solidFill>
            <a:srgbClr val="6C8D7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61"/>
          <p:cNvSpPr/>
          <p:nvPr/>
        </p:nvSpPr>
        <p:spPr>
          <a:xfrm flipH="1" flipV="1">
            <a:off x="4386515" y="3831007"/>
            <a:ext cx="1888738" cy="1640112"/>
          </a:xfrm>
          <a:custGeom>
            <a:avLst/>
            <a:gdLst/>
            <a:ahLst/>
            <a:cxnLst/>
            <a:rect l="l" t="t" r="r" b="b"/>
            <a:pathLst>
              <a:path w="1558290" h="1353163">
                <a:moveTo>
                  <a:pt x="779145" y="0"/>
                </a:moveTo>
                <a:cubicBezTo>
                  <a:pt x="946584" y="0"/>
                  <a:pt x="1101686" y="52816"/>
                  <a:pt x="1227870" y="143872"/>
                </a:cubicBezTo>
                <a:lnTo>
                  <a:pt x="1452805" y="108907"/>
                </a:lnTo>
                <a:lnTo>
                  <a:pt x="1417746" y="334454"/>
                </a:lnTo>
                <a:cubicBezTo>
                  <a:pt x="1506649" y="460075"/>
                  <a:pt x="1558290" y="613579"/>
                  <a:pt x="1558290" y="779145"/>
                </a:cubicBezTo>
                <a:cubicBezTo>
                  <a:pt x="1558290" y="1007122"/>
                  <a:pt x="1460378" y="1212230"/>
                  <a:pt x="1302560" y="1352794"/>
                </a:cubicBezTo>
                <a:cubicBezTo>
                  <a:pt x="1163008" y="1230383"/>
                  <a:pt x="979715" y="1158329"/>
                  <a:pt x="779593" y="1158329"/>
                </a:cubicBezTo>
                <a:cubicBezTo>
                  <a:pt x="579261" y="1158329"/>
                  <a:pt x="395794" y="1230534"/>
                  <a:pt x="256179" y="1353163"/>
                </a:cubicBezTo>
                <a:cubicBezTo>
                  <a:pt x="98093" y="1212607"/>
                  <a:pt x="0" y="1007331"/>
                  <a:pt x="0" y="779145"/>
                </a:cubicBezTo>
                <a:cubicBezTo>
                  <a:pt x="0" y="348835"/>
                  <a:pt x="348835" y="0"/>
                  <a:pt x="779145" y="0"/>
                </a:cubicBezTo>
                <a:close/>
              </a:path>
            </a:pathLst>
          </a:custGeom>
          <a:solidFill>
            <a:srgbClr val="907D6D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6"/>
          <p:cNvSpPr/>
          <p:nvPr/>
        </p:nvSpPr>
        <p:spPr>
          <a:xfrm>
            <a:off x="4386515" y="2063656"/>
            <a:ext cx="1639889" cy="1888738"/>
          </a:xfrm>
          <a:custGeom>
            <a:avLst/>
            <a:gdLst/>
            <a:ahLst/>
            <a:cxnLst/>
            <a:rect l="l" t="t" r="r" b="b"/>
            <a:pathLst>
              <a:path w="1352978" h="1558290">
                <a:moveTo>
                  <a:pt x="779145" y="0"/>
                </a:moveTo>
                <a:cubicBezTo>
                  <a:pt x="1007226" y="0"/>
                  <a:pt x="1212417" y="98002"/>
                  <a:pt x="1352978" y="255954"/>
                </a:cubicBezTo>
                <a:cubicBezTo>
                  <a:pt x="1230457" y="395537"/>
                  <a:pt x="1158327" y="578918"/>
                  <a:pt x="1158327" y="779145"/>
                </a:cubicBezTo>
                <a:cubicBezTo>
                  <a:pt x="1158327" y="979373"/>
                  <a:pt x="1230457" y="1162753"/>
                  <a:pt x="1352978" y="1302337"/>
                </a:cubicBezTo>
                <a:cubicBezTo>
                  <a:pt x="1212417" y="1460288"/>
                  <a:pt x="1007226" y="1558290"/>
                  <a:pt x="779145" y="1558290"/>
                </a:cubicBezTo>
                <a:cubicBezTo>
                  <a:pt x="348835" y="1558290"/>
                  <a:pt x="0" y="1209455"/>
                  <a:pt x="0" y="779145"/>
                </a:cubicBezTo>
                <a:cubicBezTo>
                  <a:pt x="0" y="611543"/>
                  <a:pt x="52919" y="456302"/>
                  <a:pt x="144162" y="330069"/>
                </a:cubicBezTo>
                <a:lnTo>
                  <a:pt x="109784" y="108908"/>
                </a:lnTo>
                <a:lnTo>
                  <a:pt x="331101" y="143310"/>
                </a:lnTo>
                <a:cubicBezTo>
                  <a:pt x="457190" y="52617"/>
                  <a:pt x="612023" y="0"/>
                  <a:pt x="779145" y="0"/>
                </a:cubicBezTo>
                <a:close/>
              </a:path>
            </a:pathLst>
          </a:custGeom>
          <a:solidFill>
            <a:srgbClr val="E9577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61"/>
          <p:cNvSpPr/>
          <p:nvPr/>
        </p:nvSpPr>
        <p:spPr>
          <a:xfrm>
            <a:off x="5904673" y="2051594"/>
            <a:ext cx="1888738" cy="1640112"/>
          </a:xfrm>
          <a:custGeom>
            <a:avLst/>
            <a:gdLst/>
            <a:ahLst/>
            <a:cxnLst/>
            <a:rect l="l" t="t" r="r" b="b"/>
            <a:pathLst>
              <a:path w="1558290" h="1353163">
                <a:moveTo>
                  <a:pt x="779145" y="0"/>
                </a:moveTo>
                <a:cubicBezTo>
                  <a:pt x="946584" y="0"/>
                  <a:pt x="1101686" y="52816"/>
                  <a:pt x="1227870" y="143872"/>
                </a:cubicBezTo>
                <a:lnTo>
                  <a:pt x="1452805" y="108907"/>
                </a:lnTo>
                <a:lnTo>
                  <a:pt x="1417746" y="334454"/>
                </a:lnTo>
                <a:cubicBezTo>
                  <a:pt x="1506649" y="460075"/>
                  <a:pt x="1558290" y="613579"/>
                  <a:pt x="1558290" y="779145"/>
                </a:cubicBezTo>
                <a:cubicBezTo>
                  <a:pt x="1558290" y="1007122"/>
                  <a:pt x="1460378" y="1212230"/>
                  <a:pt x="1302560" y="1352794"/>
                </a:cubicBezTo>
                <a:cubicBezTo>
                  <a:pt x="1163008" y="1230383"/>
                  <a:pt x="979715" y="1158329"/>
                  <a:pt x="779593" y="1158329"/>
                </a:cubicBezTo>
                <a:cubicBezTo>
                  <a:pt x="579261" y="1158329"/>
                  <a:pt x="395794" y="1230534"/>
                  <a:pt x="256179" y="1353163"/>
                </a:cubicBezTo>
                <a:cubicBezTo>
                  <a:pt x="98093" y="1212607"/>
                  <a:pt x="0" y="1007331"/>
                  <a:pt x="0" y="779145"/>
                </a:cubicBezTo>
                <a:cubicBezTo>
                  <a:pt x="0" y="348835"/>
                  <a:pt x="348835" y="0"/>
                  <a:pt x="779145" y="0"/>
                </a:cubicBezTo>
                <a:close/>
              </a:path>
            </a:pathLst>
          </a:custGeom>
          <a:solidFill>
            <a:srgbClr val="E5903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1"/>
          <p:cNvSpPr txBox="1"/>
          <p:nvPr/>
        </p:nvSpPr>
        <p:spPr>
          <a:xfrm>
            <a:off x="4698240" y="2597245"/>
            <a:ext cx="1072026" cy="67710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4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22"/>
          <p:cNvSpPr txBox="1"/>
          <p:nvPr/>
        </p:nvSpPr>
        <p:spPr>
          <a:xfrm>
            <a:off x="6376977" y="2572958"/>
            <a:ext cx="987843" cy="67710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23"/>
          <p:cNvSpPr txBox="1"/>
          <p:nvPr/>
        </p:nvSpPr>
        <p:spPr>
          <a:xfrm>
            <a:off x="4752714" y="4298304"/>
            <a:ext cx="1104809" cy="67710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24"/>
          <p:cNvSpPr txBox="1"/>
          <p:nvPr/>
        </p:nvSpPr>
        <p:spPr>
          <a:xfrm>
            <a:off x="6500763" y="4225672"/>
            <a:ext cx="1021143" cy="67710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4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7942998" y="42908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6C8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6C8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42999" y="4649774"/>
            <a:ext cx="2721892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7942998" y="18385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E59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E59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942999" y="2197474"/>
            <a:ext cx="2721892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441511" y="42908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36914" y="4649774"/>
            <a:ext cx="2738267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2441511" y="18385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36914" y="2197474"/>
            <a:ext cx="2738267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14884">
            <a:off x="3180843" y="-56018"/>
            <a:ext cx="2258229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6375">
            <a:off x="7494693" y="4437051"/>
            <a:ext cx="1239903" cy="1861456"/>
          </a:xfrm>
          <a:prstGeom prst="rect">
            <a:avLst/>
          </a:prstGeom>
        </p:spPr>
      </p:pic>
      <p:sp>
        <p:nvSpPr>
          <p:cNvPr id="12" name="文本框 21"/>
          <p:cNvSpPr txBox="1"/>
          <p:nvPr/>
        </p:nvSpPr>
        <p:spPr>
          <a:xfrm>
            <a:off x="4573284" y="4249783"/>
            <a:ext cx="303727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14077" y="3945129"/>
            <a:ext cx="25638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6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323048" y="3436762"/>
            <a:ext cx="354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323048" y="2512101"/>
            <a:ext cx="3545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4800" dirty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6000" dirty="0" smtClean="0">
                <a:solidFill>
                  <a:srgbClr val="907D6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000" dirty="0">
              <a:solidFill>
                <a:srgbClr val="907D6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866813" y="2170193"/>
            <a:ext cx="10458371" cy="2663064"/>
          </a:xfrm>
          <a:prstGeom prst="rect">
            <a:avLst/>
          </a:prstGeom>
          <a:solidFill>
            <a:srgbClr val="6C8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556934" y="2104696"/>
            <a:ext cx="5640544" cy="3645775"/>
            <a:chOff x="-3733388" y="719528"/>
            <a:chExt cx="8707199" cy="562791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14269" y="1636303"/>
              <a:ext cx="6121315" cy="4007534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7320448" y="2585959"/>
            <a:ext cx="567150" cy="567150"/>
            <a:chOff x="7225879" y="2520257"/>
            <a:chExt cx="916427" cy="916427"/>
          </a:xfrm>
        </p:grpSpPr>
        <p:sp>
          <p:nvSpPr>
            <p:cNvPr id="14" name="圆角矩形 13"/>
            <p:cNvSpPr/>
            <p:nvPr/>
          </p:nvSpPr>
          <p:spPr>
            <a:xfrm flipH="1">
              <a:off x="7225879" y="2520257"/>
              <a:ext cx="916427" cy="916427"/>
            </a:xfrm>
            <a:prstGeom prst="roundRect">
              <a:avLst/>
            </a:prstGeom>
            <a:noFill/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5" name="Freeform 119"/>
            <p:cNvSpPr>
              <a:spLocks noEditPoints="1"/>
            </p:cNvSpPr>
            <p:nvPr/>
          </p:nvSpPr>
          <p:spPr bwMode="auto">
            <a:xfrm>
              <a:off x="7464349" y="2758595"/>
              <a:ext cx="439486" cy="439486"/>
            </a:xfrm>
            <a:custGeom>
              <a:avLst/>
              <a:gdLst/>
              <a:ahLst/>
              <a:cxnLst>
                <a:cxn ang="0">
                  <a:pos x="182" y="12"/>
                </a:cxn>
                <a:cxn ang="0">
                  <a:pos x="76" y="76"/>
                </a:cxn>
                <a:cxn ang="0">
                  <a:pos x="10" y="182"/>
                </a:cxn>
                <a:cxn ang="0">
                  <a:pos x="0" y="286"/>
                </a:cxn>
                <a:cxn ang="0">
                  <a:pos x="44" y="406"/>
                </a:cxn>
                <a:cxn ang="0">
                  <a:pos x="136" y="488"/>
                </a:cxn>
                <a:cxn ang="0">
                  <a:pos x="260" y="520"/>
                </a:cxn>
                <a:cxn ang="0">
                  <a:pos x="360" y="500"/>
                </a:cxn>
                <a:cxn ang="0">
                  <a:pos x="460" y="426"/>
                </a:cxn>
                <a:cxn ang="0">
                  <a:pos x="514" y="312"/>
                </a:cxn>
                <a:cxn ang="0">
                  <a:pos x="514" y="208"/>
                </a:cxn>
                <a:cxn ang="0">
                  <a:pos x="460" y="94"/>
                </a:cxn>
                <a:cxn ang="0">
                  <a:pos x="360" y="20"/>
                </a:cxn>
                <a:cxn ang="0">
                  <a:pos x="260" y="0"/>
                </a:cxn>
                <a:cxn ang="0">
                  <a:pos x="172" y="88"/>
                </a:cxn>
                <a:cxn ang="0">
                  <a:pos x="118" y="96"/>
                </a:cxn>
                <a:cxn ang="0">
                  <a:pos x="194" y="54"/>
                </a:cxn>
                <a:cxn ang="0">
                  <a:pos x="148" y="140"/>
                </a:cxn>
                <a:cxn ang="0">
                  <a:pos x="42" y="252"/>
                </a:cxn>
                <a:cxn ang="0">
                  <a:pos x="58" y="180"/>
                </a:cxn>
                <a:cxn ang="0">
                  <a:pos x="100" y="114"/>
                </a:cxn>
                <a:cxn ang="0">
                  <a:pos x="132" y="336"/>
                </a:cxn>
                <a:cxn ang="0">
                  <a:pos x="100" y="410"/>
                </a:cxn>
                <a:cxn ang="0">
                  <a:pos x="58" y="350"/>
                </a:cxn>
                <a:cxn ang="0">
                  <a:pos x="42" y="276"/>
                </a:cxn>
                <a:cxn ang="0">
                  <a:pos x="156" y="406"/>
                </a:cxn>
                <a:cxn ang="0">
                  <a:pos x="192" y="466"/>
                </a:cxn>
                <a:cxn ang="0">
                  <a:pos x="118" y="426"/>
                </a:cxn>
                <a:cxn ang="0">
                  <a:pos x="220" y="460"/>
                </a:cxn>
                <a:cxn ang="0">
                  <a:pos x="210" y="392"/>
                </a:cxn>
                <a:cxn ang="0">
                  <a:pos x="248" y="364"/>
                </a:cxn>
                <a:cxn ang="0">
                  <a:pos x="162" y="356"/>
                </a:cxn>
                <a:cxn ang="0">
                  <a:pos x="248" y="364"/>
                </a:cxn>
                <a:cxn ang="0">
                  <a:pos x="156" y="196"/>
                </a:cxn>
                <a:cxn ang="0">
                  <a:pos x="208" y="154"/>
                </a:cxn>
                <a:cxn ang="0">
                  <a:pos x="212" y="130"/>
                </a:cxn>
                <a:cxn ang="0">
                  <a:pos x="206" y="80"/>
                </a:cxn>
                <a:cxn ang="0">
                  <a:pos x="248" y="134"/>
                </a:cxn>
                <a:cxn ang="0">
                  <a:pos x="358" y="114"/>
                </a:cxn>
                <a:cxn ang="0">
                  <a:pos x="320" y="54"/>
                </a:cxn>
                <a:cxn ang="0">
                  <a:pos x="396" y="94"/>
                </a:cxn>
                <a:cxn ang="0">
                  <a:pos x="294" y="60"/>
                </a:cxn>
                <a:cxn ang="0">
                  <a:pos x="334" y="122"/>
                </a:cxn>
                <a:cxn ang="0">
                  <a:pos x="268" y="158"/>
                </a:cxn>
                <a:cxn ang="0">
                  <a:pos x="352" y="170"/>
                </a:cxn>
                <a:cxn ang="0">
                  <a:pos x="268" y="158"/>
                </a:cxn>
                <a:cxn ang="0">
                  <a:pos x="360" y="330"/>
                </a:cxn>
                <a:cxn ang="0">
                  <a:pos x="290" y="366"/>
                </a:cxn>
                <a:cxn ang="0">
                  <a:pos x="268" y="476"/>
                </a:cxn>
                <a:cxn ang="0">
                  <a:pos x="336" y="400"/>
                </a:cxn>
                <a:cxn ang="0">
                  <a:pos x="296" y="462"/>
                </a:cxn>
                <a:cxn ang="0">
                  <a:pos x="328" y="460"/>
                </a:cxn>
                <a:cxn ang="0">
                  <a:pos x="380" y="418"/>
                </a:cxn>
                <a:cxn ang="0">
                  <a:pos x="342" y="460"/>
                </a:cxn>
                <a:cxn ang="0">
                  <a:pos x="394" y="400"/>
                </a:cxn>
                <a:cxn ang="0">
                  <a:pos x="388" y="308"/>
                </a:cxn>
                <a:cxn ang="0">
                  <a:pos x="468" y="314"/>
                </a:cxn>
                <a:cxn ang="0">
                  <a:pos x="428" y="396"/>
                </a:cxn>
                <a:cxn ang="0">
                  <a:pos x="388" y="222"/>
                </a:cxn>
                <a:cxn ang="0">
                  <a:pos x="394" y="126"/>
                </a:cxn>
                <a:cxn ang="0">
                  <a:pos x="448" y="162"/>
                </a:cxn>
                <a:cxn ang="0">
                  <a:pos x="474" y="252"/>
                </a:cxn>
              </a:cxnLst>
              <a:rect l="0" t="0" r="r" b="b"/>
              <a:pathLst>
                <a:path w="520" h="520">
                  <a:moveTo>
                    <a:pt x="260" y="0"/>
                  </a:moveTo>
                  <a:lnTo>
                    <a:pt x="260" y="0"/>
                  </a:lnTo>
                  <a:lnTo>
                    <a:pt x="232" y="2"/>
                  </a:lnTo>
                  <a:lnTo>
                    <a:pt x="206" y="6"/>
                  </a:lnTo>
                  <a:lnTo>
                    <a:pt x="182" y="12"/>
                  </a:lnTo>
                  <a:lnTo>
                    <a:pt x="158" y="20"/>
                  </a:lnTo>
                  <a:lnTo>
                    <a:pt x="136" y="32"/>
                  </a:lnTo>
                  <a:lnTo>
                    <a:pt x="114" y="44"/>
                  </a:lnTo>
                  <a:lnTo>
                    <a:pt x="94" y="60"/>
                  </a:lnTo>
                  <a:lnTo>
                    <a:pt x="76" y="76"/>
                  </a:lnTo>
                  <a:lnTo>
                    <a:pt x="58" y="94"/>
                  </a:lnTo>
                  <a:lnTo>
                    <a:pt x="44" y="114"/>
                  </a:lnTo>
                  <a:lnTo>
                    <a:pt x="30" y="136"/>
                  </a:lnTo>
                  <a:lnTo>
                    <a:pt x="20" y="158"/>
                  </a:lnTo>
                  <a:lnTo>
                    <a:pt x="10" y="182"/>
                  </a:lnTo>
                  <a:lnTo>
                    <a:pt x="4" y="208"/>
                  </a:lnTo>
                  <a:lnTo>
                    <a:pt x="0" y="234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86"/>
                  </a:lnTo>
                  <a:lnTo>
                    <a:pt x="4" y="312"/>
                  </a:lnTo>
                  <a:lnTo>
                    <a:pt x="10" y="338"/>
                  </a:lnTo>
                  <a:lnTo>
                    <a:pt x="20" y="360"/>
                  </a:lnTo>
                  <a:lnTo>
                    <a:pt x="30" y="384"/>
                  </a:lnTo>
                  <a:lnTo>
                    <a:pt x="44" y="406"/>
                  </a:lnTo>
                  <a:lnTo>
                    <a:pt x="58" y="426"/>
                  </a:lnTo>
                  <a:lnTo>
                    <a:pt x="76" y="444"/>
                  </a:lnTo>
                  <a:lnTo>
                    <a:pt x="94" y="460"/>
                  </a:lnTo>
                  <a:lnTo>
                    <a:pt x="114" y="476"/>
                  </a:lnTo>
                  <a:lnTo>
                    <a:pt x="136" y="488"/>
                  </a:lnTo>
                  <a:lnTo>
                    <a:pt x="158" y="500"/>
                  </a:lnTo>
                  <a:lnTo>
                    <a:pt x="182" y="508"/>
                  </a:lnTo>
                  <a:lnTo>
                    <a:pt x="206" y="514"/>
                  </a:lnTo>
                  <a:lnTo>
                    <a:pt x="232" y="518"/>
                  </a:lnTo>
                  <a:lnTo>
                    <a:pt x="260" y="520"/>
                  </a:lnTo>
                  <a:lnTo>
                    <a:pt x="260" y="520"/>
                  </a:lnTo>
                  <a:lnTo>
                    <a:pt x="286" y="518"/>
                  </a:lnTo>
                  <a:lnTo>
                    <a:pt x="312" y="514"/>
                  </a:lnTo>
                  <a:lnTo>
                    <a:pt x="336" y="508"/>
                  </a:lnTo>
                  <a:lnTo>
                    <a:pt x="360" y="500"/>
                  </a:lnTo>
                  <a:lnTo>
                    <a:pt x="384" y="488"/>
                  </a:lnTo>
                  <a:lnTo>
                    <a:pt x="404" y="476"/>
                  </a:lnTo>
                  <a:lnTo>
                    <a:pt x="424" y="460"/>
                  </a:lnTo>
                  <a:lnTo>
                    <a:pt x="444" y="444"/>
                  </a:lnTo>
                  <a:lnTo>
                    <a:pt x="460" y="426"/>
                  </a:lnTo>
                  <a:lnTo>
                    <a:pt x="474" y="406"/>
                  </a:lnTo>
                  <a:lnTo>
                    <a:pt x="488" y="384"/>
                  </a:lnTo>
                  <a:lnTo>
                    <a:pt x="498" y="360"/>
                  </a:lnTo>
                  <a:lnTo>
                    <a:pt x="508" y="338"/>
                  </a:lnTo>
                  <a:lnTo>
                    <a:pt x="514" y="312"/>
                  </a:lnTo>
                  <a:lnTo>
                    <a:pt x="518" y="286"/>
                  </a:lnTo>
                  <a:lnTo>
                    <a:pt x="520" y="260"/>
                  </a:lnTo>
                  <a:lnTo>
                    <a:pt x="520" y="260"/>
                  </a:lnTo>
                  <a:lnTo>
                    <a:pt x="518" y="234"/>
                  </a:lnTo>
                  <a:lnTo>
                    <a:pt x="514" y="208"/>
                  </a:lnTo>
                  <a:lnTo>
                    <a:pt x="508" y="182"/>
                  </a:lnTo>
                  <a:lnTo>
                    <a:pt x="498" y="158"/>
                  </a:lnTo>
                  <a:lnTo>
                    <a:pt x="488" y="136"/>
                  </a:lnTo>
                  <a:lnTo>
                    <a:pt x="474" y="114"/>
                  </a:lnTo>
                  <a:lnTo>
                    <a:pt x="460" y="94"/>
                  </a:lnTo>
                  <a:lnTo>
                    <a:pt x="444" y="76"/>
                  </a:lnTo>
                  <a:lnTo>
                    <a:pt x="424" y="60"/>
                  </a:lnTo>
                  <a:lnTo>
                    <a:pt x="404" y="44"/>
                  </a:lnTo>
                  <a:lnTo>
                    <a:pt x="384" y="32"/>
                  </a:lnTo>
                  <a:lnTo>
                    <a:pt x="360" y="20"/>
                  </a:lnTo>
                  <a:lnTo>
                    <a:pt x="336" y="12"/>
                  </a:lnTo>
                  <a:lnTo>
                    <a:pt x="312" y="6"/>
                  </a:lnTo>
                  <a:lnTo>
                    <a:pt x="286" y="2"/>
                  </a:lnTo>
                  <a:lnTo>
                    <a:pt x="260" y="0"/>
                  </a:lnTo>
                  <a:lnTo>
                    <a:pt x="260" y="0"/>
                  </a:lnTo>
                  <a:close/>
                  <a:moveTo>
                    <a:pt x="194" y="54"/>
                  </a:moveTo>
                  <a:lnTo>
                    <a:pt x="194" y="54"/>
                  </a:lnTo>
                  <a:lnTo>
                    <a:pt x="186" y="64"/>
                  </a:lnTo>
                  <a:lnTo>
                    <a:pt x="186" y="64"/>
                  </a:lnTo>
                  <a:lnTo>
                    <a:pt x="172" y="88"/>
                  </a:lnTo>
                  <a:lnTo>
                    <a:pt x="158" y="114"/>
                  </a:lnTo>
                  <a:lnTo>
                    <a:pt x="158" y="114"/>
                  </a:lnTo>
                  <a:lnTo>
                    <a:pt x="136" y="10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36" y="82"/>
                  </a:lnTo>
                  <a:lnTo>
                    <a:pt x="154" y="70"/>
                  </a:lnTo>
                  <a:lnTo>
                    <a:pt x="174" y="62"/>
                  </a:lnTo>
                  <a:lnTo>
                    <a:pt x="194" y="54"/>
                  </a:lnTo>
                  <a:lnTo>
                    <a:pt x="194" y="54"/>
                  </a:lnTo>
                  <a:close/>
                  <a:moveTo>
                    <a:pt x="100" y="114"/>
                  </a:moveTo>
                  <a:lnTo>
                    <a:pt x="100" y="114"/>
                  </a:lnTo>
                  <a:lnTo>
                    <a:pt x="122" y="128"/>
                  </a:lnTo>
                  <a:lnTo>
                    <a:pt x="148" y="140"/>
                  </a:lnTo>
                  <a:lnTo>
                    <a:pt x="148" y="140"/>
                  </a:lnTo>
                  <a:lnTo>
                    <a:pt x="140" y="164"/>
                  </a:lnTo>
                  <a:lnTo>
                    <a:pt x="132" y="192"/>
                  </a:lnTo>
                  <a:lnTo>
                    <a:pt x="128" y="222"/>
                  </a:lnTo>
                  <a:lnTo>
                    <a:pt x="124" y="252"/>
                  </a:lnTo>
                  <a:lnTo>
                    <a:pt x="42" y="252"/>
                  </a:lnTo>
                  <a:lnTo>
                    <a:pt x="42" y="252"/>
                  </a:lnTo>
                  <a:lnTo>
                    <a:pt x="44" y="234"/>
                  </a:lnTo>
                  <a:lnTo>
                    <a:pt x="48" y="216"/>
                  </a:lnTo>
                  <a:lnTo>
                    <a:pt x="52" y="196"/>
                  </a:lnTo>
                  <a:lnTo>
                    <a:pt x="58" y="180"/>
                  </a:lnTo>
                  <a:lnTo>
                    <a:pt x="66" y="162"/>
                  </a:lnTo>
                  <a:lnTo>
                    <a:pt x="76" y="144"/>
                  </a:lnTo>
                  <a:lnTo>
                    <a:pt x="88" y="130"/>
                  </a:lnTo>
                  <a:lnTo>
                    <a:pt x="100" y="114"/>
                  </a:lnTo>
                  <a:lnTo>
                    <a:pt x="100" y="114"/>
                  </a:lnTo>
                  <a:close/>
                  <a:moveTo>
                    <a:pt x="42" y="276"/>
                  </a:moveTo>
                  <a:lnTo>
                    <a:pt x="124" y="276"/>
                  </a:lnTo>
                  <a:lnTo>
                    <a:pt x="124" y="276"/>
                  </a:lnTo>
                  <a:lnTo>
                    <a:pt x="126" y="308"/>
                  </a:lnTo>
                  <a:lnTo>
                    <a:pt x="132" y="336"/>
                  </a:lnTo>
                  <a:lnTo>
                    <a:pt x="138" y="362"/>
                  </a:lnTo>
                  <a:lnTo>
                    <a:pt x="146" y="386"/>
                  </a:lnTo>
                  <a:lnTo>
                    <a:pt x="146" y="386"/>
                  </a:lnTo>
                  <a:lnTo>
                    <a:pt x="120" y="398"/>
                  </a:lnTo>
                  <a:lnTo>
                    <a:pt x="100" y="410"/>
                  </a:lnTo>
                  <a:lnTo>
                    <a:pt x="100" y="410"/>
                  </a:lnTo>
                  <a:lnTo>
                    <a:pt x="88" y="396"/>
                  </a:lnTo>
                  <a:lnTo>
                    <a:pt x="76" y="382"/>
                  </a:lnTo>
                  <a:lnTo>
                    <a:pt x="66" y="366"/>
                  </a:lnTo>
                  <a:lnTo>
                    <a:pt x="58" y="350"/>
                  </a:lnTo>
                  <a:lnTo>
                    <a:pt x="52" y="332"/>
                  </a:lnTo>
                  <a:lnTo>
                    <a:pt x="48" y="314"/>
                  </a:lnTo>
                  <a:lnTo>
                    <a:pt x="44" y="296"/>
                  </a:lnTo>
                  <a:lnTo>
                    <a:pt x="42" y="276"/>
                  </a:lnTo>
                  <a:lnTo>
                    <a:pt x="42" y="276"/>
                  </a:lnTo>
                  <a:close/>
                  <a:moveTo>
                    <a:pt x="118" y="426"/>
                  </a:moveTo>
                  <a:lnTo>
                    <a:pt x="118" y="426"/>
                  </a:lnTo>
                  <a:lnTo>
                    <a:pt x="136" y="416"/>
                  </a:lnTo>
                  <a:lnTo>
                    <a:pt x="156" y="406"/>
                  </a:lnTo>
                  <a:lnTo>
                    <a:pt x="156" y="406"/>
                  </a:lnTo>
                  <a:lnTo>
                    <a:pt x="170" y="436"/>
                  </a:lnTo>
                  <a:lnTo>
                    <a:pt x="186" y="460"/>
                  </a:lnTo>
                  <a:lnTo>
                    <a:pt x="186" y="460"/>
                  </a:lnTo>
                  <a:lnTo>
                    <a:pt x="192" y="466"/>
                  </a:lnTo>
                  <a:lnTo>
                    <a:pt x="192" y="466"/>
                  </a:lnTo>
                  <a:lnTo>
                    <a:pt x="172" y="460"/>
                  </a:lnTo>
                  <a:lnTo>
                    <a:pt x="154" y="450"/>
                  </a:lnTo>
                  <a:lnTo>
                    <a:pt x="136" y="438"/>
                  </a:lnTo>
                  <a:lnTo>
                    <a:pt x="118" y="426"/>
                  </a:lnTo>
                  <a:lnTo>
                    <a:pt x="118" y="426"/>
                  </a:lnTo>
                  <a:close/>
                  <a:moveTo>
                    <a:pt x="248" y="476"/>
                  </a:moveTo>
                  <a:lnTo>
                    <a:pt x="248" y="476"/>
                  </a:lnTo>
                  <a:lnTo>
                    <a:pt x="232" y="476"/>
                  </a:lnTo>
                  <a:lnTo>
                    <a:pt x="232" y="476"/>
                  </a:lnTo>
                  <a:lnTo>
                    <a:pt x="220" y="460"/>
                  </a:lnTo>
                  <a:lnTo>
                    <a:pt x="206" y="444"/>
                  </a:lnTo>
                  <a:lnTo>
                    <a:pt x="192" y="422"/>
                  </a:lnTo>
                  <a:lnTo>
                    <a:pt x="180" y="398"/>
                  </a:lnTo>
                  <a:lnTo>
                    <a:pt x="180" y="398"/>
                  </a:lnTo>
                  <a:lnTo>
                    <a:pt x="210" y="392"/>
                  </a:lnTo>
                  <a:lnTo>
                    <a:pt x="228" y="388"/>
                  </a:lnTo>
                  <a:lnTo>
                    <a:pt x="248" y="388"/>
                  </a:lnTo>
                  <a:lnTo>
                    <a:pt x="248" y="476"/>
                  </a:lnTo>
                  <a:close/>
                  <a:moveTo>
                    <a:pt x="248" y="364"/>
                  </a:moveTo>
                  <a:lnTo>
                    <a:pt x="248" y="364"/>
                  </a:lnTo>
                  <a:lnTo>
                    <a:pt x="224" y="364"/>
                  </a:lnTo>
                  <a:lnTo>
                    <a:pt x="204" y="368"/>
                  </a:lnTo>
                  <a:lnTo>
                    <a:pt x="170" y="378"/>
                  </a:lnTo>
                  <a:lnTo>
                    <a:pt x="170" y="378"/>
                  </a:lnTo>
                  <a:lnTo>
                    <a:pt x="162" y="356"/>
                  </a:lnTo>
                  <a:lnTo>
                    <a:pt x="156" y="332"/>
                  </a:lnTo>
                  <a:lnTo>
                    <a:pt x="150" y="306"/>
                  </a:lnTo>
                  <a:lnTo>
                    <a:pt x="148" y="276"/>
                  </a:lnTo>
                  <a:lnTo>
                    <a:pt x="248" y="276"/>
                  </a:lnTo>
                  <a:lnTo>
                    <a:pt x="248" y="364"/>
                  </a:lnTo>
                  <a:close/>
                  <a:moveTo>
                    <a:pt x="248" y="252"/>
                  </a:moveTo>
                  <a:lnTo>
                    <a:pt x="150" y="252"/>
                  </a:lnTo>
                  <a:lnTo>
                    <a:pt x="150" y="252"/>
                  </a:lnTo>
                  <a:lnTo>
                    <a:pt x="152" y="224"/>
                  </a:lnTo>
                  <a:lnTo>
                    <a:pt x="156" y="196"/>
                  </a:lnTo>
                  <a:lnTo>
                    <a:pt x="164" y="170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88" y="152"/>
                  </a:lnTo>
                  <a:lnTo>
                    <a:pt x="208" y="154"/>
                  </a:lnTo>
                  <a:lnTo>
                    <a:pt x="248" y="158"/>
                  </a:lnTo>
                  <a:lnTo>
                    <a:pt x="248" y="252"/>
                  </a:lnTo>
                  <a:close/>
                  <a:moveTo>
                    <a:pt x="248" y="134"/>
                  </a:moveTo>
                  <a:lnTo>
                    <a:pt x="248" y="134"/>
                  </a:lnTo>
                  <a:lnTo>
                    <a:pt x="212" y="130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94" y="100"/>
                  </a:lnTo>
                  <a:lnTo>
                    <a:pt x="206" y="80"/>
                  </a:lnTo>
                  <a:lnTo>
                    <a:pt x="206" y="80"/>
                  </a:lnTo>
                  <a:lnTo>
                    <a:pt x="220" y="60"/>
                  </a:lnTo>
                  <a:lnTo>
                    <a:pt x="234" y="46"/>
                  </a:lnTo>
                  <a:lnTo>
                    <a:pt x="234" y="46"/>
                  </a:lnTo>
                  <a:lnTo>
                    <a:pt x="248" y="44"/>
                  </a:lnTo>
                  <a:lnTo>
                    <a:pt x="248" y="134"/>
                  </a:lnTo>
                  <a:close/>
                  <a:moveTo>
                    <a:pt x="396" y="94"/>
                  </a:moveTo>
                  <a:lnTo>
                    <a:pt x="396" y="94"/>
                  </a:lnTo>
                  <a:lnTo>
                    <a:pt x="378" y="104"/>
                  </a:lnTo>
                  <a:lnTo>
                    <a:pt x="358" y="114"/>
                  </a:lnTo>
                  <a:lnTo>
                    <a:pt x="358" y="114"/>
                  </a:lnTo>
                  <a:lnTo>
                    <a:pt x="342" y="88"/>
                  </a:lnTo>
                  <a:lnTo>
                    <a:pt x="328" y="64"/>
                  </a:lnTo>
                  <a:lnTo>
                    <a:pt x="328" y="64"/>
                  </a:lnTo>
                  <a:lnTo>
                    <a:pt x="320" y="54"/>
                  </a:lnTo>
                  <a:lnTo>
                    <a:pt x="320" y="54"/>
                  </a:lnTo>
                  <a:lnTo>
                    <a:pt x="340" y="60"/>
                  </a:lnTo>
                  <a:lnTo>
                    <a:pt x="360" y="70"/>
                  </a:lnTo>
                  <a:lnTo>
                    <a:pt x="378" y="82"/>
                  </a:lnTo>
                  <a:lnTo>
                    <a:pt x="396" y="94"/>
                  </a:lnTo>
                  <a:lnTo>
                    <a:pt x="396" y="94"/>
                  </a:lnTo>
                  <a:close/>
                  <a:moveTo>
                    <a:pt x="268" y="44"/>
                  </a:moveTo>
                  <a:lnTo>
                    <a:pt x="268" y="44"/>
                  </a:lnTo>
                  <a:lnTo>
                    <a:pt x="282" y="46"/>
                  </a:lnTo>
                  <a:lnTo>
                    <a:pt x="282" y="46"/>
                  </a:lnTo>
                  <a:lnTo>
                    <a:pt x="294" y="60"/>
                  </a:lnTo>
                  <a:lnTo>
                    <a:pt x="308" y="80"/>
                  </a:lnTo>
                  <a:lnTo>
                    <a:pt x="308" y="80"/>
                  </a:lnTo>
                  <a:lnTo>
                    <a:pt x="322" y="98"/>
                  </a:lnTo>
                  <a:lnTo>
                    <a:pt x="334" y="122"/>
                  </a:lnTo>
                  <a:lnTo>
                    <a:pt x="334" y="122"/>
                  </a:lnTo>
                  <a:lnTo>
                    <a:pt x="304" y="130"/>
                  </a:lnTo>
                  <a:lnTo>
                    <a:pt x="268" y="134"/>
                  </a:lnTo>
                  <a:lnTo>
                    <a:pt x="268" y="44"/>
                  </a:lnTo>
                  <a:close/>
                  <a:moveTo>
                    <a:pt x="268" y="158"/>
                  </a:moveTo>
                  <a:lnTo>
                    <a:pt x="268" y="158"/>
                  </a:lnTo>
                  <a:lnTo>
                    <a:pt x="308" y="154"/>
                  </a:lnTo>
                  <a:lnTo>
                    <a:pt x="326" y="150"/>
                  </a:lnTo>
                  <a:lnTo>
                    <a:pt x="344" y="146"/>
                  </a:lnTo>
                  <a:lnTo>
                    <a:pt x="344" y="146"/>
                  </a:lnTo>
                  <a:lnTo>
                    <a:pt x="352" y="170"/>
                  </a:lnTo>
                  <a:lnTo>
                    <a:pt x="358" y="196"/>
                  </a:lnTo>
                  <a:lnTo>
                    <a:pt x="364" y="224"/>
                  </a:lnTo>
                  <a:lnTo>
                    <a:pt x="366" y="252"/>
                  </a:lnTo>
                  <a:lnTo>
                    <a:pt x="268" y="252"/>
                  </a:lnTo>
                  <a:lnTo>
                    <a:pt x="268" y="158"/>
                  </a:lnTo>
                  <a:close/>
                  <a:moveTo>
                    <a:pt x="268" y="276"/>
                  </a:moveTo>
                  <a:lnTo>
                    <a:pt x="366" y="276"/>
                  </a:lnTo>
                  <a:lnTo>
                    <a:pt x="366" y="276"/>
                  </a:lnTo>
                  <a:lnTo>
                    <a:pt x="364" y="304"/>
                  </a:lnTo>
                  <a:lnTo>
                    <a:pt x="360" y="330"/>
                  </a:lnTo>
                  <a:lnTo>
                    <a:pt x="354" y="354"/>
                  </a:lnTo>
                  <a:lnTo>
                    <a:pt x="346" y="378"/>
                  </a:lnTo>
                  <a:lnTo>
                    <a:pt x="346" y="378"/>
                  </a:lnTo>
                  <a:lnTo>
                    <a:pt x="310" y="368"/>
                  </a:lnTo>
                  <a:lnTo>
                    <a:pt x="290" y="366"/>
                  </a:lnTo>
                  <a:lnTo>
                    <a:pt x="268" y="364"/>
                  </a:lnTo>
                  <a:lnTo>
                    <a:pt x="268" y="276"/>
                  </a:lnTo>
                  <a:close/>
                  <a:moveTo>
                    <a:pt x="284" y="476"/>
                  </a:moveTo>
                  <a:lnTo>
                    <a:pt x="284" y="476"/>
                  </a:lnTo>
                  <a:lnTo>
                    <a:pt x="268" y="476"/>
                  </a:lnTo>
                  <a:lnTo>
                    <a:pt x="268" y="388"/>
                  </a:lnTo>
                  <a:lnTo>
                    <a:pt x="268" y="388"/>
                  </a:lnTo>
                  <a:lnTo>
                    <a:pt x="288" y="390"/>
                  </a:lnTo>
                  <a:lnTo>
                    <a:pt x="306" y="392"/>
                  </a:lnTo>
                  <a:lnTo>
                    <a:pt x="336" y="400"/>
                  </a:lnTo>
                  <a:lnTo>
                    <a:pt x="336" y="400"/>
                  </a:lnTo>
                  <a:lnTo>
                    <a:pt x="324" y="422"/>
                  </a:lnTo>
                  <a:lnTo>
                    <a:pt x="308" y="444"/>
                  </a:lnTo>
                  <a:lnTo>
                    <a:pt x="308" y="444"/>
                  </a:lnTo>
                  <a:lnTo>
                    <a:pt x="296" y="462"/>
                  </a:lnTo>
                  <a:lnTo>
                    <a:pt x="284" y="476"/>
                  </a:lnTo>
                  <a:lnTo>
                    <a:pt x="284" y="476"/>
                  </a:lnTo>
                  <a:close/>
                  <a:moveTo>
                    <a:pt x="322" y="466"/>
                  </a:moveTo>
                  <a:lnTo>
                    <a:pt x="322" y="466"/>
                  </a:lnTo>
                  <a:lnTo>
                    <a:pt x="328" y="460"/>
                  </a:lnTo>
                  <a:lnTo>
                    <a:pt x="328" y="460"/>
                  </a:lnTo>
                  <a:lnTo>
                    <a:pt x="344" y="436"/>
                  </a:lnTo>
                  <a:lnTo>
                    <a:pt x="358" y="408"/>
                  </a:lnTo>
                  <a:lnTo>
                    <a:pt x="358" y="408"/>
                  </a:lnTo>
                  <a:lnTo>
                    <a:pt x="380" y="418"/>
                  </a:lnTo>
                  <a:lnTo>
                    <a:pt x="396" y="426"/>
                  </a:lnTo>
                  <a:lnTo>
                    <a:pt x="396" y="426"/>
                  </a:lnTo>
                  <a:lnTo>
                    <a:pt x="380" y="440"/>
                  </a:lnTo>
                  <a:lnTo>
                    <a:pt x="362" y="450"/>
                  </a:lnTo>
                  <a:lnTo>
                    <a:pt x="342" y="460"/>
                  </a:lnTo>
                  <a:lnTo>
                    <a:pt x="322" y="466"/>
                  </a:lnTo>
                  <a:lnTo>
                    <a:pt x="322" y="466"/>
                  </a:lnTo>
                  <a:close/>
                  <a:moveTo>
                    <a:pt x="414" y="410"/>
                  </a:moveTo>
                  <a:lnTo>
                    <a:pt x="414" y="410"/>
                  </a:lnTo>
                  <a:lnTo>
                    <a:pt x="394" y="400"/>
                  </a:lnTo>
                  <a:lnTo>
                    <a:pt x="368" y="388"/>
                  </a:lnTo>
                  <a:lnTo>
                    <a:pt x="368" y="388"/>
                  </a:lnTo>
                  <a:lnTo>
                    <a:pt x="376" y="364"/>
                  </a:lnTo>
                  <a:lnTo>
                    <a:pt x="384" y="338"/>
                  </a:lnTo>
                  <a:lnTo>
                    <a:pt x="388" y="308"/>
                  </a:lnTo>
                  <a:lnTo>
                    <a:pt x="390" y="276"/>
                  </a:lnTo>
                  <a:lnTo>
                    <a:pt x="474" y="276"/>
                  </a:lnTo>
                  <a:lnTo>
                    <a:pt x="474" y="276"/>
                  </a:lnTo>
                  <a:lnTo>
                    <a:pt x="472" y="296"/>
                  </a:lnTo>
                  <a:lnTo>
                    <a:pt x="468" y="314"/>
                  </a:lnTo>
                  <a:lnTo>
                    <a:pt x="462" y="332"/>
                  </a:lnTo>
                  <a:lnTo>
                    <a:pt x="456" y="350"/>
                  </a:lnTo>
                  <a:lnTo>
                    <a:pt x="448" y="366"/>
                  </a:lnTo>
                  <a:lnTo>
                    <a:pt x="438" y="382"/>
                  </a:lnTo>
                  <a:lnTo>
                    <a:pt x="428" y="396"/>
                  </a:lnTo>
                  <a:lnTo>
                    <a:pt x="414" y="410"/>
                  </a:lnTo>
                  <a:lnTo>
                    <a:pt x="414" y="410"/>
                  </a:lnTo>
                  <a:close/>
                  <a:moveTo>
                    <a:pt x="390" y="252"/>
                  </a:moveTo>
                  <a:lnTo>
                    <a:pt x="390" y="252"/>
                  </a:lnTo>
                  <a:lnTo>
                    <a:pt x="388" y="222"/>
                  </a:lnTo>
                  <a:lnTo>
                    <a:pt x="382" y="192"/>
                  </a:lnTo>
                  <a:lnTo>
                    <a:pt x="376" y="164"/>
                  </a:lnTo>
                  <a:lnTo>
                    <a:pt x="366" y="138"/>
                  </a:lnTo>
                  <a:lnTo>
                    <a:pt x="366" y="138"/>
                  </a:lnTo>
                  <a:lnTo>
                    <a:pt x="394" y="126"/>
                  </a:lnTo>
                  <a:lnTo>
                    <a:pt x="414" y="114"/>
                  </a:lnTo>
                  <a:lnTo>
                    <a:pt x="414" y="114"/>
                  </a:lnTo>
                  <a:lnTo>
                    <a:pt x="428" y="130"/>
                  </a:lnTo>
                  <a:lnTo>
                    <a:pt x="438" y="146"/>
                  </a:lnTo>
                  <a:lnTo>
                    <a:pt x="448" y="162"/>
                  </a:lnTo>
                  <a:lnTo>
                    <a:pt x="456" y="180"/>
                  </a:lnTo>
                  <a:lnTo>
                    <a:pt x="462" y="198"/>
                  </a:lnTo>
                  <a:lnTo>
                    <a:pt x="468" y="216"/>
                  </a:lnTo>
                  <a:lnTo>
                    <a:pt x="472" y="234"/>
                  </a:lnTo>
                  <a:lnTo>
                    <a:pt x="474" y="252"/>
                  </a:lnTo>
                  <a:lnTo>
                    <a:pt x="390" y="2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/>
            </a:p>
          </p:txBody>
        </p:sp>
      </p:grpSp>
      <p:sp>
        <p:nvSpPr>
          <p:cNvPr id="19" name="TextBox 76"/>
          <p:cNvSpPr txBox="1"/>
          <p:nvPr/>
        </p:nvSpPr>
        <p:spPr>
          <a:xfrm>
            <a:off x="7197478" y="3332448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97478" y="3632220"/>
            <a:ext cx="3383436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6814" y="531405"/>
            <a:ext cx="10458371" cy="5795189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61312" y="5010538"/>
            <a:ext cx="1216679" cy="184746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420243" y="-11125"/>
            <a:ext cx="1252333" cy="1880117"/>
          </a:xfrm>
          <a:prstGeom prst="rect">
            <a:avLst/>
          </a:prstGeom>
        </p:spPr>
      </p:pic>
      <p:sp>
        <p:nvSpPr>
          <p:cNvPr id="17" name="TextBox 76"/>
          <p:cNvSpPr txBox="1"/>
          <p:nvPr/>
        </p:nvSpPr>
        <p:spPr>
          <a:xfrm>
            <a:off x="5490705" y="7513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64210" y="1052565"/>
            <a:ext cx="2863579" cy="31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Here Add You Text Here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937379" y="1364958"/>
            <a:ext cx="317241" cy="0"/>
          </a:xfrm>
          <a:prstGeom prst="line">
            <a:avLst/>
          </a:prstGeom>
          <a:ln w="19050">
            <a:solidFill>
              <a:srgbClr val="E957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稻壳儿小白白(http://dwz.cn/Wu2UP)"/>
          <p:cNvSpPr>
            <a:spLocks noChangeArrowheads="1"/>
          </p:cNvSpPr>
          <p:nvPr/>
        </p:nvSpPr>
        <p:spPr bwMode="auto">
          <a:xfrm flipV="1">
            <a:off x="2146223" y="2356031"/>
            <a:ext cx="862013" cy="862012"/>
          </a:xfrm>
          <a:prstGeom prst="pentagon">
            <a:avLst/>
          </a:prstGeom>
          <a:solidFill>
            <a:srgbClr val="E59030"/>
          </a:solidFill>
          <a:ln>
            <a:noFill/>
          </a:ln>
        </p:spPr>
        <p:txBody>
          <a:bodyPr anchor="ctr"/>
          <a:lstStyle>
            <a:lvl1pPr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800">
              <a:solidFill>
                <a:schemeClr val="bg2">
                  <a:lumMod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>
            <a:spLocks noChangeArrowheads="1"/>
          </p:cNvSpPr>
          <p:nvPr/>
        </p:nvSpPr>
        <p:spPr bwMode="auto">
          <a:xfrm flipV="1">
            <a:off x="5662539" y="2356031"/>
            <a:ext cx="862013" cy="862012"/>
          </a:xfrm>
          <a:prstGeom prst="pentagon">
            <a:avLst/>
          </a:prstGeom>
          <a:solidFill>
            <a:srgbClr val="E95775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chemeClr val="bg2">
                  <a:lumMod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>
            <a:spLocks noChangeArrowheads="1"/>
          </p:cNvSpPr>
          <p:nvPr/>
        </p:nvSpPr>
        <p:spPr bwMode="auto">
          <a:xfrm flipV="1">
            <a:off x="9158280" y="2356031"/>
            <a:ext cx="860425" cy="862012"/>
          </a:xfrm>
          <a:prstGeom prst="pentagon">
            <a:avLst/>
          </a:prstGeom>
          <a:solidFill>
            <a:srgbClr val="6C8D77"/>
          </a:solidFill>
          <a:ln>
            <a:noFill/>
          </a:ln>
        </p:spPr>
        <p:txBody>
          <a:bodyPr anchor="ctr"/>
          <a:lstStyle>
            <a:lvl1pPr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chemeClr val="bg2">
                  <a:lumMod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1" name="稻壳儿小白白(http://dwz.cn/Wu2UP)"/>
          <p:cNvSpPr/>
          <p:nvPr/>
        </p:nvSpPr>
        <p:spPr bwMode="auto">
          <a:xfrm>
            <a:off x="9382117" y="2602093"/>
            <a:ext cx="412750" cy="369888"/>
          </a:xfrm>
          <a:custGeom>
            <a:avLst/>
            <a:gdLst>
              <a:gd name="T0" fmla="*/ 305537980 w 497"/>
              <a:gd name="T1" fmla="*/ 48581956 h 444"/>
              <a:gd name="T2" fmla="*/ 305537980 w 497"/>
              <a:gd name="T3" fmla="*/ 48581956 h 444"/>
              <a:gd name="T4" fmla="*/ 293813222 w 497"/>
              <a:gd name="T5" fmla="*/ 48581956 h 444"/>
              <a:gd name="T6" fmla="*/ 293813222 w 497"/>
              <a:gd name="T7" fmla="*/ 307452738 h 444"/>
              <a:gd name="T8" fmla="*/ 305537980 w 497"/>
              <a:gd name="T9" fmla="*/ 307452738 h 444"/>
              <a:gd name="T10" fmla="*/ 342092515 w 497"/>
              <a:gd name="T11" fmla="*/ 276221362 h 444"/>
              <a:gd name="T12" fmla="*/ 342092515 w 497"/>
              <a:gd name="T13" fmla="*/ 86058942 h 444"/>
              <a:gd name="T14" fmla="*/ 305537980 w 497"/>
              <a:gd name="T15" fmla="*/ 48581956 h 444"/>
              <a:gd name="T16" fmla="*/ 0 w 497"/>
              <a:gd name="T17" fmla="*/ 86058942 h 444"/>
              <a:gd name="T18" fmla="*/ 0 w 497"/>
              <a:gd name="T19" fmla="*/ 86058942 h 444"/>
              <a:gd name="T20" fmla="*/ 0 w 497"/>
              <a:gd name="T21" fmla="*/ 276221362 h 444"/>
              <a:gd name="T22" fmla="*/ 36554535 w 497"/>
              <a:gd name="T23" fmla="*/ 307452738 h 444"/>
              <a:gd name="T24" fmla="*/ 48968594 w 497"/>
              <a:gd name="T25" fmla="*/ 307452738 h 444"/>
              <a:gd name="T26" fmla="*/ 48968594 w 497"/>
              <a:gd name="T27" fmla="*/ 48581956 h 444"/>
              <a:gd name="T28" fmla="*/ 36554535 w 497"/>
              <a:gd name="T29" fmla="*/ 48581956 h 444"/>
              <a:gd name="T30" fmla="*/ 0 w 497"/>
              <a:gd name="T31" fmla="*/ 86058942 h 444"/>
              <a:gd name="T32" fmla="*/ 232429740 w 497"/>
              <a:gd name="T33" fmla="*/ 18044536 h 444"/>
              <a:gd name="T34" fmla="*/ 232429740 w 497"/>
              <a:gd name="T35" fmla="*/ 18044536 h 444"/>
              <a:gd name="T36" fmla="*/ 171046258 w 497"/>
              <a:gd name="T37" fmla="*/ 0 h 444"/>
              <a:gd name="T38" fmla="*/ 110352076 w 497"/>
              <a:gd name="T39" fmla="*/ 18044536 h 444"/>
              <a:gd name="T40" fmla="*/ 110352076 w 497"/>
              <a:gd name="T41" fmla="*/ 48581956 h 444"/>
              <a:gd name="T42" fmla="*/ 73798371 w 497"/>
              <a:gd name="T43" fmla="*/ 48581956 h 444"/>
              <a:gd name="T44" fmla="*/ 73798371 w 497"/>
              <a:gd name="T45" fmla="*/ 307452738 h 444"/>
              <a:gd name="T46" fmla="*/ 268983445 w 497"/>
              <a:gd name="T47" fmla="*/ 307452738 h 444"/>
              <a:gd name="T48" fmla="*/ 268983445 w 497"/>
              <a:gd name="T49" fmla="*/ 48581956 h 444"/>
              <a:gd name="T50" fmla="*/ 232429740 w 497"/>
              <a:gd name="T51" fmla="*/ 48581956 h 444"/>
              <a:gd name="T52" fmla="*/ 232429740 w 497"/>
              <a:gd name="T53" fmla="*/ 18044536 h 444"/>
              <a:gd name="T54" fmla="*/ 207599962 w 497"/>
              <a:gd name="T55" fmla="*/ 48581956 h 444"/>
              <a:gd name="T56" fmla="*/ 207599962 w 497"/>
              <a:gd name="T57" fmla="*/ 48581956 h 444"/>
              <a:gd name="T58" fmla="*/ 134491722 w 497"/>
              <a:gd name="T59" fmla="*/ 48581956 h 444"/>
              <a:gd name="T60" fmla="*/ 134491722 w 497"/>
              <a:gd name="T61" fmla="*/ 30537420 h 444"/>
              <a:gd name="T62" fmla="*/ 171046258 w 497"/>
              <a:gd name="T63" fmla="*/ 18044536 h 444"/>
              <a:gd name="T64" fmla="*/ 207599962 w 497"/>
              <a:gd name="T65" fmla="*/ 30537420 h 444"/>
              <a:gd name="T66" fmla="*/ 207599962 w 497"/>
              <a:gd name="T67" fmla="*/ 48581956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稻壳儿小白白(http://dwz.cn/Wu2UP)"/>
          <p:cNvSpPr/>
          <p:nvPr/>
        </p:nvSpPr>
        <p:spPr bwMode="auto">
          <a:xfrm>
            <a:off x="2392286" y="2631462"/>
            <a:ext cx="369887" cy="311150"/>
          </a:xfrm>
          <a:custGeom>
            <a:avLst/>
            <a:gdLst>
              <a:gd name="T0" fmla="*/ 301204649 w 444"/>
              <a:gd name="T1" fmla="*/ 148218346 h 373"/>
              <a:gd name="T2" fmla="*/ 301204649 w 444"/>
              <a:gd name="T3" fmla="*/ 148218346 h 373"/>
              <a:gd name="T4" fmla="*/ 245683277 w 444"/>
              <a:gd name="T5" fmla="*/ 18788288 h 373"/>
              <a:gd name="T6" fmla="*/ 221392365 w 444"/>
              <a:gd name="T7" fmla="*/ 0 h 373"/>
              <a:gd name="T8" fmla="*/ 86058709 w 444"/>
              <a:gd name="T9" fmla="*/ 0 h 373"/>
              <a:gd name="T10" fmla="*/ 55521372 w 444"/>
              <a:gd name="T11" fmla="*/ 18788288 h 373"/>
              <a:gd name="T12" fmla="*/ 6246425 w 444"/>
              <a:gd name="T13" fmla="*/ 148218346 h 373"/>
              <a:gd name="T14" fmla="*/ 0 w 444"/>
              <a:gd name="T15" fmla="*/ 178836174 h 373"/>
              <a:gd name="T16" fmla="*/ 12492017 w 444"/>
              <a:gd name="T17" fmla="*/ 240071828 h 373"/>
              <a:gd name="T18" fmla="*/ 31231292 w 444"/>
              <a:gd name="T19" fmla="*/ 258860116 h 373"/>
              <a:gd name="T20" fmla="*/ 276913737 w 444"/>
              <a:gd name="T21" fmla="*/ 258860116 h 373"/>
              <a:gd name="T22" fmla="*/ 294959057 w 444"/>
              <a:gd name="T23" fmla="*/ 240071828 h 373"/>
              <a:gd name="T24" fmla="*/ 307451074 w 444"/>
              <a:gd name="T25" fmla="*/ 178836174 h 373"/>
              <a:gd name="T26" fmla="*/ 301204649 w 444"/>
              <a:gd name="T27" fmla="*/ 148218346 h 373"/>
              <a:gd name="T28" fmla="*/ 276913737 w 444"/>
              <a:gd name="T29" fmla="*/ 191361421 h 373"/>
              <a:gd name="T30" fmla="*/ 276913737 w 444"/>
              <a:gd name="T31" fmla="*/ 191361421 h 373"/>
              <a:gd name="T32" fmla="*/ 276913737 w 444"/>
              <a:gd name="T33" fmla="*/ 215717042 h 373"/>
              <a:gd name="T34" fmla="*/ 258175294 w 444"/>
              <a:gd name="T35" fmla="*/ 234504496 h 373"/>
              <a:gd name="T36" fmla="*/ 49275780 w 444"/>
              <a:gd name="T37" fmla="*/ 234504496 h 373"/>
              <a:gd name="T38" fmla="*/ 31231292 w 444"/>
              <a:gd name="T39" fmla="*/ 215717042 h 373"/>
              <a:gd name="T40" fmla="*/ 24290912 w 444"/>
              <a:gd name="T41" fmla="*/ 191361421 h 373"/>
              <a:gd name="T42" fmla="*/ 43029355 w 444"/>
              <a:gd name="T43" fmla="*/ 172573133 h 373"/>
              <a:gd name="T44" fmla="*/ 264421720 w 444"/>
              <a:gd name="T45" fmla="*/ 172573133 h 373"/>
              <a:gd name="T46" fmla="*/ 276913737 w 444"/>
              <a:gd name="T47" fmla="*/ 191361421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稻壳儿小白白(http://dwz.cn/Wu2UP)"/>
          <p:cNvSpPr/>
          <p:nvPr/>
        </p:nvSpPr>
        <p:spPr bwMode="auto">
          <a:xfrm>
            <a:off x="5880027" y="2594950"/>
            <a:ext cx="376237" cy="384175"/>
          </a:xfrm>
          <a:custGeom>
            <a:avLst/>
            <a:gdLst>
              <a:gd name="T0" fmla="*/ 190536572 w 452"/>
              <a:gd name="T1" fmla="*/ 208133043 h 462"/>
              <a:gd name="T2" fmla="*/ 190536572 w 452"/>
              <a:gd name="T3" fmla="*/ 208133043 h 462"/>
              <a:gd name="T4" fmla="*/ 300701596 w 452"/>
              <a:gd name="T5" fmla="*/ 17978060 h 462"/>
              <a:gd name="T6" fmla="*/ 300701596 w 452"/>
              <a:gd name="T7" fmla="*/ 12446605 h 462"/>
              <a:gd name="T8" fmla="*/ 294466216 w 452"/>
              <a:gd name="T9" fmla="*/ 12446605 h 462"/>
              <a:gd name="T10" fmla="*/ 110165024 w 452"/>
              <a:gd name="T11" fmla="*/ 123081521 h 462"/>
              <a:gd name="T12" fmla="*/ 6235379 w 452"/>
              <a:gd name="T13" fmla="*/ 208133043 h 462"/>
              <a:gd name="T14" fmla="*/ 24249806 w 452"/>
              <a:gd name="T15" fmla="*/ 226802950 h 462"/>
              <a:gd name="T16" fmla="*/ 60972036 w 452"/>
              <a:gd name="T17" fmla="*/ 214356345 h 462"/>
              <a:gd name="T18" fmla="*/ 104622187 w 452"/>
              <a:gd name="T19" fmla="*/ 257227614 h 462"/>
              <a:gd name="T20" fmla="*/ 92150596 w 452"/>
              <a:gd name="T21" fmla="*/ 293875581 h 462"/>
              <a:gd name="T22" fmla="*/ 104622187 w 452"/>
              <a:gd name="T23" fmla="*/ 312545488 h 462"/>
              <a:gd name="T24" fmla="*/ 190536572 w 452"/>
              <a:gd name="T25" fmla="*/ 208133043 h 462"/>
              <a:gd name="T26" fmla="*/ 208550999 w 452"/>
              <a:gd name="T27" fmla="*/ 103720598 h 462"/>
              <a:gd name="T28" fmla="*/ 208550999 w 452"/>
              <a:gd name="T29" fmla="*/ 103720598 h 462"/>
              <a:gd name="T30" fmla="*/ 208550999 w 452"/>
              <a:gd name="T31" fmla="*/ 67072631 h 462"/>
              <a:gd name="T32" fmla="*/ 245272396 w 452"/>
              <a:gd name="T33" fmla="*/ 67072631 h 462"/>
              <a:gd name="T34" fmla="*/ 245272396 w 452"/>
              <a:gd name="T35" fmla="*/ 103720598 h 462"/>
              <a:gd name="T36" fmla="*/ 208550999 w 452"/>
              <a:gd name="T37" fmla="*/ 103720598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731744" y="3303852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87399" y="3727804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5231041" y="3303852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886696" y="3727804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8727806" y="3303852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83461" y="3727804"/>
            <a:ext cx="2424892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请在此添加文字说明，pptcn模板。请在此添加文字说明，pptcn模板。</a:t>
            </a:r>
            <a:endParaRPr lang="zh-CN" altLang="en-US" sz="11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373870" y="2124017"/>
            <a:ext cx="0" cy="3159889"/>
          </a:xfrm>
          <a:prstGeom prst="line">
            <a:avLst/>
          </a:prstGeom>
          <a:ln w="19050" cmpd="sng">
            <a:solidFill>
              <a:srgbClr val="907D6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806444" y="2124017"/>
            <a:ext cx="0" cy="3159889"/>
          </a:xfrm>
          <a:prstGeom prst="line">
            <a:avLst/>
          </a:prstGeom>
          <a:ln w="19050" cmpd="sng">
            <a:solidFill>
              <a:srgbClr val="907D6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918219" y="1254617"/>
            <a:ext cx="4347405" cy="438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897" y="153955"/>
            <a:ext cx="2258229" cy="3429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874" y="3275044"/>
            <a:ext cx="2284034" cy="3429000"/>
          </a:xfrm>
          <a:prstGeom prst="rect">
            <a:avLst/>
          </a:prstGeom>
        </p:spPr>
      </p:pic>
      <p:sp>
        <p:nvSpPr>
          <p:cNvPr id="12" name="TextBox 76"/>
          <p:cNvSpPr txBox="1"/>
          <p:nvPr/>
        </p:nvSpPr>
        <p:spPr>
          <a:xfrm>
            <a:off x="3345690" y="2827624"/>
            <a:ext cx="550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E957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5400" dirty="0">
              <a:solidFill>
                <a:srgbClr val="E957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solidFill>
            <a:srgbClr val="D36217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solidFill>
            <a:srgbClr val="D36217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solidFill>
            <a:srgbClr val="D36217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solidFill>
            <a:srgbClr val="D36217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solidFill>
            <a:srgbClr val="D36217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solidFill>
            <a:srgbClr val="D36217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solidFill>
            <a:srgbClr val="D36217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solidFill>
            <a:srgbClr val="D36217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solidFill>
            <a:srgbClr val="D36217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solidFill>
            <a:srgbClr val="D36217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solidFill>
            <a:srgbClr val="D36217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solidFill>
            <a:srgbClr val="D36217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solidFill>
            <a:srgbClr val="D36217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D36217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solidFill>
            <a:srgbClr val="D36217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solidFill>
            <a:srgbClr val="D36217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solidFill>
            <a:srgbClr val="D36217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solidFill>
            <a:srgbClr val="D36217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solidFill>
            <a:srgbClr val="D36217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D36217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solidFill>
            <a:srgbClr val="D36217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D36217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4523</Words>
  <Application>WPS 演示</Application>
  <PresentationFormat>宽屏</PresentationFormat>
  <Paragraphs>391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Calibri</vt:lpstr>
      <vt:lpstr>Impact</vt:lpstr>
      <vt:lpstr>Arial Unicode MS</vt:lpstr>
      <vt:lpstr>Calibri Light</vt:lpstr>
      <vt:lpstr>Helvetica Light</vt:lpstr>
      <vt:lpstr>Kontrapunkt Bob Bold</vt:lpstr>
      <vt:lpstr>Segoe UI Light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41</cp:revision>
  <dcterms:created xsi:type="dcterms:W3CDTF">2017-03-03T02:52:00Z</dcterms:created>
  <dcterms:modified xsi:type="dcterms:W3CDTF">2018-02-11T00:38:03Z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