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56" r:id="rId2"/>
    <p:sldId id="257" r:id="rId3"/>
    <p:sldId id="258" r:id="rId4"/>
    <p:sldId id="259" r:id="rId5"/>
    <p:sldId id="260" r:id="rId6"/>
    <p:sldId id="262" r:id="rId7"/>
    <p:sldId id="263" r:id="rId8"/>
    <p:sldId id="279" r:id="rId9"/>
    <p:sldId id="280"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1518900" cy="6480175"/>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69">
          <p15:clr>
            <a:srgbClr val="A4A3A4"/>
          </p15:clr>
        </p15:guide>
        <p15:guide id="2" pos="28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E57"/>
    <a:srgbClr val="C88908"/>
    <a:srgbClr val="E7BA22"/>
    <a:srgbClr val="DBA87E"/>
    <a:srgbClr val="E2DF69"/>
    <a:srgbClr val="DAB96E"/>
    <a:srgbClr val="262626"/>
    <a:srgbClr val="F1CD65"/>
    <a:srgbClr val="7171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60" y="84"/>
      </p:cViewPr>
      <p:guideLst>
        <p:guide orient="horz" pos="2269"/>
        <p:guide pos="280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lang="zh-CN" altLang="en-US" b="1">
                <a:solidFill>
                  <a:srgbClr val="F1CD65"/>
                </a:solidFill>
                <a:latin typeface="微软雅黑" panose="020B0503020204020204" pitchFamily="18" charset="-122"/>
                <a:ea typeface="微软雅黑" panose="020B0503020204020204" pitchFamily="18" charset="-122"/>
              </a:rPr>
              <a:t>图表标题</a:t>
            </a:r>
          </a:p>
        </c:rich>
      </c:tx>
      <c:overlay val="0"/>
      <c:spPr>
        <a:noFill/>
        <a:ln>
          <a:noFill/>
        </a:ln>
        <a:effectLst/>
      </c:spPr>
      <c:txPr>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5.6993603411513903E-2"/>
          <c:y val="0.15696860627874401"/>
          <c:w val="0.92104477611940305"/>
          <c:h val="0.65254949010198005"/>
        </c:manualLayout>
      </c:layout>
      <c:lineChart>
        <c:grouping val="standard"/>
        <c:varyColors val="0"/>
        <c:ser>
          <c:idx val="0"/>
          <c:order val="0"/>
          <c:tx>
            <c:strRef>
              <c:f>Sheet1!$B$1</c:f>
              <c:strCache>
                <c:ptCount val="1"/>
                <c:pt idx="0">
                  <c:v>系列 1</c:v>
                </c:pt>
              </c:strCache>
            </c:strRef>
          </c:tx>
          <c:spPr>
            <a:ln w="28575" cap="rnd">
              <a:solidFill>
                <a:schemeClr val="bg1"/>
              </a:solidFill>
              <a:round/>
            </a:ln>
            <a:effectLst/>
          </c:spPr>
          <c:marker>
            <c:symbol val="circle"/>
            <c:size val="5"/>
            <c:spPr>
              <a:solidFill>
                <a:schemeClr val="bg1"/>
              </a:solidFill>
              <a:ln w="9525">
                <a:solidFill>
                  <a:schemeClr val="bg1"/>
                </a:solidFill>
              </a:ln>
              <a:effectLst/>
            </c:spPr>
          </c:marker>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E750-4294-BC68-63D1B5E1E3CC}"/>
            </c:ext>
          </c:extLst>
        </c:ser>
        <c:ser>
          <c:idx val="1"/>
          <c:order val="1"/>
          <c:tx>
            <c:strRef>
              <c:f>Sheet1!$C$1</c:f>
              <c:strCache>
                <c:ptCount val="1"/>
                <c:pt idx="0">
                  <c:v>系列 2</c:v>
                </c:pt>
              </c:strCache>
            </c:strRef>
          </c:tx>
          <c:spPr>
            <a:ln w="28575" cap="rnd">
              <a:solidFill>
                <a:srgbClr val="DAB96E"/>
              </a:solidFill>
              <a:round/>
            </a:ln>
            <a:effectLst/>
          </c:spPr>
          <c:marker>
            <c:symbol val="circle"/>
            <c:size val="5"/>
            <c:spPr>
              <a:solidFill>
                <a:srgbClr val="F1CD65"/>
              </a:solidFill>
              <a:ln w="9525">
                <a:solidFill>
                  <a:srgbClr val="DAB96E"/>
                </a:solidFill>
              </a:ln>
              <a:effectLst/>
            </c:spPr>
          </c:marker>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E750-4294-BC68-63D1B5E1E3CC}"/>
            </c:ext>
          </c:extLst>
        </c:ser>
        <c:dLbls>
          <c:showLegendKey val="0"/>
          <c:showVal val="0"/>
          <c:showCatName val="0"/>
          <c:showSerName val="0"/>
          <c:showPercent val="0"/>
          <c:showBubbleSize val="0"/>
        </c:dLbls>
        <c:marker val="1"/>
        <c:smooth val="0"/>
        <c:axId val="-846860784"/>
        <c:axId val="-846870576"/>
      </c:lineChart>
      <c:catAx>
        <c:axId val="-846860784"/>
        <c:scaling>
          <c:orientation val="minMax"/>
        </c:scaling>
        <c:delete val="0"/>
        <c:axPos val="b"/>
        <c:numFmt formatCode="General" sourceLinked="0"/>
        <c:majorTickMark val="none"/>
        <c:minorTickMark val="none"/>
        <c:tickLblPos val="nextTo"/>
        <c:spPr>
          <a:noFill/>
          <a:ln w="9525" cap="flat" cmpd="sng" algn="ctr">
            <a:solidFill>
              <a:schemeClr val="bg1">
                <a:lumMod val="50000"/>
              </a:schemeClr>
            </a:solidFill>
            <a:round/>
          </a:ln>
          <a:effectLst/>
        </c:spPr>
        <c:txPr>
          <a:bodyPr rot="-60000000" spcFirstLastPara="0" vertOverflow="ellipsis" vert="horz" wrap="square" anchor="ctr" anchorCtr="1"/>
          <a:lstStyle/>
          <a:p>
            <a:pPr>
              <a:defRPr lang="zh-CN" sz="900" b="0" i="0" u="none" strike="noStrike" kern="1200" baseline="0">
                <a:solidFill>
                  <a:srgbClr val="F1CD65"/>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846870576"/>
        <c:crosses val="autoZero"/>
        <c:auto val="1"/>
        <c:lblAlgn val="ctr"/>
        <c:lblOffset val="100"/>
        <c:noMultiLvlLbl val="0"/>
      </c:catAx>
      <c:valAx>
        <c:axId val="-846870576"/>
        <c:scaling>
          <c:orientation val="minMax"/>
        </c:scaling>
        <c:delete val="0"/>
        <c:axPos val="l"/>
        <c:majorGridlines>
          <c:spPr>
            <a:ln w="9525" cap="flat" cmpd="sng" algn="ctr">
              <a:solidFill>
                <a:srgbClr val="E4AE57"/>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bg1">
                    <a:lumMod val="75000"/>
                  </a:schemeClr>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846860784"/>
        <c:crosses val="autoZero"/>
        <c:crossBetween val="between"/>
      </c:valAx>
      <c:spPr>
        <a:noFill/>
        <a:ln>
          <a:solidFill>
            <a:srgbClr val="E4AE57"/>
          </a:solid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0" vertOverflow="ellipsis" vert="horz" wrap="square" anchor="ctr" anchorCtr="1"/>
        <a:lstStyle/>
        <a:p>
          <a:pPr>
            <a:defRPr lang="zh-CN" sz="1400" b="0" i="0" u="none" strike="noStrike" kern="1200" spc="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chemeClr val="tx1"/>
            </a:solidFill>
            <a:ln>
              <a:noFill/>
            </a:ln>
            <a:effectLst/>
          </c:spPr>
          <c:invertIfNegative val="0"/>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FD9A-4FF4-8B8B-D47D66C73A24}"/>
            </c:ext>
          </c:extLst>
        </c:ser>
        <c:ser>
          <c:idx val="1"/>
          <c:order val="1"/>
          <c:tx>
            <c:strRef>
              <c:f>Sheet1!$C$1</c:f>
              <c:strCache>
                <c:ptCount val="1"/>
                <c:pt idx="0">
                  <c:v>系列 2</c:v>
                </c:pt>
              </c:strCache>
            </c:strRef>
          </c:tx>
          <c:spPr>
            <a:solidFill>
              <a:schemeClr val="tx1">
                <a:lumMod val="65000"/>
                <a:lumOff val="35000"/>
              </a:schemeClr>
            </a:solidFill>
            <a:ln>
              <a:noFill/>
            </a:ln>
            <a:effectLst/>
          </c:spPr>
          <c:invertIfNegative val="0"/>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FD9A-4FF4-8B8B-D47D66C73A24}"/>
            </c:ext>
          </c:extLst>
        </c:ser>
        <c:ser>
          <c:idx val="2"/>
          <c:order val="2"/>
          <c:tx>
            <c:strRef>
              <c:f>Sheet1!$D$1</c:f>
              <c:strCache>
                <c:ptCount val="1"/>
                <c:pt idx="0">
                  <c:v>系列 3</c:v>
                </c:pt>
              </c:strCache>
            </c:strRef>
          </c:tx>
          <c:spPr>
            <a:solidFill>
              <a:schemeClr val="bg1"/>
            </a:solidFill>
            <a:ln>
              <a:noFill/>
            </a:ln>
            <a:effectLst/>
          </c:spPr>
          <c:invertIfNegative val="0"/>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FD9A-4FF4-8B8B-D47D66C73A24}"/>
            </c:ext>
          </c:extLst>
        </c:ser>
        <c:dLbls>
          <c:showLegendKey val="0"/>
          <c:showVal val="0"/>
          <c:showCatName val="0"/>
          <c:showSerName val="0"/>
          <c:showPercent val="0"/>
          <c:showBubbleSize val="0"/>
        </c:dLbls>
        <c:gapWidth val="219"/>
        <c:overlap val="-27"/>
        <c:axId val="-1011060448"/>
        <c:axId val="-1011061536"/>
      </c:barChart>
      <c:catAx>
        <c:axId val="-1011060448"/>
        <c:scaling>
          <c:orientation val="minMax"/>
        </c:scaling>
        <c:delete val="0"/>
        <c:axPos val="b"/>
        <c:numFmt formatCode="General" sourceLinked="0"/>
        <c:majorTickMark val="none"/>
        <c:minorTickMark val="none"/>
        <c:tickLblPos val="nextTo"/>
        <c:spPr>
          <a:noFill/>
          <a:ln w="9525" cap="flat" cmpd="sng" algn="ctr">
            <a:solidFill>
              <a:schemeClr val="tx1">
                <a:lumMod val="75000"/>
                <a:lumOff val="25000"/>
              </a:schemeClr>
            </a:solidFill>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1011061536"/>
        <c:crosses val="autoZero"/>
        <c:auto val="1"/>
        <c:lblAlgn val="ctr"/>
        <c:lblOffset val="100"/>
        <c:noMultiLvlLbl val="0"/>
      </c:catAx>
      <c:valAx>
        <c:axId val="-1011061536"/>
        <c:scaling>
          <c:orientation val="minMax"/>
        </c:scaling>
        <c:delete val="0"/>
        <c:axPos val="l"/>
        <c:majorGridlines>
          <c:spPr>
            <a:ln w="9525" cap="flat" cmpd="sng" algn="ctr">
              <a:solidFill>
                <a:schemeClr val="tx1">
                  <a:lumMod val="75000"/>
                  <a:lumOff val="2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crossAx val="-1011060448"/>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Entry>
      <c:legendEntry>
        <c:idx val="1"/>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Entry>
      <c:legendEntry>
        <c:idx val="2"/>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Entry>
      <c:overlay val="0"/>
      <c:spPr>
        <a:noFill/>
        <a:ln>
          <a:noFill/>
        </a:ln>
        <a:effectLst/>
      </c:spPr>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微软雅黑" panose="020B0503020204020204" pitchFamily="18" charset="-122"/>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2019/4/10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9814682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2019/4/10</a:t>
            </a:fld>
            <a:endParaRPr lang="zh-CN" altLang="en-US"/>
          </a:p>
        </p:txBody>
      </p:sp>
      <p:sp>
        <p:nvSpPr>
          <p:cNvPr id="4" name="幻灯片图像占位符 3"/>
          <p:cNvSpPr>
            <a:spLocks noGrp="1" noRot="1" noChangeAspect="1"/>
          </p:cNvSpPr>
          <p:nvPr>
            <p:ph type="sldImg" idx="2"/>
          </p:nvPr>
        </p:nvSpPr>
        <p:spPr>
          <a:xfrm>
            <a:off x="685800" y="1143000"/>
            <a:ext cx="5486401"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961922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195536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562587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967485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131627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25253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21937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542949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478576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3458061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990520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976564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222241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609035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211866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26343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855743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081121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0454212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765486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427562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515475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408815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761643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1927529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28" y="2130576"/>
            <a:ext cx="7772715" cy="147012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56" y="3886476"/>
            <a:ext cx="6401059" cy="1752724"/>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pic>
        <p:nvPicPr>
          <p:cNvPr id="7" name="Picture 2" descr="D:\Aotuman\ppt\图片\黑色背景大图\20100517_49d78c49b1723772f779TCtjnZYVVBKc.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41960"/>
            <a:ext cx="11518900" cy="7199312"/>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5549" y="-461055"/>
            <a:ext cx="12229999" cy="7402285"/>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42" y="4407213"/>
            <a:ext cx="7772715" cy="136217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42" y="2906919"/>
            <a:ext cx="7772715" cy="1500294"/>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19" y="1600314"/>
            <a:ext cx="4038763" cy="45262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388" y="1600314"/>
            <a:ext cx="4038763" cy="45262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19" y="1535222"/>
            <a:ext cx="4040352" cy="6398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19" y="2175029"/>
            <a:ext cx="4040352" cy="3951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13" y="1535222"/>
            <a:ext cx="4041939" cy="63980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213" y="2175029"/>
            <a:ext cx="4041939" cy="39515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4/10/2019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4/10/2019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69"/>
            <a:ext cx="3008435" cy="116213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195" y="273069"/>
            <a:ext cx="5111957" cy="58535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9" y="1435202"/>
            <a:ext cx="3008435" cy="46913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361" y="4800941"/>
            <a:ext cx="5486622" cy="56677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361" y="612819"/>
            <a:ext cx="5486622" cy="41150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361" y="5367719"/>
            <a:ext cx="5486622" cy="8049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668" y="274658"/>
            <a:ext cx="2057483" cy="585194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19" y="274658"/>
            <a:ext cx="6020044" cy="585194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19" y="274658"/>
            <a:ext cx="8229933" cy="1143081"/>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19" y="1600314"/>
            <a:ext cx="8229933" cy="452628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19" y="6356801"/>
            <a:ext cx="2133686" cy="365151"/>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t>4/10/2019</a:t>
            </a:fld>
            <a:endParaRPr lang="en-US"/>
          </a:p>
        </p:txBody>
      </p:sp>
      <p:sp>
        <p:nvSpPr>
          <p:cNvPr id="5" name="Footer Placeholder 4"/>
          <p:cNvSpPr>
            <a:spLocks noGrp="1"/>
          </p:cNvSpPr>
          <p:nvPr>
            <p:ph type="ftr" sz="quarter" idx="3"/>
          </p:nvPr>
        </p:nvSpPr>
        <p:spPr>
          <a:xfrm>
            <a:off x="3124326" y="6356801"/>
            <a:ext cx="2895717" cy="36515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465" y="6356801"/>
            <a:ext cx="2133686" cy="365151"/>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265"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115"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7965"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7965"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7.xml"/><Relationship Id="rId5" Type="http://schemas.openxmlformats.org/officeDocument/2006/relationships/image" Target="../media/image5.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8.jpeg"/><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a:spLocks noChangeAspect="1"/>
          </p:cNvSpPr>
          <p:nvPr/>
        </p:nvSpPr>
        <p:spPr>
          <a:xfrm>
            <a:off x="4118425" y="804001"/>
            <a:ext cx="3348000" cy="3348000"/>
          </a:xfrm>
          <a:prstGeom prst="ellipse">
            <a:avLst/>
          </a:prstGeom>
          <a:solidFill>
            <a:srgbClr val="E4AE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3938424" y="624001"/>
            <a:ext cx="3708000" cy="3708000"/>
          </a:xfrm>
          <a:prstGeom prst="ellipse">
            <a:avLst/>
          </a:prstGeom>
          <a:noFill/>
          <a:ln>
            <a:solidFill>
              <a:srgbClr val="DAB96E"/>
            </a:solidFill>
            <a:prstDash val="sysDot"/>
          </a:ln>
          <a:extLst>
            <a:ext uri="{909E8E84-426E-40DD-AFC4-6F175D3DCCD1}">
              <a14:hiddenFill xmlns:a14="http://schemas.microsoft.com/office/drawing/2010/main">
                <a:solidFill>
                  <a:srgbClr val="DAB96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1"/>
          <p:cNvSpPr txBox="1"/>
          <p:nvPr/>
        </p:nvSpPr>
        <p:spPr>
          <a:xfrm>
            <a:off x="4580731" y="1745029"/>
            <a:ext cx="2510303" cy="1523494"/>
          </a:xfrm>
          <a:prstGeom prst="rect">
            <a:avLst/>
          </a:prstGeom>
          <a:noFill/>
        </p:spPr>
        <p:txBody>
          <a:bodyPr wrap="none" lIns="0" tIns="0" rIns="0" rtlCol="0">
            <a:spAutoFit/>
          </a:bodyPr>
          <a:lstStyle/>
          <a:p>
            <a:pPr algn="ctr" defTabSz="-635">
              <a:lnSpc>
                <a:spcPct val="100000"/>
              </a:lnSpc>
            </a:pPr>
            <a:r>
              <a:rPr lang="en-US" altLang="zh-CN" sz="9600" dirty="0" smtClean="0">
                <a:solidFill>
                  <a:schemeClr val="tx1"/>
                </a:solidFill>
                <a:latin typeface="+mj-lt"/>
                <a:cs typeface="微软雅黑" panose="020B0503020204020204" pitchFamily="18" charset="-122"/>
              </a:rPr>
              <a:t>201X</a:t>
            </a:r>
          </a:p>
        </p:txBody>
      </p:sp>
      <p:sp>
        <p:nvSpPr>
          <p:cNvPr id="65" name="等腰三角形 64"/>
          <p:cNvSpPr/>
          <p:nvPr/>
        </p:nvSpPr>
        <p:spPr>
          <a:xfrm rot="18780000">
            <a:off x="8426449" y="3552920"/>
            <a:ext cx="718185" cy="725170"/>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等腰三角形 66"/>
          <p:cNvSpPr/>
          <p:nvPr/>
        </p:nvSpPr>
        <p:spPr>
          <a:xfrm rot="18720000">
            <a:off x="8871312" y="5075559"/>
            <a:ext cx="507365" cy="512445"/>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rot="18900000">
            <a:off x="9572352" y="4082419"/>
            <a:ext cx="1108075" cy="1118235"/>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等腰三角形 68"/>
          <p:cNvSpPr/>
          <p:nvPr/>
        </p:nvSpPr>
        <p:spPr>
          <a:xfrm rot="18600000">
            <a:off x="10508977" y="5883279"/>
            <a:ext cx="492125" cy="497205"/>
          </a:xfrm>
          <a:prstGeom prst="triangle">
            <a:avLst/>
          </a:prstGeom>
          <a:solidFill>
            <a:srgbClr val="DAB96E">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等腰三角形 69"/>
          <p:cNvSpPr/>
          <p:nvPr/>
        </p:nvSpPr>
        <p:spPr>
          <a:xfrm rot="7140000">
            <a:off x="939800" y="483870"/>
            <a:ext cx="816610" cy="824230"/>
          </a:xfrm>
          <a:prstGeom prst="triangle">
            <a:avLst/>
          </a:prstGeom>
          <a:solidFill>
            <a:srgbClr val="DAB96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等腰三角形 70"/>
          <p:cNvSpPr/>
          <p:nvPr/>
        </p:nvSpPr>
        <p:spPr>
          <a:xfrm rot="7260000">
            <a:off x="1590040" y="1787525"/>
            <a:ext cx="528320" cy="533400"/>
          </a:xfrm>
          <a:prstGeom prst="triangle">
            <a:avLst/>
          </a:prstGeom>
          <a:solidFill>
            <a:srgbClr val="DAB96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等腰三角形 71"/>
          <p:cNvSpPr/>
          <p:nvPr/>
        </p:nvSpPr>
        <p:spPr>
          <a:xfrm rot="7620000">
            <a:off x="2682875" y="1486535"/>
            <a:ext cx="563880" cy="652145"/>
          </a:xfrm>
          <a:prstGeom prst="triangle">
            <a:avLst/>
          </a:prstGeom>
          <a:solidFill>
            <a:srgbClr val="DAB96E">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1"/>
          <p:cNvSpPr txBox="1"/>
          <p:nvPr/>
        </p:nvSpPr>
        <p:spPr>
          <a:xfrm>
            <a:off x="1842146" y="4807721"/>
            <a:ext cx="7944110" cy="661720"/>
          </a:xfrm>
          <a:prstGeom prst="rect">
            <a:avLst/>
          </a:prstGeom>
          <a:noFill/>
        </p:spPr>
        <p:txBody>
          <a:bodyPr wrap="square" lIns="0" tIns="0" rIns="0" rtlCol="0">
            <a:spAutoFit/>
          </a:bodyPr>
          <a:lstStyle/>
          <a:p>
            <a:pPr algn="ctr" defTabSz="-635">
              <a:lnSpc>
                <a:spcPct val="100000"/>
              </a:lnSpc>
            </a:pPr>
            <a:r>
              <a:rPr lang="zh-CN" altLang="en-US" sz="4000" dirty="0">
                <a:solidFill>
                  <a:srgbClr val="DAB96E"/>
                </a:solidFill>
                <a:latin typeface="黑体" panose="02010609060101010101" pitchFamily="49" charset="-122"/>
                <a:ea typeface="黑体" panose="02010609060101010101" pitchFamily="49" charset="-122"/>
                <a:cs typeface="Calibri" panose="020F0502020204030204" pitchFamily="18" charset="0"/>
              </a:rPr>
              <a:t>创业中期汇报</a:t>
            </a:r>
            <a:r>
              <a:rPr lang="en-US" altLang="zh-CN" sz="4000" dirty="0" err="1">
                <a:solidFill>
                  <a:srgbClr val="DAB96E"/>
                </a:solidFill>
                <a:latin typeface="黑体" panose="02010609060101010101" pitchFamily="49" charset="-122"/>
                <a:ea typeface="黑体" panose="02010609060101010101" pitchFamily="49" charset="-122"/>
                <a:cs typeface="Calibri" panose="020F0502020204030204" pitchFamily="18" charset="0"/>
              </a:rPr>
              <a:t>ppt</a:t>
            </a:r>
            <a:r>
              <a:rPr lang="zh-CN" altLang="en-US" sz="4000" dirty="0">
                <a:solidFill>
                  <a:srgbClr val="DAB96E"/>
                </a:solidFill>
                <a:latin typeface="黑体" panose="02010609060101010101" pitchFamily="49" charset="-122"/>
                <a:ea typeface="黑体" panose="02010609060101010101" pitchFamily="49" charset="-122"/>
                <a:cs typeface="Calibri" panose="020F0502020204030204" pitchFamily="18" charset="0"/>
              </a:rPr>
              <a:t>模板</a:t>
            </a:r>
            <a:endParaRPr lang="en-US" altLang="zh-CN" sz="4400" dirty="0" smtClean="0">
              <a:solidFill>
                <a:srgbClr val="E4AE57"/>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4000" advTm="10109">
        <p14:vortex dir="r"/>
      </p:transition>
    </mc:Choice>
    <mc:Fallback xmlns="">
      <p:transition spd="slow" advTm="1010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528"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 calcmode="lin" valueType="num">
                                      <p:cBhvr>
                                        <p:cTn id="12" dur="250" fill="hold"/>
                                        <p:tgtEl>
                                          <p:spTgt spid="70"/>
                                        </p:tgtEl>
                                        <p:attrNameLst>
                                          <p:attrName>ppt_w</p:attrName>
                                        </p:attrNameLst>
                                      </p:cBhvr>
                                      <p:tavLst>
                                        <p:tav tm="0">
                                          <p:val>
                                            <p:fltVal val="0"/>
                                          </p:val>
                                        </p:tav>
                                        <p:tav tm="100000">
                                          <p:val>
                                            <p:strVal val="#ppt_w"/>
                                          </p:val>
                                        </p:tav>
                                      </p:tavLst>
                                    </p:anim>
                                    <p:anim calcmode="lin" valueType="num">
                                      <p:cBhvr>
                                        <p:cTn id="13" dur="250" fill="hold"/>
                                        <p:tgtEl>
                                          <p:spTgt spid="70"/>
                                        </p:tgtEl>
                                        <p:attrNameLst>
                                          <p:attrName>ppt_h</p:attrName>
                                        </p:attrNameLst>
                                      </p:cBhvr>
                                      <p:tavLst>
                                        <p:tav tm="0">
                                          <p:val>
                                            <p:fltVal val="0"/>
                                          </p:val>
                                        </p:tav>
                                        <p:tav tm="100000">
                                          <p:val>
                                            <p:strVal val="#ppt_h"/>
                                          </p:val>
                                        </p:tav>
                                      </p:tavLst>
                                    </p:anim>
                                    <p:animEffect transition="in" filter="fade">
                                      <p:cBhvr>
                                        <p:cTn id="14" dur="250"/>
                                        <p:tgtEl>
                                          <p:spTgt spid="70"/>
                                        </p:tgtEl>
                                      </p:cBhvr>
                                    </p:animEffect>
                                    <p:anim calcmode="lin" valueType="num">
                                      <p:cBhvr>
                                        <p:cTn id="15" dur="250" fill="hold"/>
                                        <p:tgtEl>
                                          <p:spTgt spid="70"/>
                                        </p:tgtEl>
                                        <p:attrNameLst>
                                          <p:attrName>ppt_x</p:attrName>
                                        </p:attrNameLst>
                                      </p:cBhvr>
                                      <p:tavLst>
                                        <p:tav tm="0">
                                          <p:val>
                                            <p:fltVal val="0.5"/>
                                          </p:val>
                                        </p:tav>
                                        <p:tav tm="100000">
                                          <p:val>
                                            <p:strVal val="#ppt_x"/>
                                          </p:val>
                                        </p:tav>
                                      </p:tavLst>
                                    </p:anim>
                                    <p:anim calcmode="lin" valueType="num">
                                      <p:cBhvr>
                                        <p:cTn id="16" dur="250" fill="hold"/>
                                        <p:tgtEl>
                                          <p:spTgt spid="70"/>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250" fill="hold"/>
                                        <p:tgtEl>
                                          <p:spTgt spid="71"/>
                                        </p:tgtEl>
                                        <p:attrNameLst>
                                          <p:attrName>ppt_w</p:attrName>
                                        </p:attrNameLst>
                                      </p:cBhvr>
                                      <p:tavLst>
                                        <p:tav tm="0">
                                          <p:val>
                                            <p:fltVal val="0"/>
                                          </p:val>
                                        </p:tav>
                                        <p:tav tm="100000">
                                          <p:val>
                                            <p:strVal val="#ppt_w"/>
                                          </p:val>
                                        </p:tav>
                                      </p:tavLst>
                                    </p:anim>
                                    <p:anim calcmode="lin" valueType="num">
                                      <p:cBhvr>
                                        <p:cTn id="20" dur="250" fill="hold"/>
                                        <p:tgtEl>
                                          <p:spTgt spid="71"/>
                                        </p:tgtEl>
                                        <p:attrNameLst>
                                          <p:attrName>ppt_h</p:attrName>
                                        </p:attrNameLst>
                                      </p:cBhvr>
                                      <p:tavLst>
                                        <p:tav tm="0">
                                          <p:val>
                                            <p:fltVal val="0"/>
                                          </p:val>
                                        </p:tav>
                                        <p:tav tm="100000">
                                          <p:val>
                                            <p:strVal val="#ppt_h"/>
                                          </p:val>
                                        </p:tav>
                                      </p:tavLst>
                                    </p:anim>
                                    <p:animEffect transition="in" filter="fade">
                                      <p:cBhvr>
                                        <p:cTn id="21" dur="250"/>
                                        <p:tgtEl>
                                          <p:spTgt spid="71"/>
                                        </p:tgtEl>
                                      </p:cBhvr>
                                    </p:animEffect>
                                    <p:anim calcmode="lin" valueType="num">
                                      <p:cBhvr>
                                        <p:cTn id="22" dur="250" fill="hold"/>
                                        <p:tgtEl>
                                          <p:spTgt spid="71"/>
                                        </p:tgtEl>
                                        <p:attrNameLst>
                                          <p:attrName>ppt_x</p:attrName>
                                        </p:attrNameLst>
                                      </p:cBhvr>
                                      <p:tavLst>
                                        <p:tav tm="0">
                                          <p:val>
                                            <p:fltVal val="0.5"/>
                                          </p:val>
                                        </p:tav>
                                        <p:tav tm="100000">
                                          <p:val>
                                            <p:strVal val="#ppt_x"/>
                                          </p:val>
                                        </p:tav>
                                      </p:tavLst>
                                    </p:anim>
                                    <p:anim calcmode="lin" valueType="num">
                                      <p:cBhvr>
                                        <p:cTn id="23" dur="250" fill="hold"/>
                                        <p:tgtEl>
                                          <p:spTgt spid="71"/>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p:cTn id="26" dur="500" fill="hold"/>
                                        <p:tgtEl>
                                          <p:spTgt spid="65"/>
                                        </p:tgtEl>
                                        <p:attrNameLst>
                                          <p:attrName>ppt_w</p:attrName>
                                        </p:attrNameLst>
                                      </p:cBhvr>
                                      <p:tavLst>
                                        <p:tav tm="0">
                                          <p:val>
                                            <p:fltVal val="0"/>
                                          </p:val>
                                        </p:tav>
                                        <p:tav tm="100000">
                                          <p:val>
                                            <p:strVal val="#ppt_w"/>
                                          </p:val>
                                        </p:tav>
                                      </p:tavLst>
                                    </p:anim>
                                    <p:anim calcmode="lin" valueType="num">
                                      <p:cBhvr>
                                        <p:cTn id="27" dur="500" fill="hold"/>
                                        <p:tgtEl>
                                          <p:spTgt spid="65"/>
                                        </p:tgtEl>
                                        <p:attrNameLst>
                                          <p:attrName>ppt_h</p:attrName>
                                        </p:attrNameLst>
                                      </p:cBhvr>
                                      <p:tavLst>
                                        <p:tav tm="0">
                                          <p:val>
                                            <p:fltVal val="0"/>
                                          </p:val>
                                        </p:tav>
                                        <p:tav tm="100000">
                                          <p:val>
                                            <p:strVal val="#ppt_h"/>
                                          </p:val>
                                        </p:tav>
                                      </p:tavLst>
                                    </p:anim>
                                    <p:animEffect transition="in" filter="fade">
                                      <p:cBhvr>
                                        <p:cTn id="28" dur="500"/>
                                        <p:tgtEl>
                                          <p:spTgt spid="65"/>
                                        </p:tgtEl>
                                      </p:cBhvr>
                                    </p:animEffect>
                                    <p:anim calcmode="lin" valueType="num">
                                      <p:cBhvr>
                                        <p:cTn id="29" dur="500" fill="hold"/>
                                        <p:tgtEl>
                                          <p:spTgt spid="65"/>
                                        </p:tgtEl>
                                        <p:attrNameLst>
                                          <p:attrName>ppt_x</p:attrName>
                                        </p:attrNameLst>
                                      </p:cBhvr>
                                      <p:tavLst>
                                        <p:tav tm="0">
                                          <p:val>
                                            <p:fltVal val="0.5"/>
                                          </p:val>
                                        </p:tav>
                                        <p:tav tm="100000">
                                          <p:val>
                                            <p:strVal val="#ppt_x"/>
                                          </p:val>
                                        </p:tav>
                                      </p:tavLst>
                                    </p:anim>
                                    <p:anim calcmode="lin" valueType="num">
                                      <p:cBhvr>
                                        <p:cTn id="30" dur="500" fill="hold"/>
                                        <p:tgtEl>
                                          <p:spTgt spid="65"/>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67"/>
                                        </p:tgtEl>
                                        <p:attrNameLst>
                                          <p:attrName>style.visibility</p:attrName>
                                        </p:attrNameLst>
                                      </p:cBhvr>
                                      <p:to>
                                        <p:strVal val="visible"/>
                                      </p:to>
                                    </p:set>
                                    <p:anim calcmode="lin" valueType="num">
                                      <p:cBhvr>
                                        <p:cTn id="33" dur="500" fill="hold"/>
                                        <p:tgtEl>
                                          <p:spTgt spid="67"/>
                                        </p:tgtEl>
                                        <p:attrNameLst>
                                          <p:attrName>ppt_w</p:attrName>
                                        </p:attrNameLst>
                                      </p:cBhvr>
                                      <p:tavLst>
                                        <p:tav tm="0">
                                          <p:val>
                                            <p:fltVal val="0"/>
                                          </p:val>
                                        </p:tav>
                                        <p:tav tm="100000">
                                          <p:val>
                                            <p:strVal val="#ppt_w"/>
                                          </p:val>
                                        </p:tav>
                                      </p:tavLst>
                                    </p:anim>
                                    <p:anim calcmode="lin" valueType="num">
                                      <p:cBhvr>
                                        <p:cTn id="34" dur="500" fill="hold"/>
                                        <p:tgtEl>
                                          <p:spTgt spid="67"/>
                                        </p:tgtEl>
                                        <p:attrNameLst>
                                          <p:attrName>ppt_h</p:attrName>
                                        </p:attrNameLst>
                                      </p:cBhvr>
                                      <p:tavLst>
                                        <p:tav tm="0">
                                          <p:val>
                                            <p:fltVal val="0"/>
                                          </p:val>
                                        </p:tav>
                                        <p:tav tm="100000">
                                          <p:val>
                                            <p:strVal val="#ppt_h"/>
                                          </p:val>
                                        </p:tav>
                                      </p:tavLst>
                                    </p:anim>
                                    <p:animEffect transition="in" filter="fade">
                                      <p:cBhvr>
                                        <p:cTn id="35" dur="500"/>
                                        <p:tgtEl>
                                          <p:spTgt spid="67"/>
                                        </p:tgtEl>
                                      </p:cBhvr>
                                    </p:animEffect>
                                    <p:anim calcmode="lin" valueType="num">
                                      <p:cBhvr>
                                        <p:cTn id="36" dur="500" fill="hold"/>
                                        <p:tgtEl>
                                          <p:spTgt spid="67"/>
                                        </p:tgtEl>
                                        <p:attrNameLst>
                                          <p:attrName>ppt_x</p:attrName>
                                        </p:attrNameLst>
                                      </p:cBhvr>
                                      <p:tavLst>
                                        <p:tav tm="0">
                                          <p:val>
                                            <p:fltVal val="0.5"/>
                                          </p:val>
                                        </p:tav>
                                        <p:tav tm="100000">
                                          <p:val>
                                            <p:strVal val="#ppt_x"/>
                                          </p:val>
                                        </p:tav>
                                      </p:tavLst>
                                    </p:anim>
                                    <p:anim calcmode="lin" valueType="num">
                                      <p:cBhvr>
                                        <p:cTn id="37" dur="500" fill="hold"/>
                                        <p:tgtEl>
                                          <p:spTgt spid="67"/>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 calcmode="lin" valueType="num">
                                      <p:cBhvr>
                                        <p:cTn id="40" dur="500" fill="hold"/>
                                        <p:tgtEl>
                                          <p:spTgt spid="68"/>
                                        </p:tgtEl>
                                        <p:attrNameLst>
                                          <p:attrName>ppt_w</p:attrName>
                                        </p:attrNameLst>
                                      </p:cBhvr>
                                      <p:tavLst>
                                        <p:tav tm="0">
                                          <p:val>
                                            <p:fltVal val="0"/>
                                          </p:val>
                                        </p:tav>
                                        <p:tav tm="100000">
                                          <p:val>
                                            <p:strVal val="#ppt_w"/>
                                          </p:val>
                                        </p:tav>
                                      </p:tavLst>
                                    </p:anim>
                                    <p:anim calcmode="lin" valueType="num">
                                      <p:cBhvr>
                                        <p:cTn id="41" dur="500" fill="hold"/>
                                        <p:tgtEl>
                                          <p:spTgt spid="68"/>
                                        </p:tgtEl>
                                        <p:attrNameLst>
                                          <p:attrName>ppt_h</p:attrName>
                                        </p:attrNameLst>
                                      </p:cBhvr>
                                      <p:tavLst>
                                        <p:tav tm="0">
                                          <p:val>
                                            <p:fltVal val="0"/>
                                          </p:val>
                                        </p:tav>
                                        <p:tav tm="100000">
                                          <p:val>
                                            <p:strVal val="#ppt_h"/>
                                          </p:val>
                                        </p:tav>
                                      </p:tavLst>
                                    </p:anim>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fltVal val="0.5"/>
                                          </p:val>
                                        </p:tav>
                                        <p:tav tm="100000">
                                          <p:val>
                                            <p:strVal val="#ppt_x"/>
                                          </p:val>
                                        </p:tav>
                                      </p:tavLst>
                                    </p:anim>
                                    <p:anim calcmode="lin" valueType="num">
                                      <p:cBhvr>
                                        <p:cTn id="44" dur="500" fill="hold"/>
                                        <p:tgtEl>
                                          <p:spTgt spid="68"/>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ppt_w</p:attrName>
                                        </p:attrNameLst>
                                      </p:cBhvr>
                                      <p:tavLst>
                                        <p:tav tm="0">
                                          <p:val>
                                            <p:fltVal val="0"/>
                                          </p:val>
                                        </p:tav>
                                        <p:tav tm="100000">
                                          <p:val>
                                            <p:strVal val="#ppt_w"/>
                                          </p:val>
                                        </p:tav>
                                      </p:tavLst>
                                    </p:anim>
                                    <p:anim calcmode="lin" valueType="num">
                                      <p:cBhvr>
                                        <p:cTn id="48" dur="500" fill="hold"/>
                                        <p:tgtEl>
                                          <p:spTgt spid="69"/>
                                        </p:tgtEl>
                                        <p:attrNameLst>
                                          <p:attrName>ppt_h</p:attrName>
                                        </p:attrNameLst>
                                      </p:cBhvr>
                                      <p:tavLst>
                                        <p:tav tm="0">
                                          <p:val>
                                            <p:fltVal val="0"/>
                                          </p:val>
                                        </p:tav>
                                        <p:tav tm="100000">
                                          <p:val>
                                            <p:strVal val="#ppt_h"/>
                                          </p:val>
                                        </p:tav>
                                      </p:tavLst>
                                    </p:anim>
                                    <p:animEffect transition="in" filter="fade">
                                      <p:cBhvr>
                                        <p:cTn id="49" dur="500"/>
                                        <p:tgtEl>
                                          <p:spTgt spid="69"/>
                                        </p:tgtEl>
                                      </p:cBhvr>
                                    </p:animEffect>
                                    <p:anim calcmode="lin" valueType="num">
                                      <p:cBhvr>
                                        <p:cTn id="50" dur="500" fill="hold"/>
                                        <p:tgtEl>
                                          <p:spTgt spid="69"/>
                                        </p:tgtEl>
                                        <p:attrNameLst>
                                          <p:attrName>ppt_x</p:attrName>
                                        </p:attrNameLst>
                                      </p:cBhvr>
                                      <p:tavLst>
                                        <p:tav tm="0">
                                          <p:val>
                                            <p:fltVal val="0.5"/>
                                          </p:val>
                                        </p:tav>
                                        <p:tav tm="100000">
                                          <p:val>
                                            <p:strVal val="#ppt_x"/>
                                          </p:val>
                                        </p:tav>
                                      </p:tavLst>
                                    </p:anim>
                                    <p:anim calcmode="lin" valueType="num">
                                      <p:cBhvr>
                                        <p:cTn id="51" dur="500" fill="hold"/>
                                        <p:tgtEl>
                                          <p:spTgt spid="69"/>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p:cTn id="54" dur="250" fill="hold"/>
                                        <p:tgtEl>
                                          <p:spTgt spid="72"/>
                                        </p:tgtEl>
                                        <p:attrNameLst>
                                          <p:attrName>ppt_w</p:attrName>
                                        </p:attrNameLst>
                                      </p:cBhvr>
                                      <p:tavLst>
                                        <p:tav tm="0">
                                          <p:val>
                                            <p:fltVal val="0"/>
                                          </p:val>
                                        </p:tav>
                                        <p:tav tm="100000">
                                          <p:val>
                                            <p:strVal val="#ppt_w"/>
                                          </p:val>
                                        </p:tav>
                                      </p:tavLst>
                                    </p:anim>
                                    <p:anim calcmode="lin" valueType="num">
                                      <p:cBhvr>
                                        <p:cTn id="55" dur="250" fill="hold"/>
                                        <p:tgtEl>
                                          <p:spTgt spid="72"/>
                                        </p:tgtEl>
                                        <p:attrNameLst>
                                          <p:attrName>ppt_h</p:attrName>
                                        </p:attrNameLst>
                                      </p:cBhvr>
                                      <p:tavLst>
                                        <p:tav tm="0">
                                          <p:val>
                                            <p:fltVal val="0"/>
                                          </p:val>
                                        </p:tav>
                                        <p:tav tm="100000">
                                          <p:val>
                                            <p:strVal val="#ppt_h"/>
                                          </p:val>
                                        </p:tav>
                                      </p:tavLst>
                                    </p:anim>
                                    <p:animEffect transition="in" filter="fade">
                                      <p:cBhvr>
                                        <p:cTn id="56" dur="250"/>
                                        <p:tgtEl>
                                          <p:spTgt spid="72"/>
                                        </p:tgtEl>
                                      </p:cBhvr>
                                    </p:animEffect>
                                    <p:anim calcmode="lin" valueType="num">
                                      <p:cBhvr>
                                        <p:cTn id="57" dur="250" fill="hold"/>
                                        <p:tgtEl>
                                          <p:spTgt spid="72"/>
                                        </p:tgtEl>
                                        <p:attrNameLst>
                                          <p:attrName>ppt_x</p:attrName>
                                        </p:attrNameLst>
                                      </p:cBhvr>
                                      <p:tavLst>
                                        <p:tav tm="0">
                                          <p:val>
                                            <p:fltVal val="0.5"/>
                                          </p:val>
                                        </p:tav>
                                        <p:tav tm="100000">
                                          <p:val>
                                            <p:strVal val="#ppt_x"/>
                                          </p:val>
                                        </p:tav>
                                      </p:tavLst>
                                    </p:anim>
                                    <p:anim calcmode="lin" valueType="num">
                                      <p:cBhvr>
                                        <p:cTn id="58" dur="250" fill="hold"/>
                                        <p:tgtEl>
                                          <p:spTgt spid="72"/>
                                        </p:tgtEl>
                                        <p:attrNameLst>
                                          <p:attrName>ppt_y</p:attrName>
                                        </p:attrNameLst>
                                      </p:cBhvr>
                                      <p:tavLst>
                                        <p:tav tm="0">
                                          <p:val>
                                            <p:fltVal val="0.5"/>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 calcmode="lin" valueType="num">
                                      <p:cBhvr>
                                        <p:cTn id="68" dur="500" fill="hold"/>
                                        <p:tgtEl>
                                          <p:spTgt spid="8"/>
                                        </p:tgtEl>
                                        <p:attrNameLst>
                                          <p:attrName>ppt_w</p:attrName>
                                        </p:attrNameLst>
                                      </p:cBhvr>
                                      <p:tavLst>
                                        <p:tav tm="0">
                                          <p:val>
                                            <p:fltVal val="0"/>
                                          </p:val>
                                        </p:tav>
                                        <p:tav tm="100000">
                                          <p:val>
                                            <p:strVal val="#ppt_w"/>
                                          </p:val>
                                        </p:tav>
                                      </p:tavLst>
                                    </p:anim>
                                    <p:anim calcmode="lin" valueType="num">
                                      <p:cBhvr>
                                        <p:cTn id="69" dur="500" fill="hold"/>
                                        <p:tgtEl>
                                          <p:spTgt spid="8"/>
                                        </p:tgtEl>
                                        <p:attrNameLst>
                                          <p:attrName>ppt_h</p:attrName>
                                        </p:attrNameLst>
                                      </p:cBhvr>
                                      <p:tavLst>
                                        <p:tav tm="0">
                                          <p:val>
                                            <p:fltVal val="0"/>
                                          </p:val>
                                        </p:tav>
                                        <p:tav tm="100000">
                                          <p:val>
                                            <p:strVal val="#ppt_h"/>
                                          </p:val>
                                        </p:tav>
                                      </p:tavLst>
                                    </p:anim>
                                    <p:animEffect transition="in" filter="fade">
                                      <p:cBhvr>
                                        <p:cTn id="7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8" grpId="0"/>
      <p:bldP spid="65" grpId="0" animBg="1"/>
      <p:bldP spid="67" grpId="0" animBg="1"/>
      <p:bldP spid="68" grpId="0" animBg="1"/>
      <p:bldP spid="69" grpId="0" animBg="1"/>
      <p:bldP spid="70" grpId="0" animBg="1"/>
      <p:bldP spid="71" grpId="0" animBg="1"/>
      <p:bldP spid="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a:spLocks noChangeAspect="1"/>
          </p:cNvSpPr>
          <p:nvPr/>
        </p:nvSpPr>
        <p:spPr>
          <a:xfrm>
            <a:off x="1107440" y="2822575"/>
            <a:ext cx="1728000" cy="1575212"/>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a:spLocks noChangeAspect="1"/>
          </p:cNvSpPr>
          <p:nvPr/>
        </p:nvSpPr>
        <p:spPr>
          <a:xfrm>
            <a:off x="3002915" y="2822575"/>
            <a:ext cx="1728000" cy="1575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a:spLocks noChangeAspect="1"/>
          </p:cNvSpPr>
          <p:nvPr/>
        </p:nvSpPr>
        <p:spPr>
          <a:xfrm>
            <a:off x="4897120" y="2822575"/>
            <a:ext cx="1728000" cy="1575212"/>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a:spLocks noChangeAspect="1"/>
          </p:cNvSpPr>
          <p:nvPr/>
        </p:nvSpPr>
        <p:spPr>
          <a:xfrm>
            <a:off x="6793230" y="2822575"/>
            <a:ext cx="1728000" cy="1575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a:spLocks noChangeAspect="1"/>
          </p:cNvSpPr>
          <p:nvPr/>
        </p:nvSpPr>
        <p:spPr>
          <a:xfrm>
            <a:off x="8686483" y="2822575"/>
            <a:ext cx="1728000" cy="1575212"/>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603367" y="1507119"/>
            <a:ext cx="3965524" cy="0"/>
          </a:xfrm>
          <a:custGeom>
            <a:avLst/>
            <a:gdLst>
              <a:gd name="connsiteX0" fmla="*/ 0 w 3965524"/>
              <a:gd name="connsiteY0" fmla="*/ 0 h 0"/>
              <a:gd name="connsiteX1" fmla="*/ 3965523 w 3965524"/>
              <a:gd name="connsiteY1" fmla="*/ 0 h 0"/>
              <a:gd name="connsiteX2" fmla="*/ 0 w 3965524"/>
              <a:gd name="connsiteY2" fmla="*/ 0 h 0"/>
            </a:gdLst>
            <a:ahLst/>
            <a:cxnLst>
              <a:cxn ang="0">
                <a:pos x="connsiteX0" y="connsiteY0"/>
              </a:cxn>
              <a:cxn ang="1">
                <a:pos x="connsiteX1" y="connsiteY1"/>
              </a:cxn>
              <a:cxn ang="2">
                <a:pos x="connsiteX2" y="connsiteY2"/>
              </a:cxn>
            </a:cxnLst>
            <a:rect l="l" t="t" r="r" b="b"/>
            <a:pathLst>
              <a:path w="3965524">
                <a:moveTo>
                  <a:pt x="0" y="0"/>
                </a:moveTo>
                <a:lnTo>
                  <a:pt x="3965523"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
          <p:cNvSpPr txBox="1"/>
          <p:nvPr/>
        </p:nvSpPr>
        <p:spPr>
          <a:xfrm>
            <a:off x="5089769" y="930323"/>
            <a:ext cx="1538883" cy="969496"/>
          </a:xfrm>
          <a:prstGeom prst="rect">
            <a:avLst/>
          </a:prstGeom>
          <a:noFill/>
        </p:spPr>
        <p:txBody>
          <a:bodyPr wrap="none" lIns="0" tIns="0" rIns="0" rtlCol="0">
            <a:spAutoFit/>
          </a:bodyPr>
          <a:lstStyle/>
          <a:p>
            <a:pPr algn="l" defTabSz="-635">
              <a:lnSpc>
                <a:spcPct val="100000"/>
              </a:lnSpc>
              <a:tabLst>
                <a:tab pos="139700" algn="l"/>
              </a:tabLst>
            </a:pPr>
            <a:r>
              <a:rPr lang="zh-CN" altLang="en-US" sz="6000" dirty="0" smtClean="0">
                <a:solidFill>
                  <a:srgbClr val="DAB96E"/>
                </a:solidFill>
                <a:latin typeface="黑体" panose="02010609060101010101" pitchFamily="49" charset="-122"/>
                <a:ea typeface="黑体" panose="02010609060101010101" pitchFamily="49" charset="-122"/>
                <a:cs typeface="Calibri" panose="020F0502020204030204" pitchFamily="18" charset="0"/>
              </a:rPr>
              <a:t>目录</a:t>
            </a:r>
            <a:endParaRPr lang="en-US" altLang="zh-CN" sz="6000" dirty="0" smtClean="0">
              <a:solidFill>
                <a:srgbClr val="DAB96E"/>
              </a:solidFill>
              <a:latin typeface="黑体" panose="02010609060101010101" pitchFamily="49" charset="-122"/>
              <a:ea typeface="黑体" panose="02010609060101010101" pitchFamily="49" charset="-122"/>
              <a:cs typeface="Calibri" panose="020F0502020204030204" pitchFamily="18" charset="0"/>
            </a:endParaRPr>
          </a:p>
        </p:txBody>
      </p:sp>
      <p:sp>
        <p:nvSpPr>
          <p:cNvPr id="10" name="TextBox 1"/>
          <p:cNvSpPr txBox="1"/>
          <p:nvPr/>
        </p:nvSpPr>
        <p:spPr>
          <a:xfrm>
            <a:off x="1514240" y="3909290"/>
            <a:ext cx="914400" cy="339090"/>
          </a:xfrm>
          <a:prstGeom prst="rect">
            <a:avLst/>
          </a:prstGeom>
          <a:noFill/>
        </p:spPr>
        <p:txBody>
          <a:bodyPr wrap="none" lIns="0" tIns="0" rIns="0" rtlCol="0">
            <a:spAutoFit/>
          </a:bodyPr>
          <a:lstStyle/>
          <a:p>
            <a:pPr defTabSz="-635">
              <a:lnSpc>
                <a:spcPct val="100000"/>
              </a:lnSpc>
              <a:tabLst>
                <a:tab pos="495300" algn="l"/>
              </a:tabLst>
            </a:pPr>
            <a:r>
              <a:rPr lang="en-US" altLang="zh-CN"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rPr>
              <a:t>项目</a:t>
            </a: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rPr>
              <a:t>概况</a:t>
            </a:r>
          </a:p>
        </p:txBody>
      </p:sp>
      <p:sp>
        <p:nvSpPr>
          <p:cNvPr id="12" name="TextBox 1"/>
          <p:cNvSpPr txBox="1"/>
          <p:nvPr/>
        </p:nvSpPr>
        <p:spPr>
          <a:xfrm>
            <a:off x="3409715"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团队介绍</a:t>
            </a:r>
          </a:p>
        </p:txBody>
      </p:sp>
      <p:sp>
        <p:nvSpPr>
          <p:cNvPr id="13" name="TextBox 1"/>
          <p:cNvSpPr txBox="1"/>
          <p:nvPr/>
        </p:nvSpPr>
        <p:spPr>
          <a:xfrm>
            <a:off x="7200030"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产品</a:t>
            </a:r>
            <a:r>
              <a:rPr lang="en-US" altLang="zh-CN"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规划</a:t>
            </a:r>
          </a:p>
        </p:txBody>
      </p:sp>
      <p:sp>
        <p:nvSpPr>
          <p:cNvPr id="14" name="TextBox 1"/>
          <p:cNvSpPr txBox="1"/>
          <p:nvPr/>
        </p:nvSpPr>
        <p:spPr>
          <a:xfrm>
            <a:off x="9093282"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sym typeface="+mn-ea"/>
              </a:rPr>
              <a:t>投资预测</a:t>
            </a:r>
          </a:p>
        </p:txBody>
      </p:sp>
      <p:sp>
        <p:nvSpPr>
          <p:cNvPr id="4" name="TextBox 1"/>
          <p:cNvSpPr txBox="1"/>
          <p:nvPr/>
        </p:nvSpPr>
        <p:spPr>
          <a:xfrm>
            <a:off x="1830470" y="2375130"/>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01</a:t>
            </a:r>
          </a:p>
        </p:txBody>
      </p:sp>
      <p:sp>
        <p:nvSpPr>
          <p:cNvPr id="29" name="TextBox 1"/>
          <p:cNvSpPr txBox="1"/>
          <p:nvPr/>
        </p:nvSpPr>
        <p:spPr>
          <a:xfrm>
            <a:off x="5303920" y="3909290"/>
            <a:ext cx="914400" cy="339090"/>
          </a:xfrm>
          <a:prstGeom prst="rect">
            <a:avLst/>
          </a:prstGeom>
          <a:noFill/>
        </p:spPr>
        <p:txBody>
          <a:bodyPr wrap="none" lIns="0" tIns="0" rIns="0" rtlCol="0">
            <a:spAutoFit/>
          </a:bodyPr>
          <a:lstStyle/>
          <a:p>
            <a:pPr algn="l" defTabSz="-635">
              <a:lnSpc>
                <a:spcPct val="100000"/>
              </a:lnSpc>
              <a:tabLst>
                <a:tab pos="495300" algn="l"/>
              </a:tabLst>
            </a:pPr>
            <a:r>
              <a:rPr lang="zh-CN" altLang="en-US" dirty="0" smtClean="0">
                <a:solidFill>
                  <a:schemeClr val="tx1"/>
                </a:solidFill>
                <a:latin typeface="微软雅黑" panose="020B0503020204020204" pitchFamily="18" charset="-122"/>
                <a:ea typeface="微软雅黑" panose="020B0503020204020204" pitchFamily="18" charset="-122"/>
                <a:cs typeface="微软雅黑" panose="020B0503020204020204" pitchFamily="18" charset="-122"/>
              </a:rPr>
              <a:t>市场透视</a:t>
            </a:r>
          </a:p>
        </p:txBody>
      </p:sp>
      <p:sp>
        <p:nvSpPr>
          <p:cNvPr id="23" name="TextBox 1"/>
          <p:cNvSpPr txBox="1"/>
          <p:nvPr/>
        </p:nvSpPr>
        <p:spPr>
          <a:xfrm>
            <a:off x="3725945" y="2375130"/>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02</a:t>
            </a:r>
          </a:p>
        </p:txBody>
      </p:sp>
      <p:sp>
        <p:nvSpPr>
          <p:cNvPr id="24" name="TextBox 1"/>
          <p:cNvSpPr txBox="1"/>
          <p:nvPr/>
        </p:nvSpPr>
        <p:spPr>
          <a:xfrm>
            <a:off x="5620150" y="2375765"/>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03</a:t>
            </a:r>
          </a:p>
        </p:txBody>
      </p:sp>
      <p:sp>
        <p:nvSpPr>
          <p:cNvPr id="25" name="TextBox 1"/>
          <p:cNvSpPr txBox="1"/>
          <p:nvPr/>
        </p:nvSpPr>
        <p:spPr>
          <a:xfrm>
            <a:off x="7516260" y="2375765"/>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04</a:t>
            </a:r>
          </a:p>
        </p:txBody>
      </p:sp>
      <p:sp>
        <p:nvSpPr>
          <p:cNvPr id="26" name="TextBox 1"/>
          <p:cNvSpPr txBox="1"/>
          <p:nvPr/>
        </p:nvSpPr>
        <p:spPr>
          <a:xfrm>
            <a:off x="9409512" y="2376400"/>
            <a:ext cx="281940" cy="375920"/>
          </a:xfrm>
          <a:prstGeom prst="rect">
            <a:avLst/>
          </a:prstGeom>
          <a:noFill/>
        </p:spPr>
        <p:txBody>
          <a:bodyPr wrap="none" lIns="0" tIns="0" rIns="0" rtlCol="0">
            <a:spAutoFit/>
          </a:bodyPr>
          <a:lstStyle/>
          <a:p>
            <a:pPr algn="l" defTabSz="-635">
              <a:lnSpc>
                <a:spcPts val="2600"/>
              </a:lnSpc>
              <a:tabLst>
                <a:tab pos="495300" algn="l"/>
              </a:tabLst>
            </a:pPr>
            <a:r>
              <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05</a:t>
            </a:r>
          </a:p>
        </p:txBody>
      </p:sp>
      <p:sp>
        <p:nvSpPr>
          <p:cNvPr id="34" name="Freeform 6"/>
          <p:cNvSpPr>
            <a:spLocks noEditPoints="1"/>
          </p:cNvSpPr>
          <p:nvPr/>
        </p:nvSpPr>
        <p:spPr bwMode="auto">
          <a:xfrm>
            <a:off x="7433710" y="3297555"/>
            <a:ext cx="447040" cy="447040"/>
          </a:xfrm>
          <a:custGeom>
            <a:avLst/>
            <a:gdLst>
              <a:gd name="T0" fmla="*/ 3 w 69"/>
              <a:gd name="T1" fmla="*/ 0 h 69"/>
              <a:gd name="T2" fmla="*/ 69 w 69"/>
              <a:gd name="T3" fmla="*/ 3 h 69"/>
              <a:gd name="T4" fmla="*/ 69 w 69"/>
              <a:gd name="T5" fmla="*/ 66 h 69"/>
              <a:gd name="T6" fmla="*/ 66 w 69"/>
              <a:gd name="T7" fmla="*/ 69 h 69"/>
              <a:gd name="T8" fmla="*/ 0 w 69"/>
              <a:gd name="T9" fmla="*/ 66 h 69"/>
              <a:gd name="T10" fmla="*/ 0 w 69"/>
              <a:gd name="T11" fmla="*/ 3 h 69"/>
              <a:gd name="T12" fmla="*/ 35 w 69"/>
              <a:gd name="T13" fmla="*/ 50 h 69"/>
              <a:gd name="T14" fmla="*/ 38 w 69"/>
              <a:gd name="T15" fmla="*/ 56 h 69"/>
              <a:gd name="T16" fmla="*/ 53 w 69"/>
              <a:gd name="T17" fmla="*/ 55 h 69"/>
              <a:gd name="T18" fmla="*/ 53 w 69"/>
              <a:gd name="T19" fmla="*/ 41 h 69"/>
              <a:gd name="T20" fmla="*/ 42 w 69"/>
              <a:gd name="T21" fmla="*/ 39 h 69"/>
              <a:gd name="T22" fmla="*/ 54 w 69"/>
              <a:gd name="T23" fmla="*/ 34 h 69"/>
              <a:gd name="T24" fmla="*/ 39 w 69"/>
              <a:gd name="T25" fmla="*/ 28 h 69"/>
              <a:gd name="T26" fmla="*/ 40 w 69"/>
              <a:gd name="T27" fmla="*/ 45 h 69"/>
              <a:gd name="T28" fmla="*/ 48 w 69"/>
              <a:gd name="T29" fmla="*/ 44 h 69"/>
              <a:gd name="T30" fmla="*/ 48 w 69"/>
              <a:gd name="T31" fmla="*/ 53 h 69"/>
              <a:gd name="T32" fmla="*/ 42 w 69"/>
              <a:gd name="T33" fmla="*/ 53 h 69"/>
              <a:gd name="T34" fmla="*/ 35 w 69"/>
              <a:gd name="T35" fmla="*/ 50 h 69"/>
              <a:gd name="T36" fmla="*/ 26 w 69"/>
              <a:gd name="T37" fmla="*/ 58 h 69"/>
              <a:gd name="T38" fmla="*/ 22 w 69"/>
              <a:gd name="T39" fmla="*/ 28 h 69"/>
              <a:gd name="T40" fmla="*/ 13 w 69"/>
              <a:gd name="T41" fmla="*/ 35 h 69"/>
              <a:gd name="T42" fmla="*/ 20 w 69"/>
              <a:gd name="T43" fmla="*/ 36 h 69"/>
              <a:gd name="T44" fmla="*/ 26 w 69"/>
              <a:gd name="T45" fmla="*/ 58 h 69"/>
              <a:gd name="T46" fmla="*/ 6 w 69"/>
              <a:gd name="T47" fmla="*/ 18 h 69"/>
              <a:gd name="T48" fmla="*/ 64 w 69"/>
              <a:gd name="T49" fmla="*/ 6 h 69"/>
              <a:gd name="T50" fmla="*/ 58 w 69"/>
              <a:gd name="T51" fmla="*/ 10 h 69"/>
              <a:gd name="T52" fmla="*/ 53 w 69"/>
              <a:gd name="T53" fmla="*/ 10 h 69"/>
              <a:gd name="T54" fmla="*/ 44 w 69"/>
              <a:gd name="T55" fmla="*/ 6 h 69"/>
              <a:gd name="T56" fmla="*/ 42 w 69"/>
              <a:gd name="T57" fmla="*/ 12 h 69"/>
              <a:gd name="T58" fmla="*/ 39 w 69"/>
              <a:gd name="T59" fmla="*/ 6 h 69"/>
              <a:gd name="T60" fmla="*/ 30 w 69"/>
              <a:gd name="T61" fmla="*/ 10 h 69"/>
              <a:gd name="T62" fmla="*/ 25 w 69"/>
              <a:gd name="T63" fmla="*/ 10 h 69"/>
              <a:gd name="T64" fmla="*/ 16 w 69"/>
              <a:gd name="T65" fmla="*/ 6 h 69"/>
              <a:gd name="T66" fmla="*/ 13 w 69"/>
              <a:gd name="T67" fmla="*/ 12 h 69"/>
              <a:gd name="T68" fmla="*/ 11 w 69"/>
              <a:gd name="T69" fmla="*/ 6 h 69"/>
              <a:gd name="T70" fmla="*/ 6 w 69"/>
              <a:gd name="T71" fmla="*/ 18 h 69"/>
              <a:gd name="T72" fmla="*/ 64 w 69"/>
              <a:gd name="T73" fmla="*/ 21 h 69"/>
              <a:gd name="T74" fmla="*/ 6 w 69"/>
              <a:gd name="T75" fmla="*/ 64 h 69"/>
              <a:gd name="T76" fmla="*/ 64 w 69"/>
              <a:gd name="T77"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 h="69">
                <a:moveTo>
                  <a:pt x="3" y="0"/>
                </a:moveTo>
                <a:cubicBezTo>
                  <a:pt x="3" y="0"/>
                  <a:pt x="3" y="0"/>
                  <a:pt x="3" y="0"/>
                </a:cubicBezTo>
                <a:cubicBezTo>
                  <a:pt x="66" y="0"/>
                  <a:pt x="66" y="0"/>
                  <a:pt x="66" y="0"/>
                </a:cubicBezTo>
                <a:cubicBezTo>
                  <a:pt x="68" y="0"/>
                  <a:pt x="69" y="2"/>
                  <a:pt x="69" y="3"/>
                </a:cubicBezTo>
                <a:cubicBezTo>
                  <a:pt x="69" y="3"/>
                  <a:pt x="69" y="3"/>
                  <a:pt x="69" y="3"/>
                </a:cubicBezTo>
                <a:cubicBezTo>
                  <a:pt x="69" y="66"/>
                  <a:pt x="69" y="66"/>
                  <a:pt x="69" y="66"/>
                </a:cubicBezTo>
                <a:cubicBezTo>
                  <a:pt x="69" y="68"/>
                  <a:pt x="68" y="69"/>
                  <a:pt x="66" y="69"/>
                </a:cubicBezTo>
                <a:cubicBezTo>
                  <a:pt x="66" y="69"/>
                  <a:pt x="66" y="69"/>
                  <a:pt x="66" y="69"/>
                </a:cubicBezTo>
                <a:cubicBezTo>
                  <a:pt x="3" y="69"/>
                  <a:pt x="3" y="69"/>
                  <a:pt x="3" y="69"/>
                </a:cubicBezTo>
                <a:cubicBezTo>
                  <a:pt x="2" y="69"/>
                  <a:pt x="0" y="68"/>
                  <a:pt x="0" y="66"/>
                </a:cubicBezTo>
                <a:cubicBezTo>
                  <a:pt x="0" y="66"/>
                  <a:pt x="0" y="66"/>
                  <a:pt x="0" y="66"/>
                </a:cubicBezTo>
                <a:cubicBezTo>
                  <a:pt x="0" y="3"/>
                  <a:pt x="0" y="3"/>
                  <a:pt x="0" y="3"/>
                </a:cubicBezTo>
                <a:cubicBezTo>
                  <a:pt x="0" y="2"/>
                  <a:pt x="2" y="0"/>
                  <a:pt x="3" y="0"/>
                </a:cubicBezTo>
                <a:close/>
                <a:moveTo>
                  <a:pt x="35" y="50"/>
                </a:moveTo>
                <a:cubicBezTo>
                  <a:pt x="35" y="50"/>
                  <a:pt x="35" y="50"/>
                  <a:pt x="35" y="50"/>
                </a:cubicBezTo>
                <a:cubicBezTo>
                  <a:pt x="35" y="53"/>
                  <a:pt x="36" y="55"/>
                  <a:pt x="38" y="56"/>
                </a:cubicBezTo>
                <a:cubicBezTo>
                  <a:pt x="40" y="58"/>
                  <a:pt x="42" y="59"/>
                  <a:pt x="45" y="59"/>
                </a:cubicBezTo>
                <a:cubicBezTo>
                  <a:pt x="49" y="59"/>
                  <a:pt x="51" y="57"/>
                  <a:pt x="53" y="55"/>
                </a:cubicBezTo>
                <a:cubicBezTo>
                  <a:pt x="55" y="53"/>
                  <a:pt x="55" y="50"/>
                  <a:pt x="55" y="48"/>
                </a:cubicBezTo>
                <a:cubicBezTo>
                  <a:pt x="55" y="45"/>
                  <a:pt x="55" y="43"/>
                  <a:pt x="53" y="41"/>
                </a:cubicBezTo>
                <a:cubicBezTo>
                  <a:pt x="51" y="39"/>
                  <a:pt x="49" y="38"/>
                  <a:pt x="46" y="38"/>
                </a:cubicBezTo>
                <a:cubicBezTo>
                  <a:pt x="45" y="38"/>
                  <a:pt x="44" y="38"/>
                  <a:pt x="42" y="39"/>
                </a:cubicBezTo>
                <a:cubicBezTo>
                  <a:pt x="43" y="34"/>
                  <a:pt x="43" y="34"/>
                  <a:pt x="43" y="34"/>
                </a:cubicBezTo>
                <a:cubicBezTo>
                  <a:pt x="54" y="34"/>
                  <a:pt x="54" y="34"/>
                  <a:pt x="54" y="34"/>
                </a:cubicBezTo>
                <a:cubicBezTo>
                  <a:pt x="54" y="28"/>
                  <a:pt x="54" y="28"/>
                  <a:pt x="54" y="28"/>
                </a:cubicBezTo>
                <a:cubicBezTo>
                  <a:pt x="39" y="28"/>
                  <a:pt x="39" y="28"/>
                  <a:pt x="39" y="28"/>
                </a:cubicBezTo>
                <a:cubicBezTo>
                  <a:pt x="36" y="44"/>
                  <a:pt x="36" y="44"/>
                  <a:pt x="36" y="44"/>
                </a:cubicBezTo>
                <a:cubicBezTo>
                  <a:pt x="40" y="45"/>
                  <a:pt x="40" y="45"/>
                  <a:pt x="40" y="45"/>
                </a:cubicBezTo>
                <a:cubicBezTo>
                  <a:pt x="42" y="43"/>
                  <a:pt x="43" y="42"/>
                  <a:pt x="45" y="42"/>
                </a:cubicBezTo>
                <a:cubicBezTo>
                  <a:pt x="46" y="42"/>
                  <a:pt x="47" y="43"/>
                  <a:pt x="48" y="44"/>
                </a:cubicBezTo>
                <a:cubicBezTo>
                  <a:pt x="49" y="45"/>
                  <a:pt x="49" y="46"/>
                  <a:pt x="49" y="48"/>
                </a:cubicBezTo>
                <a:cubicBezTo>
                  <a:pt x="49" y="50"/>
                  <a:pt x="49" y="52"/>
                  <a:pt x="48" y="53"/>
                </a:cubicBezTo>
                <a:cubicBezTo>
                  <a:pt x="47" y="54"/>
                  <a:pt x="46" y="54"/>
                  <a:pt x="45" y="54"/>
                </a:cubicBezTo>
                <a:cubicBezTo>
                  <a:pt x="44" y="54"/>
                  <a:pt x="43" y="54"/>
                  <a:pt x="42" y="53"/>
                </a:cubicBezTo>
                <a:cubicBezTo>
                  <a:pt x="41" y="52"/>
                  <a:pt x="41" y="51"/>
                  <a:pt x="41" y="50"/>
                </a:cubicBezTo>
                <a:cubicBezTo>
                  <a:pt x="35" y="50"/>
                  <a:pt x="35" y="50"/>
                  <a:pt x="35" y="50"/>
                </a:cubicBezTo>
                <a:close/>
                <a:moveTo>
                  <a:pt x="26" y="58"/>
                </a:moveTo>
                <a:cubicBezTo>
                  <a:pt x="26" y="58"/>
                  <a:pt x="26" y="58"/>
                  <a:pt x="26" y="58"/>
                </a:cubicBezTo>
                <a:cubicBezTo>
                  <a:pt x="26" y="28"/>
                  <a:pt x="26" y="28"/>
                  <a:pt x="26" y="28"/>
                </a:cubicBezTo>
                <a:cubicBezTo>
                  <a:pt x="22" y="28"/>
                  <a:pt x="22" y="28"/>
                  <a:pt x="22" y="28"/>
                </a:cubicBezTo>
                <a:cubicBezTo>
                  <a:pt x="21" y="29"/>
                  <a:pt x="20" y="31"/>
                  <a:pt x="18" y="33"/>
                </a:cubicBezTo>
                <a:cubicBezTo>
                  <a:pt x="16" y="34"/>
                  <a:pt x="14" y="35"/>
                  <a:pt x="13" y="35"/>
                </a:cubicBezTo>
                <a:cubicBezTo>
                  <a:pt x="13" y="41"/>
                  <a:pt x="13" y="41"/>
                  <a:pt x="13" y="41"/>
                </a:cubicBezTo>
                <a:cubicBezTo>
                  <a:pt x="16" y="40"/>
                  <a:pt x="18" y="38"/>
                  <a:pt x="20" y="36"/>
                </a:cubicBezTo>
                <a:cubicBezTo>
                  <a:pt x="20" y="58"/>
                  <a:pt x="20" y="58"/>
                  <a:pt x="20" y="58"/>
                </a:cubicBezTo>
                <a:cubicBezTo>
                  <a:pt x="26" y="58"/>
                  <a:pt x="26" y="58"/>
                  <a:pt x="26" y="58"/>
                </a:cubicBezTo>
                <a:close/>
                <a:moveTo>
                  <a:pt x="6" y="18"/>
                </a:moveTo>
                <a:cubicBezTo>
                  <a:pt x="6" y="18"/>
                  <a:pt x="6" y="18"/>
                  <a:pt x="6" y="18"/>
                </a:cubicBezTo>
                <a:cubicBezTo>
                  <a:pt x="64" y="18"/>
                  <a:pt x="64" y="18"/>
                  <a:pt x="64" y="18"/>
                </a:cubicBezTo>
                <a:cubicBezTo>
                  <a:pt x="64" y="6"/>
                  <a:pt x="64" y="6"/>
                  <a:pt x="64" y="6"/>
                </a:cubicBezTo>
                <a:cubicBezTo>
                  <a:pt x="58" y="6"/>
                  <a:pt x="58" y="6"/>
                  <a:pt x="58" y="6"/>
                </a:cubicBezTo>
                <a:cubicBezTo>
                  <a:pt x="58" y="10"/>
                  <a:pt x="58" y="10"/>
                  <a:pt x="58" y="10"/>
                </a:cubicBezTo>
                <a:cubicBezTo>
                  <a:pt x="58" y="11"/>
                  <a:pt x="57" y="12"/>
                  <a:pt x="56" y="12"/>
                </a:cubicBezTo>
                <a:cubicBezTo>
                  <a:pt x="54" y="12"/>
                  <a:pt x="53" y="11"/>
                  <a:pt x="53" y="10"/>
                </a:cubicBezTo>
                <a:cubicBezTo>
                  <a:pt x="53" y="6"/>
                  <a:pt x="53" y="6"/>
                  <a:pt x="53" y="6"/>
                </a:cubicBezTo>
                <a:cubicBezTo>
                  <a:pt x="44" y="6"/>
                  <a:pt x="44" y="6"/>
                  <a:pt x="44" y="6"/>
                </a:cubicBezTo>
                <a:cubicBezTo>
                  <a:pt x="44" y="10"/>
                  <a:pt x="44" y="10"/>
                  <a:pt x="44" y="10"/>
                </a:cubicBezTo>
                <a:cubicBezTo>
                  <a:pt x="44" y="11"/>
                  <a:pt x="43" y="12"/>
                  <a:pt x="42" y="12"/>
                </a:cubicBezTo>
                <a:cubicBezTo>
                  <a:pt x="40" y="12"/>
                  <a:pt x="39" y="11"/>
                  <a:pt x="39" y="10"/>
                </a:cubicBezTo>
                <a:cubicBezTo>
                  <a:pt x="39" y="6"/>
                  <a:pt x="39" y="6"/>
                  <a:pt x="39" y="6"/>
                </a:cubicBezTo>
                <a:cubicBezTo>
                  <a:pt x="30" y="6"/>
                  <a:pt x="30" y="6"/>
                  <a:pt x="30" y="6"/>
                </a:cubicBezTo>
                <a:cubicBezTo>
                  <a:pt x="30" y="10"/>
                  <a:pt x="30" y="10"/>
                  <a:pt x="30" y="10"/>
                </a:cubicBezTo>
                <a:cubicBezTo>
                  <a:pt x="30" y="11"/>
                  <a:pt x="29" y="12"/>
                  <a:pt x="28" y="12"/>
                </a:cubicBezTo>
                <a:cubicBezTo>
                  <a:pt x="26" y="12"/>
                  <a:pt x="25" y="11"/>
                  <a:pt x="25" y="10"/>
                </a:cubicBezTo>
                <a:cubicBezTo>
                  <a:pt x="25" y="6"/>
                  <a:pt x="25" y="6"/>
                  <a:pt x="25" y="6"/>
                </a:cubicBezTo>
                <a:cubicBezTo>
                  <a:pt x="16" y="6"/>
                  <a:pt x="16" y="6"/>
                  <a:pt x="16" y="6"/>
                </a:cubicBezTo>
                <a:cubicBezTo>
                  <a:pt x="16" y="10"/>
                  <a:pt x="16" y="10"/>
                  <a:pt x="16" y="10"/>
                </a:cubicBezTo>
                <a:cubicBezTo>
                  <a:pt x="16" y="11"/>
                  <a:pt x="15" y="12"/>
                  <a:pt x="13" y="12"/>
                </a:cubicBezTo>
                <a:cubicBezTo>
                  <a:pt x="12" y="12"/>
                  <a:pt x="11" y="11"/>
                  <a:pt x="11" y="10"/>
                </a:cubicBezTo>
                <a:cubicBezTo>
                  <a:pt x="11" y="6"/>
                  <a:pt x="11" y="6"/>
                  <a:pt x="11" y="6"/>
                </a:cubicBezTo>
                <a:cubicBezTo>
                  <a:pt x="6" y="6"/>
                  <a:pt x="6" y="6"/>
                  <a:pt x="6" y="6"/>
                </a:cubicBezTo>
                <a:cubicBezTo>
                  <a:pt x="6" y="18"/>
                  <a:pt x="6" y="18"/>
                  <a:pt x="6" y="18"/>
                </a:cubicBezTo>
                <a:close/>
                <a:moveTo>
                  <a:pt x="64" y="21"/>
                </a:moveTo>
                <a:cubicBezTo>
                  <a:pt x="64" y="21"/>
                  <a:pt x="64" y="21"/>
                  <a:pt x="64" y="21"/>
                </a:cubicBezTo>
                <a:cubicBezTo>
                  <a:pt x="6" y="21"/>
                  <a:pt x="6" y="21"/>
                  <a:pt x="6" y="21"/>
                </a:cubicBezTo>
                <a:cubicBezTo>
                  <a:pt x="6" y="64"/>
                  <a:pt x="6" y="64"/>
                  <a:pt x="6" y="64"/>
                </a:cubicBezTo>
                <a:cubicBezTo>
                  <a:pt x="64" y="64"/>
                  <a:pt x="64" y="64"/>
                  <a:pt x="64" y="64"/>
                </a:cubicBezTo>
                <a:cubicBezTo>
                  <a:pt x="64" y="21"/>
                  <a:pt x="64" y="21"/>
                  <a:pt x="64" y="21"/>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114" name="Freeform 175"/>
          <p:cNvSpPr>
            <a:spLocks noEditPoints="1"/>
          </p:cNvSpPr>
          <p:nvPr/>
        </p:nvSpPr>
        <p:spPr bwMode="auto">
          <a:xfrm>
            <a:off x="5518867" y="3270250"/>
            <a:ext cx="484505" cy="505460"/>
          </a:xfrm>
          <a:custGeom>
            <a:avLst/>
            <a:gdLst>
              <a:gd name="T0" fmla="*/ 60 w 71"/>
              <a:gd name="T1" fmla="*/ 10 h 74"/>
              <a:gd name="T2" fmla="*/ 62 w 71"/>
              <a:gd name="T3" fmla="*/ 58 h 74"/>
              <a:gd name="T4" fmla="*/ 65 w 71"/>
              <a:gd name="T5" fmla="*/ 37 h 74"/>
              <a:gd name="T6" fmla="*/ 53 w 71"/>
              <a:gd name="T7" fmla="*/ 50 h 74"/>
              <a:gd name="T8" fmla="*/ 51 w 71"/>
              <a:gd name="T9" fmla="*/ 37 h 74"/>
              <a:gd name="T10" fmla="*/ 21 w 71"/>
              <a:gd name="T11" fmla="*/ 49 h 74"/>
              <a:gd name="T12" fmla="*/ 16 w 71"/>
              <a:gd name="T13" fmla="*/ 37 h 74"/>
              <a:gd name="T14" fmla="*/ 12 w 71"/>
              <a:gd name="T15" fmla="*/ 55 h 74"/>
              <a:gd name="T16" fmla="*/ 0 w 71"/>
              <a:gd name="T17" fmla="*/ 36 h 74"/>
              <a:gd name="T18" fmla="*/ 35 w 71"/>
              <a:gd name="T19" fmla="*/ 0 h 74"/>
              <a:gd name="T20" fmla="*/ 46 w 71"/>
              <a:gd name="T21" fmla="*/ 64 h 74"/>
              <a:gd name="T22" fmla="*/ 43 w 71"/>
              <a:gd name="T23" fmla="*/ 74 h 74"/>
              <a:gd name="T24" fmla="*/ 27 w 71"/>
              <a:gd name="T25" fmla="*/ 74 h 74"/>
              <a:gd name="T26" fmla="*/ 24 w 71"/>
              <a:gd name="T27" fmla="*/ 72 h 74"/>
              <a:gd name="T28" fmla="*/ 16 w 71"/>
              <a:gd name="T29" fmla="*/ 64 h 74"/>
              <a:gd name="T30" fmla="*/ 14 w 71"/>
              <a:gd name="T31" fmla="*/ 60 h 74"/>
              <a:gd name="T32" fmla="*/ 37 w 71"/>
              <a:gd name="T33" fmla="*/ 41 h 74"/>
              <a:gd name="T34" fmla="*/ 56 w 71"/>
              <a:gd name="T35" fmla="*/ 60 h 74"/>
              <a:gd name="T36" fmla="*/ 54 w 71"/>
              <a:gd name="T37" fmla="*/ 64 h 74"/>
              <a:gd name="T38" fmla="*/ 46 w 71"/>
              <a:gd name="T39" fmla="*/ 64 h 74"/>
              <a:gd name="T40" fmla="*/ 40 w 71"/>
              <a:gd name="T41" fmla="*/ 69 h 74"/>
              <a:gd name="T42" fmla="*/ 40 w 71"/>
              <a:gd name="T43" fmla="*/ 61 h 74"/>
              <a:gd name="T44" fmla="*/ 48 w 71"/>
              <a:gd name="T45" fmla="*/ 59 h 74"/>
              <a:gd name="T46" fmla="*/ 23 w 71"/>
              <a:gd name="T47" fmla="*/ 59 h 74"/>
              <a:gd name="T48" fmla="*/ 27 w 71"/>
              <a:gd name="T49" fmla="*/ 59 h 74"/>
              <a:gd name="T50" fmla="*/ 30 w 71"/>
              <a:gd name="T51" fmla="*/ 69 h 74"/>
              <a:gd name="T52" fmla="*/ 56 w 71"/>
              <a:gd name="T53" fmla="*/ 14 h 74"/>
              <a:gd name="T54" fmla="*/ 56 w 71"/>
              <a:gd name="T55" fmla="*/ 14 h 74"/>
              <a:gd name="T56" fmla="*/ 55 w 71"/>
              <a:gd name="T57" fmla="*/ 34 h 74"/>
              <a:gd name="T58" fmla="*/ 56 w 71"/>
              <a:gd name="T59" fmla="*/ 14 h 74"/>
              <a:gd name="T60" fmla="*/ 53 w 71"/>
              <a:gd name="T61" fmla="*/ 11 h 74"/>
              <a:gd name="T62" fmla="*/ 49 w 71"/>
              <a:gd name="T63" fmla="*/ 12 h 74"/>
              <a:gd name="T64" fmla="*/ 53 w 71"/>
              <a:gd name="T65" fmla="*/ 11 h 74"/>
              <a:gd name="T66" fmla="*/ 40 w 71"/>
              <a:gd name="T67" fmla="*/ 6 h 74"/>
              <a:gd name="T68" fmla="*/ 37 w 71"/>
              <a:gd name="T69" fmla="*/ 17 h 74"/>
              <a:gd name="T70" fmla="*/ 47 w 71"/>
              <a:gd name="T71" fmla="*/ 15 h 74"/>
              <a:gd name="T72" fmla="*/ 40 w 71"/>
              <a:gd name="T73" fmla="*/ 6 h 74"/>
              <a:gd name="T74" fmla="*/ 33 w 71"/>
              <a:gd name="T75" fmla="*/ 6 h 74"/>
              <a:gd name="T76" fmla="*/ 24 w 71"/>
              <a:gd name="T77" fmla="*/ 13 h 74"/>
              <a:gd name="T78" fmla="*/ 24 w 71"/>
              <a:gd name="T79" fmla="*/ 15 h 74"/>
              <a:gd name="T80" fmla="*/ 33 w 71"/>
              <a:gd name="T81" fmla="*/ 6 h 74"/>
              <a:gd name="T82" fmla="*/ 23 w 71"/>
              <a:gd name="T83" fmla="*/ 8 h 74"/>
              <a:gd name="T84" fmla="*/ 20 w 71"/>
              <a:gd name="T85" fmla="*/ 13 h 74"/>
              <a:gd name="T86" fmla="*/ 23 w 71"/>
              <a:gd name="T87" fmla="*/ 8 h 74"/>
              <a:gd name="T88" fmla="*/ 15 w 71"/>
              <a:gd name="T89" fmla="*/ 14 h 74"/>
              <a:gd name="T90" fmla="*/ 5 w 71"/>
              <a:gd name="T91" fmla="*/ 34 h 74"/>
              <a:gd name="T92" fmla="*/ 19 w 71"/>
              <a:gd name="T93" fmla="*/ 16 h 74"/>
              <a:gd name="T94" fmla="*/ 48 w 71"/>
              <a:gd name="T95" fmla="*/ 18 h 74"/>
              <a:gd name="T96" fmla="*/ 47 w 71"/>
              <a:gd name="T97" fmla="*/ 18 h 74"/>
              <a:gd name="T98" fmla="*/ 37 w 71"/>
              <a:gd name="T99" fmla="*/ 34 h 74"/>
              <a:gd name="T100" fmla="*/ 48 w 71"/>
              <a:gd name="T101" fmla="*/ 18 h 74"/>
              <a:gd name="T102" fmla="*/ 33 w 71"/>
              <a:gd name="T103" fmla="*/ 20 h 74"/>
              <a:gd name="T104" fmla="*/ 22 w 71"/>
              <a:gd name="T105" fmla="*/ 18 h 74"/>
              <a:gd name="T106" fmla="*/ 33 w 71"/>
              <a:gd name="T107"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 h="74">
                <a:moveTo>
                  <a:pt x="35" y="0"/>
                </a:moveTo>
                <a:cubicBezTo>
                  <a:pt x="45" y="0"/>
                  <a:pt x="54" y="4"/>
                  <a:pt x="60" y="10"/>
                </a:cubicBezTo>
                <a:cubicBezTo>
                  <a:pt x="67" y="17"/>
                  <a:pt x="71" y="26"/>
                  <a:pt x="71" y="36"/>
                </a:cubicBezTo>
                <a:cubicBezTo>
                  <a:pt x="71" y="44"/>
                  <a:pt x="67" y="52"/>
                  <a:pt x="62" y="58"/>
                </a:cubicBezTo>
                <a:cubicBezTo>
                  <a:pt x="60" y="61"/>
                  <a:pt x="56" y="58"/>
                  <a:pt x="58" y="55"/>
                </a:cubicBezTo>
                <a:cubicBezTo>
                  <a:pt x="62" y="50"/>
                  <a:pt x="65" y="44"/>
                  <a:pt x="65" y="37"/>
                </a:cubicBezTo>
                <a:cubicBezTo>
                  <a:pt x="55" y="37"/>
                  <a:pt x="55" y="37"/>
                  <a:pt x="55" y="37"/>
                </a:cubicBezTo>
                <a:cubicBezTo>
                  <a:pt x="55" y="42"/>
                  <a:pt x="54" y="46"/>
                  <a:pt x="53" y="50"/>
                </a:cubicBezTo>
                <a:cubicBezTo>
                  <a:pt x="52" y="52"/>
                  <a:pt x="49" y="51"/>
                  <a:pt x="50" y="49"/>
                </a:cubicBezTo>
                <a:cubicBezTo>
                  <a:pt x="51" y="46"/>
                  <a:pt x="51" y="41"/>
                  <a:pt x="51" y="37"/>
                </a:cubicBezTo>
                <a:cubicBezTo>
                  <a:pt x="38" y="37"/>
                  <a:pt x="32" y="37"/>
                  <a:pt x="19" y="37"/>
                </a:cubicBezTo>
                <a:cubicBezTo>
                  <a:pt x="19" y="41"/>
                  <a:pt x="20" y="46"/>
                  <a:pt x="21" y="49"/>
                </a:cubicBezTo>
                <a:cubicBezTo>
                  <a:pt x="21" y="51"/>
                  <a:pt x="18" y="52"/>
                  <a:pt x="17" y="50"/>
                </a:cubicBezTo>
                <a:cubicBezTo>
                  <a:pt x="16" y="46"/>
                  <a:pt x="16" y="42"/>
                  <a:pt x="16" y="37"/>
                </a:cubicBezTo>
                <a:cubicBezTo>
                  <a:pt x="5" y="37"/>
                  <a:pt x="5" y="37"/>
                  <a:pt x="5" y="37"/>
                </a:cubicBezTo>
                <a:cubicBezTo>
                  <a:pt x="6" y="44"/>
                  <a:pt x="8" y="50"/>
                  <a:pt x="12" y="55"/>
                </a:cubicBezTo>
                <a:cubicBezTo>
                  <a:pt x="15" y="58"/>
                  <a:pt x="10" y="61"/>
                  <a:pt x="8" y="58"/>
                </a:cubicBezTo>
                <a:cubicBezTo>
                  <a:pt x="3" y="52"/>
                  <a:pt x="0" y="44"/>
                  <a:pt x="0" y="36"/>
                </a:cubicBezTo>
                <a:cubicBezTo>
                  <a:pt x="0" y="26"/>
                  <a:pt x="4" y="17"/>
                  <a:pt x="10" y="10"/>
                </a:cubicBezTo>
                <a:cubicBezTo>
                  <a:pt x="16" y="4"/>
                  <a:pt x="25" y="0"/>
                  <a:pt x="35" y="0"/>
                </a:cubicBezTo>
                <a:close/>
                <a:moveTo>
                  <a:pt x="46" y="64"/>
                </a:moveTo>
                <a:cubicBezTo>
                  <a:pt x="46" y="64"/>
                  <a:pt x="46" y="64"/>
                  <a:pt x="46" y="64"/>
                </a:cubicBezTo>
                <a:cubicBezTo>
                  <a:pt x="46" y="72"/>
                  <a:pt x="46" y="72"/>
                  <a:pt x="46" y="72"/>
                </a:cubicBezTo>
                <a:cubicBezTo>
                  <a:pt x="46" y="73"/>
                  <a:pt x="45" y="74"/>
                  <a:pt x="43" y="74"/>
                </a:cubicBezTo>
                <a:cubicBezTo>
                  <a:pt x="43" y="74"/>
                  <a:pt x="43" y="74"/>
                  <a:pt x="43" y="74"/>
                </a:cubicBezTo>
                <a:cubicBezTo>
                  <a:pt x="27" y="74"/>
                  <a:pt x="27" y="74"/>
                  <a:pt x="27" y="74"/>
                </a:cubicBezTo>
                <a:cubicBezTo>
                  <a:pt x="26" y="74"/>
                  <a:pt x="24" y="73"/>
                  <a:pt x="24" y="72"/>
                </a:cubicBezTo>
                <a:cubicBezTo>
                  <a:pt x="24" y="72"/>
                  <a:pt x="24" y="72"/>
                  <a:pt x="24" y="72"/>
                </a:cubicBezTo>
                <a:cubicBezTo>
                  <a:pt x="24" y="64"/>
                  <a:pt x="24" y="64"/>
                  <a:pt x="24" y="64"/>
                </a:cubicBezTo>
                <a:cubicBezTo>
                  <a:pt x="16" y="64"/>
                  <a:pt x="16" y="64"/>
                  <a:pt x="16" y="64"/>
                </a:cubicBezTo>
                <a:cubicBezTo>
                  <a:pt x="15" y="64"/>
                  <a:pt x="13" y="63"/>
                  <a:pt x="13" y="61"/>
                </a:cubicBezTo>
                <a:cubicBezTo>
                  <a:pt x="13" y="61"/>
                  <a:pt x="14" y="60"/>
                  <a:pt x="14" y="60"/>
                </a:cubicBezTo>
                <a:cubicBezTo>
                  <a:pt x="33" y="41"/>
                  <a:pt x="33" y="41"/>
                  <a:pt x="33" y="41"/>
                </a:cubicBezTo>
                <a:cubicBezTo>
                  <a:pt x="34" y="40"/>
                  <a:pt x="36" y="40"/>
                  <a:pt x="37" y="41"/>
                </a:cubicBezTo>
                <a:cubicBezTo>
                  <a:pt x="37" y="41"/>
                  <a:pt x="37" y="41"/>
                  <a:pt x="37" y="41"/>
                </a:cubicBezTo>
                <a:cubicBezTo>
                  <a:pt x="56" y="60"/>
                  <a:pt x="56" y="60"/>
                  <a:pt x="56" y="60"/>
                </a:cubicBezTo>
                <a:cubicBezTo>
                  <a:pt x="57" y="61"/>
                  <a:pt x="57" y="62"/>
                  <a:pt x="56" y="63"/>
                </a:cubicBezTo>
                <a:cubicBezTo>
                  <a:pt x="56" y="64"/>
                  <a:pt x="55" y="64"/>
                  <a:pt x="54" y="64"/>
                </a:cubicBezTo>
                <a:cubicBezTo>
                  <a:pt x="54" y="64"/>
                  <a:pt x="54" y="64"/>
                  <a:pt x="54" y="64"/>
                </a:cubicBezTo>
                <a:cubicBezTo>
                  <a:pt x="46" y="64"/>
                  <a:pt x="46" y="64"/>
                  <a:pt x="46" y="64"/>
                </a:cubicBezTo>
                <a:close/>
                <a:moveTo>
                  <a:pt x="40" y="69"/>
                </a:moveTo>
                <a:cubicBezTo>
                  <a:pt x="40" y="69"/>
                  <a:pt x="40" y="69"/>
                  <a:pt x="40" y="69"/>
                </a:cubicBezTo>
                <a:cubicBezTo>
                  <a:pt x="40" y="62"/>
                  <a:pt x="40" y="62"/>
                  <a:pt x="40" y="62"/>
                </a:cubicBezTo>
                <a:cubicBezTo>
                  <a:pt x="40" y="61"/>
                  <a:pt x="40" y="61"/>
                  <a:pt x="40" y="61"/>
                </a:cubicBezTo>
                <a:cubicBezTo>
                  <a:pt x="40" y="60"/>
                  <a:pt x="42" y="59"/>
                  <a:pt x="43" y="59"/>
                </a:cubicBezTo>
                <a:cubicBezTo>
                  <a:pt x="48" y="59"/>
                  <a:pt x="48" y="59"/>
                  <a:pt x="48" y="59"/>
                </a:cubicBezTo>
                <a:cubicBezTo>
                  <a:pt x="35" y="46"/>
                  <a:pt x="35" y="46"/>
                  <a:pt x="35" y="46"/>
                </a:cubicBezTo>
                <a:cubicBezTo>
                  <a:pt x="23" y="59"/>
                  <a:pt x="23" y="59"/>
                  <a:pt x="23" y="59"/>
                </a:cubicBezTo>
                <a:cubicBezTo>
                  <a:pt x="27" y="59"/>
                  <a:pt x="27" y="59"/>
                  <a:pt x="27" y="59"/>
                </a:cubicBezTo>
                <a:cubicBezTo>
                  <a:pt x="27" y="59"/>
                  <a:pt x="27" y="59"/>
                  <a:pt x="27" y="59"/>
                </a:cubicBezTo>
                <a:cubicBezTo>
                  <a:pt x="29" y="59"/>
                  <a:pt x="30" y="60"/>
                  <a:pt x="30" y="61"/>
                </a:cubicBezTo>
                <a:cubicBezTo>
                  <a:pt x="30" y="69"/>
                  <a:pt x="30" y="69"/>
                  <a:pt x="30" y="69"/>
                </a:cubicBezTo>
                <a:cubicBezTo>
                  <a:pt x="40" y="69"/>
                  <a:pt x="40" y="69"/>
                  <a:pt x="40" y="69"/>
                </a:cubicBezTo>
                <a:close/>
                <a:moveTo>
                  <a:pt x="56" y="14"/>
                </a:moveTo>
                <a:cubicBezTo>
                  <a:pt x="56" y="14"/>
                  <a:pt x="56" y="14"/>
                  <a:pt x="56" y="14"/>
                </a:cubicBezTo>
                <a:cubicBezTo>
                  <a:pt x="56" y="14"/>
                  <a:pt x="56" y="14"/>
                  <a:pt x="56" y="14"/>
                </a:cubicBezTo>
                <a:cubicBezTo>
                  <a:pt x="54" y="15"/>
                  <a:pt x="53" y="15"/>
                  <a:pt x="51" y="16"/>
                </a:cubicBezTo>
                <a:cubicBezTo>
                  <a:pt x="53" y="21"/>
                  <a:pt x="55" y="27"/>
                  <a:pt x="55" y="34"/>
                </a:cubicBezTo>
                <a:cubicBezTo>
                  <a:pt x="65" y="34"/>
                  <a:pt x="65" y="34"/>
                  <a:pt x="65" y="34"/>
                </a:cubicBezTo>
                <a:cubicBezTo>
                  <a:pt x="65" y="26"/>
                  <a:pt x="61" y="19"/>
                  <a:pt x="56" y="14"/>
                </a:cubicBezTo>
                <a:close/>
                <a:moveTo>
                  <a:pt x="53" y="11"/>
                </a:moveTo>
                <a:cubicBezTo>
                  <a:pt x="53" y="11"/>
                  <a:pt x="53" y="11"/>
                  <a:pt x="53" y="11"/>
                </a:cubicBezTo>
                <a:cubicBezTo>
                  <a:pt x="51" y="10"/>
                  <a:pt x="49" y="9"/>
                  <a:pt x="47" y="8"/>
                </a:cubicBezTo>
                <a:cubicBezTo>
                  <a:pt x="48" y="9"/>
                  <a:pt x="49" y="10"/>
                  <a:pt x="49" y="12"/>
                </a:cubicBezTo>
                <a:cubicBezTo>
                  <a:pt x="50" y="12"/>
                  <a:pt x="50" y="13"/>
                  <a:pt x="50" y="13"/>
                </a:cubicBezTo>
                <a:cubicBezTo>
                  <a:pt x="51" y="13"/>
                  <a:pt x="52" y="12"/>
                  <a:pt x="53" y="11"/>
                </a:cubicBezTo>
                <a:close/>
                <a:moveTo>
                  <a:pt x="40" y="6"/>
                </a:moveTo>
                <a:cubicBezTo>
                  <a:pt x="40" y="6"/>
                  <a:pt x="40" y="6"/>
                  <a:pt x="40" y="6"/>
                </a:cubicBezTo>
                <a:cubicBezTo>
                  <a:pt x="39" y="6"/>
                  <a:pt x="38" y="6"/>
                  <a:pt x="37" y="6"/>
                </a:cubicBezTo>
                <a:cubicBezTo>
                  <a:pt x="37" y="17"/>
                  <a:pt x="37" y="17"/>
                  <a:pt x="37" y="17"/>
                </a:cubicBezTo>
                <a:cubicBezTo>
                  <a:pt x="40" y="17"/>
                  <a:pt x="43" y="16"/>
                  <a:pt x="46" y="15"/>
                </a:cubicBezTo>
                <a:cubicBezTo>
                  <a:pt x="46" y="15"/>
                  <a:pt x="47" y="15"/>
                  <a:pt x="47" y="15"/>
                </a:cubicBezTo>
                <a:cubicBezTo>
                  <a:pt x="47" y="14"/>
                  <a:pt x="47" y="14"/>
                  <a:pt x="46" y="13"/>
                </a:cubicBezTo>
                <a:cubicBezTo>
                  <a:pt x="45" y="10"/>
                  <a:pt x="42" y="7"/>
                  <a:pt x="40" y="6"/>
                </a:cubicBezTo>
                <a:close/>
                <a:moveTo>
                  <a:pt x="33" y="6"/>
                </a:moveTo>
                <a:cubicBezTo>
                  <a:pt x="33" y="6"/>
                  <a:pt x="33" y="6"/>
                  <a:pt x="33" y="6"/>
                </a:cubicBezTo>
                <a:cubicBezTo>
                  <a:pt x="32" y="6"/>
                  <a:pt x="31" y="6"/>
                  <a:pt x="30" y="6"/>
                </a:cubicBezTo>
                <a:cubicBezTo>
                  <a:pt x="28" y="7"/>
                  <a:pt x="26" y="10"/>
                  <a:pt x="24" y="13"/>
                </a:cubicBezTo>
                <a:cubicBezTo>
                  <a:pt x="24" y="14"/>
                  <a:pt x="23" y="14"/>
                  <a:pt x="23" y="15"/>
                </a:cubicBezTo>
                <a:cubicBezTo>
                  <a:pt x="23" y="15"/>
                  <a:pt x="24" y="15"/>
                  <a:pt x="24" y="15"/>
                </a:cubicBezTo>
                <a:cubicBezTo>
                  <a:pt x="27" y="16"/>
                  <a:pt x="30" y="17"/>
                  <a:pt x="33" y="17"/>
                </a:cubicBezTo>
                <a:cubicBezTo>
                  <a:pt x="33" y="6"/>
                  <a:pt x="33" y="6"/>
                  <a:pt x="33" y="6"/>
                </a:cubicBezTo>
                <a:close/>
                <a:moveTo>
                  <a:pt x="23" y="8"/>
                </a:moveTo>
                <a:cubicBezTo>
                  <a:pt x="23" y="8"/>
                  <a:pt x="23" y="8"/>
                  <a:pt x="23" y="8"/>
                </a:cubicBezTo>
                <a:cubicBezTo>
                  <a:pt x="21" y="9"/>
                  <a:pt x="19" y="10"/>
                  <a:pt x="17" y="11"/>
                </a:cubicBezTo>
                <a:cubicBezTo>
                  <a:pt x="18" y="12"/>
                  <a:pt x="19" y="13"/>
                  <a:pt x="20" y="13"/>
                </a:cubicBezTo>
                <a:cubicBezTo>
                  <a:pt x="20" y="13"/>
                  <a:pt x="21" y="12"/>
                  <a:pt x="21" y="12"/>
                </a:cubicBezTo>
                <a:cubicBezTo>
                  <a:pt x="22" y="10"/>
                  <a:pt x="23" y="9"/>
                  <a:pt x="23" y="8"/>
                </a:cubicBezTo>
                <a:close/>
                <a:moveTo>
                  <a:pt x="15" y="14"/>
                </a:moveTo>
                <a:cubicBezTo>
                  <a:pt x="15" y="14"/>
                  <a:pt x="15" y="14"/>
                  <a:pt x="15" y="14"/>
                </a:cubicBezTo>
                <a:cubicBezTo>
                  <a:pt x="14" y="14"/>
                  <a:pt x="14" y="14"/>
                  <a:pt x="14" y="14"/>
                </a:cubicBezTo>
                <a:cubicBezTo>
                  <a:pt x="9" y="19"/>
                  <a:pt x="6" y="26"/>
                  <a:pt x="5" y="34"/>
                </a:cubicBezTo>
                <a:cubicBezTo>
                  <a:pt x="16" y="34"/>
                  <a:pt x="16" y="34"/>
                  <a:pt x="16" y="34"/>
                </a:cubicBezTo>
                <a:cubicBezTo>
                  <a:pt x="16" y="27"/>
                  <a:pt x="17" y="21"/>
                  <a:pt x="19" y="16"/>
                </a:cubicBezTo>
                <a:cubicBezTo>
                  <a:pt x="17" y="15"/>
                  <a:pt x="16" y="15"/>
                  <a:pt x="15" y="14"/>
                </a:cubicBezTo>
                <a:close/>
                <a:moveTo>
                  <a:pt x="48" y="18"/>
                </a:moveTo>
                <a:cubicBezTo>
                  <a:pt x="48" y="18"/>
                  <a:pt x="48" y="18"/>
                  <a:pt x="48" y="18"/>
                </a:cubicBezTo>
                <a:cubicBezTo>
                  <a:pt x="48" y="18"/>
                  <a:pt x="48" y="18"/>
                  <a:pt x="47" y="18"/>
                </a:cubicBezTo>
                <a:cubicBezTo>
                  <a:pt x="44" y="19"/>
                  <a:pt x="40" y="20"/>
                  <a:pt x="37" y="20"/>
                </a:cubicBezTo>
                <a:cubicBezTo>
                  <a:pt x="37" y="34"/>
                  <a:pt x="37" y="34"/>
                  <a:pt x="37" y="34"/>
                </a:cubicBezTo>
                <a:cubicBezTo>
                  <a:pt x="51" y="34"/>
                  <a:pt x="51" y="34"/>
                  <a:pt x="51" y="34"/>
                </a:cubicBezTo>
                <a:cubicBezTo>
                  <a:pt x="51" y="28"/>
                  <a:pt x="50" y="22"/>
                  <a:pt x="48" y="18"/>
                </a:cubicBezTo>
                <a:close/>
                <a:moveTo>
                  <a:pt x="33" y="20"/>
                </a:moveTo>
                <a:cubicBezTo>
                  <a:pt x="33" y="20"/>
                  <a:pt x="33" y="20"/>
                  <a:pt x="33" y="20"/>
                </a:cubicBezTo>
                <a:cubicBezTo>
                  <a:pt x="30" y="20"/>
                  <a:pt x="26" y="19"/>
                  <a:pt x="23" y="18"/>
                </a:cubicBezTo>
                <a:cubicBezTo>
                  <a:pt x="23" y="18"/>
                  <a:pt x="22" y="18"/>
                  <a:pt x="22" y="18"/>
                </a:cubicBezTo>
                <a:cubicBezTo>
                  <a:pt x="20" y="22"/>
                  <a:pt x="19" y="28"/>
                  <a:pt x="19" y="34"/>
                </a:cubicBezTo>
                <a:cubicBezTo>
                  <a:pt x="33" y="34"/>
                  <a:pt x="33" y="34"/>
                  <a:pt x="33" y="34"/>
                </a:cubicBezTo>
                <a:cubicBezTo>
                  <a:pt x="33" y="20"/>
                  <a:pt x="33" y="20"/>
                  <a:pt x="33"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96"/>
          <p:cNvSpPr/>
          <p:nvPr/>
        </p:nvSpPr>
        <p:spPr bwMode="auto">
          <a:xfrm>
            <a:off x="3585610" y="3251835"/>
            <a:ext cx="562610" cy="493395"/>
          </a:xfrm>
          <a:custGeom>
            <a:avLst/>
            <a:gdLst>
              <a:gd name="T0" fmla="*/ 57 w 81"/>
              <a:gd name="T1" fmla="*/ 69 h 71"/>
              <a:gd name="T2" fmla="*/ 39 w 81"/>
              <a:gd name="T3" fmla="*/ 55 h 71"/>
              <a:gd name="T4" fmla="*/ 37 w 81"/>
              <a:gd name="T5" fmla="*/ 48 h 71"/>
              <a:gd name="T6" fmla="*/ 44 w 81"/>
              <a:gd name="T7" fmla="*/ 36 h 71"/>
              <a:gd name="T8" fmla="*/ 45 w 81"/>
              <a:gd name="T9" fmla="*/ 36 h 71"/>
              <a:gd name="T10" fmla="*/ 46 w 81"/>
              <a:gd name="T11" fmla="*/ 30 h 71"/>
              <a:gd name="T12" fmla="*/ 46 w 81"/>
              <a:gd name="T13" fmla="*/ 27 h 71"/>
              <a:gd name="T14" fmla="*/ 47 w 81"/>
              <a:gd name="T15" fmla="*/ 18 h 71"/>
              <a:gd name="T16" fmla="*/ 38 w 81"/>
              <a:gd name="T17" fmla="*/ 9 h 71"/>
              <a:gd name="T18" fmla="*/ 29 w 81"/>
              <a:gd name="T19" fmla="*/ 6 h 71"/>
              <a:gd name="T20" fmla="*/ 16 w 81"/>
              <a:gd name="T21" fmla="*/ 14 h 71"/>
              <a:gd name="T22" fmla="*/ 16 w 81"/>
              <a:gd name="T23" fmla="*/ 27 h 71"/>
              <a:gd name="T24" fmla="*/ 16 w 81"/>
              <a:gd name="T25" fmla="*/ 30 h 71"/>
              <a:gd name="T26" fmla="*/ 16 w 81"/>
              <a:gd name="T27" fmla="*/ 33 h 71"/>
              <a:gd name="T28" fmla="*/ 18 w 81"/>
              <a:gd name="T29" fmla="*/ 36 h 71"/>
              <a:gd name="T30" fmla="*/ 24 w 81"/>
              <a:gd name="T31" fmla="*/ 46 h 71"/>
              <a:gd name="T32" fmla="*/ 26 w 81"/>
              <a:gd name="T33" fmla="*/ 50 h 71"/>
              <a:gd name="T34" fmla="*/ 9 w 81"/>
              <a:gd name="T35" fmla="*/ 61 h 71"/>
              <a:gd name="T36" fmla="*/ 0 w 81"/>
              <a:gd name="T37" fmla="*/ 69 h 71"/>
              <a:gd name="T38" fmla="*/ 20 w 81"/>
              <a:gd name="T39" fmla="*/ 51 h 71"/>
              <a:gd name="T40" fmla="*/ 14 w 81"/>
              <a:gd name="T41" fmla="*/ 40 h 71"/>
              <a:gd name="T42" fmla="*/ 14 w 81"/>
              <a:gd name="T43" fmla="*/ 40 h 71"/>
              <a:gd name="T44" fmla="*/ 10 w 81"/>
              <a:gd name="T45" fmla="*/ 21 h 71"/>
              <a:gd name="T46" fmla="*/ 29 w 81"/>
              <a:gd name="T47" fmla="*/ 0 h 71"/>
              <a:gd name="T48" fmla="*/ 48 w 81"/>
              <a:gd name="T49" fmla="*/ 8 h 71"/>
              <a:gd name="T50" fmla="*/ 56 w 81"/>
              <a:gd name="T51" fmla="*/ 12 h 71"/>
              <a:gd name="T52" fmla="*/ 73 w 81"/>
              <a:gd name="T53" fmla="*/ 26 h 71"/>
              <a:gd name="T54" fmla="*/ 73 w 81"/>
              <a:gd name="T55" fmla="*/ 41 h 71"/>
              <a:gd name="T56" fmla="*/ 65 w 81"/>
              <a:gd name="T57" fmla="*/ 53 h 71"/>
              <a:gd name="T58" fmla="*/ 77 w 81"/>
              <a:gd name="T59" fmla="*/ 59 h 71"/>
              <a:gd name="T60" fmla="*/ 76 w 81"/>
              <a:gd name="T61" fmla="*/ 69 h 71"/>
              <a:gd name="T62" fmla="*/ 66 w 81"/>
              <a:gd name="T63" fmla="*/ 59 h 71"/>
              <a:gd name="T64" fmla="*/ 61 w 81"/>
              <a:gd name="T65" fmla="*/ 50 h 71"/>
              <a:gd name="T66" fmla="*/ 66 w 81"/>
              <a:gd name="T67" fmla="*/ 41 h 71"/>
              <a:gd name="T68" fmla="*/ 67 w 81"/>
              <a:gd name="T69" fmla="*/ 39 h 71"/>
              <a:gd name="T70" fmla="*/ 67 w 81"/>
              <a:gd name="T71" fmla="*/ 31 h 71"/>
              <a:gd name="T72" fmla="*/ 63 w 81"/>
              <a:gd name="T73" fmla="*/ 20 h 71"/>
              <a:gd name="T74" fmla="*/ 59 w 81"/>
              <a:gd name="T75" fmla="*/ 18 h 71"/>
              <a:gd name="T76" fmla="*/ 55 w 81"/>
              <a:gd name="T77" fmla="*/ 17 h 71"/>
              <a:gd name="T78" fmla="*/ 52 w 81"/>
              <a:gd name="T79" fmla="*/ 17 h 71"/>
              <a:gd name="T80" fmla="*/ 48 w 81"/>
              <a:gd name="T81" fmla="*/ 40 h 71"/>
              <a:gd name="T82" fmla="*/ 48 w 81"/>
              <a:gd name="T83" fmla="*/ 40 h 71"/>
              <a:gd name="T84" fmla="*/ 42 w 81"/>
              <a:gd name="T85" fmla="*/ 50 h 71"/>
              <a:gd name="T86" fmla="*/ 43 w 81"/>
              <a:gd name="T87" fmla="*/ 51 h 71"/>
              <a:gd name="T88" fmla="*/ 62 w 81"/>
              <a:gd name="T89"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 h="71">
                <a:moveTo>
                  <a:pt x="62" y="69"/>
                </a:moveTo>
                <a:cubicBezTo>
                  <a:pt x="62" y="70"/>
                  <a:pt x="61" y="71"/>
                  <a:pt x="59" y="71"/>
                </a:cubicBezTo>
                <a:cubicBezTo>
                  <a:pt x="58" y="71"/>
                  <a:pt x="57" y="70"/>
                  <a:pt x="57" y="69"/>
                </a:cubicBezTo>
                <a:cubicBezTo>
                  <a:pt x="57" y="65"/>
                  <a:pt x="55" y="63"/>
                  <a:pt x="53" y="61"/>
                </a:cubicBezTo>
                <a:cubicBezTo>
                  <a:pt x="50" y="58"/>
                  <a:pt x="46" y="57"/>
                  <a:pt x="44" y="57"/>
                </a:cubicBezTo>
                <a:cubicBezTo>
                  <a:pt x="42" y="57"/>
                  <a:pt x="40" y="56"/>
                  <a:pt x="39" y="55"/>
                </a:cubicBezTo>
                <a:cubicBezTo>
                  <a:pt x="39" y="55"/>
                  <a:pt x="39" y="55"/>
                  <a:pt x="39" y="55"/>
                </a:cubicBezTo>
                <a:cubicBezTo>
                  <a:pt x="38" y="53"/>
                  <a:pt x="37" y="52"/>
                  <a:pt x="37" y="50"/>
                </a:cubicBezTo>
                <a:cubicBezTo>
                  <a:pt x="37" y="48"/>
                  <a:pt x="37" y="48"/>
                  <a:pt x="37" y="48"/>
                </a:cubicBezTo>
                <a:cubicBezTo>
                  <a:pt x="37" y="47"/>
                  <a:pt x="38" y="46"/>
                  <a:pt x="38" y="46"/>
                </a:cubicBezTo>
                <a:cubicBezTo>
                  <a:pt x="40" y="45"/>
                  <a:pt x="41" y="42"/>
                  <a:pt x="42" y="40"/>
                </a:cubicBezTo>
                <a:cubicBezTo>
                  <a:pt x="43" y="39"/>
                  <a:pt x="43" y="37"/>
                  <a:pt x="44" y="36"/>
                </a:cubicBezTo>
                <a:cubicBezTo>
                  <a:pt x="44" y="36"/>
                  <a:pt x="44" y="36"/>
                  <a:pt x="44" y="36"/>
                </a:cubicBezTo>
                <a:cubicBezTo>
                  <a:pt x="45" y="36"/>
                  <a:pt x="45" y="36"/>
                  <a:pt x="45" y="36"/>
                </a:cubicBezTo>
                <a:cubicBezTo>
                  <a:pt x="45" y="36"/>
                  <a:pt x="45" y="36"/>
                  <a:pt x="45" y="36"/>
                </a:cubicBezTo>
                <a:cubicBezTo>
                  <a:pt x="45" y="35"/>
                  <a:pt x="46" y="34"/>
                  <a:pt x="47" y="33"/>
                </a:cubicBezTo>
                <a:cubicBezTo>
                  <a:pt x="47" y="32"/>
                  <a:pt x="47" y="31"/>
                  <a:pt x="47" y="30"/>
                </a:cubicBezTo>
                <a:cubicBezTo>
                  <a:pt x="46" y="30"/>
                  <a:pt x="46" y="30"/>
                  <a:pt x="46" y="30"/>
                </a:cubicBezTo>
                <a:cubicBezTo>
                  <a:pt x="46" y="30"/>
                  <a:pt x="46" y="30"/>
                  <a:pt x="46" y="30"/>
                </a:cubicBezTo>
                <a:cubicBezTo>
                  <a:pt x="46" y="29"/>
                  <a:pt x="46" y="28"/>
                  <a:pt x="46" y="27"/>
                </a:cubicBezTo>
                <a:cubicBezTo>
                  <a:pt x="46" y="27"/>
                  <a:pt x="46" y="27"/>
                  <a:pt x="46" y="27"/>
                </a:cubicBezTo>
                <a:cubicBezTo>
                  <a:pt x="46" y="25"/>
                  <a:pt x="47" y="23"/>
                  <a:pt x="47" y="22"/>
                </a:cubicBezTo>
                <a:cubicBezTo>
                  <a:pt x="47" y="20"/>
                  <a:pt x="47" y="19"/>
                  <a:pt x="47" y="18"/>
                </a:cubicBezTo>
                <a:cubicBezTo>
                  <a:pt x="47" y="18"/>
                  <a:pt x="47" y="18"/>
                  <a:pt x="47" y="18"/>
                </a:cubicBezTo>
                <a:cubicBezTo>
                  <a:pt x="47" y="16"/>
                  <a:pt x="46" y="13"/>
                  <a:pt x="44" y="11"/>
                </a:cubicBezTo>
                <a:cubicBezTo>
                  <a:pt x="43" y="10"/>
                  <a:pt x="42" y="9"/>
                  <a:pt x="41" y="10"/>
                </a:cubicBezTo>
                <a:cubicBezTo>
                  <a:pt x="40" y="10"/>
                  <a:pt x="39" y="10"/>
                  <a:pt x="38" y="9"/>
                </a:cubicBezTo>
                <a:cubicBezTo>
                  <a:pt x="37" y="9"/>
                  <a:pt x="37" y="8"/>
                  <a:pt x="36" y="7"/>
                </a:cubicBezTo>
                <a:cubicBezTo>
                  <a:pt x="36" y="7"/>
                  <a:pt x="35" y="6"/>
                  <a:pt x="34" y="6"/>
                </a:cubicBezTo>
                <a:cubicBezTo>
                  <a:pt x="32" y="6"/>
                  <a:pt x="30" y="6"/>
                  <a:pt x="29" y="6"/>
                </a:cubicBezTo>
                <a:cubicBezTo>
                  <a:pt x="26" y="6"/>
                  <a:pt x="23" y="7"/>
                  <a:pt x="21" y="8"/>
                </a:cubicBezTo>
                <a:cubicBezTo>
                  <a:pt x="19" y="9"/>
                  <a:pt x="17" y="11"/>
                  <a:pt x="16" y="14"/>
                </a:cubicBezTo>
                <a:cubicBezTo>
                  <a:pt x="16" y="14"/>
                  <a:pt x="16" y="14"/>
                  <a:pt x="16" y="14"/>
                </a:cubicBezTo>
                <a:cubicBezTo>
                  <a:pt x="16" y="14"/>
                  <a:pt x="16" y="14"/>
                  <a:pt x="16" y="14"/>
                </a:cubicBezTo>
                <a:cubicBezTo>
                  <a:pt x="15" y="16"/>
                  <a:pt x="15" y="19"/>
                  <a:pt x="15" y="21"/>
                </a:cubicBezTo>
                <a:cubicBezTo>
                  <a:pt x="15" y="23"/>
                  <a:pt x="15" y="25"/>
                  <a:pt x="16" y="27"/>
                </a:cubicBezTo>
                <a:cubicBezTo>
                  <a:pt x="16" y="27"/>
                  <a:pt x="16" y="28"/>
                  <a:pt x="16" y="28"/>
                </a:cubicBezTo>
                <a:cubicBezTo>
                  <a:pt x="16" y="29"/>
                  <a:pt x="16" y="29"/>
                  <a:pt x="16" y="30"/>
                </a:cubicBezTo>
                <a:cubicBezTo>
                  <a:pt x="16" y="30"/>
                  <a:pt x="16" y="30"/>
                  <a:pt x="16" y="30"/>
                </a:cubicBezTo>
                <a:cubicBezTo>
                  <a:pt x="16" y="30"/>
                  <a:pt x="16" y="30"/>
                  <a:pt x="16" y="30"/>
                </a:cubicBezTo>
                <a:cubicBezTo>
                  <a:pt x="16" y="30"/>
                  <a:pt x="16" y="30"/>
                  <a:pt x="16" y="30"/>
                </a:cubicBezTo>
                <a:cubicBezTo>
                  <a:pt x="15" y="31"/>
                  <a:pt x="15" y="32"/>
                  <a:pt x="16" y="33"/>
                </a:cubicBezTo>
                <a:cubicBezTo>
                  <a:pt x="16" y="33"/>
                  <a:pt x="16" y="33"/>
                  <a:pt x="16" y="33"/>
                </a:cubicBezTo>
                <a:cubicBezTo>
                  <a:pt x="16" y="34"/>
                  <a:pt x="17" y="35"/>
                  <a:pt x="18" y="36"/>
                </a:cubicBezTo>
                <a:cubicBezTo>
                  <a:pt x="18" y="36"/>
                  <a:pt x="18" y="36"/>
                  <a:pt x="18" y="36"/>
                </a:cubicBezTo>
                <a:cubicBezTo>
                  <a:pt x="18" y="36"/>
                  <a:pt x="18" y="36"/>
                  <a:pt x="18" y="36"/>
                </a:cubicBezTo>
                <a:cubicBezTo>
                  <a:pt x="19" y="37"/>
                  <a:pt x="20" y="39"/>
                  <a:pt x="20" y="40"/>
                </a:cubicBezTo>
                <a:cubicBezTo>
                  <a:pt x="21" y="42"/>
                  <a:pt x="22" y="45"/>
                  <a:pt x="24" y="46"/>
                </a:cubicBezTo>
                <a:cubicBezTo>
                  <a:pt x="25" y="47"/>
                  <a:pt x="26" y="48"/>
                  <a:pt x="26" y="49"/>
                </a:cubicBezTo>
                <a:cubicBezTo>
                  <a:pt x="26" y="49"/>
                  <a:pt x="26" y="49"/>
                  <a:pt x="26" y="49"/>
                </a:cubicBezTo>
                <a:cubicBezTo>
                  <a:pt x="26" y="50"/>
                  <a:pt x="26" y="50"/>
                  <a:pt x="26" y="50"/>
                </a:cubicBezTo>
                <a:cubicBezTo>
                  <a:pt x="26" y="52"/>
                  <a:pt x="25" y="53"/>
                  <a:pt x="23" y="55"/>
                </a:cubicBezTo>
                <a:cubicBezTo>
                  <a:pt x="22" y="56"/>
                  <a:pt x="20" y="57"/>
                  <a:pt x="18" y="57"/>
                </a:cubicBezTo>
                <a:cubicBezTo>
                  <a:pt x="16" y="57"/>
                  <a:pt x="12" y="58"/>
                  <a:pt x="9" y="61"/>
                </a:cubicBezTo>
                <a:cubicBezTo>
                  <a:pt x="7" y="63"/>
                  <a:pt x="6" y="65"/>
                  <a:pt x="6" y="69"/>
                </a:cubicBezTo>
                <a:cubicBezTo>
                  <a:pt x="6" y="70"/>
                  <a:pt x="5" y="71"/>
                  <a:pt x="3" y="71"/>
                </a:cubicBezTo>
                <a:cubicBezTo>
                  <a:pt x="2" y="71"/>
                  <a:pt x="0" y="70"/>
                  <a:pt x="0" y="69"/>
                </a:cubicBezTo>
                <a:cubicBezTo>
                  <a:pt x="0" y="64"/>
                  <a:pt x="3" y="60"/>
                  <a:pt x="5" y="57"/>
                </a:cubicBezTo>
                <a:cubicBezTo>
                  <a:pt x="9" y="53"/>
                  <a:pt x="15" y="52"/>
                  <a:pt x="18" y="51"/>
                </a:cubicBezTo>
                <a:cubicBezTo>
                  <a:pt x="19" y="51"/>
                  <a:pt x="19" y="51"/>
                  <a:pt x="20" y="51"/>
                </a:cubicBezTo>
                <a:cubicBezTo>
                  <a:pt x="20" y="51"/>
                  <a:pt x="20" y="50"/>
                  <a:pt x="20" y="50"/>
                </a:cubicBezTo>
                <a:cubicBezTo>
                  <a:pt x="17" y="48"/>
                  <a:pt x="16" y="45"/>
                  <a:pt x="15" y="42"/>
                </a:cubicBezTo>
                <a:cubicBezTo>
                  <a:pt x="15" y="41"/>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1" y="37"/>
                  <a:pt x="8" y="32"/>
                  <a:pt x="11" y="28"/>
                </a:cubicBezTo>
                <a:cubicBezTo>
                  <a:pt x="10" y="26"/>
                  <a:pt x="10" y="23"/>
                  <a:pt x="10" y="21"/>
                </a:cubicBezTo>
                <a:cubicBezTo>
                  <a:pt x="10" y="18"/>
                  <a:pt x="10" y="15"/>
                  <a:pt x="11" y="12"/>
                </a:cubicBezTo>
                <a:cubicBezTo>
                  <a:pt x="12" y="8"/>
                  <a:pt x="15" y="6"/>
                  <a:pt x="18" y="4"/>
                </a:cubicBezTo>
                <a:cubicBezTo>
                  <a:pt x="21" y="2"/>
                  <a:pt x="24" y="1"/>
                  <a:pt x="29" y="0"/>
                </a:cubicBezTo>
                <a:cubicBezTo>
                  <a:pt x="30" y="0"/>
                  <a:pt x="32" y="0"/>
                  <a:pt x="35" y="1"/>
                </a:cubicBezTo>
                <a:cubicBezTo>
                  <a:pt x="37" y="1"/>
                  <a:pt x="39" y="2"/>
                  <a:pt x="41" y="4"/>
                </a:cubicBezTo>
                <a:cubicBezTo>
                  <a:pt x="43" y="4"/>
                  <a:pt x="46" y="5"/>
                  <a:pt x="48" y="8"/>
                </a:cubicBezTo>
                <a:cubicBezTo>
                  <a:pt x="49" y="9"/>
                  <a:pt x="50" y="10"/>
                  <a:pt x="50" y="11"/>
                </a:cubicBezTo>
                <a:cubicBezTo>
                  <a:pt x="52" y="11"/>
                  <a:pt x="54" y="11"/>
                  <a:pt x="56" y="12"/>
                </a:cubicBezTo>
                <a:cubicBezTo>
                  <a:pt x="56" y="12"/>
                  <a:pt x="56" y="12"/>
                  <a:pt x="56" y="12"/>
                </a:cubicBezTo>
                <a:cubicBezTo>
                  <a:pt x="59" y="12"/>
                  <a:pt x="62" y="13"/>
                  <a:pt x="63" y="15"/>
                </a:cubicBezTo>
                <a:cubicBezTo>
                  <a:pt x="65" y="15"/>
                  <a:pt x="68" y="16"/>
                  <a:pt x="69" y="18"/>
                </a:cubicBezTo>
                <a:cubicBezTo>
                  <a:pt x="71" y="21"/>
                  <a:pt x="73" y="24"/>
                  <a:pt x="73" y="26"/>
                </a:cubicBezTo>
                <a:cubicBezTo>
                  <a:pt x="73" y="28"/>
                  <a:pt x="73" y="30"/>
                  <a:pt x="73" y="32"/>
                </a:cubicBezTo>
                <a:cubicBezTo>
                  <a:pt x="72" y="33"/>
                  <a:pt x="72" y="34"/>
                  <a:pt x="72" y="34"/>
                </a:cubicBezTo>
                <a:cubicBezTo>
                  <a:pt x="73" y="36"/>
                  <a:pt x="73" y="39"/>
                  <a:pt x="73" y="41"/>
                </a:cubicBezTo>
                <a:cubicBezTo>
                  <a:pt x="72" y="43"/>
                  <a:pt x="71" y="44"/>
                  <a:pt x="69" y="45"/>
                </a:cubicBezTo>
                <a:cubicBezTo>
                  <a:pt x="69" y="46"/>
                  <a:pt x="69" y="47"/>
                  <a:pt x="69" y="47"/>
                </a:cubicBezTo>
                <a:cubicBezTo>
                  <a:pt x="68" y="49"/>
                  <a:pt x="67" y="51"/>
                  <a:pt x="65" y="53"/>
                </a:cubicBezTo>
                <a:cubicBezTo>
                  <a:pt x="65" y="53"/>
                  <a:pt x="65" y="54"/>
                  <a:pt x="65" y="54"/>
                </a:cubicBezTo>
                <a:cubicBezTo>
                  <a:pt x="65" y="54"/>
                  <a:pt x="66" y="54"/>
                  <a:pt x="66" y="54"/>
                </a:cubicBezTo>
                <a:cubicBezTo>
                  <a:pt x="69" y="54"/>
                  <a:pt x="74" y="56"/>
                  <a:pt x="77" y="59"/>
                </a:cubicBezTo>
                <a:cubicBezTo>
                  <a:pt x="79" y="61"/>
                  <a:pt x="81" y="64"/>
                  <a:pt x="81" y="69"/>
                </a:cubicBezTo>
                <a:cubicBezTo>
                  <a:pt x="81" y="70"/>
                  <a:pt x="80" y="71"/>
                  <a:pt x="78" y="71"/>
                </a:cubicBezTo>
                <a:cubicBezTo>
                  <a:pt x="77" y="71"/>
                  <a:pt x="76" y="70"/>
                  <a:pt x="76" y="69"/>
                </a:cubicBezTo>
                <a:cubicBezTo>
                  <a:pt x="76" y="66"/>
                  <a:pt x="74" y="64"/>
                  <a:pt x="73" y="63"/>
                </a:cubicBezTo>
                <a:cubicBezTo>
                  <a:pt x="71" y="61"/>
                  <a:pt x="68" y="60"/>
                  <a:pt x="66" y="59"/>
                </a:cubicBezTo>
                <a:cubicBezTo>
                  <a:pt x="66" y="59"/>
                  <a:pt x="66" y="59"/>
                  <a:pt x="66" y="59"/>
                </a:cubicBezTo>
                <a:cubicBezTo>
                  <a:pt x="64" y="59"/>
                  <a:pt x="62" y="58"/>
                  <a:pt x="61" y="57"/>
                </a:cubicBezTo>
                <a:cubicBezTo>
                  <a:pt x="60" y="56"/>
                  <a:pt x="59" y="54"/>
                  <a:pt x="59" y="52"/>
                </a:cubicBezTo>
                <a:cubicBezTo>
                  <a:pt x="59" y="51"/>
                  <a:pt x="60" y="50"/>
                  <a:pt x="61" y="50"/>
                </a:cubicBezTo>
                <a:cubicBezTo>
                  <a:pt x="62" y="49"/>
                  <a:pt x="63" y="47"/>
                  <a:pt x="64" y="45"/>
                </a:cubicBezTo>
                <a:cubicBezTo>
                  <a:pt x="64" y="45"/>
                  <a:pt x="64" y="45"/>
                  <a:pt x="64" y="45"/>
                </a:cubicBezTo>
                <a:cubicBezTo>
                  <a:pt x="64" y="44"/>
                  <a:pt x="65" y="42"/>
                  <a:pt x="66" y="41"/>
                </a:cubicBezTo>
                <a:cubicBezTo>
                  <a:pt x="66" y="41"/>
                  <a:pt x="66" y="41"/>
                  <a:pt x="66" y="41"/>
                </a:cubicBezTo>
                <a:cubicBezTo>
                  <a:pt x="66" y="41"/>
                  <a:pt x="66" y="41"/>
                  <a:pt x="66" y="41"/>
                </a:cubicBezTo>
                <a:cubicBezTo>
                  <a:pt x="66" y="41"/>
                  <a:pt x="67" y="40"/>
                  <a:pt x="67" y="39"/>
                </a:cubicBezTo>
                <a:cubicBezTo>
                  <a:pt x="68" y="38"/>
                  <a:pt x="68" y="38"/>
                  <a:pt x="67" y="37"/>
                </a:cubicBezTo>
                <a:cubicBezTo>
                  <a:pt x="67" y="37"/>
                  <a:pt x="67" y="36"/>
                  <a:pt x="67" y="35"/>
                </a:cubicBezTo>
                <a:cubicBezTo>
                  <a:pt x="67" y="34"/>
                  <a:pt x="67" y="32"/>
                  <a:pt x="67" y="31"/>
                </a:cubicBezTo>
                <a:cubicBezTo>
                  <a:pt x="68" y="30"/>
                  <a:pt x="68" y="28"/>
                  <a:pt x="68" y="27"/>
                </a:cubicBezTo>
                <a:cubicBezTo>
                  <a:pt x="67" y="26"/>
                  <a:pt x="67" y="23"/>
                  <a:pt x="65" y="22"/>
                </a:cubicBezTo>
                <a:cubicBezTo>
                  <a:pt x="64" y="21"/>
                  <a:pt x="64" y="20"/>
                  <a:pt x="63" y="20"/>
                </a:cubicBezTo>
                <a:cubicBezTo>
                  <a:pt x="62" y="21"/>
                  <a:pt x="62" y="20"/>
                  <a:pt x="61" y="20"/>
                </a:cubicBezTo>
                <a:cubicBezTo>
                  <a:pt x="61" y="20"/>
                  <a:pt x="61" y="20"/>
                  <a:pt x="61" y="20"/>
                </a:cubicBezTo>
                <a:cubicBezTo>
                  <a:pt x="60" y="20"/>
                  <a:pt x="59" y="19"/>
                  <a:pt x="59" y="18"/>
                </a:cubicBezTo>
                <a:cubicBezTo>
                  <a:pt x="59" y="18"/>
                  <a:pt x="59" y="18"/>
                  <a:pt x="59" y="18"/>
                </a:cubicBezTo>
                <a:cubicBezTo>
                  <a:pt x="58" y="18"/>
                  <a:pt x="57" y="17"/>
                  <a:pt x="55" y="17"/>
                </a:cubicBezTo>
                <a:cubicBezTo>
                  <a:pt x="55" y="17"/>
                  <a:pt x="55" y="17"/>
                  <a:pt x="55" y="17"/>
                </a:cubicBezTo>
                <a:cubicBezTo>
                  <a:pt x="54" y="17"/>
                  <a:pt x="53" y="17"/>
                  <a:pt x="52" y="17"/>
                </a:cubicBezTo>
                <a:cubicBezTo>
                  <a:pt x="52" y="17"/>
                  <a:pt x="52" y="17"/>
                  <a:pt x="52" y="17"/>
                </a:cubicBezTo>
                <a:cubicBezTo>
                  <a:pt x="52" y="17"/>
                  <a:pt x="52" y="17"/>
                  <a:pt x="52" y="17"/>
                </a:cubicBezTo>
                <a:cubicBezTo>
                  <a:pt x="53" y="19"/>
                  <a:pt x="53" y="21"/>
                  <a:pt x="52" y="23"/>
                </a:cubicBezTo>
                <a:cubicBezTo>
                  <a:pt x="52" y="24"/>
                  <a:pt x="52" y="26"/>
                  <a:pt x="51" y="27"/>
                </a:cubicBezTo>
                <a:cubicBezTo>
                  <a:pt x="54" y="32"/>
                  <a:pt x="51" y="37"/>
                  <a:pt x="48" y="40"/>
                </a:cubicBezTo>
                <a:cubicBezTo>
                  <a:pt x="48" y="40"/>
                  <a:pt x="48" y="40"/>
                  <a:pt x="48" y="40"/>
                </a:cubicBezTo>
                <a:cubicBezTo>
                  <a:pt x="48" y="40"/>
                  <a:pt x="48" y="40"/>
                  <a:pt x="48" y="40"/>
                </a:cubicBezTo>
                <a:cubicBezTo>
                  <a:pt x="48" y="40"/>
                  <a:pt x="48" y="40"/>
                  <a:pt x="48" y="40"/>
                </a:cubicBezTo>
                <a:cubicBezTo>
                  <a:pt x="48" y="40"/>
                  <a:pt x="48" y="40"/>
                  <a:pt x="48" y="40"/>
                </a:cubicBezTo>
                <a:cubicBezTo>
                  <a:pt x="48" y="40"/>
                  <a:pt x="47" y="41"/>
                  <a:pt x="47" y="42"/>
                </a:cubicBezTo>
                <a:cubicBezTo>
                  <a:pt x="46" y="45"/>
                  <a:pt x="45" y="48"/>
                  <a:pt x="42" y="50"/>
                </a:cubicBezTo>
                <a:cubicBezTo>
                  <a:pt x="42" y="50"/>
                  <a:pt x="43" y="50"/>
                  <a:pt x="43" y="51"/>
                </a:cubicBezTo>
                <a:cubicBezTo>
                  <a:pt x="43" y="51"/>
                  <a:pt x="43" y="51"/>
                  <a:pt x="43" y="51"/>
                </a:cubicBezTo>
                <a:cubicBezTo>
                  <a:pt x="43" y="51"/>
                  <a:pt x="43" y="51"/>
                  <a:pt x="43" y="51"/>
                </a:cubicBezTo>
                <a:cubicBezTo>
                  <a:pt x="43" y="51"/>
                  <a:pt x="44" y="51"/>
                  <a:pt x="45" y="51"/>
                </a:cubicBezTo>
                <a:cubicBezTo>
                  <a:pt x="48" y="52"/>
                  <a:pt x="53" y="53"/>
                  <a:pt x="57" y="57"/>
                </a:cubicBezTo>
                <a:cubicBezTo>
                  <a:pt x="60" y="60"/>
                  <a:pt x="62" y="64"/>
                  <a:pt x="62" y="69"/>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4"/>
          <p:cNvSpPr>
            <a:spLocks noEditPoints="1"/>
          </p:cNvSpPr>
          <p:nvPr/>
        </p:nvSpPr>
        <p:spPr bwMode="auto">
          <a:xfrm>
            <a:off x="1738395" y="3199130"/>
            <a:ext cx="466090" cy="545465"/>
          </a:xfrm>
          <a:custGeom>
            <a:avLst/>
            <a:gdLst>
              <a:gd name="T0" fmla="*/ 12 w 60"/>
              <a:gd name="T1" fmla="*/ 42 h 70"/>
              <a:gd name="T2" fmla="*/ 17 w 60"/>
              <a:gd name="T3" fmla="*/ 42 h 70"/>
              <a:gd name="T4" fmla="*/ 14 w 60"/>
              <a:gd name="T5" fmla="*/ 50 h 70"/>
              <a:gd name="T6" fmla="*/ 12 w 60"/>
              <a:gd name="T7" fmla="*/ 53 h 70"/>
              <a:gd name="T8" fmla="*/ 17 w 60"/>
              <a:gd name="T9" fmla="*/ 53 h 70"/>
              <a:gd name="T10" fmla="*/ 14 w 60"/>
              <a:gd name="T11" fmla="*/ 28 h 70"/>
              <a:gd name="T12" fmla="*/ 12 w 60"/>
              <a:gd name="T13" fmla="*/ 31 h 70"/>
              <a:gd name="T14" fmla="*/ 17 w 60"/>
              <a:gd name="T15" fmla="*/ 31 h 70"/>
              <a:gd name="T16" fmla="*/ 57 w 60"/>
              <a:gd name="T17" fmla="*/ 11 h 70"/>
              <a:gd name="T18" fmla="*/ 50 w 60"/>
              <a:gd name="T19" fmla="*/ 11 h 70"/>
              <a:gd name="T20" fmla="*/ 48 w 60"/>
              <a:gd name="T21" fmla="*/ 8 h 70"/>
              <a:gd name="T22" fmla="*/ 37 w 60"/>
              <a:gd name="T23" fmla="*/ 3 h 70"/>
              <a:gd name="T24" fmla="*/ 22 w 60"/>
              <a:gd name="T25" fmla="*/ 3 h 70"/>
              <a:gd name="T26" fmla="*/ 11 w 60"/>
              <a:gd name="T27" fmla="*/ 8 h 70"/>
              <a:gd name="T28" fmla="*/ 10 w 60"/>
              <a:gd name="T29" fmla="*/ 11 h 70"/>
              <a:gd name="T30" fmla="*/ 0 w 60"/>
              <a:gd name="T31" fmla="*/ 14 h 70"/>
              <a:gd name="T32" fmla="*/ 2 w 60"/>
              <a:gd name="T33" fmla="*/ 70 h 70"/>
              <a:gd name="T34" fmla="*/ 60 w 60"/>
              <a:gd name="T35" fmla="*/ 68 h 70"/>
              <a:gd name="T36" fmla="*/ 57 w 60"/>
              <a:gd name="T37" fmla="*/ 11 h 70"/>
              <a:gd name="T38" fmla="*/ 25 w 60"/>
              <a:gd name="T39" fmla="*/ 6 h 70"/>
              <a:gd name="T40" fmla="*/ 35 w 60"/>
              <a:gd name="T41" fmla="*/ 6 h 70"/>
              <a:gd name="T42" fmla="*/ 23 w 60"/>
              <a:gd name="T43" fmla="*/ 8 h 70"/>
              <a:gd name="T44" fmla="*/ 13 w 60"/>
              <a:gd name="T45" fmla="*/ 11 h 70"/>
              <a:gd name="T46" fmla="*/ 47 w 60"/>
              <a:gd name="T47" fmla="*/ 11 h 70"/>
              <a:gd name="T48" fmla="*/ 13 w 60"/>
              <a:gd name="T49" fmla="*/ 16 h 70"/>
              <a:gd name="T50" fmla="*/ 54 w 60"/>
              <a:gd name="T51" fmla="*/ 65 h 70"/>
              <a:gd name="T52" fmla="*/ 5 w 60"/>
              <a:gd name="T53" fmla="*/ 65 h 70"/>
              <a:gd name="T54" fmla="*/ 10 w 60"/>
              <a:gd name="T55" fmla="*/ 17 h 70"/>
              <a:gd name="T56" fmla="*/ 11 w 60"/>
              <a:gd name="T57" fmla="*/ 20 h 70"/>
              <a:gd name="T58" fmla="*/ 50 w 60"/>
              <a:gd name="T59" fmla="*/ 18 h 70"/>
              <a:gd name="T60" fmla="*/ 54 w 60"/>
              <a:gd name="T61" fmla="*/ 17 h 70"/>
              <a:gd name="T62" fmla="*/ 45 w 60"/>
              <a:gd name="T63" fmla="*/ 29 h 70"/>
              <a:gd name="T64" fmla="*/ 22 w 60"/>
              <a:gd name="T65" fmla="*/ 29 h 70"/>
              <a:gd name="T66" fmla="*/ 22 w 60"/>
              <a:gd name="T67" fmla="*/ 32 h 70"/>
              <a:gd name="T68" fmla="*/ 46 w 60"/>
              <a:gd name="T69" fmla="*/ 31 h 70"/>
              <a:gd name="T70" fmla="*/ 45 w 60"/>
              <a:gd name="T71" fmla="*/ 51 h 70"/>
              <a:gd name="T72" fmla="*/ 22 w 60"/>
              <a:gd name="T73" fmla="*/ 51 h 70"/>
              <a:gd name="T74" fmla="*/ 22 w 60"/>
              <a:gd name="T75" fmla="*/ 54 h 70"/>
              <a:gd name="T76" fmla="*/ 46 w 60"/>
              <a:gd name="T77" fmla="*/ 53 h 70"/>
              <a:gd name="T78" fmla="*/ 45 w 60"/>
              <a:gd name="T79" fmla="*/ 40 h 70"/>
              <a:gd name="T80" fmla="*/ 22 w 60"/>
              <a:gd name="T81" fmla="*/ 40 h 70"/>
              <a:gd name="T82" fmla="*/ 22 w 60"/>
              <a:gd name="T83" fmla="*/ 43 h 70"/>
              <a:gd name="T84" fmla="*/ 46 w 60"/>
              <a:gd name="T85"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70">
                <a:moveTo>
                  <a:pt x="14" y="39"/>
                </a:moveTo>
                <a:cubicBezTo>
                  <a:pt x="13" y="39"/>
                  <a:pt x="12" y="40"/>
                  <a:pt x="12" y="42"/>
                </a:cubicBezTo>
                <a:cubicBezTo>
                  <a:pt x="12" y="43"/>
                  <a:pt x="13" y="44"/>
                  <a:pt x="14" y="44"/>
                </a:cubicBezTo>
                <a:cubicBezTo>
                  <a:pt x="16" y="44"/>
                  <a:pt x="17" y="43"/>
                  <a:pt x="17" y="42"/>
                </a:cubicBezTo>
                <a:cubicBezTo>
                  <a:pt x="17" y="40"/>
                  <a:pt x="16" y="39"/>
                  <a:pt x="14" y="39"/>
                </a:cubicBezTo>
                <a:close/>
                <a:moveTo>
                  <a:pt x="14" y="50"/>
                </a:moveTo>
                <a:cubicBezTo>
                  <a:pt x="14" y="50"/>
                  <a:pt x="14" y="50"/>
                  <a:pt x="14" y="50"/>
                </a:cubicBezTo>
                <a:cubicBezTo>
                  <a:pt x="13" y="50"/>
                  <a:pt x="12" y="51"/>
                  <a:pt x="12" y="53"/>
                </a:cubicBezTo>
                <a:cubicBezTo>
                  <a:pt x="12" y="54"/>
                  <a:pt x="13" y="55"/>
                  <a:pt x="14" y="55"/>
                </a:cubicBezTo>
                <a:cubicBezTo>
                  <a:pt x="16" y="55"/>
                  <a:pt x="17" y="54"/>
                  <a:pt x="17" y="53"/>
                </a:cubicBezTo>
                <a:cubicBezTo>
                  <a:pt x="17" y="51"/>
                  <a:pt x="16" y="50"/>
                  <a:pt x="14" y="50"/>
                </a:cubicBezTo>
                <a:close/>
                <a:moveTo>
                  <a:pt x="14" y="28"/>
                </a:moveTo>
                <a:cubicBezTo>
                  <a:pt x="14" y="28"/>
                  <a:pt x="14" y="28"/>
                  <a:pt x="14" y="28"/>
                </a:cubicBezTo>
                <a:cubicBezTo>
                  <a:pt x="13" y="28"/>
                  <a:pt x="12" y="29"/>
                  <a:pt x="12" y="31"/>
                </a:cubicBezTo>
                <a:cubicBezTo>
                  <a:pt x="12" y="32"/>
                  <a:pt x="13" y="33"/>
                  <a:pt x="14" y="33"/>
                </a:cubicBezTo>
                <a:cubicBezTo>
                  <a:pt x="16" y="33"/>
                  <a:pt x="17" y="32"/>
                  <a:pt x="17" y="31"/>
                </a:cubicBezTo>
                <a:cubicBezTo>
                  <a:pt x="17" y="29"/>
                  <a:pt x="16" y="28"/>
                  <a:pt x="14" y="28"/>
                </a:cubicBezTo>
                <a:close/>
                <a:moveTo>
                  <a:pt x="57" y="11"/>
                </a:moveTo>
                <a:cubicBezTo>
                  <a:pt x="57" y="11"/>
                  <a:pt x="57" y="11"/>
                  <a:pt x="57" y="11"/>
                </a:cubicBezTo>
                <a:cubicBezTo>
                  <a:pt x="50" y="11"/>
                  <a:pt x="50" y="11"/>
                  <a:pt x="50" y="11"/>
                </a:cubicBezTo>
                <a:cubicBezTo>
                  <a:pt x="50" y="10"/>
                  <a:pt x="50" y="10"/>
                  <a:pt x="50" y="10"/>
                </a:cubicBezTo>
                <a:cubicBezTo>
                  <a:pt x="50" y="9"/>
                  <a:pt x="49" y="8"/>
                  <a:pt x="48" y="8"/>
                </a:cubicBezTo>
                <a:cubicBezTo>
                  <a:pt x="40" y="8"/>
                  <a:pt x="40" y="8"/>
                  <a:pt x="40" y="8"/>
                </a:cubicBezTo>
                <a:cubicBezTo>
                  <a:pt x="39" y="6"/>
                  <a:pt x="38" y="5"/>
                  <a:pt x="37" y="3"/>
                </a:cubicBezTo>
                <a:cubicBezTo>
                  <a:pt x="35" y="2"/>
                  <a:pt x="32" y="0"/>
                  <a:pt x="30" y="0"/>
                </a:cubicBezTo>
                <a:cubicBezTo>
                  <a:pt x="27" y="0"/>
                  <a:pt x="24" y="2"/>
                  <a:pt x="22" y="3"/>
                </a:cubicBezTo>
                <a:cubicBezTo>
                  <a:pt x="21" y="5"/>
                  <a:pt x="20" y="6"/>
                  <a:pt x="20" y="8"/>
                </a:cubicBezTo>
                <a:cubicBezTo>
                  <a:pt x="11" y="8"/>
                  <a:pt x="11" y="8"/>
                  <a:pt x="11" y="8"/>
                </a:cubicBezTo>
                <a:cubicBezTo>
                  <a:pt x="10" y="8"/>
                  <a:pt x="10" y="9"/>
                  <a:pt x="10" y="10"/>
                </a:cubicBezTo>
                <a:cubicBezTo>
                  <a:pt x="10" y="11"/>
                  <a:pt x="10" y="11"/>
                  <a:pt x="10" y="11"/>
                </a:cubicBezTo>
                <a:cubicBezTo>
                  <a:pt x="2" y="11"/>
                  <a:pt x="2" y="11"/>
                  <a:pt x="2" y="11"/>
                </a:cubicBezTo>
                <a:cubicBezTo>
                  <a:pt x="1" y="11"/>
                  <a:pt x="0" y="12"/>
                  <a:pt x="0" y="14"/>
                </a:cubicBezTo>
                <a:cubicBezTo>
                  <a:pt x="0" y="68"/>
                  <a:pt x="0" y="68"/>
                  <a:pt x="0" y="68"/>
                </a:cubicBezTo>
                <a:cubicBezTo>
                  <a:pt x="0" y="69"/>
                  <a:pt x="1" y="70"/>
                  <a:pt x="2" y="70"/>
                </a:cubicBezTo>
                <a:cubicBezTo>
                  <a:pt x="57" y="70"/>
                  <a:pt x="57" y="70"/>
                  <a:pt x="57" y="70"/>
                </a:cubicBezTo>
                <a:cubicBezTo>
                  <a:pt x="58" y="70"/>
                  <a:pt x="60" y="69"/>
                  <a:pt x="60" y="68"/>
                </a:cubicBezTo>
                <a:cubicBezTo>
                  <a:pt x="60" y="14"/>
                  <a:pt x="60" y="14"/>
                  <a:pt x="60" y="14"/>
                </a:cubicBezTo>
                <a:cubicBezTo>
                  <a:pt x="60" y="12"/>
                  <a:pt x="58" y="11"/>
                  <a:pt x="57" y="11"/>
                </a:cubicBezTo>
                <a:close/>
                <a:moveTo>
                  <a:pt x="25" y="6"/>
                </a:moveTo>
                <a:cubicBezTo>
                  <a:pt x="25" y="6"/>
                  <a:pt x="25" y="6"/>
                  <a:pt x="25" y="6"/>
                </a:cubicBezTo>
                <a:cubicBezTo>
                  <a:pt x="26" y="4"/>
                  <a:pt x="28" y="4"/>
                  <a:pt x="30" y="4"/>
                </a:cubicBezTo>
                <a:cubicBezTo>
                  <a:pt x="32" y="4"/>
                  <a:pt x="33" y="4"/>
                  <a:pt x="35" y="6"/>
                </a:cubicBezTo>
                <a:cubicBezTo>
                  <a:pt x="35" y="6"/>
                  <a:pt x="36" y="7"/>
                  <a:pt x="36" y="8"/>
                </a:cubicBezTo>
                <a:cubicBezTo>
                  <a:pt x="23" y="8"/>
                  <a:pt x="23" y="8"/>
                  <a:pt x="23" y="8"/>
                </a:cubicBezTo>
                <a:cubicBezTo>
                  <a:pt x="23" y="7"/>
                  <a:pt x="24" y="6"/>
                  <a:pt x="25" y="6"/>
                </a:cubicBezTo>
                <a:close/>
                <a:moveTo>
                  <a:pt x="13" y="11"/>
                </a:moveTo>
                <a:cubicBezTo>
                  <a:pt x="13" y="11"/>
                  <a:pt x="13" y="11"/>
                  <a:pt x="13" y="11"/>
                </a:cubicBezTo>
                <a:cubicBezTo>
                  <a:pt x="47" y="11"/>
                  <a:pt x="47" y="11"/>
                  <a:pt x="47" y="11"/>
                </a:cubicBezTo>
                <a:cubicBezTo>
                  <a:pt x="47" y="16"/>
                  <a:pt x="47" y="16"/>
                  <a:pt x="47" y="16"/>
                </a:cubicBezTo>
                <a:cubicBezTo>
                  <a:pt x="13" y="16"/>
                  <a:pt x="13" y="16"/>
                  <a:pt x="13" y="16"/>
                </a:cubicBezTo>
                <a:cubicBezTo>
                  <a:pt x="13" y="11"/>
                  <a:pt x="13" y="11"/>
                  <a:pt x="13" y="11"/>
                </a:cubicBezTo>
                <a:close/>
                <a:moveTo>
                  <a:pt x="54" y="65"/>
                </a:moveTo>
                <a:cubicBezTo>
                  <a:pt x="54" y="65"/>
                  <a:pt x="54" y="65"/>
                  <a:pt x="54" y="65"/>
                </a:cubicBezTo>
                <a:cubicBezTo>
                  <a:pt x="5" y="65"/>
                  <a:pt x="5" y="65"/>
                  <a:pt x="5" y="65"/>
                </a:cubicBezTo>
                <a:cubicBezTo>
                  <a:pt x="5" y="17"/>
                  <a:pt x="5" y="17"/>
                  <a:pt x="5" y="17"/>
                </a:cubicBezTo>
                <a:cubicBezTo>
                  <a:pt x="10" y="17"/>
                  <a:pt x="10" y="17"/>
                  <a:pt x="10" y="17"/>
                </a:cubicBezTo>
                <a:cubicBezTo>
                  <a:pt x="10" y="18"/>
                  <a:pt x="10" y="18"/>
                  <a:pt x="10" y="18"/>
                </a:cubicBezTo>
                <a:cubicBezTo>
                  <a:pt x="10" y="19"/>
                  <a:pt x="10" y="20"/>
                  <a:pt x="11" y="20"/>
                </a:cubicBezTo>
                <a:cubicBezTo>
                  <a:pt x="48" y="20"/>
                  <a:pt x="48" y="20"/>
                  <a:pt x="48" y="20"/>
                </a:cubicBezTo>
                <a:cubicBezTo>
                  <a:pt x="49" y="20"/>
                  <a:pt x="50" y="19"/>
                  <a:pt x="50" y="18"/>
                </a:cubicBezTo>
                <a:cubicBezTo>
                  <a:pt x="50" y="17"/>
                  <a:pt x="50" y="17"/>
                  <a:pt x="50" y="17"/>
                </a:cubicBezTo>
                <a:cubicBezTo>
                  <a:pt x="54" y="17"/>
                  <a:pt x="54" y="17"/>
                  <a:pt x="54" y="17"/>
                </a:cubicBezTo>
                <a:cubicBezTo>
                  <a:pt x="54" y="65"/>
                  <a:pt x="54" y="65"/>
                  <a:pt x="54" y="65"/>
                </a:cubicBezTo>
                <a:close/>
                <a:moveTo>
                  <a:pt x="45" y="29"/>
                </a:moveTo>
                <a:cubicBezTo>
                  <a:pt x="45" y="29"/>
                  <a:pt x="45" y="29"/>
                  <a:pt x="45" y="29"/>
                </a:cubicBezTo>
                <a:cubicBezTo>
                  <a:pt x="22" y="29"/>
                  <a:pt x="22" y="29"/>
                  <a:pt x="22" y="29"/>
                </a:cubicBezTo>
                <a:cubicBezTo>
                  <a:pt x="21" y="29"/>
                  <a:pt x="20" y="30"/>
                  <a:pt x="20" y="31"/>
                </a:cubicBezTo>
                <a:cubicBezTo>
                  <a:pt x="20" y="31"/>
                  <a:pt x="21" y="32"/>
                  <a:pt x="22" y="32"/>
                </a:cubicBezTo>
                <a:cubicBezTo>
                  <a:pt x="45" y="32"/>
                  <a:pt x="45" y="32"/>
                  <a:pt x="45" y="32"/>
                </a:cubicBezTo>
                <a:cubicBezTo>
                  <a:pt x="46" y="32"/>
                  <a:pt x="46" y="31"/>
                  <a:pt x="46" y="31"/>
                </a:cubicBezTo>
                <a:cubicBezTo>
                  <a:pt x="46" y="30"/>
                  <a:pt x="46" y="29"/>
                  <a:pt x="45" y="29"/>
                </a:cubicBezTo>
                <a:close/>
                <a:moveTo>
                  <a:pt x="45" y="51"/>
                </a:moveTo>
                <a:cubicBezTo>
                  <a:pt x="45" y="51"/>
                  <a:pt x="45" y="51"/>
                  <a:pt x="45" y="51"/>
                </a:cubicBezTo>
                <a:cubicBezTo>
                  <a:pt x="22" y="51"/>
                  <a:pt x="22" y="51"/>
                  <a:pt x="22" y="51"/>
                </a:cubicBezTo>
                <a:cubicBezTo>
                  <a:pt x="21" y="51"/>
                  <a:pt x="20" y="52"/>
                  <a:pt x="20" y="53"/>
                </a:cubicBezTo>
                <a:cubicBezTo>
                  <a:pt x="20" y="54"/>
                  <a:pt x="21" y="54"/>
                  <a:pt x="22" y="54"/>
                </a:cubicBezTo>
                <a:cubicBezTo>
                  <a:pt x="45" y="54"/>
                  <a:pt x="45" y="54"/>
                  <a:pt x="45" y="54"/>
                </a:cubicBezTo>
                <a:cubicBezTo>
                  <a:pt x="46" y="54"/>
                  <a:pt x="46" y="54"/>
                  <a:pt x="46" y="53"/>
                </a:cubicBezTo>
                <a:cubicBezTo>
                  <a:pt x="46" y="52"/>
                  <a:pt x="46" y="51"/>
                  <a:pt x="45" y="51"/>
                </a:cubicBezTo>
                <a:close/>
                <a:moveTo>
                  <a:pt x="45" y="40"/>
                </a:moveTo>
                <a:cubicBezTo>
                  <a:pt x="45" y="40"/>
                  <a:pt x="45" y="40"/>
                  <a:pt x="45" y="40"/>
                </a:cubicBezTo>
                <a:cubicBezTo>
                  <a:pt x="22" y="40"/>
                  <a:pt x="22" y="40"/>
                  <a:pt x="22" y="40"/>
                </a:cubicBezTo>
                <a:cubicBezTo>
                  <a:pt x="21" y="40"/>
                  <a:pt x="20" y="41"/>
                  <a:pt x="20" y="42"/>
                </a:cubicBezTo>
                <a:cubicBezTo>
                  <a:pt x="20" y="43"/>
                  <a:pt x="21" y="43"/>
                  <a:pt x="22" y="43"/>
                </a:cubicBezTo>
                <a:cubicBezTo>
                  <a:pt x="45" y="43"/>
                  <a:pt x="45" y="43"/>
                  <a:pt x="45" y="43"/>
                </a:cubicBezTo>
                <a:cubicBezTo>
                  <a:pt x="46" y="43"/>
                  <a:pt x="46" y="43"/>
                  <a:pt x="46" y="42"/>
                </a:cubicBezTo>
                <a:cubicBezTo>
                  <a:pt x="46" y="41"/>
                  <a:pt x="46" y="40"/>
                  <a:pt x="45" y="40"/>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8" name="Freeform 18"/>
          <p:cNvSpPr>
            <a:spLocks noEditPoints="1"/>
          </p:cNvSpPr>
          <p:nvPr/>
        </p:nvSpPr>
        <p:spPr bwMode="auto">
          <a:xfrm>
            <a:off x="9308865" y="3260725"/>
            <a:ext cx="483235" cy="486410"/>
          </a:xfrm>
          <a:custGeom>
            <a:avLst/>
            <a:gdLst>
              <a:gd name="T0" fmla="*/ 62 w 69"/>
              <a:gd name="T1" fmla="*/ 20 h 69"/>
              <a:gd name="T2" fmla="*/ 62 w 69"/>
              <a:gd name="T3" fmla="*/ 29 h 69"/>
              <a:gd name="T4" fmla="*/ 62 w 69"/>
              <a:gd name="T5" fmla="*/ 41 h 69"/>
              <a:gd name="T6" fmla="*/ 50 w 69"/>
              <a:gd name="T7" fmla="*/ 59 h 69"/>
              <a:gd name="T8" fmla="*/ 40 w 69"/>
              <a:gd name="T9" fmla="*/ 63 h 69"/>
              <a:gd name="T10" fmla="*/ 28 w 69"/>
              <a:gd name="T11" fmla="*/ 63 h 69"/>
              <a:gd name="T12" fmla="*/ 5 w 69"/>
              <a:gd name="T13" fmla="*/ 35 h 69"/>
              <a:gd name="T14" fmla="*/ 28 w 69"/>
              <a:gd name="T15" fmla="*/ 7 h 69"/>
              <a:gd name="T16" fmla="*/ 40 w 69"/>
              <a:gd name="T17" fmla="*/ 7 h 69"/>
              <a:gd name="T18" fmla="*/ 49 w 69"/>
              <a:gd name="T19" fmla="*/ 7 h 69"/>
              <a:gd name="T20" fmla="*/ 41 w 69"/>
              <a:gd name="T21" fmla="*/ 2 h 69"/>
              <a:gd name="T22" fmla="*/ 27 w 69"/>
              <a:gd name="T23" fmla="*/ 2 h 69"/>
              <a:gd name="T24" fmla="*/ 15 w 69"/>
              <a:gd name="T25" fmla="*/ 7 h 69"/>
              <a:gd name="T26" fmla="*/ 1 w 69"/>
              <a:gd name="T27" fmla="*/ 42 h 69"/>
              <a:gd name="T28" fmla="*/ 41 w 69"/>
              <a:gd name="T29" fmla="*/ 69 h 69"/>
              <a:gd name="T30" fmla="*/ 53 w 69"/>
              <a:gd name="T31" fmla="*/ 63 h 69"/>
              <a:gd name="T32" fmla="*/ 68 w 69"/>
              <a:gd name="T33" fmla="*/ 42 h 69"/>
              <a:gd name="T34" fmla="*/ 68 w 69"/>
              <a:gd name="T35" fmla="*/ 28 h 69"/>
              <a:gd name="T36" fmla="*/ 47 w 69"/>
              <a:gd name="T37" fmla="*/ 13 h 69"/>
              <a:gd name="T38" fmla="*/ 46 w 69"/>
              <a:gd name="T39" fmla="*/ 14 h 69"/>
              <a:gd name="T40" fmla="*/ 42 w 69"/>
              <a:gd name="T41" fmla="*/ 25 h 69"/>
              <a:gd name="T42" fmla="*/ 21 w 69"/>
              <a:gd name="T43" fmla="*/ 35 h 69"/>
              <a:gd name="T44" fmla="*/ 47 w 69"/>
              <a:gd name="T45" fmla="*/ 35 h 69"/>
              <a:gd name="T46" fmla="*/ 48 w 69"/>
              <a:gd name="T47" fmla="*/ 23 h 69"/>
              <a:gd name="T48" fmla="*/ 56 w 69"/>
              <a:gd name="T49" fmla="*/ 22 h 69"/>
              <a:gd name="T50" fmla="*/ 68 w 69"/>
              <a:gd name="T51" fmla="*/ 10 h 69"/>
              <a:gd name="T52" fmla="*/ 67 w 69"/>
              <a:gd name="T53" fmla="*/ 8 h 69"/>
              <a:gd name="T54" fmla="*/ 62 w 69"/>
              <a:gd name="T55" fmla="*/ 2 h 69"/>
              <a:gd name="T56" fmla="*/ 59 w 69"/>
              <a:gd name="T57" fmla="*/ 1 h 69"/>
              <a:gd name="T58" fmla="*/ 47 w 69"/>
              <a:gd name="T59" fmla="*/ 13 h 69"/>
              <a:gd name="T60" fmla="*/ 34 w 69"/>
              <a:gd name="T61" fmla="*/ 45 h 69"/>
              <a:gd name="T62" fmla="*/ 34 w 69"/>
              <a:gd name="T63" fmla="*/ 25 h 69"/>
              <a:gd name="T64" fmla="*/ 34 w 69"/>
              <a:gd name="T65" fmla="*/ 32 h 69"/>
              <a:gd name="T66" fmla="*/ 31 w 69"/>
              <a:gd name="T67" fmla="*/ 35 h 69"/>
              <a:gd name="T68" fmla="*/ 37 w 69"/>
              <a:gd name="T69" fmla="*/ 35 h 69"/>
              <a:gd name="T70" fmla="*/ 42 w 69"/>
              <a:gd name="T71" fmla="*/ 29 h 69"/>
              <a:gd name="T72" fmla="*/ 34 w 69"/>
              <a:gd name="T73" fmla="*/ 45 h 69"/>
              <a:gd name="T74" fmla="*/ 61 w 69"/>
              <a:gd name="T75" fmla="*/ 11 h 69"/>
              <a:gd name="T76" fmla="*/ 54 w 69"/>
              <a:gd name="T77" fmla="*/ 20 h 69"/>
              <a:gd name="T78" fmla="*/ 61 w 69"/>
              <a:gd name="T79" fmla="*/ 11 h 69"/>
              <a:gd name="T80" fmla="*/ 49 w 69"/>
              <a:gd name="T81" fmla="*/ 15 h 69"/>
              <a:gd name="T82" fmla="*/ 58 w 69"/>
              <a:gd name="T83" fmla="*/ 9 h 69"/>
              <a:gd name="T84" fmla="*/ 49 w 69"/>
              <a:gd name="T85" fmla="*/ 15 h 69"/>
              <a:gd name="T86" fmla="*/ 30 w 69"/>
              <a:gd name="T87" fmla="*/ 16 h 69"/>
              <a:gd name="T88" fmla="*/ 38 w 69"/>
              <a:gd name="T89" fmla="*/ 16 h 69"/>
              <a:gd name="T90" fmla="*/ 44 w 69"/>
              <a:gd name="T91" fmla="*/ 16 h 69"/>
              <a:gd name="T92" fmla="*/ 39 w 69"/>
              <a:gd name="T93" fmla="*/ 13 h 69"/>
              <a:gd name="T94" fmla="*/ 30 w 69"/>
              <a:gd name="T95" fmla="*/ 13 h 69"/>
              <a:gd name="T96" fmla="*/ 12 w 69"/>
              <a:gd name="T97" fmla="*/ 40 h 69"/>
              <a:gd name="T98" fmla="*/ 34 w 69"/>
              <a:gd name="T99" fmla="*/ 58 h 69"/>
              <a:gd name="T100" fmla="*/ 43 w 69"/>
              <a:gd name="T101" fmla="*/ 56 h 69"/>
              <a:gd name="T102" fmla="*/ 57 w 69"/>
              <a:gd name="T103" fmla="*/ 35 h 69"/>
              <a:gd name="T104" fmla="*/ 55 w 69"/>
              <a:gd name="T105" fmla="*/ 26 h 69"/>
              <a:gd name="T106" fmla="*/ 52 w 69"/>
              <a:gd name="T107" fmla="*/ 27 h 69"/>
              <a:gd name="T108" fmla="*/ 54 w 69"/>
              <a:gd name="T109" fmla="*/ 35 h 69"/>
              <a:gd name="T110" fmla="*/ 30 w 69"/>
              <a:gd name="T111" fmla="*/ 54 h 69"/>
              <a:gd name="T112" fmla="*/ 14 w 69"/>
              <a:gd name="T113" fmla="*/ 35 h 69"/>
              <a:gd name="T114" fmla="*/ 30 w 69"/>
              <a:gd name="T115"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 h="69">
                <a:moveTo>
                  <a:pt x="66" y="22"/>
                </a:moveTo>
                <a:cubicBezTo>
                  <a:pt x="65" y="20"/>
                  <a:pt x="63" y="20"/>
                  <a:pt x="62" y="20"/>
                </a:cubicBezTo>
                <a:cubicBezTo>
                  <a:pt x="61" y="21"/>
                  <a:pt x="60" y="22"/>
                  <a:pt x="61" y="24"/>
                </a:cubicBezTo>
                <a:cubicBezTo>
                  <a:pt x="61" y="26"/>
                  <a:pt x="62" y="27"/>
                  <a:pt x="62" y="29"/>
                </a:cubicBezTo>
                <a:cubicBezTo>
                  <a:pt x="63" y="31"/>
                  <a:pt x="63" y="33"/>
                  <a:pt x="63" y="35"/>
                </a:cubicBezTo>
                <a:cubicBezTo>
                  <a:pt x="63" y="37"/>
                  <a:pt x="63" y="39"/>
                  <a:pt x="62" y="41"/>
                </a:cubicBezTo>
                <a:cubicBezTo>
                  <a:pt x="62" y="43"/>
                  <a:pt x="61" y="45"/>
                  <a:pt x="61" y="46"/>
                </a:cubicBezTo>
                <a:cubicBezTo>
                  <a:pt x="59" y="51"/>
                  <a:pt x="55" y="56"/>
                  <a:pt x="50" y="59"/>
                </a:cubicBezTo>
                <a:cubicBezTo>
                  <a:pt x="49" y="60"/>
                  <a:pt x="47" y="61"/>
                  <a:pt x="45" y="62"/>
                </a:cubicBezTo>
                <a:cubicBezTo>
                  <a:pt x="44" y="62"/>
                  <a:pt x="42" y="63"/>
                  <a:pt x="40" y="63"/>
                </a:cubicBezTo>
                <a:cubicBezTo>
                  <a:pt x="38" y="64"/>
                  <a:pt x="36" y="64"/>
                  <a:pt x="34" y="64"/>
                </a:cubicBezTo>
                <a:cubicBezTo>
                  <a:pt x="32" y="64"/>
                  <a:pt x="30" y="64"/>
                  <a:pt x="28" y="63"/>
                </a:cubicBezTo>
                <a:cubicBezTo>
                  <a:pt x="17" y="61"/>
                  <a:pt x="8" y="52"/>
                  <a:pt x="6" y="41"/>
                </a:cubicBezTo>
                <a:cubicBezTo>
                  <a:pt x="5" y="39"/>
                  <a:pt x="5" y="37"/>
                  <a:pt x="5" y="35"/>
                </a:cubicBezTo>
                <a:cubicBezTo>
                  <a:pt x="5" y="24"/>
                  <a:pt x="12" y="13"/>
                  <a:pt x="23" y="8"/>
                </a:cubicBezTo>
                <a:cubicBezTo>
                  <a:pt x="25" y="8"/>
                  <a:pt x="26" y="7"/>
                  <a:pt x="28" y="7"/>
                </a:cubicBezTo>
                <a:cubicBezTo>
                  <a:pt x="30" y="6"/>
                  <a:pt x="32" y="6"/>
                  <a:pt x="34" y="6"/>
                </a:cubicBezTo>
                <a:cubicBezTo>
                  <a:pt x="36" y="6"/>
                  <a:pt x="38" y="6"/>
                  <a:pt x="40" y="7"/>
                </a:cubicBezTo>
                <a:cubicBezTo>
                  <a:pt x="42" y="7"/>
                  <a:pt x="44" y="8"/>
                  <a:pt x="45" y="8"/>
                </a:cubicBezTo>
                <a:cubicBezTo>
                  <a:pt x="47" y="9"/>
                  <a:pt x="48" y="8"/>
                  <a:pt x="49" y="7"/>
                </a:cubicBezTo>
                <a:cubicBezTo>
                  <a:pt x="49" y="6"/>
                  <a:pt x="49" y="4"/>
                  <a:pt x="47" y="4"/>
                </a:cubicBezTo>
                <a:cubicBezTo>
                  <a:pt x="45" y="3"/>
                  <a:pt x="43" y="2"/>
                  <a:pt x="41" y="2"/>
                </a:cubicBezTo>
                <a:cubicBezTo>
                  <a:pt x="39" y="1"/>
                  <a:pt x="36" y="1"/>
                  <a:pt x="34" y="1"/>
                </a:cubicBezTo>
                <a:cubicBezTo>
                  <a:pt x="32" y="1"/>
                  <a:pt x="29" y="1"/>
                  <a:pt x="27" y="2"/>
                </a:cubicBezTo>
                <a:cubicBezTo>
                  <a:pt x="25" y="2"/>
                  <a:pt x="23" y="3"/>
                  <a:pt x="21" y="4"/>
                </a:cubicBezTo>
                <a:cubicBezTo>
                  <a:pt x="19" y="4"/>
                  <a:pt x="17" y="5"/>
                  <a:pt x="15" y="7"/>
                </a:cubicBezTo>
                <a:cubicBezTo>
                  <a:pt x="6" y="13"/>
                  <a:pt x="0" y="24"/>
                  <a:pt x="0" y="35"/>
                </a:cubicBezTo>
                <a:cubicBezTo>
                  <a:pt x="0" y="37"/>
                  <a:pt x="0" y="40"/>
                  <a:pt x="1" y="42"/>
                </a:cubicBezTo>
                <a:cubicBezTo>
                  <a:pt x="4" y="58"/>
                  <a:pt x="18" y="69"/>
                  <a:pt x="34" y="69"/>
                </a:cubicBezTo>
                <a:cubicBezTo>
                  <a:pt x="36" y="69"/>
                  <a:pt x="39" y="69"/>
                  <a:pt x="41" y="69"/>
                </a:cubicBezTo>
                <a:cubicBezTo>
                  <a:pt x="43" y="68"/>
                  <a:pt x="45" y="67"/>
                  <a:pt x="47" y="67"/>
                </a:cubicBezTo>
                <a:cubicBezTo>
                  <a:pt x="49" y="66"/>
                  <a:pt x="51" y="65"/>
                  <a:pt x="53" y="63"/>
                </a:cubicBezTo>
                <a:cubicBezTo>
                  <a:pt x="59" y="60"/>
                  <a:pt x="63" y="54"/>
                  <a:pt x="66" y="48"/>
                </a:cubicBezTo>
                <a:cubicBezTo>
                  <a:pt x="66" y="46"/>
                  <a:pt x="67" y="44"/>
                  <a:pt x="68" y="42"/>
                </a:cubicBezTo>
                <a:cubicBezTo>
                  <a:pt x="68" y="40"/>
                  <a:pt x="68" y="37"/>
                  <a:pt x="68" y="35"/>
                </a:cubicBezTo>
                <a:cubicBezTo>
                  <a:pt x="68" y="33"/>
                  <a:pt x="68" y="30"/>
                  <a:pt x="68" y="28"/>
                </a:cubicBezTo>
                <a:cubicBezTo>
                  <a:pt x="67" y="26"/>
                  <a:pt x="66" y="24"/>
                  <a:pt x="66" y="22"/>
                </a:cubicBezTo>
                <a:close/>
                <a:moveTo>
                  <a:pt x="47" y="13"/>
                </a:moveTo>
                <a:cubicBezTo>
                  <a:pt x="47" y="13"/>
                  <a:pt x="47" y="13"/>
                  <a:pt x="47" y="13"/>
                </a:cubicBezTo>
                <a:cubicBezTo>
                  <a:pt x="46" y="13"/>
                  <a:pt x="46" y="14"/>
                  <a:pt x="46" y="14"/>
                </a:cubicBezTo>
                <a:cubicBezTo>
                  <a:pt x="46" y="21"/>
                  <a:pt x="46" y="21"/>
                  <a:pt x="46" y="21"/>
                </a:cubicBezTo>
                <a:cubicBezTo>
                  <a:pt x="42" y="25"/>
                  <a:pt x="42" y="25"/>
                  <a:pt x="42" y="25"/>
                </a:cubicBezTo>
                <a:cubicBezTo>
                  <a:pt x="40" y="23"/>
                  <a:pt x="37" y="22"/>
                  <a:pt x="34" y="22"/>
                </a:cubicBezTo>
                <a:cubicBezTo>
                  <a:pt x="27" y="22"/>
                  <a:pt x="21" y="28"/>
                  <a:pt x="21" y="35"/>
                </a:cubicBezTo>
                <a:cubicBezTo>
                  <a:pt x="21" y="42"/>
                  <a:pt x="27" y="48"/>
                  <a:pt x="34" y="48"/>
                </a:cubicBezTo>
                <a:cubicBezTo>
                  <a:pt x="41" y="48"/>
                  <a:pt x="47" y="42"/>
                  <a:pt x="47" y="35"/>
                </a:cubicBezTo>
                <a:cubicBezTo>
                  <a:pt x="47" y="32"/>
                  <a:pt x="46" y="29"/>
                  <a:pt x="44" y="27"/>
                </a:cubicBezTo>
                <a:cubicBezTo>
                  <a:pt x="48" y="23"/>
                  <a:pt x="48" y="23"/>
                  <a:pt x="48" y="23"/>
                </a:cubicBezTo>
                <a:cubicBezTo>
                  <a:pt x="55" y="23"/>
                  <a:pt x="55" y="23"/>
                  <a:pt x="55" y="23"/>
                </a:cubicBezTo>
                <a:cubicBezTo>
                  <a:pt x="55" y="23"/>
                  <a:pt x="56" y="23"/>
                  <a:pt x="56" y="22"/>
                </a:cubicBezTo>
                <a:cubicBezTo>
                  <a:pt x="56" y="22"/>
                  <a:pt x="56" y="22"/>
                  <a:pt x="56" y="22"/>
                </a:cubicBezTo>
                <a:cubicBezTo>
                  <a:pt x="68" y="10"/>
                  <a:pt x="68" y="10"/>
                  <a:pt x="68" y="10"/>
                </a:cubicBezTo>
                <a:cubicBezTo>
                  <a:pt x="69" y="10"/>
                  <a:pt x="69" y="9"/>
                  <a:pt x="68" y="8"/>
                </a:cubicBezTo>
                <a:cubicBezTo>
                  <a:pt x="68" y="8"/>
                  <a:pt x="67" y="8"/>
                  <a:pt x="67" y="8"/>
                </a:cubicBezTo>
                <a:cubicBezTo>
                  <a:pt x="61" y="8"/>
                  <a:pt x="61" y="8"/>
                  <a:pt x="61" y="8"/>
                </a:cubicBezTo>
                <a:cubicBezTo>
                  <a:pt x="62" y="2"/>
                  <a:pt x="62" y="2"/>
                  <a:pt x="62" y="2"/>
                </a:cubicBezTo>
                <a:cubicBezTo>
                  <a:pt x="62" y="2"/>
                  <a:pt x="61" y="1"/>
                  <a:pt x="61" y="1"/>
                </a:cubicBezTo>
                <a:cubicBezTo>
                  <a:pt x="60" y="0"/>
                  <a:pt x="59" y="0"/>
                  <a:pt x="59" y="1"/>
                </a:cubicBezTo>
                <a:cubicBezTo>
                  <a:pt x="47" y="13"/>
                  <a:pt x="47" y="13"/>
                  <a:pt x="47" y="13"/>
                </a:cubicBezTo>
                <a:cubicBezTo>
                  <a:pt x="47" y="13"/>
                  <a:pt x="47" y="13"/>
                  <a:pt x="47" y="13"/>
                </a:cubicBezTo>
                <a:close/>
                <a:moveTo>
                  <a:pt x="34" y="45"/>
                </a:moveTo>
                <a:cubicBezTo>
                  <a:pt x="34" y="45"/>
                  <a:pt x="34" y="45"/>
                  <a:pt x="34" y="45"/>
                </a:cubicBezTo>
                <a:cubicBezTo>
                  <a:pt x="29" y="45"/>
                  <a:pt x="24" y="40"/>
                  <a:pt x="24" y="35"/>
                </a:cubicBezTo>
                <a:cubicBezTo>
                  <a:pt x="24" y="30"/>
                  <a:pt x="29" y="25"/>
                  <a:pt x="34" y="25"/>
                </a:cubicBezTo>
                <a:cubicBezTo>
                  <a:pt x="36" y="25"/>
                  <a:pt x="38" y="26"/>
                  <a:pt x="40" y="27"/>
                </a:cubicBezTo>
                <a:cubicBezTo>
                  <a:pt x="34" y="32"/>
                  <a:pt x="34" y="32"/>
                  <a:pt x="34" y="32"/>
                </a:cubicBezTo>
                <a:cubicBezTo>
                  <a:pt x="34" y="32"/>
                  <a:pt x="34" y="32"/>
                  <a:pt x="34" y="32"/>
                </a:cubicBezTo>
                <a:cubicBezTo>
                  <a:pt x="33" y="32"/>
                  <a:pt x="31" y="34"/>
                  <a:pt x="31" y="35"/>
                </a:cubicBezTo>
                <a:cubicBezTo>
                  <a:pt x="31" y="37"/>
                  <a:pt x="33" y="38"/>
                  <a:pt x="34" y="38"/>
                </a:cubicBezTo>
                <a:cubicBezTo>
                  <a:pt x="36" y="38"/>
                  <a:pt x="37" y="37"/>
                  <a:pt x="37" y="35"/>
                </a:cubicBezTo>
                <a:cubicBezTo>
                  <a:pt x="37" y="35"/>
                  <a:pt x="37" y="35"/>
                  <a:pt x="37" y="35"/>
                </a:cubicBezTo>
                <a:cubicBezTo>
                  <a:pt x="42" y="29"/>
                  <a:pt x="42" y="29"/>
                  <a:pt x="42" y="29"/>
                </a:cubicBezTo>
                <a:cubicBezTo>
                  <a:pt x="43" y="31"/>
                  <a:pt x="44" y="33"/>
                  <a:pt x="44" y="35"/>
                </a:cubicBezTo>
                <a:cubicBezTo>
                  <a:pt x="44" y="40"/>
                  <a:pt x="39" y="45"/>
                  <a:pt x="34" y="45"/>
                </a:cubicBezTo>
                <a:close/>
                <a:moveTo>
                  <a:pt x="61" y="11"/>
                </a:moveTo>
                <a:cubicBezTo>
                  <a:pt x="61" y="11"/>
                  <a:pt x="61" y="11"/>
                  <a:pt x="61" y="11"/>
                </a:cubicBezTo>
                <a:cubicBezTo>
                  <a:pt x="63" y="11"/>
                  <a:pt x="63" y="11"/>
                  <a:pt x="63" y="11"/>
                </a:cubicBezTo>
                <a:cubicBezTo>
                  <a:pt x="54" y="20"/>
                  <a:pt x="54" y="20"/>
                  <a:pt x="54" y="20"/>
                </a:cubicBezTo>
                <a:cubicBezTo>
                  <a:pt x="52" y="20"/>
                  <a:pt x="52" y="20"/>
                  <a:pt x="52" y="20"/>
                </a:cubicBezTo>
                <a:cubicBezTo>
                  <a:pt x="61" y="11"/>
                  <a:pt x="61" y="11"/>
                  <a:pt x="61" y="11"/>
                </a:cubicBezTo>
                <a:close/>
                <a:moveTo>
                  <a:pt x="49" y="15"/>
                </a:moveTo>
                <a:cubicBezTo>
                  <a:pt x="49" y="15"/>
                  <a:pt x="49" y="15"/>
                  <a:pt x="49" y="15"/>
                </a:cubicBezTo>
                <a:cubicBezTo>
                  <a:pt x="58" y="6"/>
                  <a:pt x="58" y="6"/>
                  <a:pt x="58" y="6"/>
                </a:cubicBezTo>
                <a:cubicBezTo>
                  <a:pt x="58" y="9"/>
                  <a:pt x="58" y="9"/>
                  <a:pt x="58" y="9"/>
                </a:cubicBezTo>
                <a:cubicBezTo>
                  <a:pt x="49" y="17"/>
                  <a:pt x="49" y="17"/>
                  <a:pt x="49" y="17"/>
                </a:cubicBezTo>
                <a:cubicBezTo>
                  <a:pt x="49" y="15"/>
                  <a:pt x="49" y="15"/>
                  <a:pt x="49" y="15"/>
                </a:cubicBezTo>
                <a:close/>
                <a:moveTo>
                  <a:pt x="30" y="16"/>
                </a:moveTo>
                <a:cubicBezTo>
                  <a:pt x="30" y="16"/>
                  <a:pt x="30" y="16"/>
                  <a:pt x="30" y="16"/>
                </a:cubicBezTo>
                <a:cubicBezTo>
                  <a:pt x="31" y="15"/>
                  <a:pt x="33" y="15"/>
                  <a:pt x="34" y="15"/>
                </a:cubicBezTo>
                <a:cubicBezTo>
                  <a:pt x="35" y="15"/>
                  <a:pt x="37" y="15"/>
                  <a:pt x="38" y="16"/>
                </a:cubicBezTo>
                <a:cubicBezTo>
                  <a:pt x="39" y="16"/>
                  <a:pt x="41" y="16"/>
                  <a:pt x="42" y="17"/>
                </a:cubicBezTo>
                <a:cubicBezTo>
                  <a:pt x="43" y="17"/>
                  <a:pt x="43" y="17"/>
                  <a:pt x="44" y="16"/>
                </a:cubicBezTo>
                <a:cubicBezTo>
                  <a:pt x="44" y="15"/>
                  <a:pt x="44" y="14"/>
                  <a:pt x="43" y="14"/>
                </a:cubicBezTo>
                <a:cubicBezTo>
                  <a:pt x="42" y="13"/>
                  <a:pt x="40" y="13"/>
                  <a:pt x="39" y="13"/>
                </a:cubicBezTo>
                <a:cubicBezTo>
                  <a:pt x="37" y="12"/>
                  <a:pt x="36" y="12"/>
                  <a:pt x="34" y="12"/>
                </a:cubicBezTo>
                <a:cubicBezTo>
                  <a:pt x="33" y="12"/>
                  <a:pt x="31" y="12"/>
                  <a:pt x="30" y="13"/>
                </a:cubicBezTo>
                <a:cubicBezTo>
                  <a:pt x="19" y="15"/>
                  <a:pt x="11" y="24"/>
                  <a:pt x="11" y="35"/>
                </a:cubicBezTo>
                <a:cubicBezTo>
                  <a:pt x="11" y="37"/>
                  <a:pt x="11" y="38"/>
                  <a:pt x="12" y="40"/>
                </a:cubicBezTo>
                <a:cubicBezTo>
                  <a:pt x="13" y="49"/>
                  <a:pt x="21" y="56"/>
                  <a:pt x="30" y="58"/>
                </a:cubicBezTo>
                <a:cubicBezTo>
                  <a:pt x="31" y="58"/>
                  <a:pt x="33" y="58"/>
                  <a:pt x="34" y="58"/>
                </a:cubicBezTo>
                <a:cubicBezTo>
                  <a:pt x="36" y="58"/>
                  <a:pt x="37" y="58"/>
                  <a:pt x="39" y="58"/>
                </a:cubicBezTo>
                <a:cubicBezTo>
                  <a:pt x="40" y="57"/>
                  <a:pt x="42" y="57"/>
                  <a:pt x="43" y="56"/>
                </a:cubicBezTo>
                <a:cubicBezTo>
                  <a:pt x="50" y="53"/>
                  <a:pt x="55" y="47"/>
                  <a:pt x="57" y="40"/>
                </a:cubicBezTo>
                <a:cubicBezTo>
                  <a:pt x="57" y="38"/>
                  <a:pt x="57" y="37"/>
                  <a:pt x="57" y="35"/>
                </a:cubicBezTo>
                <a:cubicBezTo>
                  <a:pt x="57" y="34"/>
                  <a:pt x="57" y="32"/>
                  <a:pt x="57" y="30"/>
                </a:cubicBezTo>
                <a:cubicBezTo>
                  <a:pt x="56" y="29"/>
                  <a:pt x="56" y="28"/>
                  <a:pt x="55" y="26"/>
                </a:cubicBezTo>
                <a:cubicBezTo>
                  <a:pt x="55" y="25"/>
                  <a:pt x="54" y="25"/>
                  <a:pt x="53" y="25"/>
                </a:cubicBezTo>
                <a:cubicBezTo>
                  <a:pt x="52" y="26"/>
                  <a:pt x="52" y="27"/>
                  <a:pt x="52" y="27"/>
                </a:cubicBezTo>
                <a:cubicBezTo>
                  <a:pt x="53" y="29"/>
                  <a:pt x="53" y="30"/>
                  <a:pt x="53" y="31"/>
                </a:cubicBezTo>
                <a:cubicBezTo>
                  <a:pt x="54" y="32"/>
                  <a:pt x="54" y="34"/>
                  <a:pt x="54" y="35"/>
                </a:cubicBezTo>
                <a:cubicBezTo>
                  <a:pt x="54" y="46"/>
                  <a:pt x="45" y="55"/>
                  <a:pt x="34" y="55"/>
                </a:cubicBezTo>
                <a:cubicBezTo>
                  <a:pt x="33" y="55"/>
                  <a:pt x="31" y="55"/>
                  <a:pt x="30" y="54"/>
                </a:cubicBezTo>
                <a:cubicBezTo>
                  <a:pt x="22" y="53"/>
                  <a:pt x="16" y="47"/>
                  <a:pt x="15" y="39"/>
                </a:cubicBezTo>
                <a:cubicBezTo>
                  <a:pt x="14" y="38"/>
                  <a:pt x="14" y="36"/>
                  <a:pt x="14" y="35"/>
                </a:cubicBezTo>
                <a:cubicBezTo>
                  <a:pt x="14" y="34"/>
                  <a:pt x="14" y="32"/>
                  <a:pt x="15" y="31"/>
                </a:cubicBezTo>
                <a:cubicBezTo>
                  <a:pt x="16" y="23"/>
                  <a:pt x="22" y="17"/>
                  <a:pt x="30" y="16"/>
                </a:cubicBez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7786">
        <p14:gallery dir="l"/>
      </p:transition>
    </mc:Choice>
    <mc:Fallback xmlns="">
      <p:transition spd="slow" advTm="778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additive="base">
                                        <p:cTn id="25" dur="500" fill="hold"/>
                                        <p:tgtEl>
                                          <p:spTgt spid="54"/>
                                        </p:tgtEl>
                                        <p:attrNameLst>
                                          <p:attrName>ppt_x</p:attrName>
                                        </p:attrNameLst>
                                      </p:cBhvr>
                                      <p:tavLst>
                                        <p:tav tm="0">
                                          <p:val>
                                            <p:strVal val="#ppt_x"/>
                                          </p:val>
                                        </p:tav>
                                        <p:tav tm="100000">
                                          <p:val>
                                            <p:strVal val="#ppt_x"/>
                                          </p:val>
                                        </p:tav>
                                      </p:tavLst>
                                    </p:anim>
                                    <p:anim calcmode="lin" valueType="num">
                                      <p:cBhvr additive="base">
                                        <p:cTn id="26"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35"/>
                                        </p:tgtEl>
                                        <p:attrNameLst>
                                          <p:attrName>style.visibility</p:attrName>
                                        </p:attrNameLst>
                                      </p:cBhvr>
                                      <p:to>
                                        <p:strVal val="visible"/>
                                      </p:to>
                                    </p:set>
                                    <p:anim calcmode="lin" valueType="num">
                                      <p:cBhvr additive="base">
                                        <p:cTn id="44" dur="500" fill="hold"/>
                                        <p:tgtEl>
                                          <p:spTgt spid="135"/>
                                        </p:tgtEl>
                                        <p:attrNameLst>
                                          <p:attrName>ppt_x</p:attrName>
                                        </p:attrNameLst>
                                      </p:cBhvr>
                                      <p:tavLst>
                                        <p:tav tm="0">
                                          <p:val>
                                            <p:strVal val="#ppt_x"/>
                                          </p:val>
                                        </p:tav>
                                        <p:tav tm="100000">
                                          <p:val>
                                            <p:strVal val="#ppt_x"/>
                                          </p:val>
                                        </p:tav>
                                      </p:tavLst>
                                    </p:anim>
                                    <p:anim calcmode="lin" valueType="num">
                                      <p:cBhvr additive="base">
                                        <p:cTn id="45" dur="500" fill="hold"/>
                                        <p:tgtEl>
                                          <p:spTgt spid="135"/>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500" fill="hold"/>
                                        <p:tgtEl>
                                          <p:spTgt spid="114"/>
                                        </p:tgtEl>
                                        <p:attrNameLst>
                                          <p:attrName>ppt_x</p:attrName>
                                        </p:attrNameLst>
                                      </p:cBhvr>
                                      <p:tavLst>
                                        <p:tav tm="0">
                                          <p:val>
                                            <p:strVal val="#ppt_x"/>
                                          </p:val>
                                        </p:tav>
                                        <p:tav tm="100000">
                                          <p:val>
                                            <p:strVal val="#ppt_x"/>
                                          </p:val>
                                        </p:tav>
                                      </p:tavLst>
                                    </p:anim>
                                    <p:anim calcmode="lin" valueType="num">
                                      <p:cBhvr additive="base">
                                        <p:cTn id="6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ppt_x"/>
                                          </p:val>
                                        </p:tav>
                                        <p:tav tm="100000">
                                          <p:val>
                                            <p:strVal val="#ppt_x"/>
                                          </p:val>
                                        </p:tav>
                                      </p:tavLst>
                                    </p:anim>
                                    <p:anim calcmode="lin" valueType="num">
                                      <p:cBhvr additive="base">
                                        <p:cTn id="75" dur="500" fill="hold"/>
                                        <p:tgtEl>
                                          <p:spTgt spid="1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fill="hold"/>
                                        <p:tgtEl>
                                          <p:spTgt spid="13"/>
                                        </p:tgtEl>
                                        <p:attrNameLst>
                                          <p:attrName>ppt_x</p:attrName>
                                        </p:attrNameLst>
                                      </p:cBhvr>
                                      <p:tavLst>
                                        <p:tav tm="0">
                                          <p:val>
                                            <p:strVal val="#ppt_x"/>
                                          </p:val>
                                        </p:tav>
                                        <p:tav tm="100000">
                                          <p:val>
                                            <p:strVal val="#ppt_x"/>
                                          </p:val>
                                        </p:tav>
                                      </p:tavLst>
                                    </p:anim>
                                    <p:anim calcmode="lin" valueType="num">
                                      <p:cBhvr additive="base">
                                        <p:cTn id="79" dur="500" fill="hold"/>
                                        <p:tgtEl>
                                          <p:spTgt spid="13"/>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 calcmode="lin" valueType="num">
                                      <p:cBhvr additive="base">
                                        <p:cTn id="82" dur="500" fill="hold"/>
                                        <p:tgtEl>
                                          <p:spTgt spid="34"/>
                                        </p:tgtEl>
                                        <p:attrNameLst>
                                          <p:attrName>ppt_x</p:attrName>
                                        </p:attrNameLst>
                                      </p:cBhvr>
                                      <p:tavLst>
                                        <p:tav tm="0">
                                          <p:val>
                                            <p:strVal val="#ppt_x"/>
                                          </p:val>
                                        </p:tav>
                                        <p:tav tm="100000">
                                          <p:val>
                                            <p:strVal val="#ppt_x"/>
                                          </p:val>
                                        </p:tav>
                                      </p:tavLst>
                                    </p:anim>
                                    <p:anim calcmode="lin" valueType="num">
                                      <p:cBhvr additive="base">
                                        <p:cTn id="83"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additive="base">
                                        <p:cTn id="93" dur="500" fill="hold"/>
                                        <p:tgtEl>
                                          <p:spTgt spid="21"/>
                                        </p:tgtEl>
                                        <p:attrNameLst>
                                          <p:attrName>ppt_x</p:attrName>
                                        </p:attrNameLst>
                                      </p:cBhvr>
                                      <p:tavLst>
                                        <p:tav tm="0">
                                          <p:val>
                                            <p:strVal val="#ppt_x"/>
                                          </p:val>
                                        </p:tav>
                                        <p:tav tm="100000">
                                          <p:val>
                                            <p:strVal val="#ppt_x"/>
                                          </p:val>
                                        </p:tav>
                                      </p:tavLst>
                                    </p:anim>
                                    <p:anim calcmode="lin" valueType="num">
                                      <p:cBhvr additive="base">
                                        <p:cTn id="94" dur="500" fill="hold"/>
                                        <p:tgtEl>
                                          <p:spTgt spid="2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500" fill="hold"/>
                                        <p:tgtEl>
                                          <p:spTgt spid="14"/>
                                        </p:tgtEl>
                                        <p:attrNameLst>
                                          <p:attrName>ppt_x</p:attrName>
                                        </p:attrNameLst>
                                      </p:cBhvr>
                                      <p:tavLst>
                                        <p:tav tm="0">
                                          <p:val>
                                            <p:strVal val="#ppt_x"/>
                                          </p:val>
                                        </p:tav>
                                        <p:tav tm="100000">
                                          <p:val>
                                            <p:strVal val="#ppt_x"/>
                                          </p:val>
                                        </p:tav>
                                      </p:tavLst>
                                    </p:anim>
                                    <p:anim calcmode="lin" valueType="num">
                                      <p:cBhvr additive="base">
                                        <p:cTn id="98" dur="500" fill="hold"/>
                                        <p:tgtEl>
                                          <p:spTgt spid="14"/>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48"/>
                                        </p:tgtEl>
                                        <p:attrNameLst>
                                          <p:attrName>style.visibility</p:attrName>
                                        </p:attrNameLst>
                                      </p:cBhvr>
                                      <p:to>
                                        <p:strVal val="visible"/>
                                      </p:to>
                                    </p:set>
                                    <p:anim calcmode="lin" valueType="num">
                                      <p:cBhvr additive="base">
                                        <p:cTn id="101" dur="500" fill="hold"/>
                                        <p:tgtEl>
                                          <p:spTgt spid="48"/>
                                        </p:tgtEl>
                                        <p:attrNameLst>
                                          <p:attrName>ppt_x</p:attrName>
                                        </p:attrNameLst>
                                      </p:cBhvr>
                                      <p:tavLst>
                                        <p:tav tm="0">
                                          <p:val>
                                            <p:strVal val="#ppt_x"/>
                                          </p:val>
                                        </p:tav>
                                        <p:tav tm="100000">
                                          <p:val>
                                            <p:strVal val="#ppt_x"/>
                                          </p:val>
                                        </p:tav>
                                      </p:tavLst>
                                    </p:anim>
                                    <p:anim calcmode="lin" valueType="num">
                                      <p:cBhvr additive="base">
                                        <p:cTn id="10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P spid="21" grpId="0" animBg="1"/>
      <p:bldP spid="9" grpId="0"/>
      <p:bldP spid="10" grpId="0"/>
      <p:bldP spid="12" grpId="0"/>
      <p:bldP spid="13" grpId="0"/>
      <p:bldP spid="14" grpId="0"/>
      <p:bldP spid="4" grpId="0"/>
      <p:bldP spid="29" grpId="0"/>
      <p:bldP spid="23" grpId="0"/>
      <p:bldP spid="24" grpId="0"/>
      <p:bldP spid="25" grpId="0"/>
      <p:bldP spid="26" grpId="0"/>
      <p:bldP spid="34" grpId="0" animBg="1"/>
      <p:bldP spid="114" grpId="0" animBg="1"/>
      <p:bldP spid="135" grpId="0" animBg="1"/>
      <p:bldP spid="54" grpId="0" animBg="1"/>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项目概况</a:t>
            </a:r>
          </a:p>
        </p:txBody>
      </p:sp>
      <p:sp>
        <p:nvSpPr>
          <p:cNvPr id="18"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01</a:t>
            </a:r>
          </a:p>
        </p:txBody>
      </p:sp>
      <p:grpSp>
        <p:nvGrpSpPr>
          <p:cNvPr id="29" name="组合 28"/>
          <p:cNvGrpSpPr/>
          <p:nvPr/>
        </p:nvGrpSpPr>
        <p:grpSpPr>
          <a:xfrm>
            <a:off x="3688074" y="3936686"/>
            <a:ext cx="4100830" cy="287020"/>
            <a:chOff x="4125" y="7332"/>
            <a:chExt cx="6458" cy="452"/>
          </a:xfrm>
        </p:grpSpPr>
        <p:sp>
          <p:nvSpPr>
            <p:cNvPr id="30" name="矩形 29"/>
            <p:cNvSpPr/>
            <p:nvPr/>
          </p:nvSpPr>
          <p:spPr>
            <a:xfrm>
              <a:off x="4125"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277"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项目概况</a:t>
              </a:r>
            </a:p>
          </p:txBody>
        </p:sp>
        <p:sp>
          <p:nvSpPr>
            <p:cNvPr id="32" name="矩形 31"/>
            <p:cNvSpPr/>
            <p:nvPr/>
          </p:nvSpPr>
          <p:spPr>
            <a:xfrm>
              <a:off x="5760"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5912"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商业模式</a:t>
              </a:r>
            </a:p>
          </p:txBody>
        </p:sp>
        <p:sp>
          <p:nvSpPr>
            <p:cNvPr id="34" name="矩形 33"/>
            <p:cNvSpPr/>
            <p:nvPr/>
          </p:nvSpPr>
          <p:spPr>
            <a:xfrm>
              <a:off x="7395"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文本框 34"/>
            <p:cNvSpPr txBox="1"/>
            <p:nvPr/>
          </p:nvSpPr>
          <p:spPr>
            <a:xfrm>
              <a:off x="7547"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项目愿景</a:t>
              </a:r>
            </a:p>
          </p:txBody>
        </p:sp>
        <p:sp>
          <p:nvSpPr>
            <p:cNvPr id="36" name="矩形 35"/>
            <p:cNvSpPr/>
            <p:nvPr/>
          </p:nvSpPr>
          <p:spPr>
            <a:xfrm>
              <a:off x="9030" y="7332"/>
              <a:ext cx="1553" cy="414"/>
            </a:xfrm>
            <a:prstGeom prst="rect">
              <a:avLst/>
            </a:prstGeom>
            <a:noFill/>
            <a:ln w="6350">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文本框 36"/>
            <p:cNvSpPr txBox="1"/>
            <p:nvPr/>
          </p:nvSpPr>
          <p:spPr>
            <a:xfrm>
              <a:off x="9182"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公司介绍</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337">
        <p14:gallery dir="l"/>
      </p:transition>
    </mc:Choice>
    <mc:Fallback xmlns="">
      <p:transition spd="slow" advTm="533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
          <p:cNvSpPr/>
          <p:nvPr/>
        </p:nvSpPr>
        <p:spPr>
          <a:xfrm flipH="1">
            <a:off x="-1" y="0"/>
            <a:ext cx="11518899" cy="419036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blipFill rotWithShape="1">
            <a:blip r:embed="rId4">
              <a:alphaModFix amt="79000"/>
            </a:blip>
            <a:tile tx="0" ty="12700"/>
          </a:bli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35" y="4157527"/>
            <a:ext cx="3684270" cy="2344420"/>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
          <p:cNvSpPr txBox="1"/>
          <p:nvPr/>
        </p:nvSpPr>
        <p:spPr>
          <a:xfrm>
            <a:off x="1709420" y="4658360"/>
            <a:ext cx="1696085" cy="780415"/>
          </a:xfrm>
          <a:prstGeom prst="rect">
            <a:avLst/>
          </a:prstGeom>
          <a:noFill/>
        </p:spPr>
        <p:txBody>
          <a:bodyPr wrap="none" lIns="0" tIns="0" rIns="0" rtlCol="0">
            <a:spAutoFit/>
          </a:bodyPr>
          <a:lstStyle/>
          <a:p>
            <a:pPr defTabSz="-635">
              <a:lnSpc>
                <a:spcPct val="100000"/>
              </a:lnSpc>
            </a:pPr>
            <a:r>
              <a:rPr lang="en-US" altLang="zh-CN" sz="2400" b="1" dirty="0" smtClean="0">
                <a:solidFill>
                  <a:schemeClr val="tx1"/>
                </a:solidFill>
                <a:latin typeface="+mj-lt"/>
                <a:ea typeface="微软雅黑" panose="020B0503020204020204" pitchFamily="18" charset="-122"/>
                <a:cs typeface="微软雅黑" panose="020B0503020204020204" pitchFamily="18" charset="-122"/>
              </a:rPr>
              <a:t>PROJECT</a:t>
            </a:r>
            <a:r>
              <a:rPr lang="en-US" altLang="zh-CN" sz="2400" b="1" dirty="0" smtClean="0">
                <a:solidFill>
                  <a:schemeClr val="tx1"/>
                </a:solidFill>
                <a:latin typeface="+mj-lt"/>
                <a:ea typeface="微软雅黑" panose="020B0503020204020204" pitchFamily="18" charset="-122"/>
                <a:cs typeface="Times New Roman" panose="02020603050405020304" pitchFamily="18" charset="0"/>
              </a:rPr>
              <a:t> </a:t>
            </a:r>
          </a:p>
          <a:p>
            <a:pPr defTabSz="-635">
              <a:lnSpc>
                <a:spcPct val="100000"/>
              </a:lnSpc>
            </a:pPr>
            <a:r>
              <a:rPr lang="en-US" altLang="zh-CN" sz="2400" b="1" dirty="0" smtClean="0">
                <a:solidFill>
                  <a:schemeClr val="tx1"/>
                </a:solidFill>
                <a:latin typeface="+mj-lt"/>
                <a:ea typeface="微软雅黑" panose="020B0503020204020204" pitchFamily="18" charset="-122"/>
                <a:cs typeface="微软雅黑" panose="020B0503020204020204" pitchFamily="18" charset="-122"/>
              </a:rPr>
              <a:t>DESCRIPTION</a:t>
            </a:r>
          </a:p>
        </p:txBody>
      </p:sp>
      <p:sp>
        <p:nvSpPr>
          <p:cNvPr id="7" name="TextBox 1"/>
          <p:cNvSpPr txBox="1"/>
          <p:nvPr/>
        </p:nvSpPr>
        <p:spPr>
          <a:xfrm>
            <a:off x="4919073" y="4864010"/>
            <a:ext cx="6322060" cy="1005840"/>
          </a:xfrm>
          <a:prstGeom prst="rect">
            <a:avLst/>
          </a:prstGeom>
          <a:noFill/>
        </p:spPr>
        <p:txBody>
          <a:bodyPr wrap="square" lIns="0" tIns="0" rIns="0" rtlCol="0">
            <a:spAutoFit/>
          </a:bodyPr>
          <a:lstStyle/>
          <a:p>
            <a:pPr defTabSz="-635">
              <a:lnSpc>
                <a:spcPct val="150000"/>
              </a:lnSpc>
            </a:pPr>
            <a:r>
              <a:rPr lang="en-US" altLang="zh-CN" sz="1400" dirty="0" smtClean="0">
                <a:solidFill>
                  <a:srgbClr val="DAB96E"/>
                </a:solidFill>
                <a:latin typeface="Calibri Light" panose="020F0302020204030204" charset="0"/>
                <a:cs typeface="Calibri" panose="020F0502020204030204" pitchFamily="18" charset="0"/>
              </a:rPr>
              <a:t>Therefore, we believe that your company if you can invest our project</a:t>
            </a:r>
          </a:p>
          <a:p>
            <a:pPr defTabSz="-635">
              <a:lnSpc>
                <a:spcPct val="150000"/>
              </a:lnSpc>
            </a:pPr>
            <a:r>
              <a:rPr lang="en-US" altLang="zh-CN" sz="1400" dirty="0" smtClean="0">
                <a:solidFill>
                  <a:srgbClr val="DAB96E"/>
                </a:solidFill>
                <a:latin typeface="Calibri Light" panose="020F0302020204030204" charset="0"/>
                <a:cs typeface="Calibri" panose="020F0502020204030204" pitchFamily="18" charset="0"/>
              </a:rPr>
              <a:t>nibh</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sit</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amet</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sem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vulputate</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venenatis</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bibendum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orci</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pulvinar.</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Nullam</a:t>
            </a:r>
          </a:p>
          <a:p>
            <a:pPr defTabSz="-635">
              <a:lnSpc>
                <a:spcPct val="150000"/>
              </a:lnSpc>
            </a:pPr>
            <a:r>
              <a:rPr lang="en-US" altLang="zh-CN" sz="1400" dirty="0" smtClean="0">
                <a:solidFill>
                  <a:srgbClr val="DAB96E"/>
                </a:solidFill>
                <a:latin typeface="Calibri Light" panose="020F0302020204030204" charset="0"/>
                <a:cs typeface="Calibri" panose="020F0502020204030204" pitchFamily="18" charset="0"/>
              </a:rPr>
              <a:t>nec</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lorem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ut</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ipsum</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rhoncus</a:t>
            </a:r>
            <a:r>
              <a:rPr lang="en-US" altLang="zh-CN" sz="1400" dirty="0" smtClean="0">
                <a:solidFill>
                  <a:srgbClr val="DAB96E"/>
                </a:solidFill>
                <a:latin typeface="Calibri Light" panose="020F0302020204030204" charset="0"/>
                <a:cs typeface="Times New Roman" panose="02020603050405020304" pitchFamily="18" charset="0"/>
              </a:rPr>
              <a:t> </a:t>
            </a:r>
            <a:r>
              <a:rPr lang="en-US" altLang="zh-CN" sz="1400" dirty="0" smtClean="0">
                <a:solidFill>
                  <a:srgbClr val="DAB96E"/>
                </a:solidFill>
                <a:latin typeface="Calibri Light" panose="020F0302020204030204" charset="0"/>
                <a:cs typeface="Calibri" panose="020F0502020204030204" pitchFamily="18" charset="0"/>
              </a:rPr>
              <a:t>imperdiet</a:t>
            </a:r>
          </a:p>
        </p:txBody>
      </p:sp>
      <p:sp>
        <p:nvSpPr>
          <p:cNvPr id="8" name="TextBox 1"/>
          <p:cNvSpPr txBox="1"/>
          <p:nvPr/>
        </p:nvSpPr>
        <p:spPr>
          <a:xfrm>
            <a:off x="8814344"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项目概况</a:t>
            </a:r>
          </a:p>
        </p:txBody>
      </p:sp>
      <p:sp>
        <p:nvSpPr>
          <p:cNvPr id="5" name="文本框 4"/>
          <p:cNvSpPr txBox="1"/>
          <p:nvPr/>
        </p:nvSpPr>
        <p:spPr>
          <a:xfrm>
            <a:off x="8752114"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a:t>
            </a:r>
            <a:r>
              <a:rPr lang="zh-CN" altLang="en-US" sz="12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
        <p:nvSpPr>
          <p:cNvPr id="9" name="椭圆 8"/>
          <p:cNvSpPr/>
          <p:nvPr/>
        </p:nvSpPr>
        <p:spPr>
          <a:xfrm>
            <a:off x="730250" y="4594225"/>
            <a:ext cx="838835" cy="83883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10"/>
          <p:cNvSpPr>
            <a:spLocks noChangeAspect="1" noEditPoints="1"/>
          </p:cNvSpPr>
          <p:nvPr/>
        </p:nvSpPr>
        <p:spPr bwMode="auto">
          <a:xfrm>
            <a:off x="919732" y="4779863"/>
            <a:ext cx="459871" cy="432000"/>
          </a:xfrm>
          <a:custGeom>
            <a:avLst/>
            <a:gdLst>
              <a:gd name="T0" fmla="*/ 44 w 70"/>
              <a:gd name="T1" fmla="*/ 57 h 65"/>
              <a:gd name="T2" fmla="*/ 45 w 70"/>
              <a:gd name="T3" fmla="*/ 55 h 65"/>
              <a:gd name="T4" fmla="*/ 45 w 70"/>
              <a:gd name="T5" fmla="*/ 31 h 65"/>
              <a:gd name="T6" fmla="*/ 44 w 70"/>
              <a:gd name="T7" fmla="*/ 30 h 65"/>
              <a:gd name="T8" fmla="*/ 26 w 70"/>
              <a:gd name="T9" fmla="*/ 30 h 65"/>
              <a:gd name="T10" fmla="*/ 24 w 70"/>
              <a:gd name="T11" fmla="*/ 31 h 65"/>
              <a:gd name="T12" fmla="*/ 24 w 70"/>
              <a:gd name="T13" fmla="*/ 55 h 65"/>
              <a:gd name="T14" fmla="*/ 26 w 70"/>
              <a:gd name="T15" fmla="*/ 57 h 65"/>
              <a:gd name="T16" fmla="*/ 44 w 70"/>
              <a:gd name="T17" fmla="*/ 57 h 65"/>
              <a:gd name="T18" fmla="*/ 27 w 70"/>
              <a:gd name="T19" fmla="*/ 33 h 65"/>
              <a:gd name="T20" fmla="*/ 27 w 70"/>
              <a:gd name="T21" fmla="*/ 33 h 65"/>
              <a:gd name="T22" fmla="*/ 42 w 70"/>
              <a:gd name="T23" fmla="*/ 33 h 65"/>
              <a:gd name="T24" fmla="*/ 42 w 70"/>
              <a:gd name="T25" fmla="*/ 53 h 65"/>
              <a:gd name="T26" fmla="*/ 27 w 70"/>
              <a:gd name="T27" fmla="*/ 53 h 65"/>
              <a:gd name="T28" fmla="*/ 27 w 70"/>
              <a:gd name="T29" fmla="*/ 33 h 65"/>
              <a:gd name="T30" fmla="*/ 57 w 70"/>
              <a:gd name="T31" fmla="*/ 34 h 65"/>
              <a:gd name="T32" fmla="*/ 57 w 70"/>
              <a:gd name="T33" fmla="*/ 34 h 65"/>
              <a:gd name="T34" fmla="*/ 54 w 70"/>
              <a:gd name="T35" fmla="*/ 37 h 65"/>
              <a:gd name="T36" fmla="*/ 54 w 70"/>
              <a:gd name="T37" fmla="*/ 60 h 65"/>
              <a:gd name="T38" fmla="*/ 15 w 70"/>
              <a:gd name="T39" fmla="*/ 60 h 65"/>
              <a:gd name="T40" fmla="*/ 15 w 70"/>
              <a:gd name="T41" fmla="*/ 37 h 65"/>
              <a:gd name="T42" fmla="*/ 13 w 70"/>
              <a:gd name="T43" fmla="*/ 34 h 65"/>
              <a:gd name="T44" fmla="*/ 10 w 70"/>
              <a:gd name="T45" fmla="*/ 37 h 65"/>
              <a:gd name="T46" fmla="*/ 10 w 70"/>
              <a:gd name="T47" fmla="*/ 63 h 65"/>
              <a:gd name="T48" fmla="*/ 13 w 70"/>
              <a:gd name="T49" fmla="*/ 65 h 65"/>
              <a:gd name="T50" fmla="*/ 57 w 70"/>
              <a:gd name="T51" fmla="*/ 65 h 65"/>
              <a:gd name="T52" fmla="*/ 59 w 70"/>
              <a:gd name="T53" fmla="*/ 63 h 65"/>
              <a:gd name="T54" fmla="*/ 59 w 70"/>
              <a:gd name="T55" fmla="*/ 37 h 65"/>
              <a:gd name="T56" fmla="*/ 57 w 70"/>
              <a:gd name="T57" fmla="*/ 34 h 65"/>
              <a:gd name="T58" fmla="*/ 69 w 70"/>
              <a:gd name="T59" fmla="*/ 33 h 65"/>
              <a:gd name="T60" fmla="*/ 69 w 70"/>
              <a:gd name="T61" fmla="*/ 33 h 65"/>
              <a:gd name="T62" fmla="*/ 37 w 70"/>
              <a:gd name="T63" fmla="*/ 1 h 65"/>
              <a:gd name="T64" fmla="*/ 33 w 70"/>
              <a:gd name="T65" fmla="*/ 1 h 65"/>
              <a:gd name="T66" fmla="*/ 1 w 70"/>
              <a:gd name="T67" fmla="*/ 33 h 65"/>
              <a:gd name="T68" fmla="*/ 1 w 70"/>
              <a:gd name="T69" fmla="*/ 37 h 65"/>
              <a:gd name="T70" fmla="*/ 5 w 70"/>
              <a:gd name="T71" fmla="*/ 37 h 65"/>
              <a:gd name="T72" fmla="*/ 35 w 70"/>
              <a:gd name="T73" fmla="*/ 7 h 65"/>
              <a:gd name="T74" fmla="*/ 65 w 70"/>
              <a:gd name="T75" fmla="*/ 37 h 65"/>
              <a:gd name="T76" fmla="*/ 69 w 70"/>
              <a:gd name="T77" fmla="*/ 37 h 65"/>
              <a:gd name="T78" fmla="*/ 69 w 70"/>
              <a:gd name="T79" fmla="*/ 3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65">
                <a:moveTo>
                  <a:pt x="44" y="57"/>
                </a:moveTo>
                <a:cubicBezTo>
                  <a:pt x="45" y="57"/>
                  <a:pt x="45" y="56"/>
                  <a:pt x="45" y="55"/>
                </a:cubicBezTo>
                <a:cubicBezTo>
                  <a:pt x="45" y="31"/>
                  <a:pt x="45" y="31"/>
                  <a:pt x="45" y="31"/>
                </a:cubicBezTo>
                <a:cubicBezTo>
                  <a:pt x="45" y="30"/>
                  <a:pt x="45" y="30"/>
                  <a:pt x="44" y="30"/>
                </a:cubicBezTo>
                <a:cubicBezTo>
                  <a:pt x="26" y="30"/>
                  <a:pt x="26" y="30"/>
                  <a:pt x="26" y="30"/>
                </a:cubicBezTo>
                <a:cubicBezTo>
                  <a:pt x="25" y="30"/>
                  <a:pt x="24" y="30"/>
                  <a:pt x="24" y="31"/>
                </a:cubicBezTo>
                <a:cubicBezTo>
                  <a:pt x="24" y="55"/>
                  <a:pt x="24" y="55"/>
                  <a:pt x="24" y="55"/>
                </a:cubicBezTo>
                <a:cubicBezTo>
                  <a:pt x="24" y="56"/>
                  <a:pt x="25" y="57"/>
                  <a:pt x="26" y="57"/>
                </a:cubicBezTo>
                <a:cubicBezTo>
                  <a:pt x="44" y="57"/>
                  <a:pt x="44" y="57"/>
                  <a:pt x="44" y="57"/>
                </a:cubicBezTo>
                <a:close/>
                <a:moveTo>
                  <a:pt x="27" y="33"/>
                </a:moveTo>
                <a:cubicBezTo>
                  <a:pt x="27" y="33"/>
                  <a:pt x="27" y="33"/>
                  <a:pt x="27" y="33"/>
                </a:cubicBezTo>
                <a:cubicBezTo>
                  <a:pt x="42" y="33"/>
                  <a:pt x="42" y="33"/>
                  <a:pt x="42" y="33"/>
                </a:cubicBezTo>
                <a:cubicBezTo>
                  <a:pt x="42" y="53"/>
                  <a:pt x="42" y="53"/>
                  <a:pt x="42" y="53"/>
                </a:cubicBezTo>
                <a:cubicBezTo>
                  <a:pt x="27" y="53"/>
                  <a:pt x="27" y="53"/>
                  <a:pt x="27" y="53"/>
                </a:cubicBezTo>
                <a:cubicBezTo>
                  <a:pt x="27" y="33"/>
                  <a:pt x="27" y="33"/>
                  <a:pt x="27" y="33"/>
                </a:cubicBezTo>
                <a:close/>
                <a:moveTo>
                  <a:pt x="57" y="34"/>
                </a:moveTo>
                <a:cubicBezTo>
                  <a:pt x="57" y="34"/>
                  <a:pt x="57" y="34"/>
                  <a:pt x="57" y="34"/>
                </a:cubicBezTo>
                <a:cubicBezTo>
                  <a:pt x="55" y="34"/>
                  <a:pt x="54" y="35"/>
                  <a:pt x="54" y="37"/>
                </a:cubicBezTo>
                <a:cubicBezTo>
                  <a:pt x="54" y="60"/>
                  <a:pt x="54" y="60"/>
                  <a:pt x="54" y="60"/>
                </a:cubicBezTo>
                <a:cubicBezTo>
                  <a:pt x="15" y="60"/>
                  <a:pt x="15" y="60"/>
                  <a:pt x="15" y="60"/>
                </a:cubicBezTo>
                <a:cubicBezTo>
                  <a:pt x="15" y="37"/>
                  <a:pt x="15" y="37"/>
                  <a:pt x="15" y="37"/>
                </a:cubicBezTo>
                <a:cubicBezTo>
                  <a:pt x="15" y="35"/>
                  <a:pt x="14" y="34"/>
                  <a:pt x="13" y="34"/>
                </a:cubicBezTo>
                <a:cubicBezTo>
                  <a:pt x="11" y="34"/>
                  <a:pt x="10" y="35"/>
                  <a:pt x="10" y="37"/>
                </a:cubicBezTo>
                <a:cubicBezTo>
                  <a:pt x="10" y="63"/>
                  <a:pt x="10" y="63"/>
                  <a:pt x="10" y="63"/>
                </a:cubicBezTo>
                <a:cubicBezTo>
                  <a:pt x="10" y="64"/>
                  <a:pt x="11" y="65"/>
                  <a:pt x="13" y="65"/>
                </a:cubicBezTo>
                <a:cubicBezTo>
                  <a:pt x="57" y="65"/>
                  <a:pt x="57" y="65"/>
                  <a:pt x="57" y="65"/>
                </a:cubicBezTo>
                <a:cubicBezTo>
                  <a:pt x="58" y="65"/>
                  <a:pt x="59" y="64"/>
                  <a:pt x="59" y="63"/>
                </a:cubicBezTo>
                <a:cubicBezTo>
                  <a:pt x="59" y="37"/>
                  <a:pt x="59" y="37"/>
                  <a:pt x="59" y="37"/>
                </a:cubicBezTo>
                <a:cubicBezTo>
                  <a:pt x="59" y="35"/>
                  <a:pt x="58" y="34"/>
                  <a:pt x="57" y="34"/>
                </a:cubicBezTo>
                <a:close/>
                <a:moveTo>
                  <a:pt x="69" y="33"/>
                </a:moveTo>
                <a:cubicBezTo>
                  <a:pt x="69" y="33"/>
                  <a:pt x="69" y="33"/>
                  <a:pt x="69" y="33"/>
                </a:cubicBezTo>
                <a:cubicBezTo>
                  <a:pt x="37" y="1"/>
                  <a:pt x="37" y="1"/>
                  <a:pt x="37" y="1"/>
                </a:cubicBezTo>
                <a:cubicBezTo>
                  <a:pt x="36" y="0"/>
                  <a:pt x="34" y="0"/>
                  <a:pt x="33" y="1"/>
                </a:cubicBezTo>
                <a:cubicBezTo>
                  <a:pt x="1" y="33"/>
                  <a:pt x="1" y="33"/>
                  <a:pt x="1" y="33"/>
                </a:cubicBezTo>
                <a:cubicBezTo>
                  <a:pt x="0" y="34"/>
                  <a:pt x="0" y="36"/>
                  <a:pt x="1" y="37"/>
                </a:cubicBezTo>
                <a:cubicBezTo>
                  <a:pt x="2" y="38"/>
                  <a:pt x="4" y="38"/>
                  <a:pt x="5" y="37"/>
                </a:cubicBezTo>
                <a:cubicBezTo>
                  <a:pt x="35" y="7"/>
                  <a:pt x="35" y="7"/>
                  <a:pt x="35" y="7"/>
                </a:cubicBezTo>
                <a:cubicBezTo>
                  <a:pt x="65" y="37"/>
                  <a:pt x="65" y="37"/>
                  <a:pt x="65" y="37"/>
                </a:cubicBezTo>
                <a:cubicBezTo>
                  <a:pt x="66" y="38"/>
                  <a:pt x="68" y="38"/>
                  <a:pt x="69" y="37"/>
                </a:cubicBezTo>
                <a:cubicBezTo>
                  <a:pt x="70" y="36"/>
                  <a:pt x="70" y="34"/>
                  <a:pt x="69" y="33"/>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6404">
        <p14:switch dir="r"/>
      </p:transition>
    </mc:Choice>
    <mc:Fallback xmlns="">
      <p:transition spd="slow" advTm="640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 grpId="0" animBg="1"/>
      <p:bldP spid="6" grpId="0"/>
      <p:bldP spid="7" grpId="0"/>
      <p:bldP spid="8" grpId="0"/>
      <p:bldP spid="5" grpId="0"/>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1"/>
          <p:cNvSpPr txBox="1"/>
          <p:nvPr/>
        </p:nvSpPr>
        <p:spPr>
          <a:xfrm>
            <a:off x="8770802"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商业模式</a:t>
            </a:r>
          </a:p>
        </p:txBody>
      </p:sp>
      <p:sp>
        <p:nvSpPr>
          <p:cNvPr id="69" name="文本框 68"/>
          <p:cNvSpPr txBox="1"/>
          <p:nvPr/>
        </p:nvSpPr>
        <p:spPr>
          <a:xfrm>
            <a:off x="8708572"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grpSp>
        <p:nvGrpSpPr>
          <p:cNvPr id="8" name="组合 7"/>
          <p:cNvGrpSpPr>
            <a:grpSpLocks noChangeAspect="1"/>
          </p:cNvGrpSpPr>
          <p:nvPr/>
        </p:nvGrpSpPr>
        <p:grpSpPr>
          <a:xfrm>
            <a:off x="3809365" y="1714500"/>
            <a:ext cx="3672000" cy="3671427"/>
            <a:chOff x="5747" y="2350"/>
            <a:chExt cx="6433" cy="6432"/>
          </a:xfrm>
        </p:grpSpPr>
        <p:sp>
          <p:nvSpPr>
            <p:cNvPr id="11273" name="Freeform 3"/>
            <p:cNvSpPr/>
            <p:nvPr/>
          </p:nvSpPr>
          <p:spPr>
            <a:xfrm rot="-7621736">
              <a:off x="5770" y="4690"/>
              <a:ext cx="3287" cy="3333"/>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tx1">
                <a:lumMod val="75000"/>
                <a:lumOff val="25000"/>
              </a:schemeClr>
            </a:solidFill>
            <a:ln w="9525">
              <a:noFill/>
            </a:ln>
          </p:spPr>
          <p:txBody>
            <a:bodyPr/>
            <a:lstStyle/>
            <a:p>
              <a:endParaRPr lang="zh-CN" altLang="en-US"/>
            </a:p>
          </p:txBody>
        </p:sp>
        <p:sp>
          <p:nvSpPr>
            <p:cNvPr id="11274" name="Freeform 3"/>
            <p:cNvSpPr/>
            <p:nvPr/>
          </p:nvSpPr>
          <p:spPr>
            <a:xfrm rot="-2202532">
              <a:off x="6552" y="2350"/>
              <a:ext cx="3285" cy="3335"/>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DAB96E"/>
            </a:solidFill>
            <a:ln w="9525">
              <a:noFill/>
            </a:ln>
          </p:spPr>
          <p:txBody>
            <a:bodyPr/>
            <a:lstStyle/>
            <a:p>
              <a:endParaRPr lang="zh-CN" altLang="en-US"/>
            </a:p>
          </p:txBody>
        </p:sp>
        <p:sp>
          <p:nvSpPr>
            <p:cNvPr id="11275" name="Freeform 3"/>
            <p:cNvSpPr/>
            <p:nvPr/>
          </p:nvSpPr>
          <p:spPr>
            <a:xfrm rot="3202081">
              <a:off x="8870" y="3125"/>
              <a:ext cx="3287" cy="3335"/>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bg1">
                <a:lumMod val="95000"/>
              </a:schemeClr>
            </a:solidFill>
            <a:ln w="9525">
              <a:noFill/>
            </a:ln>
          </p:spPr>
          <p:txBody>
            <a:bodyPr/>
            <a:lstStyle/>
            <a:p>
              <a:endParaRPr lang="zh-CN" altLang="en-US"/>
            </a:p>
          </p:txBody>
        </p:sp>
        <p:sp>
          <p:nvSpPr>
            <p:cNvPr id="11276" name="Freeform 3"/>
            <p:cNvSpPr/>
            <p:nvPr/>
          </p:nvSpPr>
          <p:spPr>
            <a:xfrm rot="8579122">
              <a:off x="8090" y="5450"/>
              <a:ext cx="3285" cy="3333"/>
            </a:xfrm>
            <a:custGeom>
              <a:avLst/>
              <a:gdLst>
                <a:gd name="txL" fmla="*/ 0 w 10688"/>
                <a:gd name="txT" fmla="*/ 0 h 10844"/>
                <a:gd name="txR" fmla="*/ 10688 w 10688"/>
                <a:gd name="txB" fmla="*/ 10844 h 10844"/>
              </a:gdLst>
              <a:ahLst/>
              <a:cxnLst>
                <a:cxn ang="0">
                  <a:pos x="3563" y="7062"/>
                </a:cxn>
                <a:cxn ang="0">
                  <a:pos x="3563" y="7062"/>
                </a:cxn>
                <a:cxn ang="0">
                  <a:pos x="4563" y="10749"/>
                </a:cxn>
                <a:cxn ang="0">
                  <a:pos x="7937" y="9812"/>
                </a:cxn>
                <a:cxn ang="0">
                  <a:pos x="9062" y="2782"/>
                </a:cxn>
                <a:cxn ang="0">
                  <a:pos x="2032" y="1626"/>
                </a:cxn>
                <a:cxn ang="0">
                  <a:pos x="0" y="4907"/>
                </a:cxn>
                <a:cxn ang="0">
                  <a:pos x="3563" y="7062"/>
                </a:cxn>
              </a:cxnLst>
              <a:rect l="txL" t="txT" r="txR" b="tx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717171"/>
            </a:solidFill>
            <a:ln w="9525">
              <a:noFill/>
            </a:ln>
          </p:spPr>
          <p:txBody>
            <a:bodyPr/>
            <a:lstStyle/>
            <a:p>
              <a:endParaRPr lang="zh-CN" altLang="en-US"/>
            </a:p>
          </p:txBody>
        </p:sp>
      </p:grpSp>
      <p:sp>
        <p:nvSpPr>
          <p:cNvPr id="11281" name="TextBox 13"/>
          <p:cNvSpPr txBox="1"/>
          <p:nvPr/>
        </p:nvSpPr>
        <p:spPr>
          <a:xfrm>
            <a:off x="1708785" y="2228533"/>
            <a:ext cx="2336800"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11283" name="TextBox 13"/>
          <p:cNvSpPr txBox="1"/>
          <p:nvPr/>
        </p:nvSpPr>
        <p:spPr>
          <a:xfrm>
            <a:off x="1708785" y="4064000"/>
            <a:ext cx="2336800"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11285" name="TextBox 13"/>
          <p:cNvSpPr txBox="1"/>
          <p:nvPr/>
        </p:nvSpPr>
        <p:spPr>
          <a:xfrm>
            <a:off x="7967345" y="2228533"/>
            <a:ext cx="2338388"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11286" name="TextBox 13"/>
          <p:cNvSpPr txBox="1"/>
          <p:nvPr/>
        </p:nvSpPr>
        <p:spPr>
          <a:xfrm>
            <a:off x="7967345" y="2526983"/>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1287" name="TextBox 13"/>
          <p:cNvSpPr txBox="1"/>
          <p:nvPr/>
        </p:nvSpPr>
        <p:spPr>
          <a:xfrm>
            <a:off x="7967345" y="4064000"/>
            <a:ext cx="2338388" cy="246380"/>
          </a:xfrm>
          <a:prstGeom prst="rect">
            <a:avLst/>
          </a:prstGeom>
          <a:noFill/>
          <a:ln w="9525">
            <a:noFill/>
          </a:ln>
        </p:spPr>
        <p:txBody>
          <a:bodyPr lIns="0" tIns="0" rIns="0" bIns="0">
            <a:spAutoFit/>
          </a:bodyPr>
          <a:lstStyle/>
          <a:p>
            <a:pPr defTabSz="-635">
              <a:lnSpc>
                <a:spcPct val="100000"/>
              </a:lnSpc>
            </a:pPr>
            <a:r>
              <a:rPr lang="en-US" altLang="zh-CN" sz="1600" b="1" dirty="0" smtClean="0">
                <a:solidFill>
                  <a:srgbClr val="DAB96E"/>
                </a:solidFill>
                <a:latin typeface="Calibri Light" panose="020F0302020204030204" charset="0"/>
                <a:cs typeface="Calibri" panose="020F0502020204030204" pitchFamily="18" charset="0"/>
                <a:sym typeface="+mn-ea"/>
              </a:rPr>
              <a:t>Business</a:t>
            </a:r>
            <a:r>
              <a:rPr lang="en-US" altLang="zh-CN" sz="1600" dirty="0" smtClean="0">
                <a:latin typeface="Calibri Light" panose="020F0302020204030204" charset="0"/>
                <a:cs typeface="Times New Roman" panose="02020603050405020304" pitchFamily="18" charset="0"/>
                <a:sym typeface="+mn-ea"/>
              </a:rPr>
              <a:t> </a:t>
            </a:r>
            <a:r>
              <a:rPr lang="en-US" altLang="zh-CN" sz="1600" b="1" dirty="0" smtClean="0">
                <a:solidFill>
                  <a:srgbClr val="DAB96E"/>
                </a:solidFill>
                <a:latin typeface="Calibri Light" panose="020F0302020204030204" charset="0"/>
                <a:cs typeface="Calibri" panose="020F0502020204030204" pitchFamily="18" charset="0"/>
                <a:sym typeface="+mn-ea"/>
              </a:rPr>
              <a:t>Model</a:t>
            </a:r>
            <a:endParaRPr lang="zh-CN" altLang="en-US" sz="1600" b="1" dirty="0">
              <a:solidFill>
                <a:srgbClr val="DAB96E"/>
              </a:solidFill>
              <a:latin typeface="Arial" panose="020B0604020202020204" pitchFamily="34" charset="0"/>
              <a:ea typeface="微软雅黑" panose="020B0503020204020204" pitchFamily="18" charset="-122"/>
              <a:sym typeface="Arial" panose="020B0604020202020204" pitchFamily="34" charset="0"/>
            </a:endParaRPr>
          </a:p>
        </p:txBody>
      </p:sp>
      <p:sp>
        <p:nvSpPr>
          <p:cNvPr id="2" name="Freeform 42"/>
          <p:cNvSpPr>
            <a:spLocks noEditPoints="1"/>
          </p:cNvSpPr>
          <p:nvPr/>
        </p:nvSpPr>
        <p:spPr bwMode="auto">
          <a:xfrm>
            <a:off x="4921885" y="2534285"/>
            <a:ext cx="607695" cy="353695"/>
          </a:xfrm>
          <a:custGeom>
            <a:avLst/>
            <a:gdLst>
              <a:gd name="T0" fmla="*/ 4 w 72"/>
              <a:gd name="T1" fmla="*/ 23 h 42"/>
              <a:gd name="T2" fmla="*/ 1 w 72"/>
              <a:gd name="T3" fmla="*/ 34 h 42"/>
              <a:gd name="T4" fmla="*/ 4 w 72"/>
              <a:gd name="T5" fmla="*/ 32 h 42"/>
              <a:gd name="T6" fmla="*/ 6 w 72"/>
              <a:gd name="T7" fmla="*/ 35 h 42"/>
              <a:gd name="T8" fmla="*/ 7 w 72"/>
              <a:gd name="T9" fmla="*/ 32 h 42"/>
              <a:gd name="T10" fmla="*/ 10 w 72"/>
              <a:gd name="T11" fmla="*/ 34 h 42"/>
              <a:gd name="T12" fmla="*/ 7 w 72"/>
              <a:gd name="T13" fmla="*/ 23 h 42"/>
              <a:gd name="T14" fmla="*/ 19 w 72"/>
              <a:gd name="T15" fmla="*/ 22 h 42"/>
              <a:gd name="T16" fmla="*/ 19 w 72"/>
              <a:gd name="T17" fmla="*/ 35 h 42"/>
              <a:gd name="T18" fmla="*/ 19 w 72"/>
              <a:gd name="T19" fmla="*/ 35 h 42"/>
              <a:gd name="T20" fmla="*/ 25 w 72"/>
              <a:gd name="T21" fmla="*/ 41 h 42"/>
              <a:gd name="T22" fmla="*/ 49 w 72"/>
              <a:gd name="T23" fmla="*/ 41 h 42"/>
              <a:gd name="T24" fmla="*/ 55 w 72"/>
              <a:gd name="T25" fmla="*/ 35 h 42"/>
              <a:gd name="T26" fmla="*/ 55 w 72"/>
              <a:gd name="T27" fmla="*/ 35 h 42"/>
              <a:gd name="T28" fmla="*/ 55 w 72"/>
              <a:gd name="T29" fmla="*/ 22 h 42"/>
              <a:gd name="T30" fmla="*/ 72 w 72"/>
              <a:gd name="T31" fmla="*/ 15 h 42"/>
              <a:gd name="T32" fmla="*/ 38 w 72"/>
              <a:gd name="T33" fmla="*/ 0 h 42"/>
              <a:gd name="T34" fmla="*/ 3 w 72"/>
              <a:gd name="T35" fmla="*/ 12 h 42"/>
              <a:gd name="T36" fmla="*/ 3 w 72"/>
              <a:gd name="T37" fmla="*/ 17 h 42"/>
              <a:gd name="T38" fmla="*/ 20 w 72"/>
              <a:gd name="T39" fmla="*/ 17 h 42"/>
              <a:gd name="T40" fmla="*/ 12 w 72"/>
              <a:gd name="T41" fmla="*/ 14 h 42"/>
              <a:gd name="T42" fmla="*/ 61 w 72"/>
              <a:gd name="T43" fmla="*/ 14 h 42"/>
              <a:gd name="T44" fmla="*/ 49 w 72"/>
              <a:gd name="T45" fmla="*/ 14 h 42"/>
              <a:gd name="T46" fmla="*/ 25 w 72"/>
              <a:gd name="T47" fmla="*/ 14 h 42"/>
              <a:gd name="T48" fmla="*/ 51 w 72"/>
              <a:gd name="T49" fmla="*/ 31 h 42"/>
              <a:gd name="T50" fmla="*/ 49 w 72"/>
              <a:gd name="T51" fmla="*/ 30 h 42"/>
              <a:gd name="T52" fmla="*/ 25 w 72"/>
              <a:gd name="T53" fmla="*/ 30 h 42"/>
              <a:gd name="T54" fmla="*/ 22 w 72"/>
              <a:gd name="T55" fmla="*/ 19 h 42"/>
              <a:gd name="T56" fmla="*/ 37 w 72"/>
              <a:gd name="T57" fmla="*/ 15 h 42"/>
              <a:gd name="T58" fmla="*/ 51 w 72"/>
              <a:gd name="T59" fmla="*/ 19 h 42"/>
              <a:gd name="T60" fmla="*/ 48 w 72"/>
              <a:gd name="T61" fmla="*/ 33 h 42"/>
              <a:gd name="T62" fmla="*/ 51 w 72"/>
              <a:gd name="T63" fmla="*/ 35 h 42"/>
              <a:gd name="T64" fmla="*/ 51 w 72"/>
              <a:gd name="T65" fmla="*/ 35 h 42"/>
              <a:gd name="T66" fmla="*/ 37 w 72"/>
              <a:gd name="T67" fmla="*/ 39 h 42"/>
              <a:gd name="T68" fmla="*/ 22 w 72"/>
              <a:gd name="T69" fmla="*/ 35 h 42"/>
              <a:gd name="T70" fmla="*/ 22 w 72"/>
              <a:gd name="T71" fmla="*/ 35 h 42"/>
              <a:gd name="T72" fmla="*/ 37 w 72"/>
              <a:gd name="T73" fmla="*/ 3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 h="42">
                <a:moveTo>
                  <a:pt x="4" y="17"/>
                </a:moveTo>
                <a:cubicBezTo>
                  <a:pt x="4" y="23"/>
                  <a:pt x="4" y="23"/>
                  <a:pt x="4" y="23"/>
                </a:cubicBezTo>
                <a:cubicBezTo>
                  <a:pt x="0" y="32"/>
                  <a:pt x="0" y="32"/>
                  <a:pt x="0" y="32"/>
                </a:cubicBezTo>
                <a:cubicBezTo>
                  <a:pt x="0" y="33"/>
                  <a:pt x="0" y="34"/>
                  <a:pt x="1" y="34"/>
                </a:cubicBezTo>
                <a:cubicBezTo>
                  <a:pt x="2" y="34"/>
                  <a:pt x="3" y="34"/>
                  <a:pt x="3" y="33"/>
                </a:cubicBezTo>
                <a:cubicBezTo>
                  <a:pt x="4" y="32"/>
                  <a:pt x="4" y="32"/>
                  <a:pt x="4" y="32"/>
                </a:cubicBezTo>
                <a:cubicBezTo>
                  <a:pt x="4" y="33"/>
                  <a:pt x="4" y="33"/>
                  <a:pt x="4" y="33"/>
                </a:cubicBezTo>
                <a:cubicBezTo>
                  <a:pt x="4" y="34"/>
                  <a:pt x="5" y="35"/>
                  <a:pt x="6" y="35"/>
                </a:cubicBezTo>
                <a:cubicBezTo>
                  <a:pt x="6" y="35"/>
                  <a:pt x="7" y="34"/>
                  <a:pt x="7" y="33"/>
                </a:cubicBezTo>
                <a:cubicBezTo>
                  <a:pt x="7" y="32"/>
                  <a:pt x="7" y="32"/>
                  <a:pt x="7" y="32"/>
                </a:cubicBezTo>
                <a:cubicBezTo>
                  <a:pt x="8" y="33"/>
                  <a:pt x="8" y="33"/>
                  <a:pt x="8" y="33"/>
                </a:cubicBezTo>
                <a:cubicBezTo>
                  <a:pt x="8" y="34"/>
                  <a:pt x="9" y="34"/>
                  <a:pt x="10" y="34"/>
                </a:cubicBezTo>
                <a:cubicBezTo>
                  <a:pt x="11" y="34"/>
                  <a:pt x="11" y="33"/>
                  <a:pt x="11" y="32"/>
                </a:cubicBezTo>
                <a:cubicBezTo>
                  <a:pt x="7" y="23"/>
                  <a:pt x="7" y="23"/>
                  <a:pt x="7" y="23"/>
                </a:cubicBezTo>
                <a:cubicBezTo>
                  <a:pt x="7" y="18"/>
                  <a:pt x="7" y="18"/>
                  <a:pt x="7" y="18"/>
                </a:cubicBezTo>
                <a:cubicBezTo>
                  <a:pt x="19" y="22"/>
                  <a:pt x="19" y="22"/>
                  <a:pt x="19" y="22"/>
                </a:cubicBezTo>
                <a:cubicBezTo>
                  <a:pt x="19" y="35"/>
                  <a:pt x="19" y="35"/>
                  <a:pt x="19" y="35"/>
                </a:cubicBezTo>
                <a:cubicBezTo>
                  <a:pt x="19" y="35"/>
                  <a:pt x="19" y="35"/>
                  <a:pt x="19" y="35"/>
                </a:cubicBezTo>
                <a:cubicBezTo>
                  <a:pt x="19" y="35"/>
                  <a:pt x="19" y="35"/>
                  <a:pt x="19" y="35"/>
                </a:cubicBezTo>
                <a:cubicBezTo>
                  <a:pt x="19" y="35"/>
                  <a:pt x="19" y="35"/>
                  <a:pt x="19" y="35"/>
                </a:cubicBezTo>
                <a:cubicBezTo>
                  <a:pt x="19" y="35"/>
                  <a:pt x="19" y="35"/>
                  <a:pt x="19" y="35"/>
                </a:cubicBezTo>
                <a:cubicBezTo>
                  <a:pt x="19" y="37"/>
                  <a:pt x="21" y="39"/>
                  <a:pt x="25" y="41"/>
                </a:cubicBezTo>
                <a:cubicBezTo>
                  <a:pt x="28" y="42"/>
                  <a:pt x="32" y="42"/>
                  <a:pt x="37" y="42"/>
                </a:cubicBezTo>
                <a:cubicBezTo>
                  <a:pt x="41" y="42"/>
                  <a:pt x="46" y="42"/>
                  <a:pt x="49" y="41"/>
                </a:cubicBezTo>
                <a:cubicBezTo>
                  <a:pt x="52" y="39"/>
                  <a:pt x="55" y="37"/>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22"/>
                  <a:pt x="55" y="22"/>
                  <a:pt x="55" y="22"/>
                </a:cubicBezTo>
                <a:cubicBezTo>
                  <a:pt x="70" y="17"/>
                  <a:pt x="70" y="17"/>
                  <a:pt x="70" y="17"/>
                </a:cubicBezTo>
                <a:cubicBezTo>
                  <a:pt x="71" y="16"/>
                  <a:pt x="72" y="16"/>
                  <a:pt x="72" y="15"/>
                </a:cubicBezTo>
                <a:cubicBezTo>
                  <a:pt x="72" y="14"/>
                  <a:pt x="72" y="12"/>
                  <a:pt x="70" y="12"/>
                </a:cubicBezTo>
                <a:cubicBezTo>
                  <a:pt x="38" y="0"/>
                  <a:pt x="38" y="0"/>
                  <a:pt x="38" y="0"/>
                </a:cubicBezTo>
                <a:cubicBezTo>
                  <a:pt x="37" y="0"/>
                  <a:pt x="36" y="0"/>
                  <a:pt x="36" y="0"/>
                </a:cubicBezTo>
                <a:cubicBezTo>
                  <a:pt x="3" y="12"/>
                  <a:pt x="3" y="12"/>
                  <a:pt x="3" y="12"/>
                </a:cubicBezTo>
                <a:cubicBezTo>
                  <a:pt x="2" y="12"/>
                  <a:pt x="2" y="13"/>
                  <a:pt x="2" y="13"/>
                </a:cubicBezTo>
                <a:cubicBezTo>
                  <a:pt x="1" y="15"/>
                  <a:pt x="2" y="16"/>
                  <a:pt x="3" y="17"/>
                </a:cubicBezTo>
                <a:cubicBezTo>
                  <a:pt x="4" y="17"/>
                  <a:pt x="4" y="17"/>
                  <a:pt x="4" y="17"/>
                </a:cubicBezTo>
                <a:close/>
                <a:moveTo>
                  <a:pt x="20" y="17"/>
                </a:moveTo>
                <a:cubicBezTo>
                  <a:pt x="20" y="17"/>
                  <a:pt x="20" y="17"/>
                  <a:pt x="20" y="17"/>
                </a:cubicBezTo>
                <a:cubicBezTo>
                  <a:pt x="12" y="14"/>
                  <a:pt x="12" y="14"/>
                  <a:pt x="12" y="14"/>
                </a:cubicBezTo>
                <a:cubicBezTo>
                  <a:pt x="37" y="5"/>
                  <a:pt x="37" y="5"/>
                  <a:pt x="37" y="5"/>
                </a:cubicBezTo>
                <a:cubicBezTo>
                  <a:pt x="61" y="14"/>
                  <a:pt x="61" y="14"/>
                  <a:pt x="61" y="14"/>
                </a:cubicBezTo>
                <a:cubicBezTo>
                  <a:pt x="54" y="17"/>
                  <a:pt x="54" y="17"/>
                  <a:pt x="54" y="17"/>
                </a:cubicBezTo>
                <a:cubicBezTo>
                  <a:pt x="53" y="16"/>
                  <a:pt x="51" y="14"/>
                  <a:pt x="49" y="14"/>
                </a:cubicBezTo>
                <a:cubicBezTo>
                  <a:pt x="46" y="13"/>
                  <a:pt x="41" y="12"/>
                  <a:pt x="37" y="12"/>
                </a:cubicBezTo>
                <a:cubicBezTo>
                  <a:pt x="32" y="12"/>
                  <a:pt x="28" y="13"/>
                  <a:pt x="25" y="14"/>
                </a:cubicBezTo>
                <a:cubicBezTo>
                  <a:pt x="22" y="14"/>
                  <a:pt x="21" y="16"/>
                  <a:pt x="20" y="17"/>
                </a:cubicBezTo>
                <a:close/>
                <a:moveTo>
                  <a:pt x="51" y="31"/>
                </a:moveTo>
                <a:cubicBezTo>
                  <a:pt x="51" y="31"/>
                  <a:pt x="51" y="31"/>
                  <a:pt x="51" y="31"/>
                </a:cubicBezTo>
                <a:cubicBezTo>
                  <a:pt x="51" y="30"/>
                  <a:pt x="50" y="30"/>
                  <a:pt x="49" y="30"/>
                </a:cubicBezTo>
                <a:cubicBezTo>
                  <a:pt x="46" y="29"/>
                  <a:pt x="41" y="28"/>
                  <a:pt x="37" y="28"/>
                </a:cubicBezTo>
                <a:cubicBezTo>
                  <a:pt x="32" y="28"/>
                  <a:pt x="28" y="29"/>
                  <a:pt x="25" y="30"/>
                </a:cubicBezTo>
                <a:cubicBezTo>
                  <a:pt x="24" y="30"/>
                  <a:pt x="23" y="30"/>
                  <a:pt x="22" y="31"/>
                </a:cubicBezTo>
                <a:cubicBezTo>
                  <a:pt x="22" y="19"/>
                  <a:pt x="22" y="19"/>
                  <a:pt x="22" y="19"/>
                </a:cubicBezTo>
                <a:cubicBezTo>
                  <a:pt x="22" y="18"/>
                  <a:pt x="24" y="17"/>
                  <a:pt x="26" y="17"/>
                </a:cubicBezTo>
                <a:cubicBezTo>
                  <a:pt x="29" y="16"/>
                  <a:pt x="32" y="15"/>
                  <a:pt x="37" y="15"/>
                </a:cubicBezTo>
                <a:cubicBezTo>
                  <a:pt x="41" y="15"/>
                  <a:pt x="45" y="16"/>
                  <a:pt x="48" y="17"/>
                </a:cubicBezTo>
                <a:cubicBezTo>
                  <a:pt x="50" y="17"/>
                  <a:pt x="51" y="18"/>
                  <a:pt x="51" y="19"/>
                </a:cubicBezTo>
                <a:cubicBezTo>
                  <a:pt x="51" y="31"/>
                  <a:pt x="51" y="31"/>
                  <a:pt x="51" y="31"/>
                </a:cubicBezTo>
                <a:close/>
                <a:moveTo>
                  <a:pt x="48" y="33"/>
                </a:moveTo>
                <a:cubicBezTo>
                  <a:pt x="48" y="33"/>
                  <a:pt x="48" y="33"/>
                  <a:pt x="48" y="33"/>
                </a:cubicBezTo>
                <a:cubicBezTo>
                  <a:pt x="50" y="33"/>
                  <a:pt x="51" y="34"/>
                  <a:pt x="51" y="35"/>
                </a:cubicBezTo>
                <a:cubicBezTo>
                  <a:pt x="51" y="35"/>
                  <a:pt x="51" y="35"/>
                  <a:pt x="51" y="35"/>
                </a:cubicBezTo>
                <a:cubicBezTo>
                  <a:pt x="51" y="35"/>
                  <a:pt x="51" y="35"/>
                  <a:pt x="51" y="35"/>
                </a:cubicBezTo>
                <a:cubicBezTo>
                  <a:pt x="51" y="36"/>
                  <a:pt x="50" y="37"/>
                  <a:pt x="48" y="37"/>
                </a:cubicBezTo>
                <a:cubicBezTo>
                  <a:pt x="45" y="38"/>
                  <a:pt x="41" y="39"/>
                  <a:pt x="37" y="39"/>
                </a:cubicBezTo>
                <a:cubicBezTo>
                  <a:pt x="32" y="39"/>
                  <a:pt x="29" y="38"/>
                  <a:pt x="26" y="37"/>
                </a:cubicBezTo>
                <a:cubicBezTo>
                  <a:pt x="24" y="37"/>
                  <a:pt x="22" y="36"/>
                  <a:pt x="22" y="35"/>
                </a:cubicBezTo>
                <a:cubicBezTo>
                  <a:pt x="22" y="35"/>
                  <a:pt x="22" y="35"/>
                  <a:pt x="22" y="35"/>
                </a:cubicBezTo>
                <a:cubicBezTo>
                  <a:pt x="22" y="35"/>
                  <a:pt x="22" y="35"/>
                  <a:pt x="22" y="35"/>
                </a:cubicBezTo>
                <a:cubicBezTo>
                  <a:pt x="22" y="34"/>
                  <a:pt x="24" y="33"/>
                  <a:pt x="26" y="33"/>
                </a:cubicBezTo>
                <a:cubicBezTo>
                  <a:pt x="29" y="32"/>
                  <a:pt x="32" y="31"/>
                  <a:pt x="37" y="31"/>
                </a:cubicBezTo>
                <a:cubicBezTo>
                  <a:pt x="41" y="31"/>
                  <a:pt x="45" y="32"/>
                  <a:pt x="48" y="3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2"/>
          <p:cNvSpPr>
            <a:spLocks noEditPoints="1"/>
          </p:cNvSpPr>
          <p:nvPr/>
        </p:nvSpPr>
        <p:spPr bwMode="auto">
          <a:xfrm>
            <a:off x="5887085" y="4215130"/>
            <a:ext cx="411480" cy="419735"/>
          </a:xfrm>
          <a:custGeom>
            <a:avLst/>
            <a:gdLst>
              <a:gd name="T0" fmla="*/ 58 w 73"/>
              <a:gd name="T1" fmla="*/ 12 h 74"/>
              <a:gd name="T2" fmla="*/ 48 w 73"/>
              <a:gd name="T3" fmla="*/ 22 h 74"/>
              <a:gd name="T4" fmla="*/ 12 w 73"/>
              <a:gd name="T5" fmla="*/ 19 h 74"/>
              <a:gd name="T6" fmla="*/ 34 w 73"/>
              <a:gd name="T7" fmla="*/ 30 h 74"/>
              <a:gd name="T8" fmla="*/ 35 w 73"/>
              <a:gd name="T9" fmla="*/ 35 h 74"/>
              <a:gd name="T10" fmla="*/ 24 w 73"/>
              <a:gd name="T11" fmla="*/ 46 h 74"/>
              <a:gd name="T12" fmla="*/ 10 w 73"/>
              <a:gd name="T13" fmla="*/ 45 h 74"/>
              <a:gd name="T14" fmla="*/ 19 w 73"/>
              <a:gd name="T15" fmla="*/ 54 h 74"/>
              <a:gd name="T16" fmla="*/ 20 w 73"/>
              <a:gd name="T17" fmla="*/ 55 h 74"/>
              <a:gd name="T18" fmla="*/ 29 w 73"/>
              <a:gd name="T19" fmla="*/ 64 h 74"/>
              <a:gd name="T20" fmla="*/ 28 w 73"/>
              <a:gd name="T21" fmla="*/ 50 h 74"/>
              <a:gd name="T22" fmla="*/ 39 w 73"/>
              <a:gd name="T23" fmla="*/ 39 h 74"/>
              <a:gd name="T24" fmla="*/ 43 w 73"/>
              <a:gd name="T25" fmla="*/ 40 h 74"/>
              <a:gd name="T26" fmla="*/ 55 w 73"/>
              <a:gd name="T27" fmla="*/ 62 h 74"/>
              <a:gd name="T28" fmla="*/ 52 w 73"/>
              <a:gd name="T29" fmla="*/ 26 h 74"/>
              <a:gd name="T30" fmla="*/ 58 w 73"/>
              <a:gd name="T31" fmla="*/ 12 h 74"/>
              <a:gd name="T32" fmla="*/ 54 w 73"/>
              <a:gd name="T33" fmla="*/ 8 h 74"/>
              <a:gd name="T34" fmla="*/ 55 w 73"/>
              <a:gd name="T35" fmla="*/ 8 h 74"/>
              <a:gd name="T36" fmla="*/ 66 w 73"/>
              <a:gd name="T37" fmla="*/ 19 h 74"/>
              <a:gd name="T38" fmla="*/ 61 w 73"/>
              <a:gd name="T39" fmla="*/ 62 h 74"/>
              <a:gd name="T40" fmla="*/ 60 w 73"/>
              <a:gd name="T41" fmla="*/ 64 h 74"/>
              <a:gd name="T42" fmla="*/ 50 w 73"/>
              <a:gd name="T43" fmla="*/ 70 h 74"/>
              <a:gd name="T44" fmla="*/ 40 w 73"/>
              <a:gd name="T45" fmla="*/ 45 h 74"/>
              <a:gd name="T46" fmla="*/ 34 w 73"/>
              <a:gd name="T47" fmla="*/ 64 h 74"/>
              <a:gd name="T48" fmla="*/ 27 w 73"/>
              <a:gd name="T49" fmla="*/ 73 h 74"/>
              <a:gd name="T50" fmla="*/ 23 w 73"/>
              <a:gd name="T51" fmla="*/ 72 h 74"/>
              <a:gd name="T52" fmla="*/ 2 w 73"/>
              <a:gd name="T53" fmla="*/ 51 h 74"/>
              <a:gd name="T54" fmla="*/ 1 w 73"/>
              <a:gd name="T55" fmla="*/ 47 h 74"/>
              <a:gd name="T56" fmla="*/ 10 w 73"/>
              <a:gd name="T57" fmla="*/ 40 h 74"/>
              <a:gd name="T58" fmla="*/ 21 w 73"/>
              <a:gd name="T59" fmla="*/ 41 h 74"/>
              <a:gd name="T60" fmla="*/ 4 w 73"/>
              <a:gd name="T61" fmla="*/ 24 h 74"/>
              <a:gd name="T62" fmla="*/ 3 w 73"/>
              <a:gd name="T63" fmla="*/ 20 h 74"/>
              <a:gd name="T64" fmla="*/ 9 w 73"/>
              <a:gd name="T65" fmla="*/ 14 h 74"/>
              <a:gd name="T66" fmla="*/ 45 w 73"/>
              <a:gd name="T67" fmla="*/ 1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3" h="74">
                <a:moveTo>
                  <a:pt x="58" y="12"/>
                </a:moveTo>
                <a:cubicBezTo>
                  <a:pt x="58" y="12"/>
                  <a:pt x="58" y="12"/>
                  <a:pt x="58" y="12"/>
                </a:cubicBezTo>
                <a:cubicBezTo>
                  <a:pt x="48" y="22"/>
                  <a:pt x="48" y="22"/>
                  <a:pt x="48" y="22"/>
                </a:cubicBezTo>
                <a:cubicBezTo>
                  <a:pt x="48" y="22"/>
                  <a:pt x="48" y="22"/>
                  <a:pt x="48" y="22"/>
                </a:cubicBezTo>
                <a:cubicBezTo>
                  <a:pt x="48" y="22"/>
                  <a:pt x="47" y="23"/>
                  <a:pt x="46" y="22"/>
                </a:cubicBezTo>
                <a:cubicBezTo>
                  <a:pt x="12" y="19"/>
                  <a:pt x="12" y="19"/>
                  <a:pt x="12" y="19"/>
                </a:cubicBezTo>
                <a:cubicBezTo>
                  <a:pt x="10" y="21"/>
                  <a:pt x="10" y="21"/>
                  <a:pt x="10" y="21"/>
                </a:cubicBezTo>
                <a:cubicBezTo>
                  <a:pt x="34" y="30"/>
                  <a:pt x="34" y="30"/>
                  <a:pt x="34" y="30"/>
                </a:cubicBezTo>
                <a:cubicBezTo>
                  <a:pt x="34" y="31"/>
                  <a:pt x="35" y="31"/>
                  <a:pt x="35" y="31"/>
                </a:cubicBezTo>
                <a:cubicBezTo>
                  <a:pt x="36" y="32"/>
                  <a:pt x="36" y="34"/>
                  <a:pt x="35" y="35"/>
                </a:cubicBezTo>
                <a:cubicBezTo>
                  <a:pt x="24" y="46"/>
                  <a:pt x="24" y="46"/>
                  <a:pt x="24" y="46"/>
                </a:cubicBezTo>
                <a:cubicBezTo>
                  <a:pt x="24" y="46"/>
                  <a:pt x="24" y="46"/>
                  <a:pt x="24" y="46"/>
                </a:cubicBezTo>
                <a:cubicBezTo>
                  <a:pt x="23" y="46"/>
                  <a:pt x="23" y="47"/>
                  <a:pt x="22" y="47"/>
                </a:cubicBezTo>
                <a:cubicBezTo>
                  <a:pt x="10" y="45"/>
                  <a:pt x="10" y="45"/>
                  <a:pt x="10" y="45"/>
                </a:cubicBezTo>
                <a:cubicBezTo>
                  <a:pt x="7" y="48"/>
                  <a:pt x="7" y="48"/>
                  <a:pt x="7" y="48"/>
                </a:cubicBezTo>
                <a:cubicBezTo>
                  <a:pt x="19" y="54"/>
                  <a:pt x="19" y="54"/>
                  <a:pt x="19" y="54"/>
                </a:cubicBezTo>
                <a:cubicBezTo>
                  <a:pt x="19" y="54"/>
                  <a:pt x="19" y="54"/>
                  <a:pt x="19" y="54"/>
                </a:cubicBezTo>
                <a:cubicBezTo>
                  <a:pt x="20" y="54"/>
                  <a:pt x="20" y="54"/>
                  <a:pt x="20" y="55"/>
                </a:cubicBezTo>
                <a:cubicBezTo>
                  <a:pt x="26" y="67"/>
                  <a:pt x="26" y="67"/>
                  <a:pt x="26" y="67"/>
                </a:cubicBezTo>
                <a:cubicBezTo>
                  <a:pt x="29" y="64"/>
                  <a:pt x="29" y="64"/>
                  <a:pt x="29" y="64"/>
                </a:cubicBezTo>
                <a:cubicBezTo>
                  <a:pt x="27" y="52"/>
                  <a:pt x="27" y="52"/>
                  <a:pt x="27" y="52"/>
                </a:cubicBezTo>
                <a:cubicBezTo>
                  <a:pt x="27" y="51"/>
                  <a:pt x="27" y="51"/>
                  <a:pt x="28" y="50"/>
                </a:cubicBezTo>
                <a:cubicBezTo>
                  <a:pt x="39" y="39"/>
                  <a:pt x="39" y="39"/>
                  <a:pt x="39" y="39"/>
                </a:cubicBezTo>
                <a:cubicBezTo>
                  <a:pt x="39" y="39"/>
                  <a:pt x="39" y="39"/>
                  <a:pt x="39" y="39"/>
                </a:cubicBezTo>
                <a:cubicBezTo>
                  <a:pt x="39" y="39"/>
                  <a:pt x="40" y="38"/>
                  <a:pt x="40" y="38"/>
                </a:cubicBezTo>
                <a:cubicBezTo>
                  <a:pt x="41" y="38"/>
                  <a:pt x="43" y="38"/>
                  <a:pt x="43" y="40"/>
                </a:cubicBezTo>
                <a:cubicBezTo>
                  <a:pt x="53" y="64"/>
                  <a:pt x="53" y="64"/>
                  <a:pt x="53" y="64"/>
                </a:cubicBezTo>
                <a:cubicBezTo>
                  <a:pt x="55" y="62"/>
                  <a:pt x="55" y="62"/>
                  <a:pt x="55" y="62"/>
                </a:cubicBezTo>
                <a:cubicBezTo>
                  <a:pt x="51" y="28"/>
                  <a:pt x="51" y="28"/>
                  <a:pt x="51" y="28"/>
                </a:cubicBezTo>
                <a:cubicBezTo>
                  <a:pt x="51" y="27"/>
                  <a:pt x="51" y="26"/>
                  <a:pt x="52" y="26"/>
                </a:cubicBezTo>
                <a:cubicBezTo>
                  <a:pt x="62" y="16"/>
                  <a:pt x="62" y="16"/>
                  <a:pt x="62" y="16"/>
                </a:cubicBezTo>
                <a:cubicBezTo>
                  <a:pt x="65" y="13"/>
                  <a:pt x="61" y="9"/>
                  <a:pt x="58" y="12"/>
                </a:cubicBezTo>
                <a:cubicBezTo>
                  <a:pt x="58" y="12"/>
                  <a:pt x="58" y="12"/>
                  <a:pt x="58" y="12"/>
                </a:cubicBezTo>
                <a:close/>
                <a:moveTo>
                  <a:pt x="54" y="8"/>
                </a:moveTo>
                <a:cubicBezTo>
                  <a:pt x="54" y="8"/>
                  <a:pt x="54" y="8"/>
                  <a:pt x="54" y="8"/>
                </a:cubicBezTo>
                <a:cubicBezTo>
                  <a:pt x="55" y="8"/>
                  <a:pt x="55" y="8"/>
                  <a:pt x="55" y="8"/>
                </a:cubicBezTo>
                <a:cubicBezTo>
                  <a:pt x="55" y="8"/>
                  <a:pt x="55" y="8"/>
                  <a:pt x="55" y="8"/>
                </a:cubicBezTo>
                <a:cubicBezTo>
                  <a:pt x="62" y="0"/>
                  <a:pt x="73" y="12"/>
                  <a:pt x="66" y="19"/>
                </a:cubicBezTo>
                <a:cubicBezTo>
                  <a:pt x="57" y="29"/>
                  <a:pt x="57" y="29"/>
                  <a:pt x="57" y="29"/>
                </a:cubicBezTo>
                <a:cubicBezTo>
                  <a:pt x="61" y="62"/>
                  <a:pt x="61" y="62"/>
                  <a:pt x="61" y="62"/>
                </a:cubicBezTo>
                <a:cubicBezTo>
                  <a:pt x="61" y="63"/>
                  <a:pt x="60" y="64"/>
                  <a:pt x="60" y="64"/>
                </a:cubicBezTo>
                <a:cubicBezTo>
                  <a:pt x="60" y="64"/>
                  <a:pt x="60" y="64"/>
                  <a:pt x="60" y="64"/>
                </a:cubicBezTo>
                <a:cubicBezTo>
                  <a:pt x="54" y="70"/>
                  <a:pt x="54" y="70"/>
                  <a:pt x="54" y="70"/>
                </a:cubicBezTo>
                <a:cubicBezTo>
                  <a:pt x="53" y="71"/>
                  <a:pt x="51" y="71"/>
                  <a:pt x="50" y="70"/>
                </a:cubicBezTo>
                <a:cubicBezTo>
                  <a:pt x="50" y="70"/>
                  <a:pt x="50" y="70"/>
                  <a:pt x="50" y="69"/>
                </a:cubicBezTo>
                <a:cubicBezTo>
                  <a:pt x="40" y="45"/>
                  <a:pt x="40" y="45"/>
                  <a:pt x="40" y="45"/>
                </a:cubicBezTo>
                <a:cubicBezTo>
                  <a:pt x="33" y="53"/>
                  <a:pt x="33" y="53"/>
                  <a:pt x="33" y="53"/>
                </a:cubicBezTo>
                <a:cubicBezTo>
                  <a:pt x="34" y="64"/>
                  <a:pt x="34" y="64"/>
                  <a:pt x="34" y="64"/>
                </a:cubicBezTo>
                <a:cubicBezTo>
                  <a:pt x="34" y="65"/>
                  <a:pt x="34" y="66"/>
                  <a:pt x="33" y="67"/>
                </a:cubicBezTo>
                <a:cubicBezTo>
                  <a:pt x="27" y="73"/>
                  <a:pt x="27" y="73"/>
                  <a:pt x="27" y="73"/>
                </a:cubicBezTo>
                <a:cubicBezTo>
                  <a:pt x="26" y="74"/>
                  <a:pt x="24" y="74"/>
                  <a:pt x="23" y="73"/>
                </a:cubicBezTo>
                <a:cubicBezTo>
                  <a:pt x="23" y="73"/>
                  <a:pt x="23" y="72"/>
                  <a:pt x="23" y="72"/>
                </a:cubicBezTo>
                <a:cubicBezTo>
                  <a:pt x="16" y="58"/>
                  <a:pt x="16" y="58"/>
                  <a:pt x="16" y="58"/>
                </a:cubicBezTo>
                <a:cubicBezTo>
                  <a:pt x="2" y="51"/>
                  <a:pt x="2" y="51"/>
                  <a:pt x="2" y="51"/>
                </a:cubicBezTo>
                <a:cubicBezTo>
                  <a:pt x="0" y="50"/>
                  <a:pt x="0" y="49"/>
                  <a:pt x="0" y="47"/>
                </a:cubicBezTo>
                <a:cubicBezTo>
                  <a:pt x="1" y="47"/>
                  <a:pt x="1" y="47"/>
                  <a:pt x="1" y="47"/>
                </a:cubicBezTo>
                <a:cubicBezTo>
                  <a:pt x="7" y="40"/>
                  <a:pt x="7" y="40"/>
                  <a:pt x="7" y="40"/>
                </a:cubicBezTo>
                <a:cubicBezTo>
                  <a:pt x="8" y="40"/>
                  <a:pt x="9" y="39"/>
                  <a:pt x="10" y="40"/>
                </a:cubicBezTo>
                <a:cubicBezTo>
                  <a:pt x="10" y="40"/>
                  <a:pt x="10" y="40"/>
                  <a:pt x="10" y="40"/>
                </a:cubicBezTo>
                <a:cubicBezTo>
                  <a:pt x="21" y="41"/>
                  <a:pt x="21" y="41"/>
                  <a:pt x="21" y="41"/>
                </a:cubicBezTo>
                <a:cubicBezTo>
                  <a:pt x="28" y="34"/>
                  <a:pt x="28" y="34"/>
                  <a:pt x="28" y="34"/>
                </a:cubicBezTo>
                <a:cubicBezTo>
                  <a:pt x="4" y="24"/>
                  <a:pt x="4" y="24"/>
                  <a:pt x="4" y="24"/>
                </a:cubicBezTo>
                <a:cubicBezTo>
                  <a:pt x="3" y="24"/>
                  <a:pt x="2" y="22"/>
                  <a:pt x="3" y="21"/>
                </a:cubicBezTo>
                <a:cubicBezTo>
                  <a:pt x="3" y="20"/>
                  <a:pt x="3" y="20"/>
                  <a:pt x="3" y="20"/>
                </a:cubicBezTo>
                <a:cubicBezTo>
                  <a:pt x="3" y="20"/>
                  <a:pt x="3" y="20"/>
                  <a:pt x="3" y="20"/>
                </a:cubicBezTo>
                <a:cubicBezTo>
                  <a:pt x="9" y="14"/>
                  <a:pt x="9" y="14"/>
                  <a:pt x="9" y="14"/>
                </a:cubicBezTo>
                <a:cubicBezTo>
                  <a:pt x="10" y="13"/>
                  <a:pt x="11" y="13"/>
                  <a:pt x="12" y="13"/>
                </a:cubicBezTo>
                <a:cubicBezTo>
                  <a:pt x="45" y="17"/>
                  <a:pt x="45" y="17"/>
                  <a:pt x="45" y="17"/>
                </a:cubicBezTo>
                <a:cubicBezTo>
                  <a:pt x="54" y="8"/>
                  <a:pt x="54" y="8"/>
                  <a:pt x="54"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11" name="Freeform 172"/>
          <p:cNvSpPr>
            <a:spLocks noEditPoints="1"/>
          </p:cNvSpPr>
          <p:nvPr/>
        </p:nvSpPr>
        <p:spPr bwMode="auto">
          <a:xfrm>
            <a:off x="4634230" y="3747770"/>
            <a:ext cx="379730" cy="471170"/>
          </a:xfrm>
          <a:custGeom>
            <a:avLst/>
            <a:gdLst>
              <a:gd name="T0" fmla="*/ 7 w 49"/>
              <a:gd name="T1" fmla="*/ 24 h 61"/>
              <a:gd name="T2" fmla="*/ 13 w 49"/>
              <a:gd name="T3" fmla="*/ 5 h 61"/>
              <a:gd name="T4" fmla="*/ 25 w 49"/>
              <a:gd name="T5" fmla="*/ 0 h 61"/>
              <a:gd name="T6" fmla="*/ 42 w 49"/>
              <a:gd name="T7" fmla="*/ 17 h 61"/>
              <a:gd name="T8" fmla="*/ 43 w 49"/>
              <a:gd name="T9" fmla="*/ 24 h 61"/>
              <a:gd name="T10" fmla="*/ 49 w 49"/>
              <a:gd name="T11" fmla="*/ 31 h 61"/>
              <a:gd name="T12" fmla="*/ 47 w 49"/>
              <a:gd name="T13" fmla="*/ 59 h 61"/>
              <a:gd name="T14" fmla="*/ 43 w 49"/>
              <a:gd name="T15" fmla="*/ 61 h 61"/>
              <a:gd name="T16" fmla="*/ 2 w 49"/>
              <a:gd name="T17" fmla="*/ 59 h 61"/>
              <a:gd name="T18" fmla="*/ 0 w 49"/>
              <a:gd name="T19" fmla="*/ 31 h 61"/>
              <a:gd name="T20" fmla="*/ 2 w 49"/>
              <a:gd name="T21" fmla="*/ 26 h 61"/>
              <a:gd name="T22" fmla="*/ 25 w 49"/>
              <a:gd name="T23" fmla="*/ 44 h 61"/>
              <a:gd name="T24" fmla="*/ 25 w 49"/>
              <a:gd name="T25" fmla="*/ 44 h 61"/>
              <a:gd name="T26" fmla="*/ 27 w 49"/>
              <a:gd name="T27" fmla="*/ 43 h 61"/>
              <a:gd name="T28" fmla="*/ 27 w 49"/>
              <a:gd name="T29" fmla="*/ 38 h 61"/>
              <a:gd name="T30" fmla="*/ 22 w 49"/>
              <a:gd name="T31" fmla="*/ 38 h 61"/>
              <a:gd name="T32" fmla="*/ 22 w 49"/>
              <a:gd name="T33" fmla="*/ 43 h 61"/>
              <a:gd name="T34" fmla="*/ 26 w 49"/>
              <a:gd name="T35" fmla="*/ 47 h 61"/>
              <a:gd name="T36" fmla="*/ 26 w 49"/>
              <a:gd name="T37" fmla="*/ 50 h 61"/>
              <a:gd name="T38" fmla="*/ 23 w 49"/>
              <a:gd name="T39" fmla="*/ 50 h 61"/>
              <a:gd name="T40" fmla="*/ 20 w 49"/>
              <a:gd name="T41" fmla="*/ 45 h 61"/>
              <a:gd name="T42" fmla="*/ 20 w 49"/>
              <a:gd name="T43" fmla="*/ 36 h 61"/>
              <a:gd name="T44" fmla="*/ 29 w 49"/>
              <a:gd name="T45" fmla="*/ 36 h 61"/>
              <a:gd name="T46" fmla="*/ 29 w 49"/>
              <a:gd name="T47" fmla="*/ 45 h 61"/>
              <a:gd name="T48" fmla="*/ 13 w 49"/>
              <a:gd name="T49" fmla="*/ 24 h 61"/>
              <a:gd name="T50" fmla="*/ 37 w 49"/>
              <a:gd name="T51" fmla="*/ 24 h 61"/>
              <a:gd name="T52" fmla="*/ 33 w 49"/>
              <a:gd name="T53" fmla="*/ 9 h 61"/>
              <a:gd name="T54" fmla="*/ 17 w 49"/>
              <a:gd name="T55" fmla="*/ 8 h 61"/>
              <a:gd name="T56" fmla="*/ 13 w 49"/>
              <a:gd name="T57" fmla="*/ 17 h 61"/>
              <a:gd name="T58" fmla="*/ 43 w 49"/>
              <a:gd name="T59" fmla="*/ 29 h 61"/>
              <a:gd name="T60" fmla="*/ 39 w 49"/>
              <a:gd name="T61" fmla="*/ 29 h 61"/>
              <a:gd name="T62" fmla="*/ 39 w 49"/>
              <a:gd name="T63" fmla="*/ 29 h 61"/>
              <a:gd name="T64" fmla="*/ 10 w 49"/>
              <a:gd name="T65" fmla="*/ 29 h 61"/>
              <a:gd name="T66" fmla="*/ 7 w 49"/>
              <a:gd name="T67" fmla="*/ 29 h 61"/>
              <a:gd name="T68" fmla="*/ 6 w 49"/>
              <a:gd name="T69" fmla="*/ 30 h 61"/>
              <a:gd name="T70" fmla="*/ 6 w 49"/>
              <a:gd name="T71" fmla="*/ 55 h 61"/>
              <a:gd name="T72" fmla="*/ 7 w 49"/>
              <a:gd name="T73" fmla="*/ 56 h 61"/>
              <a:gd name="T74" fmla="*/ 43 w 49"/>
              <a:gd name="T75" fmla="*/ 56 h 61"/>
              <a:gd name="T76" fmla="*/ 44 w 49"/>
              <a:gd name="T77" fmla="*/ 55 h 61"/>
              <a:gd name="T78" fmla="*/ 43 w 49"/>
              <a:gd name="T79" fmla="*/ 30 h 61"/>
              <a:gd name="T80" fmla="*/ 47 w 49"/>
              <a:gd name="T81" fmla="*/ 60 h 61"/>
              <a:gd name="T82" fmla="*/ 43 w 49"/>
              <a:gd name="T83" fmla="*/ 5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61">
                <a:moveTo>
                  <a:pt x="7" y="24"/>
                </a:moveTo>
                <a:cubicBezTo>
                  <a:pt x="7" y="24"/>
                  <a:pt x="7" y="24"/>
                  <a:pt x="7" y="24"/>
                </a:cubicBezTo>
                <a:cubicBezTo>
                  <a:pt x="7" y="17"/>
                  <a:pt x="7" y="17"/>
                  <a:pt x="7" y="17"/>
                </a:cubicBezTo>
                <a:cubicBezTo>
                  <a:pt x="7" y="12"/>
                  <a:pt x="9" y="8"/>
                  <a:pt x="13" y="5"/>
                </a:cubicBezTo>
                <a:cubicBezTo>
                  <a:pt x="13" y="5"/>
                  <a:pt x="13" y="5"/>
                  <a:pt x="13" y="5"/>
                </a:cubicBezTo>
                <a:cubicBezTo>
                  <a:pt x="16" y="2"/>
                  <a:pt x="20" y="0"/>
                  <a:pt x="25" y="0"/>
                </a:cubicBezTo>
                <a:cubicBezTo>
                  <a:pt x="30" y="0"/>
                  <a:pt x="34" y="2"/>
                  <a:pt x="37" y="5"/>
                </a:cubicBezTo>
                <a:cubicBezTo>
                  <a:pt x="40" y="8"/>
                  <a:pt x="42" y="12"/>
                  <a:pt x="42" y="17"/>
                </a:cubicBezTo>
                <a:cubicBezTo>
                  <a:pt x="42" y="24"/>
                  <a:pt x="42" y="24"/>
                  <a:pt x="42" y="24"/>
                </a:cubicBezTo>
                <a:cubicBezTo>
                  <a:pt x="43" y="24"/>
                  <a:pt x="43" y="24"/>
                  <a:pt x="43" y="24"/>
                </a:cubicBezTo>
                <a:cubicBezTo>
                  <a:pt x="44" y="24"/>
                  <a:pt x="46" y="25"/>
                  <a:pt x="47" y="26"/>
                </a:cubicBezTo>
                <a:cubicBezTo>
                  <a:pt x="48" y="27"/>
                  <a:pt x="49" y="29"/>
                  <a:pt x="49" y="31"/>
                </a:cubicBezTo>
                <a:cubicBezTo>
                  <a:pt x="49" y="55"/>
                  <a:pt x="49" y="55"/>
                  <a:pt x="49" y="55"/>
                </a:cubicBezTo>
                <a:cubicBezTo>
                  <a:pt x="49" y="57"/>
                  <a:pt x="48" y="58"/>
                  <a:pt x="47" y="59"/>
                </a:cubicBezTo>
                <a:cubicBezTo>
                  <a:pt x="47" y="60"/>
                  <a:pt x="47" y="60"/>
                  <a:pt x="47" y="60"/>
                </a:cubicBezTo>
                <a:cubicBezTo>
                  <a:pt x="46" y="61"/>
                  <a:pt x="44" y="61"/>
                  <a:pt x="43" y="61"/>
                </a:cubicBezTo>
                <a:cubicBezTo>
                  <a:pt x="7" y="61"/>
                  <a:pt x="7" y="61"/>
                  <a:pt x="7" y="61"/>
                </a:cubicBezTo>
                <a:cubicBezTo>
                  <a:pt x="5" y="61"/>
                  <a:pt x="4" y="61"/>
                  <a:pt x="2" y="59"/>
                </a:cubicBezTo>
                <a:cubicBezTo>
                  <a:pt x="1" y="58"/>
                  <a:pt x="0" y="57"/>
                  <a:pt x="0" y="55"/>
                </a:cubicBezTo>
                <a:cubicBezTo>
                  <a:pt x="0" y="31"/>
                  <a:pt x="0" y="31"/>
                  <a:pt x="0" y="31"/>
                </a:cubicBezTo>
                <a:cubicBezTo>
                  <a:pt x="0" y="29"/>
                  <a:pt x="1" y="27"/>
                  <a:pt x="2" y="26"/>
                </a:cubicBezTo>
                <a:cubicBezTo>
                  <a:pt x="2" y="26"/>
                  <a:pt x="2" y="26"/>
                  <a:pt x="2" y="26"/>
                </a:cubicBezTo>
                <a:cubicBezTo>
                  <a:pt x="4" y="25"/>
                  <a:pt x="5" y="24"/>
                  <a:pt x="7" y="24"/>
                </a:cubicBezTo>
                <a:close/>
                <a:moveTo>
                  <a:pt x="25" y="44"/>
                </a:moveTo>
                <a:cubicBezTo>
                  <a:pt x="25" y="44"/>
                  <a:pt x="25" y="44"/>
                  <a:pt x="25" y="44"/>
                </a:cubicBezTo>
                <a:cubicBezTo>
                  <a:pt x="25" y="44"/>
                  <a:pt x="25" y="44"/>
                  <a:pt x="25" y="44"/>
                </a:cubicBezTo>
                <a:cubicBezTo>
                  <a:pt x="25" y="44"/>
                  <a:pt x="25" y="44"/>
                  <a:pt x="25" y="44"/>
                </a:cubicBezTo>
                <a:cubicBezTo>
                  <a:pt x="26" y="44"/>
                  <a:pt x="27" y="43"/>
                  <a:pt x="27" y="43"/>
                </a:cubicBezTo>
                <a:cubicBezTo>
                  <a:pt x="28" y="42"/>
                  <a:pt x="28" y="41"/>
                  <a:pt x="28" y="40"/>
                </a:cubicBezTo>
                <a:cubicBezTo>
                  <a:pt x="28" y="39"/>
                  <a:pt x="28" y="39"/>
                  <a:pt x="27" y="38"/>
                </a:cubicBezTo>
                <a:cubicBezTo>
                  <a:pt x="27" y="37"/>
                  <a:pt x="26" y="37"/>
                  <a:pt x="25" y="37"/>
                </a:cubicBezTo>
                <a:cubicBezTo>
                  <a:pt x="24" y="37"/>
                  <a:pt x="23" y="37"/>
                  <a:pt x="22" y="38"/>
                </a:cubicBezTo>
                <a:cubicBezTo>
                  <a:pt x="22" y="39"/>
                  <a:pt x="21" y="39"/>
                  <a:pt x="21" y="40"/>
                </a:cubicBezTo>
                <a:cubicBezTo>
                  <a:pt x="21" y="41"/>
                  <a:pt x="22" y="42"/>
                  <a:pt x="22" y="43"/>
                </a:cubicBezTo>
                <a:cubicBezTo>
                  <a:pt x="23" y="43"/>
                  <a:pt x="24" y="44"/>
                  <a:pt x="25" y="44"/>
                </a:cubicBezTo>
                <a:close/>
                <a:moveTo>
                  <a:pt x="26" y="47"/>
                </a:moveTo>
                <a:cubicBezTo>
                  <a:pt x="26" y="47"/>
                  <a:pt x="26" y="47"/>
                  <a:pt x="26" y="47"/>
                </a:cubicBezTo>
                <a:cubicBezTo>
                  <a:pt x="26" y="50"/>
                  <a:pt x="26" y="50"/>
                  <a:pt x="26" y="50"/>
                </a:cubicBezTo>
                <a:cubicBezTo>
                  <a:pt x="26" y="51"/>
                  <a:pt x="26" y="52"/>
                  <a:pt x="25" y="52"/>
                </a:cubicBezTo>
                <a:cubicBezTo>
                  <a:pt x="24" y="52"/>
                  <a:pt x="23" y="51"/>
                  <a:pt x="23" y="50"/>
                </a:cubicBezTo>
                <a:cubicBezTo>
                  <a:pt x="23" y="47"/>
                  <a:pt x="23" y="47"/>
                  <a:pt x="23" y="47"/>
                </a:cubicBezTo>
                <a:cubicBezTo>
                  <a:pt x="22" y="46"/>
                  <a:pt x="21" y="46"/>
                  <a:pt x="20" y="45"/>
                </a:cubicBezTo>
                <a:cubicBezTo>
                  <a:pt x="19" y="44"/>
                  <a:pt x="18" y="42"/>
                  <a:pt x="18" y="40"/>
                </a:cubicBezTo>
                <a:cubicBezTo>
                  <a:pt x="18" y="38"/>
                  <a:pt x="19" y="37"/>
                  <a:pt x="20" y="36"/>
                </a:cubicBezTo>
                <a:cubicBezTo>
                  <a:pt x="21" y="34"/>
                  <a:pt x="23" y="34"/>
                  <a:pt x="25" y="34"/>
                </a:cubicBezTo>
                <a:cubicBezTo>
                  <a:pt x="27" y="34"/>
                  <a:pt x="28" y="34"/>
                  <a:pt x="29" y="36"/>
                </a:cubicBezTo>
                <a:cubicBezTo>
                  <a:pt x="31" y="37"/>
                  <a:pt x="31" y="38"/>
                  <a:pt x="31" y="40"/>
                </a:cubicBezTo>
                <a:cubicBezTo>
                  <a:pt x="31" y="42"/>
                  <a:pt x="31" y="44"/>
                  <a:pt x="29" y="45"/>
                </a:cubicBezTo>
                <a:cubicBezTo>
                  <a:pt x="29" y="46"/>
                  <a:pt x="28" y="46"/>
                  <a:pt x="26" y="47"/>
                </a:cubicBezTo>
                <a:close/>
                <a:moveTo>
                  <a:pt x="13" y="24"/>
                </a:moveTo>
                <a:cubicBezTo>
                  <a:pt x="13" y="24"/>
                  <a:pt x="13" y="24"/>
                  <a:pt x="13" y="24"/>
                </a:cubicBezTo>
                <a:cubicBezTo>
                  <a:pt x="37" y="24"/>
                  <a:pt x="37" y="24"/>
                  <a:pt x="37" y="24"/>
                </a:cubicBezTo>
                <a:cubicBezTo>
                  <a:pt x="37" y="17"/>
                  <a:pt x="37" y="17"/>
                  <a:pt x="37" y="17"/>
                </a:cubicBezTo>
                <a:cubicBezTo>
                  <a:pt x="37" y="14"/>
                  <a:pt x="35" y="11"/>
                  <a:pt x="33" y="9"/>
                </a:cubicBezTo>
                <a:cubicBezTo>
                  <a:pt x="31" y="6"/>
                  <a:pt x="28" y="5"/>
                  <a:pt x="25" y="5"/>
                </a:cubicBezTo>
                <a:cubicBezTo>
                  <a:pt x="22" y="5"/>
                  <a:pt x="19" y="6"/>
                  <a:pt x="17" y="8"/>
                </a:cubicBezTo>
                <a:cubicBezTo>
                  <a:pt x="16" y="9"/>
                  <a:pt x="16" y="9"/>
                  <a:pt x="16" y="9"/>
                </a:cubicBezTo>
                <a:cubicBezTo>
                  <a:pt x="14" y="11"/>
                  <a:pt x="13" y="14"/>
                  <a:pt x="13" y="17"/>
                </a:cubicBezTo>
                <a:cubicBezTo>
                  <a:pt x="13" y="24"/>
                  <a:pt x="13" y="24"/>
                  <a:pt x="13" y="24"/>
                </a:cubicBezTo>
                <a:close/>
                <a:moveTo>
                  <a:pt x="43" y="29"/>
                </a:moveTo>
                <a:cubicBezTo>
                  <a:pt x="43" y="29"/>
                  <a:pt x="43" y="29"/>
                  <a:pt x="43" y="29"/>
                </a:cubicBezTo>
                <a:cubicBezTo>
                  <a:pt x="39" y="29"/>
                  <a:pt x="39" y="29"/>
                  <a:pt x="39" y="29"/>
                </a:cubicBezTo>
                <a:cubicBezTo>
                  <a:pt x="39" y="29"/>
                  <a:pt x="39" y="29"/>
                  <a:pt x="39" y="29"/>
                </a:cubicBezTo>
                <a:cubicBezTo>
                  <a:pt x="39" y="29"/>
                  <a:pt x="39" y="29"/>
                  <a:pt x="39" y="29"/>
                </a:cubicBezTo>
                <a:cubicBezTo>
                  <a:pt x="10" y="29"/>
                  <a:pt x="10" y="29"/>
                  <a:pt x="10" y="29"/>
                </a:cubicBezTo>
                <a:cubicBezTo>
                  <a:pt x="10" y="29"/>
                  <a:pt x="10" y="29"/>
                  <a:pt x="10" y="29"/>
                </a:cubicBezTo>
                <a:cubicBezTo>
                  <a:pt x="10" y="29"/>
                  <a:pt x="10" y="29"/>
                  <a:pt x="10" y="29"/>
                </a:cubicBezTo>
                <a:cubicBezTo>
                  <a:pt x="7" y="29"/>
                  <a:pt x="7" y="29"/>
                  <a:pt x="7" y="29"/>
                </a:cubicBezTo>
                <a:cubicBezTo>
                  <a:pt x="7" y="29"/>
                  <a:pt x="6" y="30"/>
                  <a:pt x="6" y="30"/>
                </a:cubicBezTo>
                <a:cubicBezTo>
                  <a:pt x="6" y="30"/>
                  <a:pt x="6" y="30"/>
                  <a:pt x="6" y="30"/>
                </a:cubicBezTo>
                <a:cubicBezTo>
                  <a:pt x="6" y="30"/>
                  <a:pt x="6" y="30"/>
                  <a:pt x="6" y="31"/>
                </a:cubicBezTo>
                <a:cubicBezTo>
                  <a:pt x="6" y="55"/>
                  <a:pt x="6" y="55"/>
                  <a:pt x="6" y="55"/>
                </a:cubicBezTo>
                <a:cubicBezTo>
                  <a:pt x="6" y="55"/>
                  <a:pt x="6" y="55"/>
                  <a:pt x="6" y="55"/>
                </a:cubicBezTo>
                <a:cubicBezTo>
                  <a:pt x="6" y="56"/>
                  <a:pt x="7" y="56"/>
                  <a:pt x="7" y="56"/>
                </a:cubicBezTo>
                <a:cubicBezTo>
                  <a:pt x="43" y="56"/>
                  <a:pt x="43" y="56"/>
                  <a:pt x="43" y="56"/>
                </a:cubicBezTo>
                <a:cubicBezTo>
                  <a:pt x="43" y="56"/>
                  <a:pt x="43" y="56"/>
                  <a:pt x="43" y="56"/>
                </a:cubicBezTo>
                <a:cubicBezTo>
                  <a:pt x="43" y="55"/>
                  <a:pt x="43" y="55"/>
                  <a:pt x="43" y="55"/>
                </a:cubicBezTo>
                <a:cubicBezTo>
                  <a:pt x="44" y="55"/>
                  <a:pt x="44" y="55"/>
                  <a:pt x="44" y="55"/>
                </a:cubicBezTo>
                <a:cubicBezTo>
                  <a:pt x="44" y="31"/>
                  <a:pt x="44" y="31"/>
                  <a:pt x="44" y="31"/>
                </a:cubicBezTo>
                <a:cubicBezTo>
                  <a:pt x="44" y="30"/>
                  <a:pt x="44" y="30"/>
                  <a:pt x="43" y="30"/>
                </a:cubicBezTo>
                <a:cubicBezTo>
                  <a:pt x="43" y="30"/>
                  <a:pt x="43" y="29"/>
                  <a:pt x="43" y="29"/>
                </a:cubicBezTo>
                <a:close/>
                <a:moveTo>
                  <a:pt x="47" y="60"/>
                </a:moveTo>
                <a:cubicBezTo>
                  <a:pt x="47" y="60"/>
                  <a:pt x="47" y="60"/>
                  <a:pt x="47" y="60"/>
                </a:cubicBezTo>
                <a:cubicBezTo>
                  <a:pt x="46" y="60"/>
                  <a:pt x="44" y="60"/>
                  <a:pt x="43" y="59"/>
                </a:cubicBezTo>
                <a:cubicBezTo>
                  <a:pt x="47" y="60"/>
                  <a:pt x="47" y="60"/>
                  <a:pt x="47"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 name="Freeform 6"/>
          <p:cNvSpPr>
            <a:spLocks noEditPoints="1"/>
          </p:cNvSpPr>
          <p:nvPr/>
        </p:nvSpPr>
        <p:spPr bwMode="auto">
          <a:xfrm>
            <a:off x="6315075" y="2928620"/>
            <a:ext cx="412750" cy="412750"/>
          </a:xfrm>
          <a:custGeom>
            <a:avLst/>
            <a:gdLst>
              <a:gd name="T0" fmla="*/ 3 w 69"/>
              <a:gd name="T1" fmla="*/ 0 h 69"/>
              <a:gd name="T2" fmla="*/ 69 w 69"/>
              <a:gd name="T3" fmla="*/ 3 h 69"/>
              <a:gd name="T4" fmla="*/ 69 w 69"/>
              <a:gd name="T5" fmla="*/ 66 h 69"/>
              <a:gd name="T6" fmla="*/ 66 w 69"/>
              <a:gd name="T7" fmla="*/ 69 h 69"/>
              <a:gd name="T8" fmla="*/ 0 w 69"/>
              <a:gd name="T9" fmla="*/ 66 h 69"/>
              <a:gd name="T10" fmla="*/ 0 w 69"/>
              <a:gd name="T11" fmla="*/ 3 h 69"/>
              <a:gd name="T12" fmla="*/ 35 w 69"/>
              <a:gd name="T13" fmla="*/ 50 h 69"/>
              <a:gd name="T14" fmla="*/ 38 w 69"/>
              <a:gd name="T15" fmla="*/ 56 h 69"/>
              <a:gd name="T16" fmla="*/ 53 w 69"/>
              <a:gd name="T17" fmla="*/ 55 h 69"/>
              <a:gd name="T18" fmla="*/ 53 w 69"/>
              <a:gd name="T19" fmla="*/ 41 h 69"/>
              <a:gd name="T20" fmla="*/ 42 w 69"/>
              <a:gd name="T21" fmla="*/ 39 h 69"/>
              <a:gd name="T22" fmla="*/ 54 w 69"/>
              <a:gd name="T23" fmla="*/ 34 h 69"/>
              <a:gd name="T24" fmla="*/ 39 w 69"/>
              <a:gd name="T25" fmla="*/ 28 h 69"/>
              <a:gd name="T26" fmla="*/ 40 w 69"/>
              <a:gd name="T27" fmla="*/ 45 h 69"/>
              <a:gd name="T28" fmla="*/ 48 w 69"/>
              <a:gd name="T29" fmla="*/ 44 h 69"/>
              <a:gd name="T30" fmla="*/ 48 w 69"/>
              <a:gd name="T31" fmla="*/ 53 h 69"/>
              <a:gd name="T32" fmla="*/ 42 w 69"/>
              <a:gd name="T33" fmla="*/ 53 h 69"/>
              <a:gd name="T34" fmla="*/ 35 w 69"/>
              <a:gd name="T35" fmla="*/ 50 h 69"/>
              <a:gd name="T36" fmla="*/ 26 w 69"/>
              <a:gd name="T37" fmla="*/ 58 h 69"/>
              <a:gd name="T38" fmla="*/ 22 w 69"/>
              <a:gd name="T39" fmla="*/ 28 h 69"/>
              <a:gd name="T40" fmla="*/ 13 w 69"/>
              <a:gd name="T41" fmla="*/ 35 h 69"/>
              <a:gd name="T42" fmla="*/ 20 w 69"/>
              <a:gd name="T43" fmla="*/ 36 h 69"/>
              <a:gd name="T44" fmla="*/ 26 w 69"/>
              <a:gd name="T45" fmla="*/ 58 h 69"/>
              <a:gd name="T46" fmla="*/ 6 w 69"/>
              <a:gd name="T47" fmla="*/ 18 h 69"/>
              <a:gd name="T48" fmla="*/ 64 w 69"/>
              <a:gd name="T49" fmla="*/ 6 h 69"/>
              <a:gd name="T50" fmla="*/ 58 w 69"/>
              <a:gd name="T51" fmla="*/ 10 h 69"/>
              <a:gd name="T52" fmla="*/ 53 w 69"/>
              <a:gd name="T53" fmla="*/ 10 h 69"/>
              <a:gd name="T54" fmla="*/ 44 w 69"/>
              <a:gd name="T55" fmla="*/ 6 h 69"/>
              <a:gd name="T56" fmla="*/ 42 w 69"/>
              <a:gd name="T57" fmla="*/ 12 h 69"/>
              <a:gd name="T58" fmla="*/ 39 w 69"/>
              <a:gd name="T59" fmla="*/ 6 h 69"/>
              <a:gd name="T60" fmla="*/ 30 w 69"/>
              <a:gd name="T61" fmla="*/ 10 h 69"/>
              <a:gd name="T62" fmla="*/ 25 w 69"/>
              <a:gd name="T63" fmla="*/ 10 h 69"/>
              <a:gd name="T64" fmla="*/ 16 w 69"/>
              <a:gd name="T65" fmla="*/ 6 h 69"/>
              <a:gd name="T66" fmla="*/ 13 w 69"/>
              <a:gd name="T67" fmla="*/ 12 h 69"/>
              <a:gd name="T68" fmla="*/ 11 w 69"/>
              <a:gd name="T69" fmla="*/ 6 h 69"/>
              <a:gd name="T70" fmla="*/ 6 w 69"/>
              <a:gd name="T71" fmla="*/ 18 h 69"/>
              <a:gd name="T72" fmla="*/ 64 w 69"/>
              <a:gd name="T73" fmla="*/ 21 h 69"/>
              <a:gd name="T74" fmla="*/ 6 w 69"/>
              <a:gd name="T75" fmla="*/ 64 h 69"/>
              <a:gd name="T76" fmla="*/ 64 w 69"/>
              <a:gd name="T77" fmla="*/ 2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9" h="69">
                <a:moveTo>
                  <a:pt x="3" y="0"/>
                </a:moveTo>
                <a:cubicBezTo>
                  <a:pt x="3" y="0"/>
                  <a:pt x="3" y="0"/>
                  <a:pt x="3" y="0"/>
                </a:cubicBezTo>
                <a:cubicBezTo>
                  <a:pt x="66" y="0"/>
                  <a:pt x="66" y="0"/>
                  <a:pt x="66" y="0"/>
                </a:cubicBezTo>
                <a:cubicBezTo>
                  <a:pt x="68" y="0"/>
                  <a:pt x="69" y="2"/>
                  <a:pt x="69" y="3"/>
                </a:cubicBezTo>
                <a:cubicBezTo>
                  <a:pt x="69" y="3"/>
                  <a:pt x="69" y="3"/>
                  <a:pt x="69" y="3"/>
                </a:cubicBezTo>
                <a:cubicBezTo>
                  <a:pt x="69" y="66"/>
                  <a:pt x="69" y="66"/>
                  <a:pt x="69" y="66"/>
                </a:cubicBezTo>
                <a:cubicBezTo>
                  <a:pt x="69" y="68"/>
                  <a:pt x="68" y="69"/>
                  <a:pt x="66" y="69"/>
                </a:cubicBezTo>
                <a:cubicBezTo>
                  <a:pt x="66" y="69"/>
                  <a:pt x="66" y="69"/>
                  <a:pt x="66" y="69"/>
                </a:cubicBezTo>
                <a:cubicBezTo>
                  <a:pt x="3" y="69"/>
                  <a:pt x="3" y="69"/>
                  <a:pt x="3" y="69"/>
                </a:cubicBezTo>
                <a:cubicBezTo>
                  <a:pt x="2" y="69"/>
                  <a:pt x="0" y="68"/>
                  <a:pt x="0" y="66"/>
                </a:cubicBezTo>
                <a:cubicBezTo>
                  <a:pt x="0" y="66"/>
                  <a:pt x="0" y="66"/>
                  <a:pt x="0" y="66"/>
                </a:cubicBezTo>
                <a:cubicBezTo>
                  <a:pt x="0" y="3"/>
                  <a:pt x="0" y="3"/>
                  <a:pt x="0" y="3"/>
                </a:cubicBezTo>
                <a:cubicBezTo>
                  <a:pt x="0" y="2"/>
                  <a:pt x="2" y="0"/>
                  <a:pt x="3" y="0"/>
                </a:cubicBezTo>
                <a:close/>
                <a:moveTo>
                  <a:pt x="35" y="50"/>
                </a:moveTo>
                <a:cubicBezTo>
                  <a:pt x="35" y="50"/>
                  <a:pt x="35" y="50"/>
                  <a:pt x="35" y="50"/>
                </a:cubicBezTo>
                <a:cubicBezTo>
                  <a:pt x="35" y="53"/>
                  <a:pt x="36" y="55"/>
                  <a:pt x="38" y="56"/>
                </a:cubicBezTo>
                <a:cubicBezTo>
                  <a:pt x="40" y="58"/>
                  <a:pt x="42" y="59"/>
                  <a:pt x="45" y="59"/>
                </a:cubicBezTo>
                <a:cubicBezTo>
                  <a:pt x="49" y="59"/>
                  <a:pt x="51" y="57"/>
                  <a:pt x="53" y="55"/>
                </a:cubicBezTo>
                <a:cubicBezTo>
                  <a:pt x="55" y="53"/>
                  <a:pt x="55" y="50"/>
                  <a:pt x="55" y="48"/>
                </a:cubicBezTo>
                <a:cubicBezTo>
                  <a:pt x="55" y="45"/>
                  <a:pt x="55" y="43"/>
                  <a:pt x="53" y="41"/>
                </a:cubicBezTo>
                <a:cubicBezTo>
                  <a:pt x="51" y="39"/>
                  <a:pt x="49" y="38"/>
                  <a:pt x="46" y="38"/>
                </a:cubicBezTo>
                <a:cubicBezTo>
                  <a:pt x="45" y="38"/>
                  <a:pt x="44" y="38"/>
                  <a:pt x="42" y="39"/>
                </a:cubicBezTo>
                <a:cubicBezTo>
                  <a:pt x="43" y="34"/>
                  <a:pt x="43" y="34"/>
                  <a:pt x="43" y="34"/>
                </a:cubicBezTo>
                <a:cubicBezTo>
                  <a:pt x="54" y="34"/>
                  <a:pt x="54" y="34"/>
                  <a:pt x="54" y="34"/>
                </a:cubicBezTo>
                <a:cubicBezTo>
                  <a:pt x="54" y="28"/>
                  <a:pt x="54" y="28"/>
                  <a:pt x="54" y="28"/>
                </a:cubicBezTo>
                <a:cubicBezTo>
                  <a:pt x="39" y="28"/>
                  <a:pt x="39" y="28"/>
                  <a:pt x="39" y="28"/>
                </a:cubicBezTo>
                <a:cubicBezTo>
                  <a:pt x="36" y="44"/>
                  <a:pt x="36" y="44"/>
                  <a:pt x="36" y="44"/>
                </a:cubicBezTo>
                <a:cubicBezTo>
                  <a:pt x="40" y="45"/>
                  <a:pt x="40" y="45"/>
                  <a:pt x="40" y="45"/>
                </a:cubicBezTo>
                <a:cubicBezTo>
                  <a:pt x="42" y="43"/>
                  <a:pt x="43" y="42"/>
                  <a:pt x="45" y="42"/>
                </a:cubicBezTo>
                <a:cubicBezTo>
                  <a:pt x="46" y="42"/>
                  <a:pt x="47" y="43"/>
                  <a:pt x="48" y="44"/>
                </a:cubicBezTo>
                <a:cubicBezTo>
                  <a:pt x="49" y="45"/>
                  <a:pt x="49" y="46"/>
                  <a:pt x="49" y="48"/>
                </a:cubicBezTo>
                <a:cubicBezTo>
                  <a:pt x="49" y="50"/>
                  <a:pt x="49" y="52"/>
                  <a:pt x="48" y="53"/>
                </a:cubicBezTo>
                <a:cubicBezTo>
                  <a:pt x="47" y="54"/>
                  <a:pt x="46" y="54"/>
                  <a:pt x="45" y="54"/>
                </a:cubicBezTo>
                <a:cubicBezTo>
                  <a:pt x="44" y="54"/>
                  <a:pt x="43" y="54"/>
                  <a:pt x="42" y="53"/>
                </a:cubicBezTo>
                <a:cubicBezTo>
                  <a:pt x="41" y="52"/>
                  <a:pt x="41" y="51"/>
                  <a:pt x="41" y="50"/>
                </a:cubicBezTo>
                <a:cubicBezTo>
                  <a:pt x="35" y="50"/>
                  <a:pt x="35" y="50"/>
                  <a:pt x="35" y="50"/>
                </a:cubicBezTo>
                <a:close/>
                <a:moveTo>
                  <a:pt x="26" y="58"/>
                </a:moveTo>
                <a:cubicBezTo>
                  <a:pt x="26" y="58"/>
                  <a:pt x="26" y="58"/>
                  <a:pt x="26" y="58"/>
                </a:cubicBezTo>
                <a:cubicBezTo>
                  <a:pt x="26" y="28"/>
                  <a:pt x="26" y="28"/>
                  <a:pt x="26" y="28"/>
                </a:cubicBezTo>
                <a:cubicBezTo>
                  <a:pt x="22" y="28"/>
                  <a:pt x="22" y="28"/>
                  <a:pt x="22" y="28"/>
                </a:cubicBezTo>
                <a:cubicBezTo>
                  <a:pt x="21" y="29"/>
                  <a:pt x="20" y="31"/>
                  <a:pt x="18" y="33"/>
                </a:cubicBezTo>
                <a:cubicBezTo>
                  <a:pt x="16" y="34"/>
                  <a:pt x="14" y="35"/>
                  <a:pt x="13" y="35"/>
                </a:cubicBezTo>
                <a:cubicBezTo>
                  <a:pt x="13" y="41"/>
                  <a:pt x="13" y="41"/>
                  <a:pt x="13" y="41"/>
                </a:cubicBezTo>
                <a:cubicBezTo>
                  <a:pt x="16" y="40"/>
                  <a:pt x="18" y="38"/>
                  <a:pt x="20" y="36"/>
                </a:cubicBezTo>
                <a:cubicBezTo>
                  <a:pt x="20" y="58"/>
                  <a:pt x="20" y="58"/>
                  <a:pt x="20" y="58"/>
                </a:cubicBezTo>
                <a:cubicBezTo>
                  <a:pt x="26" y="58"/>
                  <a:pt x="26" y="58"/>
                  <a:pt x="26" y="58"/>
                </a:cubicBezTo>
                <a:close/>
                <a:moveTo>
                  <a:pt x="6" y="18"/>
                </a:moveTo>
                <a:cubicBezTo>
                  <a:pt x="6" y="18"/>
                  <a:pt x="6" y="18"/>
                  <a:pt x="6" y="18"/>
                </a:cubicBezTo>
                <a:cubicBezTo>
                  <a:pt x="64" y="18"/>
                  <a:pt x="64" y="18"/>
                  <a:pt x="64" y="18"/>
                </a:cubicBezTo>
                <a:cubicBezTo>
                  <a:pt x="64" y="6"/>
                  <a:pt x="64" y="6"/>
                  <a:pt x="64" y="6"/>
                </a:cubicBezTo>
                <a:cubicBezTo>
                  <a:pt x="58" y="6"/>
                  <a:pt x="58" y="6"/>
                  <a:pt x="58" y="6"/>
                </a:cubicBezTo>
                <a:cubicBezTo>
                  <a:pt x="58" y="10"/>
                  <a:pt x="58" y="10"/>
                  <a:pt x="58" y="10"/>
                </a:cubicBezTo>
                <a:cubicBezTo>
                  <a:pt x="58" y="11"/>
                  <a:pt x="57" y="12"/>
                  <a:pt x="56" y="12"/>
                </a:cubicBezTo>
                <a:cubicBezTo>
                  <a:pt x="54" y="12"/>
                  <a:pt x="53" y="11"/>
                  <a:pt x="53" y="10"/>
                </a:cubicBezTo>
                <a:cubicBezTo>
                  <a:pt x="53" y="6"/>
                  <a:pt x="53" y="6"/>
                  <a:pt x="53" y="6"/>
                </a:cubicBezTo>
                <a:cubicBezTo>
                  <a:pt x="44" y="6"/>
                  <a:pt x="44" y="6"/>
                  <a:pt x="44" y="6"/>
                </a:cubicBezTo>
                <a:cubicBezTo>
                  <a:pt x="44" y="10"/>
                  <a:pt x="44" y="10"/>
                  <a:pt x="44" y="10"/>
                </a:cubicBezTo>
                <a:cubicBezTo>
                  <a:pt x="44" y="11"/>
                  <a:pt x="43" y="12"/>
                  <a:pt x="42" y="12"/>
                </a:cubicBezTo>
                <a:cubicBezTo>
                  <a:pt x="40" y="12"/>
                  <a:pt x="39" y="11"/>
                  <a:pt x="39" y="10"/>
                </a:cubicBezTo>
                <a:cubicBezTo>
                  <a:pt x="39" y="6"/>
                  <a:pt x="39" y="6"/>
                  <a:pt x="39" y="6"/>
                </a:cubicBezTo>
                <a:cubicBezTo>
                  <a:pt x="30" y="6"/>
                  <a:pt x="30" y="6"/>
                  <a:pt x="30" y="6"/>
                </a:cubicBezTo>
                <a:cubicBezTo>
                  <a:pt x="30" y="10"/>
                  <a:pt x="30" y="10"/>
                  <a:pt x="30" y="10"/>
                </a:cubicBezTo>
                <a:cubicBezTo>
                  <a:pt x="30" y="11"/>
                  <a:pt x="29" y="12"/>
                  <a:pt x="28" y="12"/>
                </a:cubicBezTo>
                <a:cubicBezTo>
                  <a:pt x="26" y="12"/>
                  <a:pt x="25" y="11"/>
                  <a:pt x="25" y="10"/>
                </a:cubicBezTo>
                <a:cubicBezTo>
                  <a:pt x="25" y="6"/>
                  <a:pt x="25" y="6"/>
                  <a:pt x="25" y="6"/>
                </a:cubicBezTo>
                <a:cubicBezTo>
                  <a:pt x="16" y="6"/>
                  <a:pt x="16" y="6"/>
                  <a:pt x="16" y="6"/>
                </a:cubicBezTo>
                <a:cubicBezTo>
                  <a:pt x="16" y="10"/>
                  <a:pt x="16" y="10"/>
                  <a:pt x="16" y="10"/>
                </a:cubicBezTo>
                <a:cubicBezTo>
                  <a:pt x="16" y="11"/>
                  <a:pt x="15" y="12"/>
                  <a:pt x="13" y="12"/>
                </a:cubicBezTo>
                <a:cubicBezTo>
                  <a:pt x="12" y="12"/>
                  <a:pt x="11" y="11"/>
                  <a:pt x="11" y="10"/>
                </a:cubicBezTo>
                <a:cubicBezTo>
                  <a:pt x="11" y="6"/>
                  <a:pt x="11" y="6"/>
                  <a:pt x="11" y="6"/>
                </a:cubicBezTo>
                <a:cubicBezTo>
                  <a:pt x="6" y="6"/>
                  <a:pt x="6" y="6"/>
                  <a:pt x="6" y="6"/>
                </a:cubicBezTo>
                <a:cubicBezTo>
                  <a:pt x="6" y="18"/>
                  <a:pt x="6" y="18"/>
                  <a:pt x="6" y="18"/>
                </a:cubicBezTo>
                <a:close/>
                <a:moveTo>
                  <a:pt x="64" y="21"/>
                </a:moveTo>
                <a:cubicBezTo>
                  <a:pt x="64" y="21"/>
                  <a:pt x="64" y="21"/>
                  <a:pt x="64" y="21"/>
                </a:cubicBezTo>
                <a:cubicBezTo>
                  <a:pt x="6" y="21"/>
                  <a:pt x="6" y="21"/>
                  <a:pt x="6" y="21"/>
                </a:cubicBezTo>
                <a:cubicBezTo>
                  <a:pt x="6" y="64"/>
                  <a:pt x="6" y="64"/>
                  <a:pt x="6" y="64"/>
                </a:cubicBezTo>
                <a:cubicBezTo>
                  <a:pt x="64" y="64"/>
                  <a:pt x="64" y="64"/>
                  <a:pt x="64" y="64"/>
                </a:cubicBezTo>
                <a:cubicBezTo>
                  <a:pt x="64" y="21"/>
                  <a:pt x="64" y="21"/>
                  <a:pt x="64" y="21"/>
                </a:cubicBezTo>
                <a:close/>
              </a:path>
            </a:pathLst>
          </a:custGeom>
          <a:solidFill>
            <a:srgbClr val="262626"/>
          </a:solidFill>
          <a:ln>
            <a:noFill/>
          </a:ln>
        </p:spPr>
        <p:txBody>
          <a:bodyPr vert="horz" wrap="square" lIns="91440" tIns="45720" rIns="91440" bIns="45720" numCol="1" anchor="t" anchorCtr="0" compatLnSpc="1"/>
          <a:lstStyle/>
          <a:p>
            <a:endParaRPr lang="zh-CN" altLang="en-US"/>
          </a:p>
        </p:txBody>
      </p:sp>
      <p:sp>
        <p:nvSpPr>
          <p:cNvPr id="26" name="TextBox 13"/>
          <p:cNvSpPr txBox="1"/>
          <p:nvPr/>
        </p:nvSpPr>
        <p:spPr>
          <a:xfrm>
            <a:off x="7967345" y="4410211"/>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7" name="TextBox 13"/>
          <p:cNvSpPr txBox="1"/>
          <p:nvPr/>
        </p:nvSpPr>
        <p:spPr>
          <a:xfrm>
            <a:off x="1751603" y="4442868"/>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 name="TextBox 13"/>
          <p:cNvSpPr txBox="1"/>
          <p:nvPr/>
        </p:nvSpPr>
        <p:spPr>
          <a:xfrm>
            <a:off x="1718945" y="2679383"/>
            <a:ext cx="2030413" cy="553998"/>
          </a:xfrm>
          <a:prstGeom prst="rect">
            <a:avLst/>
          </a:prstGeom>
          <a:noFill/>
          <a:ln w="9525">
            <a:noFill/>
          </a:ln>
        </p:spPr>
        <p:txBody>
          <a:bodyPr lIns="0" tIns="0" rIns="0" bIns="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tx1">
                  <a:lumMod val="85000"/>
                  <a:lumOff val="1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9497">
        <p14:switch dir="r"/>
      </p:transition>
    </mc:Choice>
    <mc:Fallback xmlns="">
      <p:transition spd="slow" advTm="94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1+#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500"/>
                                        <p:tgtEl>
                                          <p:spTgt spid="7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1"/>
                                        </p:tgtEl>
                                        <p:attrNameLst>
                                          <p:attrName>style.visibility</p:attrName>
                                        </p:attrNameLst>
                                      </p:cBhvr>
                                      <p:to>
                                        <p:strVal val="visible"/>
                                      </p:to>
                                    </p:set>
                                    <p:animEffect transition="in" filter="fade">
                                      <p:cBhvr>
                                        <p:cTn id="34" dur="500"/>
                                        <p:tgtEl>
                                          <p:spTgt spid="111"/>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281"/>
                                        </p:tgtEl>
                                        <p:attrNameLst>
                                          <p:attrName>style.visibility</p:attrName>
                                        </p:attrNameLst>
                                      </p:cBhvr>
                                      <p:to>
                                        <p:strVal val="visible"/>
                                      </p:to>
                                    </p:set>
                                    <p:animEffect transition="in" filter="fade">
                                      <p:cBhvr>
                                        <p:cTn id="44" dur="1000"/>
                                        <p:tgtEl>
                                          <p:spTgt spid="11281"/>
                                        </p:tgtEl>
                                      </p:cBhvr>
                                    </p:animEffect>
                                    <p:anim calcmode="lin" valueType="num">
                                      <p:cBhvr>
                                        <p:cTn id="45" dur="1000" fill="hold"/>
                                        <p:tgtEl>
                                          <p:spTgt spid="11281"/>
                                        </p:tgtEl>
                                        <p:attrNameLst>
                                          <p:attrName>ppt_x</p:attrName>
                                        </p:attrNameLst>
                                      </p:cBhvr>
                                      <p:tavLst>
                                        <p:tav tm="0">
                                          <p:val>
                                            <p:strVal val="#ppt_x"/>
                                          </p:val>
                                        </p:tav>
                                        <p:tav tm="100000">
                                          <p:val>
                                            <p:strVal val="#ppt_x"/>
                                          </p:val>
                                        </p:tav>
                                      </p:tavLst>
                                    </p:anim>
                                    <p:anim calcmode="lin" valueType="num">
                                      <p:cBhvr>
                                        <p:cTn id="46" dur="1000" fill="hold"/>
                                        <p:tgtEl>
                                          <p:spTgt spid="11281"/>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1283"/>
                                        </p:tgtEl>
                                        <p:attrNameLst>
                                          <p:attrName>style.visibility</p:attrName>
                                        </p:attrNameLst>
                                      </p:cBhvr>
                                      <p:to>
                                        <p:strVal val="visible"/>
                                      </p:to>
                                    </p:set>
                                    <p:animEffect transition="in" filter="fade">
                                      <p:cBhvr>
                                        <p:cTn id="51" dur="1000"/>
                                        <p:tgtEl>
                                          <p:spTgt spid="11283"/>
                                        </p:tgtEl>
                                      </p:cBhvr>
                                    </p:animEffect>
                                    <p:anim calcmode="lin" valueType="num">
                                      <p:cBhvr>
                                        <p:cTn id="52" dur="1000" fill="hold"/>
                                        <p:tgtEl>
                                          <p:spTgt spid="11283"/>
                                        </p:tgtEl>
                                        <p:attrNameLst>
                                          <p:attrName>ppt_x</p:attrName>
                                        </p:attrNameLst>
                                      </p:cBhvr>
                                      <p:tavLst>
                                        <p:tav tm="0">
                                          <p:val>
                                            <p:strVal val="#ppt_x"/>
                                          </p:val>
                                        </p:tav>
                                        <p:tav tm="100000">
                                          <p:val>
                                            <p:strVal val="#ppt_x"/>
                                          </p:val>
                                        </p:tav>
                                      </p:tavLst>
                                    </p:anim>
                                    <p:anim calcmode="lin" valueType="num">
                                      <p:cBhvr>
                                        <p:cTn id="53" dur="1000" fill="hold"/>
                                        <p:tgtEl>
                                          <p:spTgt spid="1128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1285"/>
                                        </p:tgtEl>
                                        <p:attrNameLst>
                                          <p:attrName>style.visibility</p:attrName>
                                        </p:attrNameLst>
                                      </p:cBhvr>
                                      <p:to>
                                        <p:strVal val="visible"/>
                                      </p:to>
                                    </p:set>
                                    <p:animEffect transition="in" filter="fade">
                                      <p:cBhvr>
                                        <p:cTn id="63" dur="1000"/>
                                        <p:tgtEl>
                                          <p:spTgt spid="11285"/>
                                        </p:tgtEl>
                                      </p:cBhvr>
                                    </p:animEffect>
                                    <p:anim calcmode="lin" valueType="num">
                                      <p:cBhvr>
                                        <p:cTn id="64" dur="1000" fill="hold"/>
                                        <p:tgtEl>
                                          <p:spTgt spid="11285"/>
                                        </p:tgtEl>
                                        <p:attrNameLst>
                                          <p:attrName>ppt_x</p:attrName>
                                        </p:attrNameLst>
                                      </p:cBhvr>
                                      <p:tavLst>
                                        <p:tav tm="0">
                                          <p:val>
                                            <p:strVal val="#ppt_x"/>
                                          </p:val>
                                        </p:tav>
                                        <p:tav tm="100000">
                                          <p:val>
                                            <p:strVal val="#ppt_x"/>
                                          </p:val>
                                        </p:tav>
                                      </p:tavLst>
                                    </p:anim>
                                    <p:anim calcmode="lin" valueType="num">
                                      <p:cBhvr>
                                        <p:cTn id="65" dur="1000" fill="hold"/>
                                        <p:tgtEl>
                                          <p:spTgt spid="1128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1286"/>
                                        </p:tgtEl>
                                        <p:attrNameLst>
                                          <p:attrName>style.visibility</p:attrName>
                                        </p:attrNameLst>
                                      </p:cBhvr>
                                      <p:to>
                                        <p:strVal val="visible"/>
                                      </p:to>
                                    </p:set>
                                    <p:animEffect transition="in" filter="fade">
                                      <p:cBhvr>
                                        <p:cTn id="68" dur="1000"/>
                                        <p:tgtEl>
                                          <p:spTgt spid="11286"/>
                                        </p:tgtEl>
                                      </p:cBhvr>
                                    </p:animEffect>
                                    <p:anim calcmode="lin" valueType="num">
                                      <p:cBhvr>
                                        <p:cTn id="69" dur="1000" fill="hold"/>
                                        <p:tgtEl>
                                          <p:spTgt spid="11286"/>
                                        </p:tgtEl>
                                        <p:attrNameLst>
                                          <p:attrName>ppt_x</p:attrName>
                                        </p:attrNameLst>
                                      </p:cBhvr>
                                      <p:tavLst>
                                        <p:tav tm="0">
                                          <p:val>
                                            <p:strVal val="#ppt_x"/>
                                          </p:val>
                                        </p:tav>
                                        <p:tav tm="100000">
                                          <p:val>
                                            <p:strVal val="#ppt_x"/>
                                          </p:val>
                                        </p:tav>
                                      </p:tavLst>
                                    </p:anim>
                                    <p:anim calcmode="lin" valueType="num">
                                      <p:cBhvr>
                                        <p:cTn id="70" dur="1000" fill="hold"/>
                                        <p:tgtEl>
                                          <p:spTgt spid="11286"/>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11287"/>
                                        </p:tgtEl>
                                        <p:attrNameLst>
                                          <p:attrName>style.visibility</p:attrName>
                                        </p:attrNameLst>
                                      </p:cBhvr>
                                      <p:to>
                                        <p:strVal val="visible"/>
                                      </p:to>
                                    </p:set>
                                    <p:animEffect transition="in" filter="fade">
                                      <p:cBhvr>
                                        <p:cTn id="75" dur="1000"/>
                                        <p:tgtEl>
                                          <p:spTgt spid="11287"/>
                                        </p:tgtEl>
                                      </p:cBhvr>
                                    </p:animEffect>
                                    <p:anim calcmode="lin" valueType="num">
                                      <p:cBhvr>
                                        <p:cTn id="76" dur="1000" fill="hold"/>
                                        <p:tgtEl>
                                          <p:spTgt spid="11287"/>
                                        </p:tgtEl>
                                        <p:attrNameLst>
                                          <p:attrName>ppt_x</p:attrName>
                                        </p:attrNameLst>
                                      </p:cBhvr>
                                      <p:tavLst>
                                        <p:tav tm="0">
                                          <p:val>
                                            <p:strVal val="#ppt_x"/>
                                          </p:val>
                                        </p:tav>
                                        <p:tav tm="100000">
                                          <p:val>
                                            <p:strVal val="#ppt_x"/>
                                          </p:val>
                                        </p:tav>
                                      </p:tavLst>
                                    </p:anim>
                                    <p:anim calcmode="lin" valueType="num">
                                      <p:cBhvr>
                                        <p:cTn id="77" dur="1000" fill="hold"/>
                                        <p:tgtEl>
                                          <p:spTgt spid="1128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1000"/>
                                        <p:tgtEl>
                                          <p:spTgt spid="26"/>
                                        </p:tgtEl>
                                      </p:cBhvr>
                                    </p:animEffect>
                                    <p:anim calcmode="lin" valueType="num">
                                      <p:cBhvr>
                                        <p:cTn id="81" dur="1000" fill="hold"/>
                                        <p:tgtEl>
                                          <p:spTgt spid="26"/>
                                        </p:tgtEl>
                                        <p:attrNameLst>
                                          <p:attrName>ppt_x</p:attrName>
                                        </p:attrNameLst>
                                      </p:cBhvr>
                                      <p:tavLst>
                                        <p:tav tm="0">
                                          <p:val>
                                            <p:strVal val="#ppt_x"/>
                                          </p:val>
                                        </p:tav>
                                        <p:tav tm="100000">
                                          <p:val>
                                            <p:strVal val="#ppt_x"/>
                                          </p:val>
                                        </p:tav>
                                      </p:tavLst>
                                    </p:anim>
                                    <p:anim calcmode="lin" valueType="num">
                                      <p:cBhvr>
                                        <p:cTn id="8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9" grpId="0"/>
      <p:bldP spid="11281" grpId="0"/>
      <p:bldP spid="11283" grpId="0"/>
      <p:bldP spid="11285" grpId="0"/>
      <p:bldP spid="11286" grpId="0"/>
      <p:bldP spid="11287" grpId="0"/>
      <p:bldP spid="2" grpId="0" animBg="1"/>
      <p:bldP spid="72" grpId="0" animBg="1"/>
      <p:bldP spid="111" grpId="0" animBg="1"/>
      <p:bldP spid="3" grpId="0" animBg="1"/>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
          <p:cNvSpPr txBox="1"/>
          <p:nvPr/>
        </p:nvSpPr>
        <p:spPr>
          <a:xfrm>
            <a:off x="8847002"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1.3</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项目愿景</a:t>
            </a:r>
          </a:p>
        </p:txBody>
      </p:sp>
      <p:sp>
        <p:nvSpPr>
          <p:cNvPr id="15" name="文本框 14"/>
          <p:cNvSpPr txBox="1"/>
          <p:nvPr/>
        </p:nvSpPr>
        <p:spPr>
          <a:xfrm>
            <a:off x="8784772"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
        <p:nvSpPr>
          <p:cNvPr id="17" name="矩形 16"/>
          <p:cNvSpPr/>
          <p:nvPr/>
        </p:nvSpPr>
        <p:spPr>
          <a:xfrm>
            <a:off x="-635" y="1777365"/>
            <a:ext cx="3839210" cy="2365375"/>
          </a:xfrm>
          <a:prstGeom prst="rect">
            <a:avLst/>
          </a:prstGeom>
          <a:blipFill rotWithShape="1">
            <a:blip r:embed="rId4">
              <a:extLst>
                <a:ext uri="{BEBA8EAE-BF5A-486C-A8C5-ECC9F3942E4B}">
                  <a14:imgProps xmlns:a14="http://schemas.microsoft.com/office/drawing/2010/main">
                    <a14:imgLayer>
                      <a14:imgEffect>
                        <a14:artisticBlur/>
                      </a14:imgEffect>
                    </a14:imgLayer>
                  </a14:imgProps>
                </a:ext>
              </a:extLst>
            </a:blip>
            <a:tile tx="-425450" ty="-247650" sx="31000" sy="31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840480" y="1777365"/>
            <a:ext cx="3839210" cy="23653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680960" y="1777365"/>
            <a:ext cx="3839210" cy="2365375"/>
          </a:xfrm>
          <a:prstGeom prst="rect">
            <a:avLst/>
          </a:prstGeom>
          <a:blipFill rotWithShape="1">
            <a:blip r:embed="rId5"/>
            <a:tile tx="-101600" ty="-247650" sx="26000" sy="2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
          <p:cNvSpPr txBox="1"/>
          <p:nvPr/>
        </p:nvSpPr>
        <p:spPr>
          <a:xfrm>
            <a:off x="3964538" y="2204315"/>
            <a:ext cx="3578225" cy="703580"/>
          </a:xfrm>
          <a:prstGeom prst="rect">
            <a:avLst/>
          </a:prstGeom>
          <a:noFill/>
        </p:spPr>
        <p:txBody>
          <a:bodyPr wrap="none" lIns="0" tIns="0" rIns="0" rtlCol="0">
            <a:spAutoFit/>
          </a:bodyPr>
          <a:lstStyle/>
          <a:p>
            <a:pPr defTabSz="-635">
              <a:lnSpc>
                <a:spcPct val="100000"/>
              </a:lnSpc>
            </a:pPr>
            <a:r>
              <a:rPr lang="en-US" altLang="zh-CN" sz="4275" dirty="0" smtClean="0">
                <a:solidFill>
                  <a:schemeClr val="bg1"/>
                </a:solidFill>
                <a:latin typeface="+mj-lt"/>
                <a:cs typeface="Calibri" panose="020F0502020204030204" pitchFamily="18" charset="0"/>
              </a:rPr>
              <a:t>PROJECT</a:t>
            </a:r>
            <a:r>
              <a:rPr lang="en-US" altLang="zh-CN" sz="4275" dirty="0" smtClean="0">
                <a:solidFill>
                  <a:schemeClr val="bg1"/>
                </a:solidFill>
                <a:latin typeface="+mj-lt"/>
                <a:cs typeface="Times New Roman" panose="02020603050405020304" pitchFamily="18" charset="0"/>
              </a:rPr>
              <a:t> </a:t>
            </a:r>
            <a:r>
              <a:rPr lang="en-US" altLang="zh-CN" sz="4275" dirty="0" smtClean="0">
                <a:solidFill>
                  <a:schemeClr val="bg1"/>
                </a:solidFill>
                <a:latin typeface="+mj-lt"/>
                <a:cs typeface="Calibri" panose="020F0502020204030204" pitchFamily="18" charset="0"/>
              </a:rPr>
              <a:t>VISION</a:t>
            </a:r>
          </a:p>
        </p:txBody>
      </p:sp>
      <p:sp>
        <p:nvSpPr>
          <p:cNvPr id="9" name="TextBox 1"/>
          <p:cNvSpPr txBox="1"/>
          <p:nvPr/>
        </p:nvSpPr>
        <p:spPr>
          <a:xfrm>
            <a:off x="4570185" y="2951208"/>
            <a:ext cx="2997835" cy="907941"/>
          </a:xfrm>
          <a:prstGeom prst="rect">
            <a:avLst/>
          </a:prstGeom>
          <a:noFill/>
        </p:spPr>
        <p:txBody>
          <a:bodyPr wrap="square" lIns="0" tIns="0" rIns="0" rtlCol="0">
            <a:spAutoFit/>
          </a:bodyPr>
          <a:lstStyle/>
          <a:p>
            <a:pPr defTabSz="-635"/>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1" name="椭圆 20"/>
          <p:cNvSpPr/>
          <p:nvPr/>
        </p:nvSpPr>
        <p:spPr>
          <a:xfrm>
            <a:off x="838200" y="4405630"/>
            <a:ext cx="492760" cy="4927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
          <p:cNvSpPr txBox="1"/>
          <p:nvPr/>
        </p:nvSpPr>
        <p:spPr>
          <a:xfrm>
            <a:off x="1397233" y="4490950"/>
            <a:ext cx="1337310" cy="292100"/>
          </a:xfrm>
          <a:prstGeom prst="rect">
            <a:avLst/>
          </a:prstGeom>
          <a:noFill/>
        </p:spPr>
        <p:txBody>
          <a:bodyPr wrap="none" lIns="0" tIns="0" rIns="0" rtlCol="0">
            <a:spAutoFit/>
          </a:bodyPr>
          <a:lstStyle/>
          <a:p>
            <a:pPr defTabSz="-635">
              <a:lnSpc>
                <a:spcPct val="100000"/>
              </a:lnSpc>
            </a:pPr>
            <a:r>
              <a:rPr lang="en-US" altLang="zh-CN" sz="1600" dirty="0" smtClean="0">
                <a:solidFill>
                  <a:srgbClr val="DAB96E"/>
                </a:solidFill>
                <a:latin typeface="+mj-lt"/>
                <a:cs typeface="Calibri" panose="020F0502020204030204" pitchFamily="18" charset="0"/>
              </a:rPr>
              <a:t>PROJECT</a:t>
            </a:r>
            <a:r>
              <a:rPr lang="en-US" altLang="zh-CN" sz="1600" dirty="0" smtClean="0">
                <a:solidFill>
                  <a:srgbClr val="DAB96E"/>
                </a:solidFill>
                <a:latin typeface="+mj-lt"/>
                <a:cs typeface="Times New Roman" panose="02020603050405020304" pitchFamily="18" charset="0"/>
              </a:rPr>
              <a:t> </a:t>
            </a:r>
            <a:r>
              <a:rPr lang="en-US" altLang="zh-CN" sz="1600" dirty="0" smtClean="0">
                <a:solidFill>
                  <a:srgbClr val="DAB96E"/>
                </a:solidFill>
                <a:latin typeface="+mj-lt"/>
                <a:cs typeface="Calibri" panose="020F0502020204030204" pitchFamily="18" charset="0"/>
              </a:rPr>
              <a:t>VISION</a:t>
            </a:r>
          </a:p>
        </p:txBody>
      </p:sp>
      <p:sp>
        <p:nvSpPr>
          <p:cNvPr id="23" name="TextBox 1"/>
          <p:cNvSpPr txBox="1"/>
          <p:nvPr/>
        </p:nvSpPr>
        <p:spPr>
          <a:xfrm>
            <a:off x="1397000" y="4837430"/>
            <a:ext cx="2441575" cy="969496"/>
          </a:xfrm>
          <a:prstGeom prst="rect">
            <a:avLst/>
          </a:prstGeom>
          <a:noFill/>
        </p:spPr>
        <p:txBody>
          <a:bodyPr wrap="square" lIns="0" tIns="0" rIns="0"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4" name="椭圆 23"/>
          <p:cNvSpPr/>
          <p:nvPr/>
        </p:nvSpPr>
        <p:spPr>
          <a:xfrm>
            <a:off x="4266565" y="4405630"/>
            <a:ext cx="492760" cy="4927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
          <p:cNvSpPr txBox="1"/>
          <p:nvPr/>
        </p:nvSpPr>
        <p:spPr>
          <a:xfrm>
            <a:off x="4825598" y="4490950"/>
            <a:ext cx="1337310" cy="292100"/>
          </a:xfrm>
          <a:prstGeom prst="rect">
            <a:avLst/>
          </a:prstGeom>
          <a:noFill/>
        </p:spPr>
        <p:txBody>
          <a:bodyPr wrap="none" lIns="0" tIns="0" rIns="0" rtlCol="0">
            <a:spAutoFit/>
          </a:bodyPr>
          <a:lstStyle/>
          <a:p>
            <a:pPr defTabSz="-635">
              <a:lnSpc>
                <a:spcPct val="100000"/>
              </a:lnSpc>
            </a:pPr>
            <a:r>
              <a:rPr lang="en-US" altLang="zh-CN" sz="1600" dirty="0" smtClean="0">
                <a:solidFill>
                  <a:srgbClr val="DAB96E"/>
                </a:solidFill>
                <a:latin typeface="+mj-lt"/>
                <a:cs typeface="Calibri" panose="020F0502020204030204" pitchFamily="18" charset="0"/>
              </a:rPr>
              <a:t>PROJECT</a:t>
            </a:r>
            <a:r>
              <a:rPr lang="en-US" altLang="zh-CN" sz="1600" dirty="0" smtClean="0">
                <a:solidFill>
                  <a:srgbClr val="DAB96E"/>
                </a:solidFill>
                <a:latin typeface="+mj-lt"/>
                <a:cs typeface="Times New Roman" panose="02020603050405020304" pitchFamily="18" charset="0"/>
              </a:rPr>
              <a:t> </a:t>
            </a:r>
            <a:r>
              <a:rPr lang="en-US" altLang="zh-CN" sz="1600" dirty="0" smtClean="0">
                <a:solidFill>
                  <a:srgbClr val="DAB96E"/>
                </a:solidFill>
                <a:latin typeface="+mj-lt"/>
                <a:cs typeface="Calibri" panose="020F0502020204030204" pitchFamily="18" charset="0"/>
              </a:rPr>
              <a:t>VISION</a:t>
            </a:r>
          </a:p>
        </p:txBody>
      </p:sp>
      <p:sp>
        <p:nvSpPr>
          <p:cNvPr id="26" name="TextBox 1"/>
          <p:cNvSpPr txBox="1"/>
          <p:nvPr/>
        </p:nvSpPr>
        <p:spPr>
          <a:xfrm>
            <a:off x="4825365" y="4837430"/>
            <a:ext cx="2441575" cy="1338828"/>
          </a:xfrm>
          <a:prstGeom prst="rect">
            <a:avLst/>
          </a:prstGeom>
          <a:noFill/>
        </p:spPr>
        <p:txBody>
          <a:bodyPr wrap="square" lIns="0" tIns="0" rIns="0"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7" name="椭圆 26"/>
          <p:cNvSpPr/>
          <p:nvPr/>
        </p:nvSpPr>
        <p:spPr>
          <a:xfrm>
            <a:off x="7679690" y="4405630"/>
            <a:ext cx="492760" cy="4927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
          <p:cNvSpPr txBox="1"/>
          <p:nvPr/>
        </p:nvSpPr>
        <p:spPr>
          <a:xfrm>
            <a:off x="8238723" y="4490950"/>
            <a:ext cx="1337310" cy="292100"/>
          </a:xfrm>
          <a:prstGeom prst="rect">
            <a:avLst/>
          </a:prstGeom>
          <a:noFill/>
        </p:spPr>
        <p:txBody>
          <a:bodyPr wrap="none" lIns="0" tIns="0" rIns="0" rtlCol="0">
            <a:spAutoFit/>
          </a:bodyPr>
          <a:lstStyle/>
          <a:p>
            <a:pPr defTabSz="-635">
              <a:lnSpc>
                <a:spcPct val="100000"/>
              </a:lnSpc>
            </a:pPr>
            <a:r>
              <a:rPr lang="en-US" altLang="zh-CN" sz="1600" dirty="0" smtClean="0">
                <a:solidFill>
                  <a:srgbClr val="DAB96E"/>
                </a:solidFill>
                <a:latin typeface="+mj-lt"/>
                <a:cs typeface="Calibri" panose="020F0502020204030204" pitchFamily="18" charset="0"/>
              </a:rPr>
              <a:t>PROJECT</a:t>
            </a:r>
            <a:r>
              <a:rPr lang="en-US" altLang="zh-CN" sz="1600" dirty="0" smtClean="0">
                <a:solidFill>
                  <a:srgbClr val="DAB96E"/>
                </a:solidFill>
                <a:latin typeface="+mj-lt"/>
                <a:cs typeface="Times New Roman" panose="02020603050405020304" pitchFamily="18" charset="0"/>
              </a:rPr>
              <a:t> </a:t>
            </a:r>
            <a:r>
              <a:rPr lang="en-US" altLang="zh-CN" sz="1600" dirty="0" smtClean="0">
                <a:solidFill>
                  <a:srgbClr val="DAB96E"/>
                </a:solidFill>
                <a:latin typeface="+mj-lt"/>
                <a:cs typeface="Calibri" panose="020F0502020204030204" pitchFamily="18" charset="0"/>
              </a:rPr>
              <a:t>VISION</a:t>
            </a:r>
          </a:p>
        </p:txBody>
      </p:sp>
      <p:sp>
        <p:nvSpPr>
          <p:cNvPr id="29" name="TextBox 1"/>
          <p:cNvSpPr txBox="1"/>
          <p:nvPr/>
        </p:nvSpPr>
        <p:spPr>
          <a:xfrm>
            <a:off x="8238490" y="4837430"/>
            <a:ext cx="2441575" cy="969496"/>
          </a:xfrm>
          <a:prstGeom prst="rect">
            <a:avLst/>
          </a:prstGeom>
          <a:noFill/>
        </p:spPr>
        <p:txBody>
          <a:bodyPr wrap="square" lIns="0" tIns="0" rIns="0"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b="1"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1" name="Freeform 92"/>
          <p:cNvSpPr>
            <a:spLocks noEditPoints="1"/>
          </p:cNvSpPr>
          <p:nvPr/>
        </p:nvSpPr>
        <p:spPr bwMode="auto">
          <a:xfrm>
            <a:off x="922020" y="4522471"/>
            <a:ext cx="325438" cy="228600"/>
          </a:xfrm>
          <a:custGeom>
            <a:avLst/>
            <a:gdLst>
              <a:gd name="T0" fmla="*/ 57 w 71"/>
              <a:gd name="T1" fmla="*/ 44 h 50"/>
              <a:gd name="T2" fmla="*/ 65 w 71"/>
              <a:gd name="T3" fmla="*/ 36 h 50"/>
              <a:gd name="T4" fmla="*/ 58 w 71"/>
              <a:gd name="T5" fmla="*/ 27 h 50"/>
              <a:gd name="T6" fmla="*/ 56 w 71"/>
              <a:gd name="T7" fmla="*/ 24 h 50"/>
              <a:gd name="T8" fmla="*/ 37 w 71"/>
              <a:gd name="T9" fmla="*/ 6 h 50"/>
              <a:gd name="T10" fmla="*/ 20 w 71"/>
              <a:gd name="T11" fmla="*/ 17 h 50"/>
              <a:gd name="T12" fmla="*/ 9 w 71"/>
              <a:gd name="T13" fmla="*/ 23 h 50"/>
              <a:gd name="T14" fmla="*/ 9 w 71"/>
              <a:gd name="T15" fmla="*/ 41 h 50"/>
              <a:gd name="T16" fmla="*/ 18 w 71"/>
              <a:gd name="T17" fmla="*/ 44 h 50"/>
              <a:gd name="T18" fmla="*/ 19 w 71"/>
              <a:gd name="T19" fmla="*/ 30 h 50"/>
              <a:gd name="T20" fmla="*/ 19 w 71"/>
              <a:gd name="T21" fmla="*/ 28 h 50"/>
              <a:gd name="T22" fmla="*/ 24 w 71"/>
              <a:gd name="T23" fmla="*/ 31 h 50"/>
              <a:gd name="T24" fmla="*/ 26 w 71"/>
              <a:gd name="T25" fmla="*/ 20 h 50"/>
              <a:gd name="T26" fmla="*/ 28 w 71"/>
              <a:gd name="T27" fmla="*/ 31 h 50"/>
              <a:gd name="T28" fmla="*/ 33 w 71"/>
              <a:gd name="T29" fmla="*/ 28 h 50"/>
              <a:gd name="T30" fmla="*/ 27 w 71"/>
              <a:gd name="T31" fmla="*/ 36 h 50"/>
              <a:gd name="T32" fmla="*/ 27 w 71"/>
              <a:gd name="T33" fmla="*/ 36 h 50"/>
              <a:gd name="T34" fmla="*/ 27 w 71"/>
              <a:gd name="T35" fmla="*/ 37 h 50"/>
              <a:gd name="T36" fmla="*/ 27 w 71"/>
              <a:gd name="T37" fmla="*/ 37 h 50"/>
              <a:gd name="T38" fmla="*/ 25 w 71"/>
              <a:gd name="T39" fmla="*/ 37 h 50"/>
              <a:gd name="T40" fmla="*/ 25 w 71"/>
              <a:gd name="T41" fmla="*/ 37 h 50"/>
              <a:gd name="T42" fmla="*/ 25 w 71"/>
              <a:gd name="T43" fmla="*/ 36 h 50"/>
              <a:gd name="T44" fmla="*/ 25 w 71"/>
              <a:gd name="T45" fmla="*/ 36 h 50"/>
              <a:gd name="T46" fmla="*/ 38 w 71"/>
              <a:gd name="T47" fmla="*/ 29 h 50"/>
              <a:gd name="T48" fmla="*/ 35 w 71"/>
              <a:gd name="T49" fmla="*/ 29 h 50"/>
              <a:gd name="T50" fmla="*/ 41 w 71"/>
              <a:gd name="T51" fmla="*/ 21 h 50"/>
              <a:gd name="T52" fmla="*/ 41 w 71"/>
              <a:gd name="T53" fmla="*/ 21 h 50"/>
              <a:gd name="T54" fmla="*/ 42 w 71"/>
              <a:gd name="T55" fmla="*/ 20 h 50"/>
              <a:gd name="T56" fmla="*/ 42 w 71"/>
              <a:gd name="T57" fmla="*/ 20 h 50"/>
              <a:gd name="T58" fmla="*/ 43 w 71"/>
              <a:gd name="T59" fmla="*/ 20 h 50"/>
              <a:gd name="T60" fmla="*/ 43 w 71"/>
              <a:gd name="T61" fmla="*/ 20 h 50"/>
              <a:gd name="T62" fmla="*/ 44 w 71"/>
              <a:gd name="T63" fmla="*/ 21 h 50"/>
              <a:gd name="T64" fmla="*/ 44 w 71"/>
              <a:gd name="T65" fmla="*/ 21 h 50"/>
              <a:gd name="T66" fmla="*/ 50 w 71"/>
              <a:gd name="T67" fmla="*/ 29 h 50"/>
              <a:gd name="T68" fmla="*/ 44 w 71"/>
              <a:gd name="T69" fmla="*/ 26 h 50"/>
              <a:gd name="T70" fmla="*/ 43 w 71"/>
              <a:gd name="T71" fmla="*/ 37 h 50"/>
              <a:gd name="T72" fmla="*/ 41 w 71"/>
              <a:gd name="T73" fmla="*/ 26 h 50"/>
              <a:gd name="T74" fmla="*/ 67 w 71"/>
              <a:gd name="T75" fmla="*/ 46 h 50"/>
              <a:gd name="T76" fmla="*/ 57 w 71"/>
              <a:gd name="T77" fmla="*/ 50 h 50"/>
              <a:gd name="T78" fmla="*/ 18 w 71"/>
              <a:gd name="T79" fmla="*/ 50 h 50"/>
              <a:gd name="T80" fmla="*/ 0 w 71"/>
              <a:gd name="T81" fmla="*/ 31 h 50"/>
              <a:gd name="T82" fmla="*/ 16 w 71"/>
              <a:gd name="T83" fmla="*/ 13 h 50"/>
              <a:gd name="T84" fmla="*/ 37 w 71"/>
              <a:gd name="T85" fmla="*/ 0 h 50"/>
              <a:gd name="T86" fmla="*/ 61 w 71"/>
              <a:gd name="T87" fmla="*/ 22 h 50"/>
              <a:gd name="T88" fmla="*/ 71 w 71"/>
              <a:gd name="T89" fmla="*/ 36 h 50"/>
              <a:gd name="T90" fmla="*/ 67 w 71"/>
              <a:gd name="T91" fmla="*/ 4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50">
                <a:moveTo>
                  <a:pt x="57" y="44"/>
                </a:moveTo>
                <a:cubicBezTo>
                  <a:pt x="57" y="44"/>
                  <a:pt x="57" y="44"/>
                  <a:pt x="57" y="44"/>
                </a:cubicBezTo>
                <a:cubicBezTo>
                  <a:pt x="59" y="44"/>
                  <a:pt x="61" y="43"/>
                  <a:pt x="63" y="42"/>
                </a:cubicBezTo>
                <a:cubicBezTo>
                  <a:pt x="64" y="40"/>
                  <a:pt x="65" y="38"/>
                  <a:pt x="65" y="36"/>
                </a:cubicBezTo>
                <a:cubicBezTo>
                  <a:pt x="65" y="33"/>
                  <a:pt x="65" y="32"/>
                  <a:pt x="63" y="30"/>
                </a:cubicBezTo>
                <a:cubicBezTo>
                  <a:pt x="62" y="28"/>
                  <a:pt x="60" y="27"/>
                  <a:pt x="58" y="27"/>
                </a:cubicBezTo>
                <a:cubicBezTo>
                  <a:pt x="57" y="27"/>
                  <a:pt x="56" y="26"/>
                  <a:pt x="56" y="24"/>
                </a:cubicBezTo>
                <a:cubicBezTo>
                  <a:pt x="56" y="24"/>
                  <a:pt x="56" y="24"/>
                  <a:pt x="56" y="24"/>
                </a:cubicBezTo>
                <a:cubicBezTo>
                  <a:pt x="56" y="19"/>
                  <a:pt x="54" y="14"/>
                  <a:pt x="50" y="11"/>
                </a:cubicBezTo>
                <a:cubicBezTo>
                  <a:pt x="47" y="8"/>
                  <a:pt x="42" y="6"/>
                  <a:pt x="37" y="6"/>
                </a:cubicBezTo>
                <a:cubicBezTo>
                  <a:pt x="33" y="6"/>
                  <a:pt x="30" y="7"/>
                  <a:pt x="27" y="9"/>
                </a:cubicBezTo>
                <a:cubicBezTo>
                  <a:pt x="24" y="11"/>
                  <a:pt x="21" y="14"/>
                  <a:pt x="20" y="17"/>
                </a:cubicBezTo>
                <a:cubicBezTo>
                  <a:pt x="19" y="18"/>
                  <a:pt x="18" y="19"/>
                  <a:pt x="17" y="19"/>
                </a:cubicBezTo>
                <a:cubicBezTo>
                  <a:pt x="14" y="19"/>
                  <a:pt x="11" y="20"/>
                  <a:pt x="9" y="23"/>
                </a:cubicBezTo>
                <a:cubicBezTo>
                  <a:pt x="7" y="25"/>
                  <a:pt x="5" y="28"/>
                  <a:pt x="5" y="31"/>
                </a:cubicBezTo>
                <a:cubicBezTo>
                  <a:pt x="5" y="35"/>
                  <a:pt x="7" y="38"/>
                  <a:pt x="9" y="41"/>
                </a:cubicBezTo>
                <a:cubicBezTo>
                  <a:pt x="9" y="41"/>
                  <a:pt x="9" y="41"/>
                  <a:pt x="9" y="41"/>
                </a:cubicBezTo>
                <a:cubicBezTo>
                  <a:pt x="12" y="43"/>
                  <a:pt x="15" y="44"/>
                  <a:pt x="18" y="44"/>
                </a:cubicBezTo>
                <a:cubicBezTo>
                  <a:pt x="57" y="44"/>
                  <a:pt x="57" y="44"/>
                  <a:pt x="57" y="44"/>
                </a:cubicBezTo>
                <a:close/>
                <a:moveTo>
                  <a:pt x="19" y="30"/>
                </a:moveTo>
                <a:cubicBezTo>
                  <a:pt x="19" y="30"/>
                  <a:pt x="19" y="30"/>
                  <a:pt x="19" y="30"/>
                </a:cubicBezTo>
                <a:cubicBezTo>
                  <a:pt x="18" y="30"/>
                  <a:pt x="18" y="29"/>
                  <a:pt x="19" y="28"/>
                </a:cubicBezTo>
                <a:cubicBezTo>
                  <a:pt x="19" y="27"/>
                  <a:pt x="20" y="27"/>
                  <a:pt x="21" y="28"/>
                </a:cubicBezTo>
                <a:cubicBezTo>
                  <a:pt x="24" y="31"/>
                  <a:pt x="24" y="31"/>
                  <a:pt x="24" y="31"/>
                </a:cubicBezTo>
                <a:cubicBezTo>
                  <a:pt x="24" y="22"/>
                  <a:pt x="24" y="22"/>
                  <a:pt x="24" y="22"/>
                </a:cubicBezTo>
                <a:cubicBezTo>
                  <a:pt x="24" y="21"/>
                  <a:pt x="25" y="20"/>
                  <a:pt x="26" y="20"/>
                </a:cubicBezTo>
                <a:cubicBezTo>
                  <a:pt x="27" y="20"/>
                  <a:pt x="28" y="21"/>
                  <a:pt x="28" y="22"/>
                </a:cubicBezTo>
                <a:cubicBezTo>
                  <a:pt x="28" y="31"/>
                  <a:pt x="28" y="31"/>
                  <a:pt x="28" y="31"/>
                </a:cubicBezTo>
                <a:cubicBezTo>
                  <a:pt x="31" y="28"/>
                  <a:pt x="31" y="28"/>
                  <a:pt x="31" y="28"/>
                </a:cubicBezTo>
                <a:cubicBezTo>
                  <a:pt x="31" y="27"/>
                  <a:pt x="32" y="27"/>
                  <a:pt x="33" y="28"/>
                </a:cubicBezTo>
                <a:cubicBezTo>
                  <a:pt x="34" y="29"/>
                  <a:pt x="34" y="30"/>
                  <a:pt x="33" y="30"/>
                </a:cubicBezTo>
                <a:cubicBezTo>
                  <a:pt x="27" y="36"/>
                  <a:pt x="27" y="36"/>
                  <a:pt x="27" y="36"/>
                </a:cubicBezTo>
                <a:cubicBezTo>
                  <a:pt x="27" y="36"/>
                  <a:pt x="27" y="36"/>
                  <a:pt x="27" y="36"/>
                </a:cubicBezTo>
                <a:cubicBezTo>
                  <a:pt x="27" y="36"/>
                  <a:pt x="27" y="36"/>
                  <a:pt x="27" y="36"/>
                </a:cubicBezTo>
                <a:cubicBezTo>
                  <a:pt x="27" y="36"/>
                  <a:pt x="27" y="36"/>
                  <a:pt x="27" y="36"/>
                </a:cubicBezTo>
                <a:cubicBezTo>
                  <a:pt x="27" y="36"/>
                  <a:pt x="27" y="36"/>
                  <a:pt x="27" y="37"/>
                </a:cubicBezTo>
                <a:cubicBezTo>
                  <a:pt x="27" y="37"/>
                  <a:pt x="27" y="37"/>
                  <a:pt x="27" y="37"/>
                </a:cubicBezTo>
                <a:cubicBezTo>
                  <a:pt x="27" y="37"/>
                  <a:pt x="27" y="37"/>
                  <a:pt x="27" y="37"/>
                </a:cubicBezTo>
                <a:cubicBezTo>
                  <a:pt x="26" y="37"/>
                  <a:pt x="26" y="37"/>
                  <a:pt x="26" y="37"/>
                </a:cubicBezTo>
                <a:cubicBezTo>
                  <a:pt x="26" y="37"/>
                  <a:pt x="25" y="37"/>
                  <a:pt x="25" y="37"/>
                </a:cubicBezTo>
                <a:cubicBezTo>
                  <a:pt x="25" y="37"/>
                  <a:pt x="25" y="37"/>
                  <a:pt x="25" y="37"/>
                </a:cubicBezTo>
                <a:cubicBezTo>
                  <a:pt x="25" y="37"/>
                  <a:pt x="25" y="37"/>
                  <a:pt x="25" y="37"/>
                </a:cubicBezTo>
                <a:cubicBezTo>
                  <a:pt x="25" y="36"/>
                  <a:pt x="25" y="36"/>
                  <a:pt x="25" y="36"/>
                </a:cubicBezTo>
                <a:cubicBezTo>
                  <a:pt x="25" y="36"/>
                  <a:pt x="25" y="36"/>
                  <a:pt x="25" y="36"/>
                </a:cubicBezTo>
                <a:cubicBezTo>
                  <a:pt x="25" y="36"/>
                  <a:pt x="25" y="36"/>
                  <a:pt x="25" y="36"/>
                </a:cubicBezTo>
                <a:cubicBezTo>
                  <a:pt x="25" y="36"/>
                  <a:pt x="25" y="36"/>
                  <a:pt x="25" y="36"/>
                </a:cubicBezTo>
                <a:cubicBezTo>
                  <a:pt x="19" y="30"/>
                  <a:pt x="19" y="30"/>
                  <a:pt x="19" y="30"/>
                </a:cubicBezTo>
                <a:close/>
                <a:moveTo>
                  <a:pt x="38" y="29"/>
                </a:moveTo>
                <a:cubicBezTo>
                  <a:pt x="38" y="29"/>
                  <a:pt x="38" y="29"/>
                  <a:pt x="38" y="29"/>
                </a:cubicBezTo>
                <a:cubicBezTo>
                  <a:pt x="37" y="30"/>
                  <a:pt x="36" y="30"/>
                  <a:pt x="35" y="29"/>
                </a:cubicBezTo>
                <a:cubicBezTo>
                  <a:pt x="35" y="28"/>
                  <a:pt x="35" y="27"/>
                  <a:pt x="35" y="27"/>
                </a:cubicBezTo>
                <a:cubicBezTo>
                  <a:pt x="41" y="21"/>
                  <a:pt x="41" y="21"/>
                  <a:pt x="41" y="21"/>
                </a:cubicBezTo>
                <a:cubicBezTo>
                  <a:pt x="41" y="21"/>
                  <a:pt x="41" y="21"/>
                  <a:pt x="41" y="21"/>
                </a:cubicBezTo>
                <a:cubicBezTo>
                  <a:pt x="41" y="21"/>
                  <a:pt x="41" y="21"/>
                  <a:pt x="41" y="21"/>
                </a:cubicBezTo>
                <a:cubicBezTo>
                  <a:pt x="41" y="21"/>
                  <a:pt x="41" y="21"/>
                  <a:pt x="41" y="21"/>
                </a:cubicBezTo>
                <a:cubicBezTo>
                  <a:pt x="42" y="20"/>
                  <a:pt x="42" y="20"/>
                  <a:pt x="42" y="20"/>
                </a:cubicBezTo>
                <a:cubicBezTo>
                  <a:pt x="42" y="20"/>
                  <a:pt x="42" y="20"/>
                  <a:pt x="42" y="20"/>
                </a:cubicBezTo>
                <a:cubicBezTo>
                  <a:pt x="42" y="20"/>
                  <a:pt x="42" y="20"/>
                  <a:pt x="42" y="20"/>
                </a:cubicBezTo>
                <a:cubicBezTo>
                  <a:pt x="42" y="20"/>
                  <a:pt x="42" y="20"/>
                  <a:pt x="43" y="20"/>
                </a:cubicBezTo>
                <a:cubicBezTo>
                  <a:pt x="43" y="20"/>
                  <a:pt x="43" y="20"/>
                  <a:pt x="43" y="20"/>
                </a:cubicBezTo>
                <a:cubicBezTo>
                  <a:pt x="43" y="20"/>
                  <a:pt x="43" y="20"/>
                  <a:pt x="43" y="20"/>
                </a:cubicBezTo>
                <a:cubicBezTo>
                  <a:pt x="43" y="20"/>
                  <a:pt x="43" y="20"/>
                  <a:pt x="43" y="20"/>
                </a:cubicBezTo>
                <a:cubicBezTo>
                  <a:pt x="44" y="20"/>
                  <a:pt x="44" y="20"/>
                  <a:pt x="44" y="21"/>
                </a:cubicBezTo>
                <a:cubicBezTo>
                  <a:pt x="44" y="21"/>
                  <a:pt x="44" y="21"/>
                  <a:pt x="44" y="21"/>
                </a:cubicBezTo>
                <a:cubicBezTo>
                  <a:pt x="44" y="21"/>
                  <a:pt x="44" y="21"/>
                  <a:pt x="44" y="21"/>
                </a:cubicBezTo>
                <a:cubicBezTo>
                  <a:pt x="44" y="21"/>
                  <a:pt x="44" y="21"/>
                  <a:pt x="44" y="21"/>
                </a:cubicBezTo>
                <a:cubicBezTo>
                  <a:pt x="50" y="27"/>
                  <a:pt x="50" y="27"/>
                  <a:pt x="50" y="27"/>
                </a:cubicBezTo>
                <a:cubicBezTo>
                  <a:pt x="50" y="27"/>
                  <a:pt x="50" y="28"/>
                  <a:pt x="50" y="29"/>
                </a:cubicBezTo>
                <a:cubicBezTo>
                  <a:pt x="49" y="30"/>
                  <a:pt x="48" y="30"/>
                  <a:pt x="47" y="29"/>
                </a:cubicBezTo>
                <a:cubicBezTo>
                  <a:pt x="44" y="26"/>
                  <a:pt x="44" y="26"/>
                  <a:pt x="44" y="26"/>
                </a:cubicBezTo>
                <a:cubicBezTo>
                  <a:pt x="44" y="35"/>
                  <a:pt x="44" y="35"/>
                  <a:pt x="44" y="35"/>
                </a:cubicBezTo>
                <a:cubicBezTo>
                  <a:pt x="44" y="36"/>
                  <a:pt x="43" y="37"/>
                  <a:pt x="43" y="37"/>
                </a:cubicBezTo>
                <a:cubicBezTo>
                  <a:pt x="42" y="37"/>
                  <a:pt x="41" y="36"/>
                  <a:pt x="41" y="35"/>
                </a:cubicBezTo>
                <a:cubicBezTo>
                  <a:pt x="41" y="26"/>
                  <a:pt x="41" y="26"/>
                  <a:pt x="41" y="26"/>
                </a:cubicBezTo>
                <a:cubicBezTo>
                  <a:pt x="38" y="29"/>
                  <a:pt x="38" y="29"/>
                  <a:pt x="38" y="29"/>
                </a:cubicBezTo>
                <a:close/>
                <a:moveTo>
                  <a:pt x="67" y="46"/>
                </a:moveTo>
                <a:cubicBezTo>
                  <a:pt x="67" y="46"/>
                  <a:pt x="67" y="46"/>
                  <a:pt x="67" y="46"/>
                </a:cubicBezTo>
                <a:cubicBezTo>
                  <a:pt x="64" y="48"/>
                  <a:pt x="61" y="50"/>
                  <a:pt x="57" y="50"/>
                </a:cubicBezTo>
                <a:cubicBezTo>
                  <a:pt x="57" y="50"/>
                  <a:pt x="57" y="50"/>
                  <a:pt x="57" y="50"/>
                </a:cubicBezTo>
                <a:cubicBezTo>
                  <a:pt x="18" y="50"/>
                  <a:pt x="18" y="50"/>
                  <a:pt x="18" y="50"/>
                </a:cubicBezTo>
                <a:cubicBezTo>
                  <a:pt x="13" y="50"/>
                  <a:pt x="9" y="48"/>
                  <a:pt x="5" y="44"/>
                </a:cubicBezTo>
                <a:cubicBezTo>
                  <a:pt x="2" y="41"/>
                  <a:pt x="0" y="36"/>
                  <a:pt x="0" y="31"/>
                </a:cubicBezTo>
                <a:cubicBezTo>
                  <a:pt x="0" y="27"/>
                  <a:pt x="2" y="22"/>
                  <a:pt x="5" y="19"/>
                </a:cubicBezTo>
                <a:cubicBezTo>
                  <a:pt x="8" y="16"/>
                  <a:pt x="11" y="14"/>
                  <a:pt x="16" y="13"/>
                </a:cubicBezTo>
                <a:cubicBezTo>
                  <a:pt x="18" y="10"/>
                  <a:pt x="20" y="6"/>
                  <a:pt x="24" y="4"/>
                </a:cubicBezTo>
                <a:cubicBezTo>
                  <a:pt x="28" y="2"/>
                  <a:pt x="32" y="0"/>
                  <a:pt x="37" y="0"/>
                </a:cubicBezTo>
                <a:cubicBezTo>
                  <a:pt x="44" y="0"/>
                  <a:pt x="50" y="3"/>
                  <a:pt x="54" y="7"/>
                </a:cubicBezTo>
                <a:cubicBezTo>
                  <a:pt x="58" y="11"/>
                  <a:pt x="61" y="16"/>
                  <a:pt x="61" y="22"/>
                </a:cubicBezTo>
                <a:cubicBezTo>
                  <a:pt x="64" y="23"/>
                  <a:pt x="66" y="25"/>
                  <a:pt x="67" y="27"/>
                </a:cubicBezTo>
                <a:cubicBezTo>
                  <a:pt x="69" y="29"/>
                  <a:pt x="71" y="32"/>
                  <a:pt x="71" y="36"/>
                </a:cubicBezTo>
                <a:cubicBezTo>
                  <a:pt x="71" y="40"/>
                  <a:pt x="69" y="43"/>
                  <a:pt x="67" y="46"/>
                </a:cubicBezTo>
                <a:cubicBezTo>
                  <a:pt x="67" y="46"/>
                  <a:pt x="67" y="46"/>
                  <a:pt x="67" y="4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13"/>
          <p:cNvSpPr>
            <a:spLocks noEditPoints="1"/>
          </p:cNvSpPr>
          <p:nvPr/>
        </p:nvSpPr>
        <p:spPr bwMode="auto">
          <a:xfrm>
            <a:off x="4350068" y="4488499"/>
            <a:ext cx="325438" cy="325438"/>
          </a:xfrm>
          <a:custGeom>
            <a:avLst/>
            <a:gdLst>
              <a:gd name="T0" fmla="*/ 67 w 71"/>
              <a:gd name="T1" fmla="*/ 8 h 71"/>
              <a:gd name="T2" fmla="*/ 67 w 71"/>
              <a:gd name="T3" fmla="*/ 8 h 71"/>
              <a:gd name="T4" fmla="*/ 67 w 71"/>
              <a:gd name="T5" fmla="*/ 26 h 71"/>
              <a:gd name="T6" fmla="*/ 57 w 71"/>
              <a:gd name="T7" fmla="*/ 36 h 71"/>
              <a:gd name="T8" fmla="*/ 39 w 71"/>
              <a:gd name="T9" fmla="*/ 36 h 71"/>
              <a:gd name="T10" fmla="*/ 39 w 71"/>
              <a:gd name="T11" fmla="*/ 36 h 71"/>
              <a:gd name="T12" fmla="*/ 36 w 71"/>
              <a:gd name="T13" fmla="*/ 39 h 71"/>
              <a:gd name="T14" fmla="*/ 36 w 71"/>
              <a:gd name="T15" fmla="*/ 57 h 71"/>
              <a:gd name="T16" fmla="*/ 26 w 71"/>
              <a:gd name="T17" fmla="*/ 67 h 71"/>
              <a:gd name="T18" fmla="*/ 17 w 71"/>
              <a:gd name="T19" fmla="*/ 71 h 71"/>
              <a:gd name="T20" fmla="*/ 3 w 71"/>
              <a:gd name="T21" fmla="*/ 63 h 71"/>
              <a:gd name="T22" fmla="*/ 3 w 71"/>
              <a:gd name="T23" fmla="*/ 45 h 71"/>
              <a:gd name="T24" fmla="*/ 3 w 71"/>
              <a:gd name="T25" fmla="*/ 45 h 71"/>
              <a:gd name="T26" fmla="*/ 22 w 71"/>
              <a:gd name="T27" fmla="*/ 31 h 71"/>
              <a:gd name="T28" fmla="*/ 31 w 71"/>
              <a:gd name="T29" fmla="*/ 35 h 71"/>
              <a:gd name="T30" fmla="*/ 35 w 71"/>
              <a:gd name="T31" fmla="*/ 32 h 71"/>
              <a:gd name="T32" fmla="*/ 31 w 71"/>
              <a:gd name="T33" fmla="*/ 23 h 71"/>
              <a:gd name="T34" fmla="*/ 35 w 71"/>
              <a:gd name="T35" fmla="*/ 14 h 71"/>
              <a:gd name="T36" fmla="*/ 45 w 71"/>
              <a:gd name="T37" fmla="*/ 4 h 71"/>
              <a:gd name="T38" fmla="*/ 53 w 71"/>
              <a:gd name="T39" fmla="*/ 0 h 71"/>
              <a:gd name="T40" fmla="*/ 62 w 71"/>
              <a:gd name="T41" fmla="*/ 4 h 71"/>
              <a:gd name="T42" fmla="*/ 63 w 71"/>
              <a:gd name="T43" fmla="*/ 12 h 71"/>
              <a:gd name="T44" fmla="*/ 58 w 71"/>
              <a:gd name="T45" fmla="*/ 8 h 71"/>
              <a:gd name="T46" fmla="*/ 48 w 71"/>
              <a:gd name="T47" fmla="*/ 8 h 71"/>
              <a:gd name="T48" fmla="*/ 36 w 71"/>
              <a:gd name="T49" fmla="*/ 23 h 71"/>
              <a:gd name="T50" fmla="*/ 38 w 71"/>
              <a:gd name="T51" fmla="*/ 28 h 71"/>
              <a:gd name="T52" fmla="*/ 39 w 71"/>
              <a:gd name="T53" fmla="*/ 28 h 71"/>
              <a:gd name="T54" fmla="*/ 47 w 71"/>
              <a:gd name="T55" fmla="*/ 23 h 71"/>
              <a:gd name="T56" fmla="*/ 43 w 71"/>
              <a:gd name="T57" fmla="*/ 32 h 71"/>
              <a:gd name="T58" fmla="*/ 43 w 71"/>
              <a:gd name="T59" fmla="*/ 32 h 71"/>
              <a:gd name="T60" fmla="*/ 53 w 71"/>
              <a:gd name="T61" fmla="*/ 32 h 71"/>
              <a:gd name="T62" fmla="*/ 63 w 71"/>
              <a:gd name="T63" fmla="*/ 22 h 71"/>
              <a:gd name="T64" fmla="*/ 65 w 71"/>
              <a:gd name="T65" fmla="*/ 17 h 71"/>
              <a:gd name="T66" fmla="*/ 63 w 71"/>
              <a:gd name="T67" fmla="*/ 12 h 71"/>
              <a:gd name="T68" fmla="*/ 32 w 71"/>
              <a:gd name="T69" fmla="*/ 43 h 71"/>
              <a:gd name="T70" fmla="*/ 27 w 71"/>
              <a:gd name="T71" fmla="*/ 48 h 71"/>
              <a:gd name="T72" fmla="*/ 23 w 71"/>
              <a:gd name="T73" fmla="*/ 44 h 71"/>
              <a:gd name="T74" fmla="*/ 27 w 71"/>
              <a:gd name="T75" fmla="*/ 39 h 71"/>
              <a:gd name="T76" fmla="*/ 22 w 71"/>
              <a:gd name="T77" fmla="*/ 37 h 71"/>
              <a:gd name="T78" fmla="*/ 17 w 71"/>
              <a:gd name="T79" fmla="*/ 39 h 71"/>
              <a:gd name="T80" fmla="*/ 7 w 71"/>
              <a:gd name="T81" fmla="*/ 49 h 71"/>
              <a:gd name="T82" fmla="*/ 7 w 71"/>
              <a:gd name="T83" fmla="*/ 59 h 71"/>
              <a:gd name="T84" fmla="*/ 17 w 71"/>
              <a:gd name="T85" fmla="*/ 65 h 71"/>
              <a:gd name="T86" fmla="*/ 22 w 71"/>
              <a:gd name="T87" fmla="*/ 63 h 71"/>
              <a:gd name="T88" fmla="*/ 32 w 71"/>
              <a:gd name="T89" fmla="*/ 53 h 71"/>
              <a:gd name="T90" fmla="*/ 32 w 71"/>
              <a:gd name="T91" fmla="*/ 4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 h="71">
                <a:moveTo>
                  <a:pt x="62" y="4"/>
                </a:moveTo>
                <a:cubicBezTo>
                  <a:pt x="67" y="8"/>
                  <a:pt x="67" y="8"/>
                  <a:pt x="67" y="8"/>
                </a:cubicBezTo>
                <a:cubicBezTo>
                  <a:pt x="67" y="8"/>
                  <a:pt x="67" y="8"/>
                  <a:pt x="67" y="8"/>
                </a:cubicBezTo>
                <a:cubicBezTo>
                  <a:pt x="67" y="8"/>
                  <a:pt x="67" y="8"/>
                  <a:pt x="67" y="8"/>
                </a:cubicBezTo>
                <a:cubicBezTo>
                  <a:pt x="69" y="11"/>
                  <a:pt x="71" y="14"/>
                  <a:pt x="71" y="17"/>
                </a:cubicBezTo>
                <a:cubicBezTo>
                  <a:pt x="71" y="20"/>
                  <a:pt x="69" y="24"/>
                  <a:pt x="67" y="26"/>
                </a:cubicBezTo>
                <a:cubicBezTo>
                  <a:pt x="67" y="26"/>
                  <a:pt x="67" y="26"/>
                  <a:pt x="67" y="26"/>
                </a:cubicBezTo>
                <a:cubicBezTo>
                  <a:pt x="57" y="36"/>
                  <a:pt x="57" y="36"/>
                  <a:pt x="57" y="36"/>
                </a:cubicBezTo>
                <a:cubicBezTo>
                  <a:pt x="55" y="39"/>
                  <a:pt x="51" y="40"/>
                  <a:pt x="48" y="40"/>
                </a:cubicBezTo>
                <a:cubicBezTo>
                  <a:pt x="45" y="40"/>
                  <a:pt x="42" y="39"/>
                  <a:pt x="39" y="36"/>
                </a:cubicBezTo>
                <a:cubicBezTo>
                  <a:pt x="39" y="36"/>
                  <a:pt x="39" y="36"/>
                  <a:pt x="39" y="36"/>
                </a:cubicBezTo>
                <a:cubicBezTo>
                  <a:pt x="39" y="36"/>
                  <a:pt x="39" y="36"/>
                  <a:pt x="39" y="36"/>
                </a:cubicBezTo>
                <a:cubicBezTo>
                  <a:pt x="35" y="39"/>
                  <a:pt x="35" y="39"/>
                  <a:pt x="35" y="39"/>
                </a:cubicBezTo>
                <a:cubicBezTo>
                  <a:pt x="36" y="39"/>
                  <a:pt x="36" y="39"/>
                  <a:pt x="36" y="39"/>
                </a:cubicBezTo>
                <a:cubicBezTo>
                  <a:pt x="38" y="42"/>
                  <a:pt x="40" y="45"/>
                  <a:pt x="40" y="48"/>
                </a:cubicBezTo>
                <a:cubicBezTo>
                  <a:pt x="40" y="52"/>
                  <a:pt x="38" y="55"/>
                  <a:pt x="36" y="57"/>
                </a:cubicBezTo>
                <a:cubicBezTo>
                  <a:pt x="36" y="57"/>
                  <a:pt x="36" y="57"/>
                  <a:pt x="36" y="57"/>
                </a:cubicBezTo>
                <a:cubicBezTo>
                  <a:pt x="26" y="67"/>
                  <a:pt x="26" y="67"/>
                  <a:pt x="26" y="67"/>
                </a:cubicBezTo>
                <a:cubicBezTo>
                  <a:pt x="26" y="67"/>
                  <a:pt x="26" y="67"/>
                  <a:pt x="26" y="67"/>
                </a:cubicBezTo>
                <a:cubicBezTo>
                  <a:pt x="23" y="70"/>
                  <a:pt x="20" y="71"/>
                  <a:pt x="17" y="71"/>
                </a:cubicBezTo>
                <a:cubicBezTo>
                  <a:pt x="14" y="71"/>
                  <a:pt x="11" y="70"/>
                  <a:pt x="8" y="67"/>
                </a:cubicBezTo>
                <a:cubicBezTo>
                  <a:pt x="3" y="63"/>
                  <a:pt x="3" y="63"/>
                  <a:pt x="3" y="63"/>
                </a:cubicBezTo>
                <a:cubicBezTo>
                  <a:pt x="1" y="60"/>
                  <a:pt x="0" y="57"/>
                  <a:pt x="0" y="54"/>
                </a:cubicBezTo>
                <a:cubicBezTo>
                  <a:pt x="0" y="50"/>
                  <a:pt x="1" y="47"/>
                  <a:pt x="3" y="45"/>
                </a:cubicBezTo>
                <a:cubicBezTo>
                  <a:pt x="3" y="45"/>
                  <a:pt x="3" y="45"/>
                  <a:pt x="3" y="45"/>
                </a:cubicBezTo>
                <a:cubicBezTo>
                  <a:pt x="3" y="45"/>
                  <a:pt x="3" y="45"/>
                  <a:pt x="3" y="45"/>
                </a:cubicBezTo>
                <a:cubicBezTo>
                  <a:pt x="13" y="35"/>
                  <a:pt x="13" y="35"/>
                  <a:pt x="13" y="35"/>
                </a:cubicBezTo>
                <a:cubicBezTo>
                  <a:pt x="16" y="32"/>
                  <a:pt x="19" y="31"/>
                  <a:pt x="22" y="31"/>
                </a:cubicBezTo>
                <a:cubicBezTo>
                  <a:pt x="26" y="31"/>
                  <a:pt x="29" y="32"/>
                  <a:pt x="31" y="35"/>
                </a:cubicBezTo>
                <a:cubicBezTo>
                  <a:pt x="31" y="35"/>
                  <a:pt x="31" y="35"/>
                  <a:pt x="31" y="35"/>
                </a:cubicBezTo>
                <a:cubicBezTo>
                  <a:pt x="32" y="35"/>
                  <a:pt x="32" y="35"/>
                  <a:pt x="32" y="35"/>
                </a:cubicBezTo>
                <a:cubicBezTo>
                  <a:pt x="35" y="32"/>
                  <a:pt x="35" y="32"/>
                  <a:pt x="35" y="32"/>
                </a:cubicBezTo>
                <a:cubicBezTo>
                  <a:pt x="35" y="31"/>
                  <a:pt x="35" y="31"/>
                  <a:pt x="35" y="31"/>
                </a:cubicBezTo>
                <a:cubicBezTo>
                  <a:pt x="32" y="29"/>
                  <a:pt x="31" y="26"/>
                  <a:pt x="31" y="23"/>
                </a:cubicBezTo>
                <a:cubicBezTo>
                  <a:pt x="31" y="19"/>
                  <a:pt x="32" y="16"/>
                  <a:pt x="35" y="14"/>
                </a:cubicBezTo>
                <a:cubicBezTo>
                  <a:pt x="35" y="14"/>
                  <a:pt x="35" y="14"/>
                  <a:pt x="35" y="14"/>
                </a:cubicBezTo>
                <a:cubicBezTo>
                  <a:pt x="35" y="14"/>
                  <a:pt x="35" y="14"/>
                  <a:pt x="35" y="14"/>
                </a:cubicBezTo>
                <a:cubicBezTo>
                  <a:pt x="45" y="4"/>
                  <a:pt x="45" y="4"/>
                  <a:pt x="45" y="4"/>
                </a:cubicBezTo>
                <a:cubicBezTo>
                  <a:pt x="44" y="4"/>
                  <a:pt x="44" y="4"/>
                  <a:pt x="44" y="4"/>
                </a:cubicBezTo>
                <a:cubicBezTo>
                  <a:pt x="47" y="1"/>
                  <a:pt x="50" y="0"/>
                  <a:pt x="53" y="0"/>
                </a:cubicBezTo>
                <a:cubicBezTo>
                  <a:pt x="57" y="0"/>
                  <a:pt x="60" y="1"/>
                  <a:pt x="62" y="4"/>
                </a:cubicBezTo>
                <a:cubicBezTo>
                  <a:pt x="62" y="4"/>
                  <a:pt x="62" y="4"/>
                  <a:pt x="62" y="4"/>
                </a:cubicBezTo>
                <a:close/>
                <a:moveTo>
                  <a:pt x="63" y="12"/>
                </a:moveTo>
                <a:cubicBezTo>
                  <a:pt x="63" y="12"/>
                  <a:pt x="63" y="12"/>
                  <a:pt x="63" y="12"/>
                </a:cubicBezTo>
                <a:cubicBezTo>
                  <a:pt x="59" y="8"/>
                  <a:pt x="59" y="8"/>
                  <a:pt x="59" y="8"/>
                </a:cubicBezTo>
                <a:cubicBezTo>
                  <a:pt x="58" y="8"/>
                  <a:pt x="58" y="8"/>
                  <a:pt x="58" y="8"/>
                </a:cubicBezTo>
                <a:cubicBezTo>
                  <a:pt x="57" y="6"/>
                  <a:pt x="55" y="6"/>
                  <a:pt x="53" y="6"/>
                </a:cubicBezTo>
                <a:cubicBezTo>
                  <a:pt x="52" y="6"/>
                  <a:pt x="50" y="6"/>
                  <a:pt x="48" y="8"/>
                </a:cubicBezTo>
                <a:cubicBezTo>
                  <a:pt x="38" y="18"/>
                  <a:pt x="38" y="18"/>
                  <a:pt x="38" y="18"/>
                </a:cubicBezTo>
                <a:cubicBezTo>
                  <a:pt x="37" y="19"/>
                  <a:pt x="36" y="21"/>
                  <a:pt x="36" y="23"/>
                </a:cubicBezTo>
                <a:cubicBezTo>
                  <a:pt x="36" y="23"/>
                  <a:pt x="36" y="23"/>
                  <a:pt x="36" y="23"/>
                </a:cubicBezTo>
                <a:cubicBezTo>
                  <a:pt x="36" y="24"/>
                  <a:pt x="37" y="26"/>
                  <a:pt x="38" y="28"/>
                </a:cubicBezTo>
                <a:cubicBezTo>
                  <a:pt x="38" y="28"/>
                  <a:pt x="38" y="28"/>
                  <a:pt x="38" y="28"/>
                </a:cubicBezTo>
                <a:cubicBezTo>
                  <a:pt x="39" y="28"/>
                  <a:pt x="39" y="28"/>
                  <a:pt x="39" y="28"/>
                </a:cubicBezTo>
                <a:cubicBezTo>
                  <a:pt x="44" y="23"/>
                  <a:pt x="44" y="23"/>
                  <a:pt x="44" y="23"/>
                </a:cubicBezTo>
                <a:cubicBezTo>
                  <a:pt x="45" y="22"/>
                  <a:pt x="46" y="22"/>
                  <a:pt x="47" y="23"/>
                </a:cubicBezTo>
                <a:cubicBezTo>
                  <a:pt x="48" y="24"/>
                  <a:pt x="48" y="26"/>
                  <a:pt x="47" y="27"/>
                </a:cubicBezTo>
                <a:cubicBezTo>
                  <a:pt x="43" y="32"/>
                  <a:pt x="43" y="32"/>
                  <a:pt x="43" y="32"/>
                </a:cubicBezTo>
                <a:cubicBezTo>
                  <a:pt x="43" y="32"/>
                  <a:pt x="43" y="32"/>
                  <a:pt x="43" y="32"/>
                </a:cubicBezTo>
                <a:cubicBezTo>
                  <a:pt x="43" y="32"/>
                  <a:pt x="43" y="32"/>
                  <a:pt x="43" y="32"/>
                </a:cubicBezTo>
                <a:cubicBezTo>
                  <a:pt x="44" y="34"/>
                  <a:pt x="46" y="34"/>
                  <a:pt x="48" y="34"/>
                </a:cubicBezTo>
                <a:cubicBezTo>
                  <a:pt x="50" y="34"/>
                  <a:pt x="52" y="34"/>
                  <a:pt x="53" y="32"/>
                </a:cubicBezTo>
                <a:cubicBezTo>
                  <a:pt x="53" y="32"/>
                  <a:pt x="53" y="32"/>
                  <a:pt x="53" y="32"/>
                </a:cubicBezTo>
                <a:cubicBezTo>
                  <a:pt x="63" y="22"/>
                  <a:pt x="63" y="22"/>
                  <a:pt x="63" y="22"/>
                </a:cubicBezTo>
                <a:cubicBezTo>
                  <a:pt x="63" y="22"/>
                  <a:pt x="63" y="22"/>
                  <a:pt x="63" y="22"/>
                </a:cubicBezTo>
                <a:cubicBezTo>
                  <a:pt x="64" y="21"/>
                  <a:pt x="65" y="19"/>
                  <a:pt x="65" y="17"/>
                </a:cubicBezTo>
                <a:cubicBezTo>
                  <a:pt x="65" y="17"/>
                  <a:pt x="65" y="17"/>
                  <a:pt x="65" y="17"/>
                </a:cubicBezTo>
                <a:cubicBezTo>
                  <a:pt x="65" y="15"/>
                  <a:pt x="64" y="14"/>
                  <a:pt x="63" y="12"/>
                </a:cubicBezTo>
                <a:close/>
                <a:moveTo>
                  <a:pt x="32" y="43"/>
                </a:moveTo>
                <a:cubicBezTo>
                  <a:pt x="32" y="43"/>
                  <a:pt x="32" y="43"/>
                  <a:pt x="32" y="43"/>
                </a:cubicBezTo>
                <a:cubicBezTo>
                  <a:pt x="32" y="43"/>
                  <a:pt x="32" y="43"/>
                  <a:pt x="32" y="43"/>
                </a:cubicBezTo>
                <a:cubicBezTo>
                  <a:pt x="27" y="48"/>
                  <a:pt x="27" y="48"/>
                  <a:pt x="27" y="48"/>
                </a:cubicBezTo>
                <a:cubicBezTo>
                  <a:pt x="26" y="49"/>
                  <a:pt x="24" y="49"/>
                  <a:pt x="23" y="48"/>
                </a:cubicBezTo>
                <a:cubicBezTo>
                  <a:pt x="22" y="47"/>
                  <a:pt x="22" y="45"/>
                  <a:pt x="23" y="44"/>
                </a:cubicBezTo>
                <a:cubicBezTo>
                  <a:pt x="28" y="39"/>
                  <a:pt x="28" y="39"/>
                  <a:pt x="28" y="39"/>
                </a:cubicBezTo>
                <a:cubicBezTo>
                  <a:pt x="27" y="39"/>
                  <a:pt x="27" y="39"/>
                  <a:pt x="27" y="39"/>
                </a:cubicBezTo>
                <a:cubicBezTo>
                  <a:pt x="27" y="39"/>
                  <a:pt x="27" y="39"/>
                  <a:pt x="27" y="39"/>
                </a:cubicBezTo>
                <a:cubicBezTo>
                  <a:pt x="26" y="37"/>
                  <a:pt x="24" y="37"/>
                  <a:pt x="22" y="37"/>
                </a:cubicBezTo>
                <a:cubicBezTo>
                  <a:pt x="21" y="37"/>
                  <a:pt x="19" y="37"/>
                  <a:pt x="17" y="39"/>
                </a:cubicBezTo>
                <a:cubicBezTo>
                  <a:pt x="17" y="39"/>
                  <a:pt x="17" y="39"/>
                  <a:pt x="17" y="39"/>
                </a:cubicBezTo>
                <a:cubicBezTo>
                  <a:pt x="7" y="49"/>
                  <a:pt x="7" y="49"/>
                  <a:pt x="7" y="49"/>
                </a:cubicBezTo>
                <a:cubicBezTo>
                  <a:pt x="7" y="49"/>
                  <a:pt x="7" y="49"/>
                  <a:pt x="7" y="49"/>
                </a:cubicBezTo>
                <a:cubicBezTo>
                  <a:pt x="6" y="50"/>
                  <a:pt x="5" y="52"/>
                  <a:pt x="5" y="54"/>
                </a:cubicBezTo>
                <a:cubicBezTo>
                  <a:pt x="5" y="55"/>
                  <a:pt x="6" y="57"/>
                  <a:pt x="7" y="59"/>
                </a:cubicBezTo>
                <a:cubicBezTo>
                  <a:pt x="12" y="63"/>
                  <a:pt x="12" y="63"/>
                  <a:pt x="12" y="63"/>
                </a:cubicBezTo>
                <a:cubicBezTo>
                  <a:pt x="13" y="65"/>
                  <a:pt x="15" y="65"/>
                  <a:pt x="17" y="65"/>
                </a:cubicBezTo>
                <a:cubicBezTo>
                  <a:pt x="19" y="65"/>
                  <a:pt x="21" y="65"/>
                  <a:pt x="22" y="63"/>
                </a:cubicBezTo>
                <a:cubicBezTo>
                  <a:pt x="22" y="63"/>
                  <a:pt x="22" y="63"/>
                  <a:pt x="22" y="63"/>
                </a:cubicBezTo>
                <a:cubicBezTo>
                  <a:pt x="32" y="53"/>
                  <a:pt x="32" y="53"/>
                  <a:pt x="32" y="53"/>
                </a:cubicBezTo>
                <a:cubicBezTo>
                  <a:pt x="32" y="53"/>
                  <a:pt x="32" y="53"/>
                  <a:pt x="32" y="53"/>
                </a:cubicBezTo>
                <a:cubicBezTo>
                  <a:pt x="33" y="52"/>
                  <a:pt x="34" y="50"/>
                  <a:pt x="34" y="48"/>
                </a:cubicBezTo>
                <a:cubicBezTo>
                  <a:pt x="34" y="46"/>
                  <a:pt x="33" y="45"/>
                  <a:pt x="32" y="4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72"/>
          <p:cNvSpPr>
            <a:spLocks noEditPoints="1"/>
          </p:cNvSpPr>
          <p:nvPr/>
        </p:nvSpPr>
        <p:spPr bwMode="auto">
          <a:xfrm>
            <a:off x="7806800" y="4504195"/>
            <a:ext cx="238191" cy="295222"/>
          </a:xfrm>
          <a:custGeom>
            <a:avLst/>
            <a:gdLst>
              <a:gd name="T0" fmla="*/ 7 w 49"/>
              <a:gd name="T1" fmla="*/ 24 h 61"/>
              <a:gd name="T2" fmla="*/ 13 w 49"/>
              <a:gd name="T3" fmla="*/ 5 h 61"/>
              <a:gd name="T4" fmla="*/ 25 w 49"/>
              <a:gd name="T5" fmla="*/ 0 h 61"/>
              <a:gd name="T6" fmla="*/ 42 w 49"/>
              <a:gd name="T7" fmla="*/ 17 h 61"/>
              <a:gd name="T8" fmla="*/ 43 w 49"/>
              <a:gd name="T9" fmla="*/ 24 h 61"/>
              <a:gd name="T10" fmla="*/ 49 w 49"/>
              <a:gd name="T11" fmla="*/ 31 h 61"/>
              <a:gd name="T12" fmla="*/ 47 w 49"/>
              <a:gd name="T13" fmla="*/ 59 h 61"/>
              <a:gd name="T14" fmla="*/ 43 w 49"/>
              <a:gd name="T15" fmla="*/ 61 h 61"/>
              <a:gd name="T16" fmla="*/ 2 w 49"/>
              <a:gd name="T17" fmla="*/ 59 h 61"/>
              <a:gd name="T18" fmla="*/ 0 w 49"/>
              <a:gd name="T19" fmla="*/ 31 h 61"/>
              <a:gd name="T20" fmla="*/ 2 w 49"/>
              <a:gd name="T21" fmla="*/ 26 h 61"/>
              <a:gd name="T22" fmla="*/ 25 w 49"/>
              <a:gd name="T23" fmla="*/ 44 h 61"/>
              <a:gd name="T24" fmla="*/ 25 w 49"/>
              <a:gd name="T25" fmla="*/ 44 h 61"/>
              <a:gd name="T26" fmla="*/ 27 w 49"/>
              <a:gd name="T27" fmla="*/ 43 h 61"/>
              <a:gd name="T28" fmla="*/ 27 w 49"/>
              <a:gd name="T29" fmla="*/ 38 h 61"/>
              <a:gd name="T30" fmla="*/ 22 w 49"/>
              <a:gd name="T31" fmla="*/ 38 h 61"/>
              <a:gd name="T32" fmla="*/ 22 w 49"/>
              <a:gd name="T33" fmla="*/ 43 h 61"/>
              <a:gd name="T34" fmla="*/ 26 w 49"/>
              <a:gd name="T35" fmla="*/ 47 h 61"/>
              <a:gd name="T36" fmla="*/ 26 w 49"/>
              <a:gd name="T37" fmla="*/ 50 h 61"/>
              <a:gd name="T38" fmla="*/ 23 w 49"/>
              <a:gd name="T39" fmla="*/ 50 h 61"/>
              <a:gd name="T40" fmla="*/ 20 w 49"/>
              <a:gd name="T41" fmla="*/ 45 h 61"/>
              <a:gd name="T42" fmla="*/ 20 w 49"/>
              <a:gd name="T43" fmla="*/ 36 h 61"/>
              <a:gd name="T44" fmla="*/ 29 w 49"/>
              <a:gd name="T45" fmla="*/ 36 h 61"/>
              <a:gd name="T46" fmla="*/ 29 w 49"/>
              <a:gd name="T47" fmla="*/ 45 h 61"/>
              <a:gd name="T48" fmla="*/ 13 w 49"/>
              <a:gd name="T49" fmla="*/ 24 h 61"/>
              <a:gd name="T50" fmla="*/ 37 w 49"/>
              <a:gd name="T51" fmla="*/ 24 h 61"/>
              <a:gd name="T52" fmla="*/ 33 w 49"/>
              <a:gd name="T53" fmla="*/ 9 h 61"/>
              <a:gd name="T54" fmla="*/ 17 w 49"/>
              <a:gd name="T55" fmla="*/ 8 h 61"/>
              <a:gd name="T56" fmla="*/ 13 w 49"/>
              <a:gd name="T57" fmla="*/ 17 h 61"/>
              <a:gd name="T58" fmla="*/ 43 w 49"/>
              <a:gd name="T59" fmla="*/ 29 h 61"/>
              <a:gd name="T60" fmla="*/ 39 w 49"/>
              <a:gd name="T61" fmla="*/ 29 h 61"/>
              <a:gd name="T62" fmla="*/ 39 w 49"/>
              <a:gd name="T63" fmla="*/ 29 h 61"/>
              <a:gd name="T64" fmla="*/ 10 w 49"/>
              <a:gd name="T65" fmla="*/ 29 h 61"/>
              <a:gd name="T66" fmla="*/ 7 w 49"/>
              <a:gd name="T67" fmla="*/ 29 h 61"/>
              <a:gd name="T68" fmla="*/ 6 w 49"/>
              <a:gd name="T69" fmla="*/ 30 h 61"/>
              <a:gd name="T70" fmla="*/ 6 w 49"/>
              <a:gd name="T71" fmla="*/ 55 h 61"/>
              <a:gd name="T72" fmla="*/ 7 w 49"/>
              <a:gd name="T73" fmla="*/ 56 h 61"/>
              <a:gd name="T74" fmla="*/ 43 w 49"/>
              <a:gd name="T75" fmla="*/ 56 h 61"/>
              <a:gd name="T76" fmla="*/ 44 w 49"/>
              <a:gd name="T77" fmla="*/ 55 h 61"/>
              <a:gd name="T78" fmla="*/ 43 w 49"/>
              <a:gd name="T79" fmla="*/ 30 h 61"/>
              <a:gd name="T80" fmla="*/ 47 w 49"/>
              <a:gd name="T81" fmla="*/ 60 h 61"/>
              <a:gd name="T82" fmla="*/ 43 w 49"/>
              <a:gd name="T83" fmla="*/ 5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 h="61">
                <a:moveTo>
                  <a:pt x="7" y="24"/>
                </a:moveTo>
                <a:cubicBezTo>
                  <a:pt x="7" y="24"/>
                  <a:pt x="7" y="24"/>
                  <a:pt x="7" y="24"/>
                </a:cubicBezTo>
                <a:cubicBezTo>
                  <a:pt x="7" y="17"/>
                  <a:pt x="7" y="17"/>
                  <a:pt x="7" y="17"/>
                </a:cubicBezTo>
                <a:cubicBezTo>
                  <a:pt x="7" y="12"/>
                  <a:pt x="9" y="8"/>
                  <a:pt x="13" y="5"/>
                </a:cubicBezTo>
                <a:cubicBezTo>
                  <a:pt x="13" y="5"/>
                  <a:pt x="13" y="5"/>
                  <a:pt x="13" y="5"/>
                </a:cubicBezTo>
                <a:cubicBezTo>
                  <a:pt x="16" y="2"/>
                  <a:pt x="20" y="0"/>
                  <a:pt x="25" y="0"/>
                </a:cubicBezTo>
                <a:cubicBezTo>
                  <a:pt x="30" y="0"/>
                  <a:pt x="34" y="2"/>
                  <a:pt x="37" y="5"/>
                </a:cubicBezTo>
                <a:cubicBezTo>
                  <a:pt x="40" y="8"/>
                  <a:pt x="42" y="12"/>
                  <a:pt x="42" y="17"/>
                </a:cubicBezTo>
                <a:cubicBezTo>
                  <a:pt x="42" y="24"/>
                  <a:pt x="42" y="24"/>
                  <a:pt x="42" y="24"/>
                </a:cubicBezTo>
                <a:cubicBezTo>
                  <a:pt x="43" y="24"/>
                  <a:pt x="43" y="24"/>
                  <a:pt x="43" y="24"/>
                </a:cubicBezTo>
                <a:cubicBezTo>
                  <a:pt x="44" y="24"/>
                  <a:pt x="46" y="25"/>
                  <a:pt x="47" y="26"/>
                </a:cubicBezTo>
                <a:cubicBezTo>
                  <a:pt x="48" y="27"/>
                  <a:pt x="49" y="29"/>
                  <a:pt x="49" y="31"/>
                </a:cubicBezTo>
                <a:cubicBezTo>
                  <a:pt x="49" y="55"/>
                  <a:pt x="49" y="55"/>
                  <a:pt x="49" y="55"/>
                </a:cubicBezTo>
                <a:cubicBezTo>
                  <a:pt x="49" y="57"/>
                  <a:pt x="48" y="58"/>
                  <a:pt x="47" y="59"/>
                </a:cubicBezTo>
                <a:cubicBezTo>
                  <a:pt x="47" y="60"/>
                  <a:pt x="47" y="60"/>
                  <a:pt x="47" y="60"/>
                </a:cubicBezTo>
                <a:cubicBezTo>
                  <a:pt x="46" y="61"/>
                  <a:pt x="44" y="61"/>
                  <a:pt x="43" y="61"/>
                </a:cubicBezTo>
                <a:cubicBezTo>
                  <a:pt x="7" y="61"/>
                  <a:pt x="7" y="61"/>
                  <a:pt x="7" y="61"/>
                </a:cubicBezTo>
                <a:cubicBezTo>
                  <a:pt x="5" y="61"/>
                  <a:pt x="4" y="61"/>
                  <a:pt x="2" y="59"/>
                </a:cubicBezTo>
                <a:cubicBezTo>
                  <a:pt x="1" y="58"/>
                  <a:pt x="0" y="57"/>
                  <a:pt x="0" y="55"/>
                </a:cubicBezTo>
                <a:cubicBezTo>
                  <a:pt x="0" y="31"/>
                  <a:pt x="0" y="31"/>
                  <a:pt x="0" y="31"/>
                </a:cubicBezTo>
                <a:cubicBezTo>
                  <a:pt x="0" y="29"/>
                  <a:pt x="1" y="27"/>
                  <a:pt x="2" y="26"/>
                </a:cubicBezTo>
                <a:cubicBezTo>
                  <a:pt x="2" y="26"/>
                  <a:pt x="2" y="26"/>
                  <a:pt x="2" y="26"/>
                </a:cubicBezTo>
                <a:cubicBezTo>
                  <a:pt x="4" y="25"/>
                  <a:pt x="5" y="24"/>
                  <a:pt x="7" y="24"/>
                </a:cubicBezTo>
                <a:close/>
                <a:moveTo>
                  <a:pt x="25" y="44"/>
                </a:moveTo>
                <a:cubicBezTo>
                  <a:pt x="25" y="44"/>
                  <a:pt x="25" y="44"/>
                  <a:pt x="25" y="44"/>
                </a:cubicBezTo>
                <a:cubicBezTo>
                  <a:pt x="25" y="44"/>
                  <a:pt x="25" y="44"/>
                  <a:pt x="25" y="44"/>
                </a:cubicBezTo>
                <a:cubicBezTo>
                  <a:pt x="25" y="44"/>
                  <a:pt x="25" y="44"/>
                  <a:pt x="25" y="44"/>
                </a:cubicBezTo>
                <a:cubicBezTo>
                  <a:pt x="26" y="44"/>
                  <a:pt x="27" y="43"/>
                  <a:pt x="27" y="43"/>
                </a:cubicBezTo>
                <a:cubicBezTo>
                  <a:pt x="28" y="42"/>
                  <a:pt x="28" y="41"/>
                  <a:pt x="28" y="40"/>
                </a:cubicBezTo>
                <a:cubicBezTo>
                  <a:pt x="28" y="39"/>
                  <a:pt x="28" y="39"/>
                  <a:pt x="27" y="38"/>
                </a:cubicBezTo>
                <a:cubicBezTo>
                  <a:pt x="27" y="37"/>
                  <a:pt x="26" y="37"/>
                  <a:pt x="25" y="37"/>
                </a:cubicBezTo>
                <a:cubicBezTo>
                  <a:pt x="24" y="37"/>
                  <a:pt x="23" y="37"/>
                  <a:pt x="22" y="38"/>
                </a:cubicBezTo>
                <a:cubicBezTo>
                  <a:pt x="22" y="39"/>
                  <a:pt x="21" y="39"/>
                  <a:pt x="21" y="40"/>
                </a:cubicBezTo>
                <a:cubicBezTo>
                  <a:pt x="21" y="41"/>
                  <a:pt x="22" y="42"/>
                  <a:pt x="22" y="43"/>
                </a:cubicBezTo>
                <a:cubicBezTo>
                  <a:pt x="23" y="43"/>
                  <a:pt x="24" y="44"/>
                  <a:pt x="25" y="44"/>
                </a:cubicBezTo>
                <a:close/>
                <a:moveTo>
                  <a:pt x="26" y="47"/>
                </a:moveTo>
                <a:cubicBezTo>
                  <a:pt x="26" y="47"/>
                  <a:pt x="26" y="47"/>
                  <a:pt x="26" y="47"/>
                </a:cubicBezTo>
                <a:cubicBezTo>
                  <a:pt x="26" y="50"/>
                  <a:pt x="26" y="50"/>
                  <a:pt x="26" y="50"/>
                </a:cubicBezTo>
                <a:cubicBezTo>
                  <a:pt x="26" y="51"/>
                  <a:pt x="26" y="52"/>
                  <a:pt x="25" y="52"/>
                </a:cubicBezTo>
                <a:cubicBezTo>
                  <a:pt x="24" y="52"/>
                  <a:pt x="23" y="51"/>
                  <a:pt x="23" y="50"/>
                </a:cubicBezTo>
                <a:cubicBezTo>
                  <a:pt x="23" y="47"/>
                  <a:pt x="23" y="47"/>
                  <a:pt x="23" y="47"/>
                </a:cubicBezTo>
                <a:cubicBezTo>
                  <a:pt x="22" y="46"/>
                  <a:pt x="21" y="46"/>
                  <a:pt x="20" y="45"/>
                </a:cubicBezTo>
                <a:cubicBezTo>
                  <a:pt x="19" y="44"/>
                  <a:pt x="18" y="42"/>
                  <a:pt x="18" y="40"/>
                </a:cubicBezTo>
                <a:cubicBezTo>
                  <a:pt x="18" y="38"/>
                  <a:pt x="19" y="37"/>
                  <a:pt x="20" y="36"/>
                </a:cubicBezTo>
                <a:cubicBezTo>
                  <a:pt x="21" y="34"/>
                  <a:pt x="23" y="34"/>
                  <a:pt x="25" y="34"/>
                </a:cubicBezTo>
                <a:cubicBezTo>
                  <a:pt x="27" y="34"/>
                  <a:pt x="28" y="34"/>
                  <a:pt x="29" y="36"/>
                </a:cubicBezTo>
                <a:cubicBezTo>
                  <a:pt x="31" y="37"/>
                  <a:pt x="31" y="38"/>
                  <a:pt x="31" y="40"/>
                </a:cubicBezTo>
                <a:cubicBezTo>
                  <a:pt x="31" y="42"/>
                  <a:pt x="31" y="44"/>
                  <a:pt x="29" y="45"/>
                </a:cubicBezTo>
                <a:cubicBezTo>
                  <a:pt x="29" y="46"/>
                  <a:pt x="28" y="46"/>
                  <a:pt x="26" y="47"/>
                </a:cubicBezTo>
                <a:close/>
                <a:moveTo>
                  <a:pt x="13" y="24"/>
                </a:moveTo>
                <a:cubicBezTo>
                  <a:pt x="13" y="24"/>
                  <a:pt x="13" y="24"/>
                  <a:pt x="13" y="24"/>
                </a:cubicBezTo>
                <a:cubicBezTo>
                  <a:pt x="37" y="24"/>
                  <a:pt x="37" y="24"/>
                  <a:pt x="37" y="24"/>
                </a:cubicBezTo>
                <a:cubicBezTo>
                  <a:pt x="37" y="17"/>
                  <a:pt x="37" y="17"/>
                  <a:pt x="37" y="17"/>
                </a:cubicBezTo>
                <a:cubicBezTo>
                  <a:pt x="37" y="14"/>
                  <a:pt x="35" y="11"/>
                  <a:pt x="33" y="9"/>
                </a:cubicBezTo>
                <a:cubicBezTo>
                  <a:pt x="31" y="6"/>
                  <a:pt x="28" y="5"/>
                  <a:pt x="25" y="5"/>
                </a:cubicBezTo>
                <a:cubicBezTo>
                  <a:pt x="22" y="5"/>
                  <a:pt x="19" y="6"/>
                  <a:pt x="17" y="8"/>
                </a:cubicBezTo>
                <a:cubicBezTo>
                  <a:pt x="16" y="9"/>
                  <a:pt x="16" y="9"/>
                  <a:pt x="16" y="9"/>
                </a:cubicBezTo>
                <a:cubicBezTo>
                  <a:pt x="14" y="11"/>
                  <a:pt x="13" y="14"/>
                  <a:pt x="13" y="17"/>
                </a:cubicBezTo>
                <a:cubicBezTo>
                  <a:pt x="13" y="24"/>
                  <a:pt x="13" y="24"/>
                  <a:pt x="13" y="24"/>
                </a:cubicBezTo>
                <a:close/>
                <a:moveTo>
                  <a:pt x="43" y="29"/>
                </a:moveTo>
                <a:cubicBezTo>
                  <a:pt x="43" y="29"/>
                  <a:pt x="43" y="29"/>
                  <a:pt x="43" y="29"/>
                </a:cubicBezTo>
                <a:cubicBezTo>
                  <a:pt x="39" y="29"/>
                  <a:pt x="39" y="29"/>
                  <a:pt x="39" y="29"/>
                </a:cubicBezTo>
                <a:cubicBezTo>
                  <a:pt x="39" y="29"/>
                  <a:pt x="39" y="29"/>
                  <a:pt x="39" y="29"/>
                </a:cubicBezTo>
                <a:cubicBezTo>
                  <a:pt x="39" y="29"/>
                  <a:pt x="39" y="29"/>
                  <a:pt x="39" y="29"/>
                </a:cubicBezTo>
                <a:cubicBezTo>
                  <a:pt x="10" y="29"/>
                  <a:pt x="10" y="29"/>
                  <a:pt x="10" y="29"/>
                </a:cubicBezTo>
                <a:cubicBezTo>
                  <a:pt x="10" y="29"/>
                  <a:pt x="10" y="29"/>
                  <a:pt x="10" y="29"/>
                </a:cubicBezTo>
                <a:cubicBezTo>
                  <a:pt x="10" y="29"/>
                  <a:pt x="10" y="29"/>
                  <a:pt x="10" y="29"/>
                </a:cubicBezTo>
                <a:cubicBezTo>
                  <a:pt x="7" y="29"/>
                  <a:pt x="7" y="29"/>
                  <a:pt x="7" y="29"/>
                </a:cubicBezTo>
                <a:cubicBezTo>
                  <a:pt x="7" y="29"/>
                  <a:pt x="6" y="30"/>
                  <a:pt x="6" y="30"/>
                </a:cubicBezTo>
                <a:cubicBezTo>
                  <a:pt x="6" y="30"/>
                  <a:pt x="6" y="30"/>
                  <a:pt x="6" y="30"/>
                </a:cubicBezTo>
                <a:cubicBezTo>
                  <a:pt x="6" y="30"/>
                  <a:pt x="6" y="30"/>
                  <a:pt x="6" y="31"/>
                </a:cubicBezTo>
                <a:cubicBezTo>
                  <a:pt x="6" y="55"/>
                  <a:pt x="6" y="55"/>
                  <a:pt x="6" y="55"/>
                </a:cubicBezTo>
                <a:cubicBezTo>
                  <a:pt x="6" y="55"/>
                  <a:pt x="6" y="55"/>
                  <a:pt x="6" y="55"/>
                </a:cubicBezTo>
                <a:cubicBezTo>
                  <a:pt x="6" y="56"/>
                  <a:pt x="7" y="56"/>
                  <a:pt x="7" y="56"/>
                </a:cubicBezTo>
                <a:cubicBezTo>
                  <a:pt x="43" y="56"/>
                  <a:pt x="43" y="56"/>
                  <a:pt x="43" y="56"/>
                </a:cubicBezTo>
                <a:cubicBezTo>
                  <a:pt x="43" y="56"/>
                  <a:pt x="43" y="56"/>
                  <a:pt x="43" y="56"/>
                </a:cubicBezTo>
                <a:cubicBezTo>
                  <a:pt x="43" y="55"/>
                  <a:pt x="43" y="55"/>
                  <a:pt x="43" y="55"/>
                </a:cubicBezTo>
                <a:cubicBezTo>
                  <a:pt x="44" y="55"/>
                  <a:pt x="44" y="55"/>
                  <a:pt x="44" y="55"/>
                </a:cubicBezTo>
                <a:cubicBezTo>
                  <a:pt x="44" y="31"/>
                  <a:pt x="44" y="31"/>
                  <a:pt x="44" y="31"/>
                </a:cubicBezTo>
                <a:cubicBezTo>
                  <a:pt x="44" y="30"/>
                  <a:pt x="44" y="30"/>
                  <a:pt x="43" y="30"/>
                </a:cubicBezTo>
                <a:cubicBezTo>
                  <a:pt x="43" y="30"/>
                  <a:pt x="43" y="29"/>
                  <a:pt x="43" y="29"/>
                </a:cubicBezTo>
                <a:close/>
                <a:moveTo>
                  <a:pt x="47" y="60"/>
                </a:moveTo>
                <a:cubicBezTo>
                  <a:pt x="47" y="60"/>
                  <a:pt x="47" y="60"/>
                  <a:pt x="47" y="60"/>
                </a:cubicBezTo>
                <a:cubicBezTo>
                  <a:pt x="46" y="60"/>
                  <a:pt x="44" y="60"/>
                  <a:pt x="43" y="59"/>
                </a:cubicBezTo>
                <a:cubicBezTo>
                  <a:pt x="47" y="60"/>
                  <a:pt x="47" y="60"/>
                  <a:pt x="47" y="6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13185">
        <p14:gallery dir="l"/>
      </p:transition>
    </mc:Choice>
    <mc:Fallback xmlns="">
      <p:transition spd="slow" advTm="1318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7" presetClass="emph" presetSubtype="0" fill="remove" grpId="1" nodeType="clickEffect">
                                  <p:stCondLst>
                                    <p:cond delay="0"/>
                                  </p:stCondLst>
                                  <p:childTnLst>
                                    <p:animClr clrSpc="rgb" dir="cw">
                                      <p:cBhvr override="childStyle">
                                        <p:cTn id="39" dur="250" autoRev="1" fill="remove"/>
                                        <p:tgtEl>
                                          <p:spTgt spid="7"/>
                                        </p:tgtEl>
                                        <p:attrNameLst>
                                          <p:attrName>style.color</p:attrName>
                                        </p:attrNameLst>
                                      </p:cBhvr>
                                      <p:to>
                                        <a:schemeClr val="bg1"/>
                                      </p:to>
                                    </p:animClr>
                                    <p:animClr clrSpc="rgb" dir="cw">
                                      <p:cBhvr>
                                        <p:cTn id="40" dur="250" autoRev="1" fill="remove"/>
                                        <p:tgtEl>
                                          <p:spTgt spid="7"/>
                                        </p:tgtEl>
                                        <p:attrNameLst>
                                          <p:attrName>fillcolor</p:attrName>
                                        </p:attrNameLst>
                                      </p:cBhvr>
                                      <p:to>
                                        <a:schemeClr val="bg1"/>
                                      </p:to>
                                    </p:animClr>
                                    <p:set>
                                      <p:cBhvr>
                                        <p:cTn id="41" dur="250" autoRev="1" fill="remove"/>
                                        <p:tgtEl>
                                          <p:spTgt spid="7"/>
                                        </p:tgtEl>
                                        <p:attrNameLst>
                                          <p:attrName>fill.type</p:attrName>
                                        </p:attrNameLst>
                                      </p:cBhvr>
                                      <p:to>
                                        <p:strVal val="solid"/>
                                      </p:to>
                                    </p:set>
                                    <p:set>
                                      <p:cBhvr>
                                        <p:cTn id="42" dur="250" autoRev="1" fill="remove"/>
                                        <p:tgtEl>
                                          <p:spTgt spid="7"/>
                                        </p:tgtEl>
                                        <p:attrNameLst>
                                          <p:attrName>fill.on</p:attrName>
                                        </p:attrNameLst>
                                      </p:cBhvr>
                                      <p:to>
                                        <p:strVal val="true"/>
                                      </p:to>
                                    </p:set>
                                  </p:childTnLst>
                                </p:cTn>
                              </p:par>
                              <p:par>
                                <p:cTn id="43" presetID="27" presetClass="emph" presetSubtype="0" fill="remove" grpId="1" nodeType="withEffect">
                                  <p:stCondLst>
                                    <p:cond delay="0"/>
                                  </p:stCondLst>
                                  <p:childTnLst>
                                    <p:animClr clrSpc="rgb" dir="cw">
                                      <p:cBhvr override="childStyle">
                                        <p:cTn id="44" dur="250" autoRev="1" fill="remove"/>
                                        <p:tgtEl>
                                          <p:spTgt spid="9"/>
                                        </p:tgtEl>
                                        <p:attrNameLst>
                                          <p:attrName>style.color</p:attrName>
                                        </p:attrNameLst>
                                      </p:cBhvr>
                                      <p:to>
                                        <a:schemeClr val="bg1"/>
                                      </p:to>
                                    </p:animClr>
                                    <p:animClr clrSpc="rgb" dir="cw">
                                      <p:cBhvr>
                                        <p:cTn id="45" dur="250" autoRev="1" fill="remove"/>
                                        <p:tgtEl>
                                          <p:spTgt spid="9"/>
                                        </p:tgtEl>
                                        <p:attrNameLst>
                                          <p:attrName>fillcolor</p:attrName>
                                        </p:attrNameLst>
                                      </p:cBhvr>
                                      <p:to>
                                        <a:schemeClr val="bg1"/>
                                      </p:to>
                                    </p:animClr>
                                    <p:set>
                                      <p:cBhvr>
                                        <p:cTn id="46" dur="250" autoRev="1" fill="remove"/>
                                        <p:tgtEl>
                                          <p:spTgt spid="9"/>
                                        </p:tgtEl>
                                        <p:attrNameLst>
                                          <p:attrName>fill.type</p:attrName>
                                        </p:attrNameLst>
                                      </p:cBhvr>
                                      <p:to>
                                        <p:strVal val="solid"/>
                                      </p:to>
                                    </p:set>
                                    <p:set>
                                      <p:cBhvr>
                                        <p:cTn id="47" dur="250" autoRev="1" fill="remove"/>
                                        <p:tgtEl>
                                          <p:spTgt spid="9"/>
                                        </p:tgtEl>
                                        <p:attrNameLst>
                                          <p:attrName>fill.on</p:attrName>
                                        </p:attrNameLst>
                                      </p:cBhvr>
                                      <p:to>
                                        <p:strVal val="true"/>
                                      </p:to>
                                    </p:se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ppt_x"/>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1000"/>
                                        <p:tgtEl>
                                          <p:spTgt spid="22"/>
                                        </p:tgtEl>
                                      </p:cBhvr>
                                    </p:animEffect>
                                    <p:anim calcmode="lin" valueType="num">
                                      <p:cBhvr>
                                        <p:cTn id="74" dur="1000" fill="hold"/>
                                        <p:tgtEl>
                                          <p:spTgt spid="22"/>
                                        </p:tgtEl>
                                        <p:attrNameLst>
                                          <p:attrName>ppt_x</p:attrName>
                                        </p:attrNameLst>
                                      </p:cBhvr>
                                      <p:tavLst>
                                        <p:tav tm="0">
                                          <p:val>
                                            <p:strVal val="#ppt_x"/>
                                          </p:val>
                                        </p:tav>
                                        <p:tav tm="100000">
                                          <p:val>
                                            <p:strVal val="#ppt_x"/>
                                          </p:val>
                                        </p:tav>
                                      </p:tavLst>
                                    </p:anim>
                                    <p:anim calcmode="lin" valueType="num">
                                      <p:cBhvr>
                                        <p:cTn id="7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additive="base">
                                        <p:cTn id="80" dur="500" fill="hold"/>
                                        <p:tgtEl>
                                          <p:spTgt spid="24"/>
                                        </p:tgtEl>
                                        <p:attrNameLst>
                                          <p:attrName>ppt_x</p:attrName>
                                        </p:attrNameLst>
                                      </p:cBhvr>
                                      <p:tavLst>
                                        <p:tav tm="0">
                                          <p:val>
                                            <p:strVal val="#ppt_x"/>
                                          </p:val>
                                        </p:tav>
                                        <p:tav tm="100000">
                                          <p:val>
                                            <p:strVal val="#ppt_x"/>
                                          </p:val>
                                        </p:tav>
                                      </p:tavLst>
                                    </p:anim>
                                    <p:anim calcmode="lin" valueType="num">
                                      <p:cBhvr additive="base">
                                        <p:cTn id="81" dur="500" fill="hold"/>
                                        <p:tgtEl>
                                          <p:spTgt spid="24"/>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additive="base">
                                        <p:cTn id="84" dur="500" fill="hold"/>
                                        <p:tgtEl>
                                          <p:spTgt spid="52"/>
                                        </p:tgtEl>
                                        <p:attrNameLst>
                                          <p:attrName>ppt_x</p:attrName>
                                        </p:attrNameLst>
                                      </p:cBhvr>
                                      <p:tavLst>
                                        <p:tav tm="0">
                                          <p:val>
                                            <p:strVal val="#ppt_x"/>
                                          </p:val>
                                        </p:tav>
                                        <p:tav tm="100000">
                                          <p:val>
                                            <p:strVal val="#ppt_x"/>
                                          </p:val>
                                        </p:tav>
                                      </p:tavLst>
                                    </p:anim>
                                    <p:anim calcmode="lin" valueType="num">
                                      <p:cBhvr additive="base">
                                        <p:cTn id="85"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1000"/>
                                        <p:tgtEl>
                                          <p:spTgt spid="26"/>
                                        </p:tgtEl>
                                      </p:cBhvr>
                                    </p:animEffect>
                                    <p:anim calcmode="lin" valueType="num">
                                      <p:cBhvr>
                                        <p:cTn id="91" dur="1000" fill="hold"/>
                                        <p:tgtEl>
                                          <p:spTgt spid="26"/>
                                        </p:tgtEl>
                                        <p:attrNameLst>
                                          <p:attrName>ppt_x</p:attrName>
                                        </p:attrNameLst>
                                      </p:cBhvr>
                                      <p:tavLst>
                                        <p:tav tm="0">
                                          <p:val>
                                            <p:strVal val="#ppt_x"/>
                                          </p:val>
                                        </p:tav>
                                        <p:tav tm="100000">
                                          <p:val>
                                            <p:strVal val="#ppt_x"/>
                                          </p:val>
                                        </p:tav>
                                      </p:tavLst>
                                    </p:anim>
                                    <p:anim calcmode="lin" valueType="num">
                                      <p:cBhvr>
                                        <p:cTn id="92" dur="1000" fill="hold"/>
                                        <p:tgtEl>
                                          <p:spTgt spid="26"/>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1000"/>
                                        <p:tgtEl>
                                          <p:spTgt spid="25"/>
                                        </p:tgtEl>
                                      </p:cBhvr>
                                    </p:animEffect>
                                    <p:anim calcmode="lin" valueType="num">
                                      <p:cBhvr>
                                        <p:cTn id="96" dur="1000" fill="hold"/>
                                        <p:tgtEl>
                                          <p:spTgt spid="25"/>
                                        </p:tgtEl>
                                        <p:attrNameLst>
                                          <p:attrName>ppt_x</p:attrName>
                                        </p:attrNameLst>
                                      </p:cBhvr>
                                      <p:tavLst>
                                        <p:tav tm="0">
                                          <p:val>
                                            <p:strVal val="#ppt_x"/>
                                          </p:val>
                                        </p:tav>
                                        <p:tav tm="100000">
                                          <p:val>
                                            <p:strVal val="#ppt_x"/>
                                          </p:val>
                                        </p:tav>
                                      </p:tavLst>
                                    </p:anim>
                                    <p:anim calcmode="lin" valueType="num">
                                      <p:cBhvr>
                                        <p:cTn id="9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111"/>
                                        </p:tgtEl>
                                        <p:attrNameLst>
                                          <p:attrName>style.visibility</p:attrName>
                                        </p:attrNameLst>
                                      </p:cBhvr>
                                      <p:to>
                                        <p:strVal val="visible"/>
                                      </p:to>
                                    </p:set>
                                    <p:anim calcmode="lin" valueType="num">
                                      <p:cBhvr additive="base">
                                        <p:cTn id="102" dur="500" fill="hold"/>
                                        <p:tgtEl>
                                          <p:spTgt spid="111"/>
                                        </p:tgtEl>
                                        <p:attrNameLst>
                                          <p:attrName>ppt_x</p:attrName>
                                        </p:attrNameLst>
                                      </p:cBhvr>
                                      <p:tavLst>
                                        <p:tav tm="0">
                                          <p:val>
                                            <p:strVal val="#ppt_x"/>
                                          </p:val>
                                        </p:tav>
                                        <p:tav tm="100000">
                                          <p:val>
                                            <p:strVal val="#ppt_x"/>
                                          </p:val>
                                        </p:tav>
                                      </p:tavLst>
                                    </p:anim>
                                    <p:anim calcmode="lin" valueType="num">
                                      <p:cBhvr additive="base">
                                        <p:cTn id="103" dur="500" fill="hold"/>
                                        <p:tgtEl>
                                          <p:spTgt spid="111"/>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 calcmode="lin" valueType="num">
                                      <p:cBhvr additive="base">
                                        <p:cTn id="106" dur="500" fill="hold"/>
                                        <p:tgtEl>
                                          <p:spTgt spid="27"/>
                                        </p:tgtEl>
                                        <p:attrNameLst>
                                          <p:attrName>ppt_x</p:attrName>
                                        </p:attrNameLst>
                                      </p:cBhvr>
                                      <p:tavLst>
                                        <p:tav tm="0">
                                          <p:val>
                                            <p:strVal val="#ppt_x"/>
                                          </p:val>
                                        </p:tav>
                                        <p:tav tm="100000">
                                          <p:val>
                                            <p:strVal val="#ppt_x"/>
                                          </p:val>
                                        </p:tav>
                                      </p:tavLst>
                                    </p:anim>
                                    <p:anim calcmode="lin" valueType="num">
                                      <p:cBhvr additive="base">
                                        <p:cTn id="10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fade">
                                      <p:cBhvr>
                                        <p:cTn id="112" dur="1000"/>
                                        <p:tgtEl>
                                          <p:spTgt spid="28"/>
                                        </p:tgtEl>
                                      </p:cBhvr>
                                    </p:animEffect>
                                    <p:anim calcmode="lin" valueType="num">
                                      <p:cBhvr>
                                        <p:cTn id="113" dur="1000" fill="hold"/>
                                        <p:tgtEl>
                                          <p:spTgt spid="28"/>
                                        </p:tgtEl>
                                        <p:attrNameLst>
                                          <p:attrName>ppt_x</p:attrName>
                                        </p:attrNameLst>
                                      </p:cBhvr>
                                      <p:tavLst>
                                        <p:tav tm="0">
                                          <p:val>
                                            <p:strVal val="#ppt_x"/>
                                          </p:val>
                                        </p:tav>
                                        <p:tav tm="100000">
                                          <p:val>
                                            <p:strVal val="#ppt_x"/>
                                          </p:val>
                                        </p:tav>
                                      </p:tavLst>
                                    </p:anim>
                                    <p:anim calcmode="lin" valueType="num">
                                      <p:cBhvr>
                                        <p:cTn id="114" dur="1000" fill="hold"/>
                                        <p:tgtEl>
                                          <p:spTgt spid="2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animBg="1"/>
      <p:bldP spid="18" grpId="0" animBg="1"/>
      <p:bldP spid="19" grpId="0" animBg="1"/>
      <p:bldP spid="7" grpId="0"/>
      <p:bldP spid="7" grpId="1"/>
      <p:bldP spid="9" grpId="0"/>
      <p:bldP spid="9" grpId="1"/>
      <p:bldP spid="21" grpId="0" animBg="1"/>
      <p:bldP spid="22" grpId="0"/>
      <p:bldP spid="23" grpId="0"/>
      <p:bldP spid="24" grpId="0" animBg="1"/>
      <p:bldP spid="25" grpId="0"/>
      <p:bldP spid="26" grpId="0"/>
      <p:bldP spid="27" grpId="0" animBg="1"/>
      <p:bldP spid="28" grpId="0"/>
      <p:bldP spid="29" grpId="0"/>
      <p:bldP spid="31" grpId="0" animBg="1"/>
      <p:bldP spid="52" grpId="0" animBg="1"/>
      <p:bldP spid="1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
          <p:cNvSpPr txBox="1"/>
          <p:nvPr/>
        </p:nvSpPr>
        <p:spPr>
          <a:xfrm>
            <a:off x="8716373"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1.4</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公司介绍</a:t>
            </a:r>
          </a:p>
        </p:txBody>
      </p:sp>
      <p:sp>
        <p:nvSpPr>
          <p:cNvPr id="15" name="文本框 14"/>
          <p:cNvSpPr txBox="1"/>
          <p:nvPr/>
        </p:nvSpPr>
        <p:spPr>
          <a:xfrm>
            <a:off x="8654143" y="1046480"/>
            <a:ext cx="1107996" cy="276999"/>
          </a:xfrm>
          <a:prstGeom prst="rect">
            <a:avLst/>
          </a:prstGeom>
          <a:noFill/>
        </p:spPr>
        <p:txBody>
          <a:bodyPr wrap="none" rtlCol="0">
            <a:spAutoFit/>
          </a:bodyPr>
          <a:lstStyle/>
          <a:p>
            <a:pPr defTabSz="-635"/>
            <a:r>
              <a:rPr lang="zh-CN" altLang="en-US"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a:solidFill>
                <a:schemeClr val="bg1">
                  <a:lumMod val="7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 name="Freeform 3"/>
          <p:cNvSpPr/>
          <p:nvPr/>
        </p:nvSpPr>
        <p:spPr>
          <a:xfrm>
            <a:off x="1363" y="1364235"/>
            <a:ext cx="11519992" cy="3084779"/>
          </a:xfrm>
          <a:custGeom>
            <a:avLst/>
            <a:gdLst>
              <a:gd name="connsiteX0" fmla="*/ 11519992 w 11519992"/>
              <a:gd name="connsiteY0" fmla="*/ 3084779 h 3084779"/>
              <a:gd name="connsiteX1" fmla="*/ 0 w 11519992"/>
              <a:gd name="connsiteY1" fmla="*/ 3084779 h 3084779"/>
              <a:gd name="connsiteX2" fmla="*/ 0 w 11519992"/>
              <a:gd name="connsiteY2" fmla="*/ 0 h 3084779"/>
              <a:gd name="connsiteX3" fmla="*/ 11519992 w 11519992"/>
              <a:gd name="connsiteY3" fmla="*/ 0 h 3084779"/>
              <a:gd name="connsiteX4" fmla="*/ 11519992 w 11519992"/>
              <a:gd name="connsiteY4" fmla="*/ 3084779 h 308477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1519992" h="3084779">
                <a:moveTo>
                  <a:pt x="11519992" y="3084779"/>
                </a:moveTo>
                <a:lnTo>
                  <a:pt x="0" y="3084779"/>
                </a:lnTo>
                <a:lnTo>
                  <a:pt x="0" y="0"/>
                </a:lnTo>
                <a:lnTo>
                  <a:pt x="11519992" y="0"/>
                </a:lnTo>
                <a:lnTo>
                  <a:pt x="11519992" y="3084779"/>
                </a:lnTo>
              </a:path>
            </a:pathLst>
          </a:custGeom>
          <a:blipFill rotWithShape="1">
            <a:blip r:embed="rId4"/>
            <a:tile tx="0" ty="-2108200" sx="100000" sy="100000" flip="none" algn="tl"/>
          </a:blip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838200" y="2809875"/>
            <a:ext cx="3491865" cy="3305810"/>
          </a:xfrm>
          <a:prstGeom prst="rect">
            <a:avLst/>
          </a:prstGeom>
          <a:solidFill>
            <a:srgbClr val="DAB96E">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
          <p:cNvSpPr txBox="1"/>
          <p:nvPr/>
        </p:nvSpPr>
        <p:spPr>
          <a:xfrm>
            <a:off x="1987187" y="3580402"/>
            <a:ext cx="2971165" cy="1985159"/>
          </a:xfrm>
          <a:prstGeom prst="rect">
            <a:avLst/>
          </a:prstGeom>
          <a:noFill/>
        </p:spPr>
        <p:txBody>
          <a:bodyPr wrap="square" lIns="0" tIns="0" rIns="0" rtlCol="0">
            <a:spAutoFit/>
          </a:bodyPr>
          <a:lstStyle/>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pPr>
            <a:endParaRPr lang="en-US" altLang="zh-CN" sz="1400" dirty="0" smtClean="0">
              <a:solidFill>
                <a:schemeClr val="bg1"/>
              </a:solidFill>
              <a:latin typeface="Calibri Light" panose="020F0302020204030204" charset="0"/>
              <a:cs typeface="Calibri" panose="020F0502020204030204" pitchFamily="18" charset="0"/>
            </a:endParaRPr>
          </a:p>
        </p:txBody>
      </p:sp>
      <p:sp>
        <p:nvSpPr>
          <p:cNvPr id="4" name="TextBox 1"/>
          <p:cNvSpPr txBox="1"/>
          <p:nvPr/>
        </p:nvSpPr>
        <p:spPr>
          <a:xfrm>
            <a:off x="5402580" y="4930775"/>
            <a:ext cx="1013098" cy="538609"/>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2017</a:t>
            </a:r>
          </a:p>
        </p:txBody>
      </p:sp>
      <p:sp>
        <p:nvSpPr>
          <p:cNvPr id="7" name="矩形 6"/>
          <p:cNvSpPr/>
          <p:nvPr/>
        </p:nvSpPr>
        <p:spPr>
          <a:xfrm>
            <a:off x="5229860" y="4930775"/>
            <a:ext cx="36000" cy="7480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340350" y="5415280"/>
            <a:ext cx="792480" cy="287020"/>
          </a:xfrm>
          <a:prstGeom prst="rect">
            <a:avLst/>
          </a:prstGeom>
          <a:noFill/>
        </p:spPr>
        <p:txBody>
          <a:bodyPr wrap="none" rtlCol="0">
            <a:spAutoFit/>
          </a:bodyPr>
          <a:lstStyle/>
          <a:p>
            <a:pPr algn="l" defTabSz="-635">
              <a:lnSpc>
                <a:spcPct val="100000"/>
              </a:lnSpc>
            </a:pPr>
            <a:r>
              <a:rPr lang="zh-CN" altLang="en-US" sz="1200" dirty="0" smtClean="0">
                <a:solidFill>
                  <a:srgbClr val="DAB96E"/>
                </a:solidFill>
                <a:ea typeface="微软雅黑" panose="020B0503020204020204" pitchFamily="18" charset="-122"/>
                <a:cs typeface="微软雅黑" panose="020B0503020204020204" pitchFamily="18" charset="-122"/>
                <a:sym typeface="+mn-ea"/>
              </a:rPr>
              <a:t>成立时间</a:t>
            </a:r>
          </a:p>
        </p:txBody>
      </p:sp>
      <p:sp>
        <p:nvSpPr>
          <p:cNvPr id="9" name="TextBox 1"/>
          <p:cNvSpPr txBox="1"/>
          <p:nvPr/>
        </p:nvSpPr>
        <p:spPr>
          <a:xfrm>
            <a:off x="7408545" y="4930775"/>
            <a:ext cx="752475"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150</a:t>
            </a:r>
          </a:p>
        </p:txBody>
      </p:sp>
      <p:sp>
        <p:nvSpPr>
          <p:cNvPr id="10" name="矩形 9"/>
          <p:cNvSpPr/>
          <p:nvPr/>
        </p:nvSpPr>
        <p:spPr>
          <a:xfrm>
            <a:off x="7235825" y="4930775"/>
            <a:ext cx="36000" cy="7480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346315" y="5415280"/>
            <a:ext cx="792480" cy="287020"/>
          </a:xfrm>
          <a:prstGeom prst="rect">
            <a:avLst/>
          </a:prstGeom>
          <a:noFill/>
        </p:spPr>
        <p:txBody>
          <a:bodyPr wrap="none" rtlCol="0">
            <a:spAutoFit/>
          </a:bodyPr>
          <a:lstStyle/>
          <a:p>
            <a:pPr algn="l" defTabSz="-635">
              <a:lnSpc>
                <a:spcPct val="100000"/>
              </a:lnSpc>
            </a:pPr>
            <a:r>
              <a:rPr lang="zh-CN" altLang="en-US" sz="1200" dirty="0" smtClean="0">
                <a:solidFill>
                  <a:srgbClr val="DAB96E"/>
                </a:solidFill>
                <a:ea typeface="微软雅黑" panose="020B0503020204020204" pitchFamily="18" charset="-122"/>
                <a:cs typeface="微软雅黑" panose="020B0503020204020204" pitchFamily="18" charset="-122"/>
                <a:sym typeface="+mn-ea"/>
              </a:rPr>
              <a:t>建筑面积</a:t>
            </a:r>
          </a:p>
        </p:txBody>
      </p:sp>
      <p:sp>
        <p:nvSpPr>
          <p:cNvPr id="16" name="TextBox 1"/>
          <p:cNvSpPr txBox="1"/>
          <p:nvPr/>
        </p:nvSpPr>
        <p:spPr>
          <a:xfrm>
            <a:off x="9116695" y="4930775"/>
            <a:ext cx="752475"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300</a:t>
            </a:r>
          </a:p>
        </p:txBody>
      </p:sp>
      <p:sp>
        <p:nvSpPr>
          <p:cNvPr id="17" name="矩形 16"/>
          <p:cNvSpPr/>
          <p:nvPr/>
        </p:nvSpPr>
        <p:spPr>
          <a:xfrm>
            <a:off x="8943975" y="4930775"/>
            <a:ext cx="36000" cy="7480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9054465" y="5415280"/>
            <a:ext cx="792480" cy="287020"/>
          </a:xfrm>
          <a:prstGeom prst="rect">
            <a:avLst/>
          </a:prstGeom>
          <a:noFill/>
        </p:spPr>
        <p:txBody>
          <a:bodyPr wrap="none" rtlCol="0">
            <a:spAutoFit/>
          </a:bodyPr>
          <a:lstStyle/>
          <a:p>
            <a:pPr algn="l" defTabSz="-635">
              <a:lnSpc>
                <a:spcPct val="100000"/>
              </a:lnSpc>
            </a:pPr>
            <a:r>
              <a:rPr lang="zh-CN" altLang="en-US" sz="1200" dirty="0" smtClean="0">
                <a:solidFill>
                  <a:srgbClr val="DAB96E"/>
                </a:solidFill>
                <a:ea typeface="微软雅黑" panose="020B0503020204020204" pitchFamily="18" charset="-122"/>
                <a:cs typeface="微软雅黑" panose="020B0503020204020204" pitchFamily="18" charset="-122"/>
                <a:sym typeface="+mn-ea"/>
              </a:rPr>
              <a:t>研发人员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6641">
        <p14:switch dir="r"/>
      </p:transition>
    </mc:Choice>
    <mc:Fallback xmlns="">
      <p:transition spd="slow" advTm="664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randombar(horizontal)">
                                      <p:cBhvr>
                                        <p:cTn id="38" dur="500"/>
                                        <p:tgtEl>
                                          <p:spTgt spid="7"/>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randombar(horizontal)">
                                      <p:cBhvr>
                                        <p:cTn id="41" dur="500"/>
                                        <p:tgtEl>
                                          <p:spTgt spid="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randombar(horizontal)">
                                      <p:cBhvr>
                                        <p:cTn id="44" dur="500"/>
                                        <p:tgtEl>
                                          <p:spTgt spid="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randombar(horizontal)">
                                      <p:cBhvr>
                                        <p:cTn id="50" dur="500"/>
                                        <p:tgtEl>
                                          <p:spTgt spid="11"/>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randombar(horizontal)">
                                      <p:cBhvr>
                                        <p:cTn id="53" dur="500"/>
                                        <p:tgtEl>
                                          <p:spTgt spid="16"/>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randombar(horizontal)">
                                      <p:cBhvr>
                                        <p:cTn id="56" dur="500"/>
                                        <p:tgtEl>
                                          <p:spTgt spid="1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randombar(horizontal)">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3" grpId="0" animBg="1"/>
      <p:bldP spid="2" grpId="0" animBg="1"/>
      <p:bldP spid="6" grpId="0"/>
      <p:bldP spid="4" grpId="0"/>
      <p:bldP spid="7" grpId="0" animBg="1"/>
      <p:bldP spid="8" grpId="0"/>
      <p:bldP spid="9" grpId="0"/>
      <p:bldP spid="10" grpId="0" animBg="1"/>
      <p:bldP spid="11" grpId="0"/>
      <p:bldP spid="16" grpId="0"/>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en-US"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团队介绍</a:t>
            </a:r>
          </a:p>
        </p:txBody>
      </p:sp>
      <p:sp>
        <p:nvSpPr>
          <p:cNvPr id="5"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02</a:t>
            </a:r>
          </a:p>
        </p:txBody>
      </p:sp>
      <p:grpSp>
        <p:nvGrpSpPr>
          <p:cNvPr id="29" name="组合 28"/>
          <p:cNvGrpSpPr/>
          <p:nvPr/>
        </p:nvGrpSpPr>
        <p:grpSpPr>
          <a:xfrm>
            <a:off x="5190808" y="3914915"/>
            <a:ext cx="986155" cy="287020"/>
            <a:chOff x="4125" y="7332"/>
            <a:chExt cx="1553" cy="452"/>
          </a:xfrm>
        </p:grpSpPr>
        <p:sp>
          <p:nvSpPr>
            <p:cNvPr id="30" name="矩形 29"/>
            <p:cNvSpPr/>
            <p:nvPr/>
          </p:nvSpPr>
          <p:spPr>
            <a:xfrm>
              <a:off x="4125" y="733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277" y="733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团队介绍</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5775">
        <p14:switch dir="r"/>
      </p:transition>
    </mc:Choice>
    <mc:Fallback xmlns="">
      <p:transition spd="slow" advTm="577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1506492"/>
            <a:ext cx="11521440" cy="4772660"/>
            <a:chOff x="-1" y="3624"/>
            <a:chExt cx="18144" cy="6573"/>
          </a:xfrm>
        </p:grpSpPr>
        <p:sp>
          <p:nvSpPr>
            <p:cNvPr id="25" name="Freeform 3"/>
            <p:cNvSpPr/>
            <p:nvPr/>
          </p:nvSpPr>
          <p:spPr>
            <a:xfrm>
              <a:off x="-1" y="3624"/>
              <a:ext cx="18144" cy="2194"/>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4B46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3"/>
            <p:cNvSpPr/>
            <p:nvPr/>
          </p:nvSpPr>
          <p:spPr>
            <a:xfrm>
              <a:off x="-1" y="5814"/>
              <a:ext cx="18144" cy="2194"/>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1" y="8003"/>
              <a:ext cx="18144" cy="2194"/>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lumMod val="50000"/>
              </a:scheme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椭圆 37"/>
          <p:cNvSpPr/>
          <p:nvPr/>
        </p:nvSpPr>
        <p:spPr>
          <a:xfrm>
            <a:off x="4339590" y="16315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
          <p:cNvSpPr txBox="1"/>
          <p:nvPr/>
        </p:nvSpPr>
        <p:spPr>
          <a:xfrm>
            <a:off x="8694601"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2.1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团队介绍</a:t>
            </a:r>
          </a:p>
        </p:txBody>
      </p:sp>
      <p:sp>
        <p:nvSpPr>
          <p:cNvPr id="2" name="文本框 1"/>
          <p:cNvSpPr txBox="1"/>
          <p:nvPr/>
        </p:nvSpPr>
        <p:spPr>
          <a:xfrm>
            <a:off x="8632371"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7" name="TextBox 1"/>
          <p:cNvSpPr txBox="1"/>
          <p:nvPr/>
        </p:nvSpPr>
        <p:spPr>
          <a:xfrm>
            <a:off x="901298" y="2221097"/>
            <a:ext cx="923330" cy="600164"/>
          </a:xfrm>
          <a:prstGeom prst="rect">
            <a:avLst/>
          </a:prstGeom>
          <a:noFill/>
        </p:spPr>
        <p:txBody>
          <a:bodyPr wrap="non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15900" algn="l"/>
                <a:tab pos="406400" algn="l"/>
                <a:tab pos="698500" algn="l"/>
              </a:tabLst>
            </a:pP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215900" algn="l"/>
                <a:tab pos="406400" algn="l"/>
                <a:tab pos="698500" algn="l"/>
              </a:tabLst>
            </a:pPr>
            <a:r>
              <a:rPr lang="en-US" altLang="zh-CN" sz="1200" dirty="0" smtClean="0">
                <a:solidFill>
                  <a:srgbClr val="212121"/>
                </a:solidFill>
                <a:latin typeface="Calibri" panose="020F0502020204030204" pitchFamily="18" charset="0"/>
                <a:cs typeface="Calibri" panose="020F0502020204030204" pitchFamily="18" charset="0"/>
              </a:rPr>
              <a:t>.</a:t>
            </a:r>
          </a:p>
        </p:txBody>
      </p:sp>
      <p:sp>
        <p:nvSpPr>
          <p:cNvPr id="18" name="TextBox 1"/>
          <p:cNvSpPr txBox="1"/>
          <p:nvPr/>
        </p:nvSpPr>
        <p:spPr>
          <a:xfrm>
            <a:off x="901298" y="1906137"/>
            <a:ext cx="382905" cy="314960"/>
          </a:xfrm>
          <a:prstGeom prst="rect">
            <a:avLst/>
          </a:prstGeom>
          <a:noFill/>
        </p:spPr>
        <p:txBody>
          <a:bodyPr wrap="none" lIns="0" tIns="0" rIns="0" rtlCol="0">
            <a:spAutoFit/>
          </a:bodyPr>
          <a:lstStyle/>
          <a:p>
            <a:pPr defTabSz="-635">
              <a:lnSpc>
                <a:spcPts val="1800"/>
              </a:lnSpc>
              <a:tabLst>
                <a:tab pos="215900" algn="l"/>
                <a:tab pos="228600" algn="l"/>
                <a:tab pos="419100" algn="l"/>
                <a:tab pos="698500" algn="l"/>
              </a:tabLst>
            </a:pPr>
            <a:r>
              <a:rPr lang="en-US" altLang="zh-CN" b="1" dirty="0" smtClean="0">
                <a:solidFill>
                  <a:srgbClr val="FFFFFF"/>
                </a:solidFill>
                <a:latin typeface="+mj-lt"/>
                <a:cs typeface="微软雅黑" panose="020B0503020204020204" pitchFamily="18" charset="-122"/>
              </a:rPr>
              <a:t>CEO</a:t>
            </a:r>
            <a:endParaRPr lang="en-US" altLang="zh-CN" b="1" dirty="0" smtClean="0">
              <a:solidFill>
                <a:srgbClr val="212121"/>
              </a:solidFill>
              <a:latin typeface="+mj-lt"/>
              <a:cs typeface="Calibri" panose="020F0502020204030204" pitchFamily="18" charset="0"/>
            </a:endParaRPr>
          </a:p>
        </p:txBody>
      </p:sp>
      <p:sp>
        <p:nvSpPr>
          <p:cNvPr id="20" name="Freeform 3"/>
          <p:cNvSpPr/>
          <p:nvPr/>
        </p:nvSpPr>
        <p:spPr>
          <a:xfrm>
            <a:off x="4448810" y="17408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
          <p:cNvSpPr txBox="1"/>
          <p:nvPr/>
        </p:nvSpPr>
        <p:spPr>
          <a:xfrm>
            <a:off x="901933" y="3489827"/>
            <a:ext cx="1703705" cy="331470"/>
          </a:xfrm>
          <a:prstGeom prst="rect">
            <a:avLst/>
          </a:prstGeom>
          <a:noFill/>
        </p:spPr>
        <p:txBody>
          <a:bodyPr wrap="none" lIns="0" tIns="0" rIns="0" rtlCol="0">
            <a:spAutoFit/>
          </a:bodyPr>
          <a:lstStyle/>
          <a:p>
            <a:pPr algn="l" defTabSz="-635">
              <a:lnSpc>
                <a:spcPts val="1800"/>
              </a:lnSpc>
              <a:tabLst>
                <a:tab pos="215900" algn="l"/>
                <a:tab pos="228600" algn="l"/>
                <a:tab pos="419100" algn="l"/>
                <a:tab pos="698500" algn="l"/>
              </a:tabLst>
            </a:pPr>
            <a:r>
              <a:rPr lang="en-US" altLang="zh-CN"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rPr>
              <a:t>Design Director</a:t>
            </a:r>
            <a:endParaRPr lang="en-US" altLang="zh-CN"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sym typeface="+mn-ea"/>
            </a:endParaRPr>
          </a:p>
        </p:txBody>
      </p:sp>
      <p:sp>
        <p:nvSpPr>
          <p:cNvPr id="26" name="TextBox 1"/>
          <p:cNvSpPr txBox="1"/>
          <p:nvPr/>
        </p:nvSpPr>
        <p:spPr>
          <a:xfrm>
            <a:off x="901933" y="5091932"/>
            <a:ext cx="1899920" cy="331470"/>
          </a:xfrm>
          <a:prstGeom prst="rect">
            <a:avLst/>
          </a:prstGeom>
          <a:noFill/>
        </p:spPr>
        <p:txBody>
          <a:bodyPr wrap="none" lIns="0" tIns="0" rIns="0" rtlCol="0">
            <a:spAutoFit/>
          </a:bodyPr>
          <a:lstStyle/>
          <a:p>
            <a:pPr algn="l" defTabSz="-635">
              <a:lnSpc>
                <a:spcPts val="1800"/>
              </a:lnSpc>
              <a:tabLst>
                <a:tab pos="215900" algn="l"/>
                <a:tab pos="228600" algn="l"/>
                <a:tab pos="419100" algn="l"/>
                <a:tab pos="698500" algn="l"/>
              </a:tabLst>
            </a:pPr>
            <a:r>
              <a:rPr lang="en-US"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F</a:t>
            </a:r>
            <a:r>
              <a:rPr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inancial </a:t>
            </a:r>
            <a:r>
              <a:rPr lang="en-US"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D</a:t>
            </a:r>
            <a:r>
              <a:rPr dirty="0" smtClean="0">
                <a:solidFill>
                  <a:srgbClr val="FFFFFF"/>
                </a:solidFill>
                <a:latin typeface="微软雅黑" panose="020B0503020204020204" pitchFamily="18" charset="-122"/>
                <a:ea typeface="微软雅黑" panose="020B0503020204020204" pitchFamily="18" charset="-122"/>
                <a:cs typeface="微软雅黑" panose="020B0503020204020204" pitchFamily="18" charset="-122"/>
                <a:sym typeface="+mn-ea"/>
              </a:rPr>
              <a:t>irector</a:t>
            </a:r>
            <a:endParaRPr lang="en-US" altLang="zh-CN" b="1" dirty="0" smtClean="0">
              <a:solidFill>
                <a:srgbClr val="212121"/>
              </a:solidFill>
              <a:latin typeface="+mj-lt"/>
              <a:cs typeface="Calibri" panose="020F0502020204030204" pitchFamily="18" charset="0"/>
            </a:endParaRPr>
          </a:p>
        </p:txBody>
      </p:sp>
      <p:sp>
        <p:nvSpPr>
          <p:cNvPr id="40" name="TextBox 1"/>
          <p:cNvSpPr txBox="1"/>
          <p:nvPr/>
        </p:nvSpPr>
        <p:spPr>
          <a:xfrm>
            <a:off x="5806991" y="22077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tx1"/>
                </a:solidFill>
                <a:latin typeface="+mj-lt"/>
                <a:cs typeface="微软雅黑" panose="020B0503020204020204" pitchFamily="18" charset="-122"/>
              </a:rPr>
              <a:t>YOUR</a:t>
            </a:r>
            <a:r>
              <a:rPr lang="en-US" altLang="zh-CN" sz="1400" b="1" dirty="0" smtClean="0">
                <a:solidFill>
                  <a:schemeClr val="tx1"/>
                </a:solidFill>
                <a:latin typeface="+mj-lt"/>
                <a:cs typeface="Times New Roman" panose="02020603050405020304" pitchFamily="18" charset="0"/>
              </a:rPr>
              <a:t> </a:t>
            </a:r>
            <a:r>
              <a:rPr lang="en-US" altLang="zh-CN" sz="1400" b="1" dirty="0" smtClean="0">
                <a:solidFill>
                  <a:schemeClr val="tx1"/>
                </a:solidFill>
                <a:latin typeface="+mj-lt"/>
                <a:cs typeface="微软雅黑" panose="020B0503020204020204" pitchFamily="18" charset="-122"/>
              </a:rPr>
              <a:t>NAME</a:t>
            </a:r>
          </a:p>
        </p:txBody>
      </p:sp>
      <p:sp>
        <p:nvSpPr>
          <p:cNvPr id="41" name="椭圆 40"/>
          <p:cNvSpPr/>
          <p:nvPr/>
        </p:nvSpPr>
        <p:spPr>
          <a:xfrm>
            <a:off x="7641590" y="16315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Freeform 3"/>
          <p:cNvSpPr/>
          <p:nvPr/>
        </p:nvSpPr>
        <p:spPr>
          <a:xfrm>
            <a:off x="7750810" y="17408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1"/>
          <p:cNvSpPr txBox="1"/>
          <p:nvPr/>
        </p:nvSpPr>
        <p:spPr>
          <a:xfrm>
            <a:off x="9108991" y="22077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tx1"/>
                </a:solidFill>
                <a:latin typeface="+mj-lt"/>
                <a:cs typeface="微软雅黑" panose="020B0503020204020204" pitchFamily="18" charset="-122"/>
              </a:rPr>
              <a:t>YOUR</a:t>
            </a:r>
            <a:r>
              <a:rPr lang="en-US" altLang="zh-CN" sz="1400" b="1" dirty="0" smtClean="0">
                <a:solidFill>
                  <a:schemeClr val="tx1"/>
                </a:solidFill>
                <a:latin typeface="+mj-lt"/>
                <a:cs typeface="Times New Roman" panose="02020603050405020304" pitchFamily="18" charset="0"/>
              </a:rPr>
              <a:t> </a:t>
            </a:r>
            <a:r>
              <a:rPr lang="en-US" altLang="zh-CN" sz="1400" b="1" dirty="0" smtClean="0">
                <a:solidFill>
                  <a:schemeClr val="tx1"/>
                </a:solidFill>
                <a:latin typeface="+mj-lt"/>
                <a:cs typeface="微软雅黑" panose="020B0503020204020204" pitchFamily="18" charset="-122"/>
              </a:rPr>
              <a:t>NAME</a:t>
            </a:r>
          </a:p>
        </p:txBody>
      </p:sp>
      <p:sp>
        <p:nvSpPr>
          <p:cNvPr id="44" name="椭圆 43"/>
          <p:cNvSpPr/>
          <p:nvPr/>
        </p:nvSpPr>
        <p:spPr>
          <a:xfrm>
            <a:off x="4339590" y="3208927"/>
            <a:ext cx="1343660" cy="13436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3"/>
          <p:cNvSpPr/>
          <p:nvPr/>
        </p:nvSpPr>
        <p:spPr>
          <a:xfrm>
            <a:off x="4448810" y="331814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1"/>
          <p:cNvSpPr txBox="1"/>
          <p:nvPr/>
        </p:nvSpPr>
        <p:spPr>
          <a:xfrm>
            <a:off x="5806991" y="378510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rgbClr val="BC8E3E"/>
                </a:solidFill>
                <a:latin typeface="+mj-lt"/>
                <a:cs typeface="微软雅黑" panose="020B0503020204020204" pitchFamily="18" charset="-122"/>
              </a:rPr>
              <a:t>YOUR</a:t>
            </a:r>
            <a:r>
              <a:rPr lang="en-US" altLang="zh-CN" sz="1400" b="1" dirty="0" smtClean="0">
                <a:latin typeface="+mj-lt"/>
                <a:cs typeface="Times New Roman" panose="02020603050405020304" pitchFamily="18" charset="0"/>
              </a:rPr>
              <a:t> </a:t>
            </a:r>
            <a:r>
              <a:rPr lang="en-US" altLang="zh-CN" sz="1400" b="1" dirty="0" smtClean="0">
                <a:solidFill>
                  <a:srgbClr val="BC8E3E"/>
                </a:solidFill>
                <a:latin typeface="+mj-lt"/>
                <a:cs typeface="微软雅黑" panose="020B0503020204020204" pitchFamily="18" charset="-122"/>
              </a:rPr>
              <a:t>NAME</a:t>
            </a:r>
            <a:endParaRPr lang="en-US" altLang="zh-CN" sz="1400" b="1" dirty="0" smtClean="0">
              <a:solidFill>
                <a:srgbClr val="212121"/>
              </a:solidFill>
              <a:latin typeface="+mj-lt"/>
              <a:cs typeface="Calibri" panose="020F0502020204030204" pitchFamily="18" charset="0"/>
            </a:endParaRPr>
          </a:p>
        </p:txBody>
      </p:sp>
      <p:sp>
        <p:nvSpPr>
          <p:cNvPr id="47" name="椭圆 46"/>
          <p:cNvSpPr/>
          <p:nvPr/>
        </p:nvSpPr>
        <p:spPr>
          <a:xfrm>
            <a:off x="7641590" y="3208927"/>
            <a:ext cx="1343660" cy="1343660"/>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3"/>
          <p:cNvSpPr/>
          <p:nvPr/>
        </p:nvSpPr>
        <p:spPr>
          <a:xfrm>
            <a:off x="7750810" y="331814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1"/>
          <p:cNvSpPr txBox="1"/>
          <p:nvPr/>
        </p:nvSpPr>
        <p:spPr>
          <a:xfrm>
            <a:off x="9108991" y="378510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rgbClr val="BC8E3E"/>
                </a:solidFill>
                <a:latin typeface="+mj-lt"/>
                <a:cs typeface="微软雅黑" panose="020B0503020204020204" pitchFamily="18" charset="-122"/>
              </a:rPr>
              <a:t>YOUR</a:t>
            </a:r>
            <a:r>
              <a:rPr lang="en-US" altLang="zh-CN" sz="1400" b="1" dirty="0" smtClean="0">
                <a:latin typeface="+mj-lt"/>
                <a:cs typeface="Times New Roman" panose="02020603050405020304" pitchFamily="18" charset="0"/>
              </a:rPr>
              <a:t> </a:t>
            </a:r>
            <a:r>
              <a:rPr lang="en-US" altLang="zh-CN" sz="1400" b="1" dirty="0" smtClean="0">
                <a:solidFill>
                  <a:srgbClr val="BC8E3E"/>
                </a:solidFill>
                <a:latin typeface="+mj-lt"/>
                <a:cs typeface="微软雅黑" panose="020B0503020204020204" pitchFamily="18" charset="-122"/>
              </a:rPr>
              <a:t>NAME</a:t>
            </a:r>
            <a:endParaRPr lang="en-US" altLang="zh-CN" sz="1400" b="1" dirty="0" smtClean="0">
              <a:solidFill>
                <a:srgbClr val="212121"/>
              </a:solidFill>
              <a:latin typeface="+mj-lt"/>
              <a:cs typeface="Calibri" panose="020F0502020204030204" pitchFamily="18" charset="0"/>
            </a:endParaRPr>
          </a:p>
        </p:txBody>
      </p:sp>
      <p:sp>
        <p:nvSpPr>
          <p:cNvPr id="50" name="椭圆 49"/>
          <p:cNvSpPr/>
          <p:nvPr/>
        </p:nvSpPr>
        <p:spPr>
          <a:xfrm>
            <a:off x="4339590" y="47557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
          <p:cNvSpPr/>
          <p:nvPr/>
        </p:nvSpPr>
        <p:spPr>
          <a:xfrm>
            <a:off x="4448810" y="48650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1"/>
          <p:cNvSpPr txBox="1"/>
          <p:nvPr/>
        </p:nvSpPr>
        <p:spPr>
          <a:xfrm>
            <a:off x="5806991" y="53319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bg1"/>
                </a:solidFill>
                <a:latin typeface="+mj-lt"/>
                <a:cs typeface="微软雅黑" panose="020B0503020204020204" pitchFamily="18" charset="-122"/>
              </a:rPr>
              <a:t>YOUR</a:t>
            </a:r>
            <a:r>
              <a:rPr lang="en-US" altLang="zh-CN" sz="1400" b="1" dirty="0" smtClean="0">
                <a:solidFill>
                  <a:schemeClr val="bg1"/>
                </a:solidFill>
                <a:latin typeface="+mj-lt"/>
                <a:cs typeface="Times New Roman" panose="02020603050405020304" pitchFamily="18" charset="0"/>
              </a:rPr>
              <a:t> </a:t>
            </a:r>
            <a:r>
              <a:rPr lang="en-US" altLang="zh-CN" sz="1400" b="1" dirty="0" smtClean="0">
                <a:solidFill>
                  <a:schemeClr val="bg1"/>
                </a:solidFill>
                <a:latin typeface="+mj-lt"/>
                <a:cs typeface="微软雅黑" panose="020B0503020204020204" pitchFamily="18" charset="-122"/>
              </a:rPr>
              <a:t>NAME</a:t>
            </a:r>
          </a:p>
        </p:txBody>
      </p:sp>
      <p:sp>
        <p:nvSpPr>
          <p:cNvPr id="53" name="椭圆 52"/>
          <p:cNvSpPr/>
          <p:nvPr/>
        </p:nvSpPr>
        <p:spPr>
          <a:xfrm>
            <a:off x="7641590" y="4755787"/>
            <a:ext cx="1343660" cy="134366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3"/>
          <p:cNvSpPr/>
          <p:nvPr/>
        </p:nvSpPr>
        <p:spPr>
          <a:xfrm>
            <a:off x="7750810" y="4865007"/>
            <a:ext cx="1125220" cy="1125220"/>
          </a:xfrm>
          <a:custGeom>
            <a:avLst/>
            <a:gdLst>
              <a:gd name="connsiteX0" fmla="*/ 1684705 w 1684705"/>
              <a:gd name="connsiteY0" fmla="*/ 842353 h 1684705"/>
              <a:gd name="connsiteX1" fmla="*/ 842352 w 1684705"/>
              <a:gd name="connsiteY1" fmla="*/ 1684705 h 1684705"/>
              <a:gd name="connsiteX2" fmla="*/ 0 w 1684705"/>
              <a:gd name="connsiteY2" fmla="*/ 842353 h 1684705"/>
              <a:gd name="connsiteX3" fmla="*/ 842352 w 1684705"/>
              <a:gd name="connsiteY3" fmla="*/ 0 h 1684705"/>
              <a:gd name="connsiteX4" fmla="*/ 1684705 w 1684705"/>
              <a:gd name="connsiteY4" fmla="*/ 842353 h 1684705"/>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684705" h="1684705">
                <a:moveTo>
                  <a:pt x="1684705" y="842353"/>
                </a:moveTo>
                <a:cubicBezTo>
                  <a:pt x="1684705" y="1307566"/>
                  <a:pt x="1307566" y="1684705"/>
                  <a:pt x="842352" y="1684705"/>
                </a:cubicBezTo>
                <a:cubicBezTo>
                  <a:pt x="377139" y="1684705"/>
                  <a:pt x="0" y="1307566"/>
                  <a:pt x="0" y="842353"/>
                </a:cubicBezTo>
                <a:cubicBezTo>
                  <a:pt x="0" y="377139"/>
                  <a:pt x="377139" y="0"/>
                  <a:pt x="842352" y="0"/>
                </a:cubicBezTo>
                <a:cubicBezTo>
                  <a:pt x="1307566" y="0"/>
                  <a:pt x="1684705" y="377139"/>
                  <a:pt x="1684705" y="842353"/>
                </a:cubicBezTo>
              </a:path>
            </a:pathLst>
          </a:custGeom>
          <a:blipFill rotWithShape="1">
            <a:blip r:embed="rId4">
              <a:extLst>
                <a:ext uri="{BEBA8EAE-BF5A-486C-A8C5-ECC9F3942E4B}">
                  <a14:imgProps xmlns:a14="http://schemas.microsoft.com/office/drawing/2010/main">
                    <a14:imgLayer>
                      <a14:imgEffect>
                        <a14:artisticBlur/>
                      </a14:imgEffect>
                    </a14:imgLayer>
                  </a14:imgProps>
                </a:ext>
              </a:extLst>
            </a:blip>
            <a:tile tx="50800" ty="-69850" flip="none" algn="t"/>
          </a:blip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1"/>
          <p:cNvSpPr txBox="1"/>
          <p:nvPr/>
        </p:nvSpPr>
        <p:spPr>
          <a:xfrm>
            <a:off x="9108991" y="5331962"/>
            <a:ext cx="929005" cy="260985"/>
          </a:xfrm>
          <a:prstGeom prst="rect">
            <a:avLst/>
          </a:prstGeom>
          <a:noFill/>
        </p:spPr>
        <p:txBody>
          <a:bodyPr wrap="none" lIns="0" tIns="0" rIns="0" rtlCol="0">
            <a:spAutoFit/>
          </a:bodyPr>
          <a:lstStyle/>
          <a:p>
            <a:pPr algn="ctr" defTabSz="-635">
              <a:lnSpc>
                <a:spcPct val="100000"/>
              </a:lnSpc>
              <a:tabLst>
                <a:tab pos="215900" algn="l"/>
                <a:tab pos="406400" algn="l"/>
                <a:tab pos="698500" algn="l"/>
              </a:tabLst>
            </a:pPr>
            <a:r>
              <a:rPr lang="en-US" altLang="zh-CN" sz="1400" b="1" dirty="0" smtClean="0">
                <a:solidFill>
                  <a:schemeClr val="bg1"/>
                </a:solidFill>
                <a:latin typeface="+mj-lt"/>
                <a:cs typeface="微软雅黑" panose="020B0503020204020204" pitchFamily="18" charset="-122"/>
              </a:rPr>
              <a:t>YOUR</a:t>
            </a:r>
            <a:r>
              <a:rPr lang="en-US" altLang="zh-CN" sz="1400" b="1" dirty="0" smtClean="0">
                <a:solidFill>
                  <a:schemeClr val="bg1"/>
                </a:solidFill>
                <a:latin typeface="+mj-lt"/>
                <a:cs typeface="Times New Roman" panose="02020603050405020304" pitchFamily="18" charset="0"/>
              </a:rPr>
              <a:t> </a:t>
            </a:r>
            <a:r>
              <a:rPr lang="en-US" altLang="zh-CN" sz="1400" b="1" dirty="0" smtClean="0">
                <a:solidFill>
                  <a:schemeClr val="bg1"/>
                </a:solidFill>
                <a:latin typeface="+mj-lt"/>
                <a:cs typeface="微软雅黑" panose="020B0503020204020204" pitchFamily="18" charset="-122"/>
              </a:rPr>
              <a:t>NAME</a:t>
            </a:r>
          </a:p>
        </p:txBody>
      </p:sp>
      <p:sp>
        <p:nvSpPr>
          <p:cNvPr id="34" name="TextBox 1"/>
          <p:cNvSpPr txBox="1"/>
          <p:nvPr/>
        </p:nvSpPr>
        <p:spPr>
          <a:xfrm>
            <a:off x="933955" y="3799526"/>
            <a:ext cx="923330" cy="600164"/>
          </a:xfrm>
          <a:prstGeom prst="rect">
            <a:avLst/>
          </a:prstGeom>
          <a:noFill/>
        </p:spPr>
        <p:txBody>
          <a:bodyPr wrap="none" lIns="0" tIns="0" rIns="0" rtlCol="0">
            <a:spAutoFit/>
          </a:bodyPr>
          <a:lstStyle/>
          <a:p>
            <a:pPr defTabSz="-635"/>
            <a:r>
              <a:rPr lang="zh-CN" altLang="en-US"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15900" algn="l"/>
                <a:tab pos="406400" algn="l"/>
                <a:tab pos="698500" algn="l"/>
              </a:tabLst>
            </a:pPr>
            <a:r>
              <a:rPr lang="zh-CN" altLang="en-US"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215900" algn="l"/>
                <a:tab pos="406400" algn="l"/>
                <a:tab pos="698500" algn="l"/>
              </a:tabLst>
            </a:pPr>
            <a:r>
              <a:rPr lang="en-US" altLang="zh-CN" sz="1200" dirty="0" smtClean="0">
                <a:solidFill>
                  <a:schemeClr val="tx1">
                    <a:lumMod val="65000"/>
                    <a:lumOff val="35000"/>
                  </a:schemeClr>
                </a:solidFill>
                <a:latin typeface="Calibri" panose="020F0502020204030204" pitchFamily="18" charset="0"/>
                <a:cs typeface="Calibri" panose="020F0502020204030204" pitchFamily="18" charset="0"/>
              </a:rPr>
              <a:t>.</a:t>
            </a:r>
          </a:p>
        </p:txBody>
      </p:sp>
      <p:sp>
        <p:nvSpPr>
          <p:cNvPr id="35" name="TextBox 1"/>
          <p:cNvSpPr txBox="1"/>
          <p:nvPr/>
        </p:nvSpPr>
        <p:spPr>
          <a:xfrm>
            <a:off x="955727" y="5356183"/>
            <a:ext cx="923330" cy="600164"/>
          </a:xfrm>
          <a:prstGeom prst="rect">
            <a:avLst/>
          </a:prstGeom>
          <a:noFill/>
        </p:spPr>
        <p:txBody>
          <a:bodyPr wrap="non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15900" algn="l"/>
                <a:tab pos="406400" algn="l"/>
                <a:tab pos="698500" algn="l"/>
              </a:tabLst>
            </a:pP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215900" algn="l"/>
                <a:tab pos="406400" algn="l"/>
                <a:tab pos="698500" algn="l"/>
              </a:tabLst>
            </a:pPr>
            <a:r>
              <a:rPr lang="en-US" altLang="zh-CN" sz="1200" dirty="0" smtClean="0">
                <a:solidFill>
                  <a:srgbClr val="212121"/>
                </a:solidFill>
                <a:latin typeface="Calibri" panose="020F0502020204030204" pitchFamily="18" charset="0"/>
                <a:cs typeface="Calibri" panose="020F0502020204030204" pitchFamily="18" charset="0"/>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4298">
        <p14:flip dir="r"/>
      </p:transition>
    </mc:Choice>
    <mc:Fallback xmlns="">
      <p:transition spd="slow" advTm="1429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ppt_w</p:attrName>
                                        </p:attrNameLst>
                                      </p:cBhvr>
                                      <p:tavLst>
                                        <p:tav tm="0">
                                          <p:val>
                                            <p:fltVal val="0"/>
                                          </p:val>
                                        </p:tav>
                                        <p:tav tm="100000">
                                          <p:val>
                                            <p:strVal val="#ppt_w"/>
                                          </p:val>
                                        </p:tav>
                                      </p:tavLst>
                                    </p:anim>
                                    <p:anim calcmode="lin" valueType="num">
                                      <p:cBhvr>
                                        <p:cTn id="49" dur="500" fill="hold"/>
                                        <p:tgtEl>
                                          <p:spTgt spid="42"/>
                                        </p:tgtEl>
                                        <p:attrNameLst>
                                          <p:attrName>ppt_h</p:attrName>
                                        </p:attrNameLst>
                                      </p:cBhvr>
                                      <p:tavLst>
                                        <p:tav tm="0">
                                          <p:val>
                                            <p:fltVal val="0"/>
                                          </p:val>
                                        </p:tav>
                                        <p:tav tm="100000">
                                          <p:val>
                                            <p:strVal val="#ppt_h"/>
                                          </p:val>
                                        </p:tav>
                                      </p:tavLst>
                                    </p:anim>
                                    <p:animEffect transition="in" filter="fade">
                                      <p:cBhvr>
                                        <p:cTn id="50" dur="500"/>
                                        <p:tgtEl>
                                          <p:spTgt spid="4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left)">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p:cTn id="73" dur="500" fill="hold"/>
                                        <p:tgtEl>
                                          <p:spTgt spid="45"/>
                                        </p:tgtEl>
                                        <p:attrNameLst>
                                          <p:attrName>ppt_w</p:attrName>
                                        </p:attrNameLst>
                                      </p:cBhvr>
                                      <p:tavLst>
                                        <p:tav tm="0">
                                          <p:val>
                                            <p:fltVal val="0"/>
                                          </p:val>
                                        </p:tav>
                                        <p:tav tm="100000">
                                          <p:val>
                                            <p:strVal val="#ppt_w"/>
                                          </p:val>
                                        </p:tav>
                                      </p:tavLst>
                                    </p:anim>
                                    <p:anim calcmode="lin" valueType="num">
                                      <p:cBhvr>
                                        <p:cTn id="74" dur="500" fill="hold"/>
                                        <p:tgtEl>
                                          <p:spTgt spid="45"/>
                                        </p:tgtEl>
                                        <p:attrNameLst>
                                          <p:attrName>ppt_h</p:attrName>
                                        </p:attrNameLst>
                                      </p:cBhvr>
                                      <p:tavLst>
                                        <p:tav tm="0">
                                          <p:val>
                                            <p:fltVal val="0"/>
                                          </p:val>
                                        </p:tav>
                                        <p:tav tm="100000">
                                          <p:val>
                                            <p:strVal val="#ppt_h"/>
                                          </p:val>
                                        </p:tav>
                                      </p:tavLst>
                                    </p:anim>
                                    <p:animEffect transition="in" filter="fade">
                                      <p:cBhvr>
                                        <p:cTn id="75" dur="500"/>
                                        <p:tgtEl>
                                          <p:spTgt spid="4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 calcmode="lin" valueType="num">
                                      <p:cBhvr>
                                        <p:cTn id="78" dur="500" fill="hold"/>
                                        <p:tgtEl>
                                          <p:spTgt spid="44"/>
                                        </p:tgtEl>
                                        <p:attrNameLst>
                                          <p:attrName>ppt_w</p:attrName>
                                        </p:attrNameLst>
                                      </p:cBhvr>
                                      <p:tavLst>
                                        <p:tav tm="0">
                                          <p:val>
                                            <p:fltVal val="0"/>
                                          </p:val>
                                        </p:tav>
                                        <p:tav tm="100000">
                                          <p:val>
                                            <p:strVal val="#ppt_w"/>
                                          </p:val>
                                        </p:tav>
                                      </p:tavLst>
                                    </p:anim>
                                    <p:anim calcmode="lin" valueType="num">
                                      <p:cBhvr>
                                        <p:cTn id="79" dur="500" fill="hold"/>
                                        <p:tgtEl>
                                          <p:spTgt spid="44"/>
                                        </p:tgtEl>
                                        <p:attrNameLst>
                                          <p:attrName>ppt_h</p:attrName>
                                        </p:attrNameLst>
                                      </p:cBhvr>
                                      <p:tavLst>
                                        <p:tav tm="0">
                                          <p:val>
                                            <p:fltVal val="0"/>
                                          </p:val>
                                        </p:tav>
                                        <p:tav tm="100000">
                                          <p:val>
                                            <p:strVal val="#ppt_h"/>
                                          </p:val>
                                        </p:tav>
                                      </p:tavLst>
                                    </p:anim>
                                    <p:animEffect transition="in" filter="fade">
                                      <p:cBhvr>
                                        <p:cTn id="80" dur="500"/>
                                        <p:tgtEl>
                                          <p:spTgt spid="44"/>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left)">
                                      <p:cBhvr>
                                        <p:cTn id="85" dur="500"/>
                                        <p:tgtEl>
                                          <p:spTgt spid="46"/>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grpId="0" nodeType="clickEffect">
                                  <p:stCondLst>
                                    <p:cond delay="0"/>
                                  </p:stCondLst>
                                  <p:childTnLst>
                                    <p:set>
                                      <p:cBhvr>
                                        <p:cTn id="89" dur="1" fill="hold">
                                          <p:stCondLst>
                                            <p:cond delay="0"/>
                                          </p:stCondLst>
                                        </p:cTn>
                                        <p:tgtEl>
                                          <p:spTgt spid="48"/>
                                        </p:tgtEl>
                                        <p:attrNameLst>
                                          <p:attrName>style.visibility</p:attrName>
                                        </p:attrNameLst>
                                      </p:cBhvr>
                                      <p:to>
                                        <p:strVal val="visible"/>
                                      </p:to>
                                    </p:set>
                                    <p:anim calcmode="lin" valueType="num">
                                      <p:cBhvr>
                                        <p:cTn id="90" dur="500" fill="hold"/>
                                        <p:tgtEl>
                                          <p:spTgt spid="48"/>
                                        </p:tgtEl>
                                        <p:attrNameLst>
                                          <p:attrName>ppt_w</p:attrName>
                                        </p:attrNameLst>
                                      </p:cBhvr>
                                      <p:tavLst>
                                        <p:tav tm="0">
                                          <p:val>
                                            <p:fltVal val="0"/>
                                          </p:val>
                                        </p:tav>
                                        <p:tav tm="100000">
                                          <p:val>
                                            <p:strVal val="#ppt_w"/>
                                          </p:val>
                                        </p:tav>
                                      </p:tavLst>
                                    </p:anim>
                                    <p:anim calcmode="lin" valueType="num">
                                      <p:cBhvr>
                                        <p:cTn id="91" dur="500" fill="hold"/>
                                        <p:tgtEl>
                                          <p:spTgt spid="48"/>
                                        </p:tgtEl>
                                        <p:attrNameLst>
                                          <p:attrName>ppt_h</p:attrName>
                                        </p:attrNameLst>
                                      </p:cBhvr>
                                      <p:tavLst>
                                        <p:tav tm="0">
                                          <p:val>
                                            <p:fltVal val="0"/>
                                          </p:val>
                                        </p:tav>
                                        <p:tav tm="100000">
                                          <p:val>
                                            <p:strVal val="#ppt_h"/>
                                          </p:val>
                                        </p:tav>
                                      </p:tavLst>
                                    </p:anim>
                                    <p:animEffect transition="in" filter="fade">
                                      <p:cBhvr>
                                        <p:cTn id="92" dur="500"/>
                                        <p:tgtEl>
                                          <p:spTgt spid="48"/>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47"/>
                                        </p:tgtEl>
                                        <p:attrNameLst>
                                          <p:attrName>style.visibility</p:attrName>
                                        </p:attrNameLst>
                                      </p:cBhvr>
                                      <p:to>
                                        <p:strVal val="visible"/>
                                      </p:to>
                                    </p:set>
                                    <p:anim calcmode="lin" valueType="num">
                                      <p:cBhvr>
                                        <p:cTn id="95" dur="500" fill="hold"/>
                                        <p:tgtEl>
                                          <p:spTgt spid="47"/>
                                        </p:tgtEl>
                                        <p:attrNameLst>
                                          <p:attrName>ppt_w</p:attrName>
                                        </p:attrNameLst>
                                      </p:cBhvr>
                                      <p:tavLst>
                                        <p:tav tm="0">
                                          <p:val>
                                            <p:fltVal val="0"/>
                                          </p:val>
                                        </p:tav>
                                        <p:tav tm="100000">
                                          <p:val>
                                            <p:strVal val="#ppt_w"/>
                                          </p:val>
                                        </p:tav>
                                      </p:tavLst>
                                    </p:anim>
                                    <p:anim calcmode="lin" valueType="num">
                                      <p:cBhvr>
                                        <p:cTn id="96" dur="500" fill="hold"/>
                                        <p:tgtEl>
                                          <p:spTgt spid="47"/>
                                        </p:tgtEl>
                                        <p:attrNameLst>
                                          <p:attrName>ppt_h</p:attrName>
                                        </p:attrNameLst>
                                      </p:cBhvr>
                                      <p:tavLst>
                                        <p:tav tm="0">
                                          <p:val>
                                            <p:fltVal val="0"/>
                                          </p:val>
                                        </p:tav>
                                        <p:tav tm="100000">
                                          <p:val>
                                            <p:strVal val="#ppt_h"/>
                                          </p:val>
                                        </p:tav>
                                      </p:tavLst>
                                    </p:anim>
                                    <p:animEffect transition="in" filter="fade">
                                      <p:cBhvr>
                                        <p:cTn id="97" dur="500"/>
                                        <p:tgtEl>
                                          <p:spTgt spid="47"/>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49">
                                            <p:txEl>
                                              <p:pRg st="0" end="0"/>
                                            </p:txEl>
                                          </p:spTgt>
                                        </p:tgtEl>
                                        <p:attrNameLst>
                                          <p:attrName>style.visibility</p:attrName>
                                        </p:attrNameLst>
                                      </p:cBhvr>
                                      <p:to>
                                        <p:strVal val="visible"/>
                                      </p:to>
                                    </p:set>
                                    <p:anim calcmode="lin" valueType="num">
                                      <p:cBhvr>
                                        <p:cTn id="102"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03"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04" dur="500"/>
                                        <p:tgtEl>
                                          <p:spTgt spid="49">
                                            <p:txEl>
                                              <p:pRg st="0" end="0"/>
                                            </p:tx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fade">
                                      <p:cBhvr>
                                        <p:cTn id="109" dur="500"/>
                                        <p:tgtEl>
                                          <p:spTgt spid="3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500"/>
                                        <p:tgtEl>
                                          <p:spTgt spid="26"/>
                                        </p:tgtEl>
                                      </p:cBhvr>
                                    </p:animEffect>
                                  </p:childTnLst>
                                </p:cTn>
                              </p:par>
                            </p:childTnLst>
                          </p:cTn>
                        </p:par>
                      </p:childTnLst>
                    </p:cTn>
                  </p:par>
                  <p:par>
                    <p:cTn id="113" fill="hold">
                      <p:stCondLst>
                        <p:cond delay="indefinite"/>
                      </p:stCondLst>
                      <p:childTnLst>
                        <p:par>
                          <p:cTn id="114" fill="hold">
                            <p:stCondLst>
                              <p:cond delay="0"/>
                            </p:stCondLst>
                            <p:childTnLst>
                              <p:par>
                                <p:cTn id="115" presetID="53" presetClass="entr" presetSubtype="16" fill="hold" grpId="0" nodeType="clickEffect">
                                  <p:stCondLst>
                                    <p:cond delay="0"/>
                                  </p:stCondLst>
                                  <p:childTnLst>
                                    <p:set>
                                      <p:cBhvr>
                                        <p:cTn id="116" dur="1" fill="hold">
                                          <p:stCondLst>
                                            <p:cond delay="0"/>
                                          </p:stCondLst>
                                        </p:cTn>
                                        <p:tgtEl>
                                          <p:spTgt spid="51"/>
                                        </p:tgtEl>
                                        <p:attrNameLst>
                                          <p:attrName>style.visibility</p:attrName>
                                        </p:attrNameLst>
                                      </p:cBhvr>
                                      <p:to>
                                        <p:strVal val="visible"/>
                                      </p:to>
                                    </p:set>
                                    <p:anim calcmode="lin" valueType="num">
                                      <p:cBhvr>
                                        <p:cTn id="117" dur="500" fill="hold"/>
                                        <p:tgtEl>
                                          <p:spTgt spid="51"/>
                                        </p:tgtEl>
                                        <p:attrNameLst>
                                          <p:attrName>ppt_w</p:attrName>
                                        </p:attrNameLst>
                                      </p:cBhvr>
                                      <p:tavLst>
                                        <p:tav tm="0">
                                          <p:val>
                                            <p:fltVal val="0"/>
                                          </p:val>
                                        </p:tav>
                                        <p:tav tm="100000">
                                          <p:val>
                                            <p:strVal val="#ppt_w"/>
                                          </p:val>
                                        </p:tav>
                                      </p:tavLst>
                                    </p:anim>
                                    <p:anim calcmode="lin" valueType="num">
                                      <p:cBhvr>
                                        <p:cTn id="118" dur="500" fill="hold"/>
                                        <p:tgtEl>
                                          <p:spTgt spid="51"/>
                                        </p:tgtEl>
                                        <p:attrNameLst>
                                          <p:attrName>ppt_h</p:attrName>
                                        </p:attrNameLst>
                                      </p:cBhvr>
                                      <p:tavLst>
                                        <p:tav tm="0">
                                          <p:val>
                                            <p:fltVal val="0"/>
                                          </p:val>
                                        </p:tav>
                                        <p:tav tm="100000">
                                          <p:val>
                                            <p:strVal val="#ppt_h"/>
                                          </p:val>
                                        </p:tav>
                                      </p:tavLst>
                                    </p:anim>
                                    <p:animEffect transition="in" filter="fade">
                                      <p:cBhvr>
                                        <p:cTn id="119" dur="500"/>
                                        <p:tgtEl>
                                          <p:spTgt spid="51"/>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0"/>
                                        </p:tgtEl>
                                        <p:attrNameLst>
                                          <p:attrName>style.visibility</p:attrName>
                                        </p:attrNameLst>
                                      </p:cBhvr>
                                      <p:to>
                                        <p:strVal val="visible"/>
                                      </p:to>
                                    </p:set>
                                    <p:anim calcmode="lin" valueType="num">
                                      <p:cBhvr>
                                        <p:cTn id="122" dur="500" fill="hold"/>
                                        <p:tgtEl>
                                          <p:spTgt spid="50"/>
                                        </p:tgtEl>
                                        <p:attrNameLst>
                                          <p:attrName>ppt_w</p:attrName>
                                        </p:attrNameLst>
                                      </p:cBhvr>
                                      <p:tavLst>
                                        <p:tav tm="0">
                                          <p:val>
                                            <p:fltVal val="0"/>
                                          </p:val>
                                        </p:tav>
                                        <p:tav tm="100000">
                                          <p:val>
                                            <p:strVal val="#ppt_w"/>
                                          </p:val>
                                        </p:tav>
                                      </p:tavLst>
                                    </p:anim>
                                    <p:anim calcmode="lin" valueType="num">
                                      <p:cBhvr>
                                        <p:cTn id="123" dur="500" fill="hold"/>
                                        <p:tgtEl>
                                          <p:spTgt spid="50"/>
                                        </p:tgtEl>
                                        <p:attrNameLst>
                                          <p:attrName>ppt_h</p:attrName>
                                        </p:attrNameLst>
                                      </p:cBhvr>
                                      <p:tavLst>
                                        <p:tav tm="0">
                                          <p:val>
                                            <p:fltVal val="0"/>
                                          </p:val>
                                        </p:tav>
                                        <p:tav tm="100000">
                                          <p:val>
                                            <p:strVal val="#ppt_h"/>
                                          </p:val>
                                        </p:tav>
                                      </p:tavLst>
                                    </p:anim>
                                    <p:animEffect transition="in" filter="fade">
                                      <p:cBhvr>
                                        <p:cTn id="124" dur="500"/>
                                        <p:tgtEl>
                                          <p:spTgt spid="50"/>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52"/>
                                        </p:tgtEl>
                                        <p:attrNameLst>
                                          <p:attrName>style.visibility</p:attrName>
                                        </p:attrNameLst>
                                      </p:cBhvr>
                                      <p:to>
                                        <p:strVal val="visible"/>
                                      </p:to>
                                    </p:set>
                                    <p:animEffect transition="in" filter="wipe(left)">
                                      <p:cBhvr>
                                        <p:cTn id="129" dur="500"/>
                                        <p:tgtEl>
                                          <p:spTgt spid="52"/>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16" fill="hold" grpId="0" nodeType="clickEffect">
                                  <p:stCondLst>
                                    <p:cond delay="0"/>
                                  </p:stCondLst>
                                  <p:childTnLst>
                                    <p:set>
                                      <p:cBhvr>
                                        <p:cTn id="133" dur="1" fill="hold">
                                          <p:stCondLst>
                                            <p:cond delay="0"/>
                                          </p:stCondLst>
                                        </p:cTn>
                                        <p:tgtEl>
                                          <p:spTgt spid="54"/>
                                        </p:tgtEl>
                                        <p:attrNameLst>
                                          <p:attrName>style.visibility</p:attrName>
                                        </p:attrNameLst>
                                      </p:cBhvr>
                                      <p:to>
                                        <p:strVal val="visible"/>
                                      </p:to>
                                    </p:set>
                                    <p:anim calcmode="lin" valueType="num">
                                      <p:cBhvr>
                                        <p:cTn id="134" dur="500" fill="hold"/>
                                        <p:tgtEl>
                                          <p:spTgt spid="54"/>
                                        </p:tgtEl>
                                        <p:attrNameLst>
                                          <p:attrName>ppt_w</p:attrName>
                                        </p:attrNameLst>
                                      </p:cBhvr>
                                      <p:tavLst>
                                        <p:tav tm="0">
                                          <p:val>
                                            <p:fltVal val="0"/>
                                          </p:val>
                                        </p:tav>
                                        <p:tav tm="100000">
                                          <p:val>
                                            <p:strVal val="#ppt_w"/>
                                          </p:val>
                                        </p:tav>
                                      </p:tavLst>
                                    </p:anim>
                                    <p:anim calcmode="lin" valueType="num">
                                      <p:cBhvr>
                                        <p:cTn id="135" dur="500" fill="hold"/>
                                        <p:tgtEl>
                                          <p:spTgt spid="54"/>
                                        </p:tgtEl>
                                        <p:attrNameLst>
                                          <p:attrName>ppt_h</p:attrName>
                                        </p:attrNameLst>
                                      </p:cBhvr>
                                      <p:tavLst>
                                        <p:tav tm="0">
                                          <p:val>
                                            <p:fltVal val="0"/>
                                          </p:val>
                                        </p:tav>
                                        <p:tav tm="100000">
                                          <p:val>
                                            <p:strVal val="#ppt_h"/>
                                          </p:val>
                                        </p:tav>
                                      </p:tavLst>
                                    </p:anim>
                                    <p:animEffect transition="in" filter="fade">
                                      <p:cBhvr>
                                        <p:cTn id="136" dur="500"/>
                                        <p:tgtEl>
                                          <p:spTgt spid="54"/>
                                        </p:tgtEl>
                                      </p:cBhvr>
                                    </p:animEffect>
                                  </p:childTnLst>
                                </p:cTn>
                              </p:par>
                              <p:par>
                                <p:cTn id="137" presetID="53" presetClass="entr" presetSubtype="16" fill="hold" grpId="0" nodeType="withEffect">
                                  <p:stCondLst>
                                    <p:cond delay="0"/>
                                  </p:stCondLst>
                                  <p:childTnLst>
                                    <p:set>
                                      <p:cBhvr>
                                        <p:cTn id="138" dur="1" fill="hold">
                                          <p:stCondLst>
                                            <p:cond delay="0"/>
                                          </p:stCondLst>
                                        </p:cTn>
                                        <p:tgtEl>
                                          <p:spTgt spid="53"/>
                                        </p:tgtEl>
                                        <p:attrNameLst>
                                          <p:attrName>style.visibility</p:attrName>
                                        </p:attrNameLst>
                                      </p:cBhvr>
                                      <p:to>
                                        <p:strVal val="visible"/>
                                      </p:to>
                                    </p:set>
                                    <p:anim calcmode="lin" valueType="num">
                                      <p:cBhvr>
                                        <p:cTn id="139" dur="500" fill="hold"/>
                                        <p:tgtEl>
                                          <p:spTgt spid="53"/>
                                        </p:tgtEl>
                                        <p:attrNameLst>
                                          <p:attrName>ppt_w</p:attrName>
                                        </p:attrNameLst>
                                      </p:cBhvr>
                                      <p:tavLst>
                                        <p:tav tm="0">
                                          <p:val>
                                            <p:fltVal val="0"/>
                                          </p:val>
                                        </p:tav>
                                        <p:tav tm="100000">
                                          <p:val>
                                            <p:strVal val="#ppt_w"/>
                                          </p:val>
                                        </p:tav>
                                      </p:tavLst>
                                    </p:anim>
                                    <p:anim calcmode="lin" valueType="num">
                                      <p:cBhvr>
                                        <p:cTn id="140" dur="500" fill="hold"/>
                                        <p:tgtEl>
                                          <p:spTgt spid="53"/>
                                        </p:tgtEl>
                                        <p:attrNameLst>
                                          <p:attrName>ppt_h</p:attrName>
                                        </p:attrNameLst>
                                      </p:cBhvr>
                                      <p:tavLst>
                                        <p:tav tm="0">
                                          <p:val>
                                            <p:fltVal val="0"/>
                                          </p:val>
                                        </p:tav>
                                        <p:tav tm="100000">
                                          <p:val>
                                            <p:strVal val="#ppt_h"/>
                                          </p:val>
                                        </p:tav>
                                      </p:tavLst>
                                    </p:anim>
                                    <p:animEffect transition="in" filter="fade">
                                      <p:cBhvr>
                                        <p:cTn id="141" dur="500"/>
                                        <p:tgtEl>
                                          <p:spTgt spid="53"/>
                                        </p:tgtEl>
                                      </p:cBhvr>
                                    </p:animEffect>
                                  </p:childTnLst>
                                </p:cTn>
                              </p:par>
                            </p:childTnLst>
                          </p:cTn>
                        </p:par>
                      </p:childTnLst>
                    </p:cTn>
                  </p:par>
                  <p:par>
                    <p:cTn id="142" fill="hold">
                      <p:stCondLst>
                        <p:cond delay="indefinite"/>
                      </p:stCondLst>
                      <p:childTnLst>
                        <p:par>
                          <p:cTn id="143" fill="hold">
                            <p:stCondLst>
                              <p:cond delay="0"/>
                            </p:stCondLst>
                            <p:childTnLst>
                              <p:par>
                                <p:cTn id="144" presetID="22" presetClass="entr" presetSubtype="8" fill="hold" grpId="0" nodeType="clickEffect">
                                  <p:stCondLst>
                                    <p:cond delay="0"/>
                                  </p:stCondLst>
                                  <p:childTnLst>
                                    <p:set>
                                      <p:cBhvr>
                                        <p:cTn id="145" dur="1" fill="hold">
                                          <p:stCondLst>
                                            <p:cond delay="0"/>
                                          </p:stCondLst>
                                        </p:cTn>
                                        <p:tgtEl>
                                          <p:spTgt spid="55"/>
                                        </p:tgtEl>
                                        <p:attrNameLst>
                                          <p:attrName>style.visibility</p:attrName>
                                        </p:attrNameLst>
                                      </p:cBhvr>
                                      <p:to>
                                        <p:strVal val="visible"/>
                                      </p:to>
                                    </p:set>
                                    <p:animEffect transition="in" filter="wipe(left)">
                                      <p:cBhvr>
                                        <p:cTn id="14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13" grpId="0"/>
      <p:bldP spid="2" grpId="0"/>
      <p:bldP spid="17" grpId="0"/>
      <p:bldP spid="18" grpId="0"/>
      <p:bldP spid="20" grpId="0" animBg="1"/>
      <p:bldP spid="22" grpId="0"/>
      <p:bldP spid="26" grpId="0"/>
      <p:bldP spid="40" grpId="0"/>
      <p:bldP spid="41" grpId="0" animBg="1"/>
      <p:bldP spid="42" grpId="0" animBg="1"/>
      <p:bldP spid="43" grpId="0"/>
      <p:bldP spid="44" grpId="0" animBg="1"/>
      <p:bldP spid="45" grpId="0" animBg="1"/>
      <p:bldP spid="46" grpId="0"/>
      <p:bldP spid="47" grpId="0" animBg="1"/>
      <p:bldP spid="48" grpId="0" animBg="1"/>
      <p:bldP spid="50" grpId="0" animBg="1"/>
      <p:bldP spid="51" grpId="0" animBg="1"/>
      <p:bldP spid="52" grpId="0"/>
      <p:bldP spid="53" grpId="0" animBg="1"/>
      <p:bldP spid="54" grpId="0" animBg="1"/>
      <p:bldP spid="55"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市场透视</a:t>
            </a:r>
          </a:p>
        </p:txBody>
      </p:sp>
      <p:sp>
        <p:nvSpPr>
          <p:cNvPr id="18"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03</a:t>
            </a:r>
          </a:p>
        </p:txBody>
      </p:sp>
      <p:grpSp>
        <p:nvGrpSpPr>
          <p:cNvPr id="7" name="组合 6"/>
          <p:cNvGrpSpPr/>
          <p:nvPr/>
        </p:nvGrpSpPr>
        <p:grpSpPr>
          <a:xfrm>
            <a:off x="3238818" y="3947341"/>
            <a:ext cx="5194935" cy="287020"/>
            <a:chOff x="4679" y="7142"/>
            <a:chExt cx="8181" cy="452"/>
          </a:xfrm>
        </p:grpSpPr>
        <p:sp>
          <p:nvSpPr>
            <p:cNvPr id="30" name="矩形 29"/>
            <p:cNvSpPr/>
            <p:nvPr/>
          </p:nvSpPr>
          <p:spPr>
            <a:xfrm>
              <a:off x="467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83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市场价值</a:t>
              </a:r>
            </a:p>
          </p:txBody>
        </p:sp>
        <p:sp>
          <p:nvSpPr>
            <p:cNvPr id="32" name="矩形 31"/>
            <p:cNvSpPr/>
            <p:nvPr/>
          </p:nvSpPr>
          <p:spPr>
            <a:xfrm>
              <a:off x="6314"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646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市场透视</a:t>
              </a:r>
            </a:p>
          </p:txBody>
        </p:sp>
        <p:sp>
          <p:nvSpPr>
            <p:cNvPr id="34" name="矩形 33"/>
            <p:cNvSpPr/>
            <p:nvPr/>
          </p:nvSpPr>
          <p:spPr>
            <a:xfrm>
              <a:off x="794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文本框 34"/>
            <p:cNvSpPr txBox="1"/>
            <p:nvPr/>
          </p:nvSpPr>
          <p:spPr>
            <a:xfrm>
              <a:off x="810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行业痛点</a:t>
              </a:r>
            </a:p>
          </p:txBody>
        </p:sp>
        <p:sp>
          <p:nvSpPr>
            <p:cNvPr id="36" name="矩形 35"/>
            <p:cNvSpPr/>
            <p:nvPr/>
          </p:nvSpPr>
          <p:spPr>
            <a:xfrm>
              <a:off x="9584" y="7142"/>
              <a:ext cx="1553" cy="414"/>
            </a:xfrm>
            <a:prstGeom prst="rect">
              <a:avLst/>
            </a:prstGeom>
            <a:noFill/>
            <a:ln w="6350">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文本框 36"/>
            <p:cNvSpPr txBox="1"/>
            <p:nvPr/>
          </p:nvSpPr>
          <p:spPr>
            <a:xfrm>
              <a:off x="973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解决方式</a:t>
              </a:r>
            </a:p>
          </p:txBody>
        </p:sp>
        <p:sp>
          <p:nvSpPr>
            <p:cNvPr id="2" name="矩形 1"/>
            <p:cNvSpPr/>
            <p:nvPr/>
          </p:nvSpPr>
          <p:spPr>
            <a:xfrm>
              <a:off x="11204" y="7142"/>
              <a:ext cx="1553" cy="414"/>
            </a:xfrm>
            <a:prstGeom prst="rect">
              <a:avLst/>
            </a:prstGeom>
            <a:noFill/>
            <a:ln w="6350">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文本框 5"/>
            <p:cNvSpPr txBox="1"/>
            <p:nvPr/>
          </p:nvSpPr>
          <p:spPr>
            <a:xfrm>
              <a:off x="11132" y="7142"/>
              <a:ext cx="172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竞争对手分析</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176">
        <p14:gallery dir="l"/>
      </p:transition>
    </mc:Choice>
    <mc:Fallback xmlns="">
      <p:transition spd="slow" advTm="517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8694601"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市场价值</a:t>
            </a:r>
          </a:p>
        </p:txBody>
      </p:sp>
      <p:sp>
        <p:nvSpPr>
          <p:cNvPr id="22" name="文本框 21"/>
          <p:cNvSpPr txBox="1"/>
          <p:nvPr/>
        </p:nvSpPr>
        <p:spPr>
          <a:xfrm>
            <a:off x="8632371"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3" name="TextBox 1"/>
          <p:cNvSpPr txBox="1"/>
          <p:nvPr/>
        </p:nvSpPr>
        <p:spPr>
          <a:xfrm>
            <a:off x="2580238" y="1787120"/>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70%</a:t>
            </a:r>
            <a:endParaRPr lang="en-US" altLang="zh-CN" sz="1400" dirty="0" smtClean="0">
              <a:solidFill>
                <a:srgbClr val="C9CACA"/>
              </a:solidFill>
              <a:latin typeface="Calibri" panose="020F0502020204030204" pitchFamily="18" charset="0"/>
              <a:cs typeface="Calibri" panose="020F0502020204030204" pitchFamily="18" charset="0"/>
            </a:endParaRPr>
          </a:p>
        </p:txBody>
      </p:sp>
      <p:sp>
        <p:nvSpPr>
          <p:cNvPr id="3" name="TextBox 1"/>
          <p:cNvSpPr txBox="1"/>
          <p:nvPr/>
        </p:nvSpPr>
        <p:spPr>
          <a:xfrm>
            <a:off x="4395703" y="1466445"/>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80%</a:t>
            </a:r>
            <a:endParaRPr lang="en-US" altLang="zh-CN" sz="1400" dirty="0" smtClean="0">
              <a:solidFill>
                <a:srgbClr val="C9CACA"/>
              </a:solidFill>
              <a:latin typeface="Calibri" panose="020F0502020204030204" pitchFamily="18" charset="0"/>
              <a:cs typeface="Calibri" panose="020F0502020204030204" pitchFamily="18" charset="0"/>
            </a:endParaRPr>
          </a:p>
        </p:txBody>
      </p:sp>
      <p:sp>
        <p:nvSpPr>
          <p:cNvPr id="6" name="TextBox 1"/>
          <p:cNvSpPr txBox="1"/>
          <p:nvPr/>
        </p:nvSpPr>
        <p:spPr>
          <a:xfrm>
            <a:off x="8052668" y="2544675"/>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30%</a:t>
            </a:r>
            <a:endParaRPr lang="en-US" altLang="zh-CN" sz="1400" dirty="0" smtClean="0">
              <a:solidFill>
                <a:srgbClr val="C9CACA"/>
              </a:solidFill>
              <a:latin typeface="Calibri" panose="020F0502020204030204" pitchFamily="18" charset="0"/>
              <a:cs typeface="Calibri" panose="020F0502020204030204" pitchFamily="18" charset="0"/>
            </a:endParaRPr>
          </a:p>
        </p:txBody>
      </p:sp>
      <p:sp>
        <p:nvSpPr>
          <p:cNvPr id="17" name="TextBox 1"/>
          <p:cNvSpPr txBox="1"/>
          <p:nvPr/>
        </p:nvSpPr>
        <p:spPr>
          <a:xfrm>
            <a:off x="6219423" y="2019530"/>
            <a:ext cx="902970" cy="677545"/>
          </a:xfrm>
          <a:prstGeom prst="rect">
            <a:avLst/>
          </a:prstGeom>
          <a:noFill/>
        </p:spPr>
        <p:txBody>
          <a:bodyPr wrap="none" lIns="0" tIns="0" rIns="0" rtlCol="0">
            <a:spAutoFit/>
          </a:bodyPr>
          <a:lstStyle/>
          <a:p>
            <a:pPr algn="l" defTabSz="-635">
              <a:lnSpc>
                <a:spcPct val="100000"/>
              </a:lnSpc>
              <a:tabLst>
                <a:tab pos="25400" algn="l"/>
              </a:tabLst>
            </a:pPr>
            <a:r>
              <a:rPr lang="en-US" altLang="zh-CN" sz="4105" dirty="0" smtClean="0">
                <a:solidFill>
                  <a:srgbClr val="D4B46D"/>
                </a:solidFill>
                <a:latin typeface="Calibri" panose="020F0502020204030204" pitchFamily="18" charset="0"/>
                <a:cs typeface="Calibri" panose="020F0502020204030204" pitchFamily="18" charset="0"/>
              </a:rPr>
              <a:t>60%</a:t>
            </a:r>
            <a:endParaRPr lang="en-US" altLang="zh-CN" sz="1400" dirty="0" smtClean="0">
              <a:solidFill>
                <a:srgbClr val="C9CACA"/>
              </a:solidFill>
              <a:latin typeface="Calibri" panose="020F0502020204030204" pitchFamily="18" charset="0"/>
              <a:cs typeface="Calibri" panose="020F0502020204030204" pitchFamily="18" charset="0"/>
            </a:endParaRPr>
          </a:p>
        </p:txBody>
      </p:sp>
      <p:grpSp>
        <p:nvGrpSpPr>
          <p:cNvPr id="35" name="组合 34"/>
          <p:cNvGrpSpPr/>
          <p:nvPr/>
        </p:nvGrpSpPr>
        <p:grpSpPr>
          <a:xfrm>
            <a:off x="2628900" y="2464435"/>
            <a:ext cx="805180" cy="2063750"/>
            <a:chOff x="9146" y="3881"/>
            <a:chExt cx="1268" cy="3250"/>
          </a:xfrm>
        </p:grpSpPr>
        <p:sp>
          <p:nvSpPr>
            <p:cNvPr id="16" name="矩形 15"/>
            <p:cNvSpPr/>
            <p:nvPr/>
          </p:nvSpPr>
          <p:spPr>
            <a:xfrm>
              <a:off x="9146" y="3881"/>
              <a:ext cx="1268" cy="262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146" y="3881"/>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4444365" y="2143760"/>
            <a:ext cx="805180" cy="2384425"/>
            <a:chOff x="9146" y="3376"/>
            <a:chExt cx="1268" cy="3755"/>
          </a:xfrm>
        </p:grpSpPr>
        <p:sp>
          <p:nvSpPr>
            <p:cNvPr id="37" name="矩形 36"/>
            <p:cNvSpPr/>
            <p:nvPr/>
          </p:nvSpPr>
          <p:spPr>
            <a:xfrm>
              <a:off x="9146" y="3376"/>
              <a:ext cx="1268" cy="313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9146" y="3376"/>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268085" y="2696845"/>
            <a:ext cx="805180" cy="1831340"/>
            <a:chOff x="9146" y="4247"/>
            <a:chExt cx="1268" cy="2884"/>
          </a:xfrm>
        </p:grpSpPr>
        <p:sp>
          <p:nvSpPr>
            <p:cNvPr id="41" name="矩形 40"/>
            <p:cNvSpPr/>
            <p:nvPr/>
          </p:nvSpPr>
          <p:spPr>
            <a:xfrm>
              <a:off x="9146" y="4247"/>
              <a:ext cx="1268" cy="22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146" y="4247"/>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8101330" y="3221990"/>
            <a:ext cx="805180" cy="1306195"/>
            <a:chOff x="9146" y="5074"/>
            <a:chExt cx="1268" cy="2057"/>
          </a:xfrm>
          <a:solidFill>
            <a:schemeClr val="tx1">
              <a:lumMod val="50000"/>
              <a:lumOff val="50000"/>
            </a:schemeClr>
          </a:solidFill>
        </p:grpSpPr>
        <p:sp>
          <p:nvSpPr>
            <p:cNvPr id="45" name="矩形 44"/>
            <p:cNvSpPr/>
            <p:nvPr/>
          </p:nvSpPr>
          <p:spPr>
            <a:xfrm>
              <a:off x="9146" y="5074"/>
              <a:ext cx="1268" cy="143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9146" y="5863"/>
              <a:ext cx="1268" cy="1268"/>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146" y="5074"/>
              <a:ext cx="1268" cy="149"/>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1"/>
          <p:cNvSpPr txBox="1"/>
          <p:nvPr/>
        </p:nvSpPr>
        <p:spPr>
          <a:xfrm>
            <a:off x="2449564" y="4784411"/>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17" name="Freeform 178"/>
          <p:cNvSpPr>
            <a:spLocks noEditPoints="1"/>
          </p:cNvSpPr>
          <p:nvPr/>
        </p:nvSpPr>
        <p:spPr bwMode="auto">
          <a:xfrm>
            <a:off x="2859380" y="3953333"/>
            <a:ext cx="343867" cy="343867"/>
          </a:xfrm>
          <a:custGeom>
            <a:avLst/>
            <a:gdLst>
              <a:gd name="T0" fmla="*/ 61 w 71"/>
              <a:gd name="T1" fmla="*/ 11 h 71"/>
              <a:gd name="T2" fmla="*/ 61 w 71"/>
              <a:gd name="T3" fmla="*/ 61 h 71"/>
              <a:gd name="T4" fmla="*/ 36 w 71"/>
              <a:gd name="T5" fmla="*/ 71 h 71"/>
              <a:gd name="T6" fmla="*/ 0 w 71"/>
              <a:gd name="T7" fmla="*/ 36 h 71"/>
              <a:gd name="T8" fmla="*/ 11 w 71"/>
              <a:gd name="T9" fmla="*/ 10 h 71"/>
              <a:gd name="T10" fmla="*/ 31 w 71"/>
              <a:gd name="T11" fmla="*/ 6 h 71"/>
              <a:gd name="T12" fmla="*/ 30 w 71"/>
              <a:gd name="T13" fmla="*/ 8 h 71"/>
              <a:gd name="T14" fmla="*/ 22 w 71"/>
              <a:gd name="T15" fmla="*/ 22 h 71"/>
              <a:gd name="T16" fmla="*/ 27 w 71"/>
              <a:gd name="T17" fmla="*/ 23 h 71"/>
              <a:gd name="T18" fmla="*/ 37 w 71"/>
              <a:gd name="T19" fmla="*/ 28 h 71"/>
              <a:gd name="T20" fmla="*/ 38 w 71"/>
              <a:gd name="T21" fmla="*/ 33 h 71"/>
              <a:gd name="T22" fmla="*/ 33 w 71"/>
              <a:gd name="T23" fmla="*/ 44 h 71"/>
              <a:gd name="T24" fmla="*/ 33 w 71"/>
              <a:gd name="T25" fmla="*/ 51 h 71"/>
              <a:gd name="T26" fmla="*/ 33 w 71"/>
              <a:gd name="T27" fmla="*/ 56 h 71"/>
              <a:gd name="T28" fmla="*/ 17 w 71"/>
              <a:gd name="T29" fmla="*/ 47 h 71"/>
              <a:gd name="T30" fmla="*/ 9 w 71"/>
              <a:gd name="T31" fmla="*/ 38 h 71"/>
              <a:gd name="T32" fmla="*/ 10 w 71"/>
              <a:gd name="T33" fmla="*/ 30 h 71"/>
              <a:gd name="T34" fmla="*/ 6 w 71"/>
              <a:gd name="T35" fmla="*/ 31 h 71"/>
              <a:gd name="T36" fmla="*/ 14 w 71"/>
              <a:gd name="T37" fmla="*/ 57 h 71"/>
              <a:gd name="T38" fmla="*/ 26 w 71"/>
              <a:gd name="T39" fmla="*/ 64 h 71"/>
              <a:gd name="T40" fmla="*/ 50 w 71"/>
              <a:gd name="T41" fmla="*/ 62 h 71"/>
              <a:gd name="T42" fmla="*/ 57 w 71"/>
              <a:gd name="T43" fmla="*/ 57 h 71"/>
              <a:gd name="T44" fmla="*/ 57 w 71"/>
              <a:gd name="T45" fmla="*/ 54 h 71"/>
              <a:gd name="T46" fmla="*/ 53 w 71"/>
              <a:gd name="T47" fmla="*/ 54 h 71"/>
              <a:gd name="T48" fmla="*/ 53 w 71"/>
              <a:gd name="T49" fmla="*/ 43 h 71"/>
              <a:gd name="T50" fmla="*/ 48 w 71"/>
              <a:gd name="T51" fmla="*/ 32 h 71"/>
              <a:gd name="T52" fmla="*/ 45 w 71"/>
              <a:gd name="T53" fmla="*/ 18 h 71"/>
              <a:gd name="T54" fmla="*/ 40 w 71"/>
              <a:gd name="T55" fmla="*/ 14 h 71"/>
              <a:gd name="T56" fmla="*/ 40 w 71"/>
              <a:gd name="T57" fmla="*/ 14 h 71"/>
              <a:gd name="T58" fmla="*/ 40 w 71"/>
              <a:gd name="T59" fmla="*/ 12 h 71"/>
              <a:gd name="T60" fmla="*/ 36 w 71"/>
              <a:gd name="T61" fmla="*/ 6 h 71"/>
              <a:gd name="T62" fmla="*/ 7 w 71"/>
              <a:gd name="T63" fmla="*/ 28 h 71"/>
              <a:gd name="T64" fmla="*/ 7 w 71"/>
              <a:gd name="T65" fmla="*/ 27 h 71"/>
              <a:gd name="T66" fmla="*/ 13 w 71"/>
              <a:gd name="T67" fmla="*/ 32 h 71"/>
              <a:gd name="T68" fmla="*/ 16 w 71"/>
              <a:gd name="T69" fmla="*/ 42 h 71"/>
              <a:gd name="T70" fmla="*/ 25 w 71"/>
              <a:gd name="T71" fmla="*/ 53 h 71"/>
              <a:gd name="T72" fmla="*/ 30 w 71"/>
              <a:gd name="T73" fmla="*/ 51 h 71"/>
              <a:gd name="T74" fmla="*/ 29 w 71"/>
              <a:gd name="T75" fmla="*/ 45 h 71"/>
              <a:gd name="T76" fmla="*/ 35 w 71"/>
              <a:gd name="T77" fmla="*/ 32 h 71"/>
              <a:gd name="T78" fmla="*/ 35 w 71"/>
              <a:gd name="T79" fmla="*/ 30 h 71"/>
              <a:gd name="T80" fmla="*/ 27 w 71"/>
              <a:gd name="T81" fmla="*/ 26 h 71"/>
              <a:gd name="T82" fmla="*/ 18 w 71"/>
              <a:gd name="T83" fmla="*/ 22 h 71"/>
              <a:gd name="T84" fmla="*/ 27 w 71"/>
              <a:gd name="T85" fmla="*/ 7 h 71"/>
              <a:gd name="T86" fmla="*/ 15 w 71"/>
              <a:gd name="T87" fmla="*/ 14 h 71"/>
              <a:gd name="T88" fmla="*/ 7 w 71"/>
              <a:gd name="T89" fmla="*/ 28 h 71"/>
              <a:gd name="T90" fmla="*/ 45 w 71"/>
              <a:gd name="T91" fmla="*/ 64 h 71"/>
              <a:gd name="T92" fmla="*/ 32 w 71"/>
              <a:gd name="T93" fmla="*/ 65 h 71"/>
              <a:gd name="T94" fmla="*/ 45 w 71"/>
              <a:gd name="T95" fmla="*/ 64 h 71"/>
              <a:gd name="T96" fmla="*/ 65 w 71"/>
              <a:gd name="T97" fmla="*/ 42 h 71"/>
              <a:gd name="T98" fmla="*/ 66 w 71"/>
              <a:gd name="T99" fmla="*/ 36 h 71"/>
              <a:gd name="T100" fmla="*/ 57 w 71"/>
              <a:gd name="T101" fmla="*/ 14 h 71"/>
              <a:gd name="T102" fmla="*/ 43 w 71"/>
              <a:gd name="T103" fmla="*/ 12 h 71"/>
              <a:gd name="T104" fmla="*/ 43 w 71"/>
              <a:gd name="T105" fmla="*/ 13 h 71"/>
              <a:gd name="T106" fmla="*/ 50 w 71"/>
              <a:gd name="T107" fmla="*/ 16 h 71"/>
              <a:gd name="T108" fmla="*/ 46 w 71"/>
              <a:gd name="T109" fmla="*/ 26 h 71"/>
              <a:gd name="T110" fmla="*/ 52 w 71"/>
              <a:gd name="T111" fmla="*/ 30 h 71"/>
              <a:gd name="T112" fmla="*/ 55 w 71"/>
              <a:gd name="T113" fmla="*/ 51 h 71"/>
              <a:gd name="T114" fmla="*/ 59 w 71"/>
              <a:gd name="T115" fmla="*/ 49 h 71"/>
              <a:gd name="T116" fmla="*/ 47 w 71"/>
              <a:gd name="T117" fmla="*/ 17 h 71"/>
              <a:gd name="T118" fmla="*/ 47 w 71"/>
              <a:gd name="T1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71">
                <a:moveTo>
                  <a:pt x="36" y="0"/>
                </a:moveTo>
                <a:cubicBezTo>
                  <a:pt x="45" y="0"/>
                  <a:pt x="54" y="4"/>
                  <a:pt x="61" y="11"/>
                </a:cubicBezTo>
                <a:cubicBezTo>
                  <a:pt x="67" y="17"/>
                  <a:pt x="71" y="26"/>
                  <a:pt x="71" y="36"/>
                </a:cubicBezTo>
                <a:cubicBezTo>
                  <a:pt x="71" y="45"/>
                  <a:pt x="67" y="54"/>
                  <a:pt x="61" y="61"/>
                </a:cubicBezTo>
                <a:cubicBezTo>
                  <a:pt x="61" y="61"/>
                  <a:pt x="61" y="61"/>
                  <a:pt x="61" y="61"/>
                </a:cubicBezTo>
                <a:cubicBezTo>
                  <a:pt x="54" y="67"/>
                  <a:pt x="45" y="71"/>
                  <a:pt x="36" y="71"/>
                </a:cubicBezTo>
                <a:cubicBezTo>
                  <a:pt x="26" y="71"/>
                  <a:pt x="17" y="67"/>
                  <a:pt x="11" y="61"/>
                </a:cubicBezTo>
                <a:cubicBezTo>
                  <a:pt x="4" y="54"/>
                  <a:pt x="0" y="45"/>
                  <a:pt x="0" y="36"/>
                </a:cubicBezTo>
                <a:cubicBezTo>
                  <a:pt x="0" y="26"/>
                  <a:pt x="4" y="17"/>
                  <a:pt x="11" y="11"/>
                </a:cubicBezTo>
                <a:cubicBezTo>
                  <a:pt x="11" y="10"/>
                  <a:pt x="11" y="10"/>
                  <a:pt x="11" y="10"/>
                </a:cubicBezTo>
                <a:cubicBezTo>
                  <a:pt x="17" y="4"/>
                  <a:pt x="26" y="0"/>
                  <a:pt x="36" y="0"/>
                </a:cubicBezTo>
                <a:close/>
                <a:moveTo>
                  <a:pt x="31" y="6"/>
                </a:moveTo>
                <a:cubicBezTo>
                  <a:pt x="31" y="6"/>
                  <a:pt x="31" y="6"/>
                  <a:pt x="31" y="6"/>
                </a:cubicBezTo>
                <a:cubicBezTo>
                  <a:pt x="31" y="7"/>
                  <a:pt x="31" y="7"/>
                  <a:pt x="30" y="8"/>
                </a:cubicBezTo>
                <a:cubicBezTo>
                  <a:pt x="30" y="11"/>
                  <a:pt x="29" y="15"/>
                  <a:pt x="27" y="17"/>
                </a:cubicBezTo>
                <a:cubicBezTo>
                  <a:pt x="26" y="18"/>
                  <a:pt x="22" y="21"/>
                  <a:pt x="22" y="22"/>
                </a:cubicBezTo>
                <a:cubicBezTo>
                  <a:pt x="22" y="23"/>
                  <a:pt x="23" y="23"/>
                  <a:pt x="27" y="23"/>
                </a:cubicBezTo>
                <a:cubicBezTo>
                  <a:pt x="27" y="23"/>
                  <a:pt x="27" y="23"/>
                  <a:pt x="27" y="23"/>
                </a:cubicBezTo>
                <a:cubicBezTo>
                  <a:pt x="29" y="23"/>
                  <a:pt x="31" y="23"/>
                  <a:pt x="33" y="24"/>
                </a:cubicBezTo>
                <a:cubicBezTo>
                  <a:pt x="35" y="25"/>
                  <a:pt x="36" y="26"/>
                  <a:pt x="37" y="28"/>
                </a:cubicBezTo>
                <a:cubicBezTo>
                  <a:pt x="38" y="29"/>
                  <a:pt x="39" y="31"/>
                  <a:pt x="38" y="33"/>
                </a:cubicBezTo>
                <a:cubicBezTo>
                  <a:pt x="38" y="33"/>
                  <a:pt x="38" y="33"/>
                  <a:pt x="38" y="33"/>
                </a:cubicBezTo>
                <a:cubicBezTo>
                  <a:pt x="38" y="34"/>
                  <a:pt x="37" y="36"/>
                  <a:pt x="36" y="37"/>
                </a:cubicBezTo>
                <a:cubicBezTo>
                  <a:pt x="32" y="41"/>
                  <a:pt x="32" y="42"/>
                  <a:pt x="33" y="44"/>
                </a:cubicBezTo>
                <a:cubicBezTo>
                  <a:pt x="33" y="45"/>
                  <a:pt x="33" y="46"/>
                  <a:pt x="33" y="48"/>
                </a:cubicBezTo>
                <a:cubicBezTo>
                  <a:pt x="33" y="49"/>
                  <a:pt x="33" y="50"/>
                  <a:pt x="33" y="51"/>
                </a:cubicBezTo>
                <a:cubicBezTo>
                  <a:pt x="33" y="53"/>
                  <a:pt x="33" y="55"/>
                  <a:pt x="33" y="56"/>
                </a:cubicBezTo>
                <a:cubicBezTo>
                  <a:pt x="33" y="56"/>
                  <a:pt x="33" y="56"/>
                  <a:pt x="33" y="56"/>
                </a:cubicBezTo>
                <a:cubicBezTo>
                  <a:pt x="32" y="64"/>
                  <a:pt x="25" y="58"/>
                  <a:pt x="23" y="56"/>
                </a:cubicBezTo>
                <a:cubicBezTo>
                  <a:pt x="20" y="53"/>
                  <a:pt x="18" y="49"/>
                  <a:pt x="17" y="47"/>
                </a:cubicBezTo>
                <a:cubicBezTo>
                  <a:pt x="17" y="46"/>
                  <a:pt x="16" y="46"/>
                  <a:pt x="14" y="45"/>
                </a:cubicBezTo>
                <a:cubicBezTo>
                  <a:pt x="12" y="44"/>
                  <a:pt x="9" y="43"/>
                  <a:pt x="9" y="38"/>
                </a:cubicBezTo>
                <a:cubicBezTo>
                  <a:pt x="9" y="35"/>
                  <a:pt x="9" y="33"/>
                  <a:pt x="10" y="31"/>
                </a:cubicBezTo>
                <a:cubicBezTo>
                  <a:pt x="10" y="31"/>
                  <a:pt x="11" y="31"/>
                  <a:pt x="10" y="30"/>
                </a:cubicBezTo>
                <a:cubicBezTo>
                  <a:pt x="10" y="30"/>
                  <a:pt x="9" y="30"/>
                  <a:pt x="8" y="31"/>
                </a:cubicBezTo>
                <a:cubicBezTo>
                  <a:pt x="7" y="31"/>
                  <a:pt x="7" y="31"/>
                  <a:pt x="6" y="31"/>
                </a:cubicBezTo>
                <a:cubicBezTo>
                  <a:pt x="6" y="32"/>
                  <a:pt x="6" y="34"/>
                  <a:pt x="6" y="36"/>
                </a:cubicBezTo>
                <a:cubicBezTo>
                  <a:pt x="6" y="44"/>
                  <a:pt x="9" y="51"/>
                  <a:pt x="14" y="57"/>
                </a:cubicBezTo>
                <a:cubicBezTo>
                  <a:pt x="14" y="57"/>
                  <a:pt x="14" y="57"/>
                  <a:pt x="14" y="57"/>
                </a:cubicBezTo>
                <a:cubicBezTo>
                  <a:pt x="18" y="60"/>
                  <a:pt x="21" y="62"/>
                  <a:pt x="26" y="64"/>
                </a:cubicBezTo>
                <a:cubicBezTo>
                  <a:pt x="28" y="63"/>
                  <a:pt x="31" y="62"/>
                  <a:pt x="33" y="62"/>
                </a:cubicBezTo>
                <a:cubicBezTo>
                  <a:pt x="39" y="61"/>
                  <a:pt x="44" y="60"/>
                  <a:pt x="50" y="62"/>
                </a:cubicBezTo>
                <a:cubicBezTo>
                  <a:pt x="53" y="60"/>
                  <a:pt x="55" y="59"/>
                  <a:pt x="57" y="57"/>
                </a:cubicBezTo>
                <a:cubicBezTo>
                  <a:pt x="57" y="57"/>
                  <a:pt x="57" y="57"/>
                  <a:pt x="57" y="57"/>
                </a:cubicBezTo>
                <a:cubicBezTo>
                  <a:pt x="58" y="55"/>
                  <a:pt x="60" y="54"/>
                  <a:pt x="61" y="52"/>
                </a:cubicBezTo>
                <a:cubicBezTo>
                  <a:pt x="60" y="53"/>
                  <a:pt x="58" y="54"/>
                  <a:pt x="57" y="54"/>
                </a:cubicBezTo>
                <a:cubicBezTo>
                  <a:pt x="56" y="55"/>
                  <a:pt x="55" y="55"/>
                  <a:pt x="54" y="54"/>
                </a:cubicBezTo>
                <a:cubicBezTo>
                  <a:pt x="53" y="54"/>
                  <a:pt x="53" y="54"/>
                  <a:pt x="53" y="54"/>
                </a:cubicBezTo>
                <a:cubicBezTo>
                  <a:pt x="53" y="54"/>
                  <a:pt x="53" y="54"/>
                  <a:pt x="53" y="54"/>
                </a:cubicBezTo>
                <a:cubicBezTo>
                  <a:pt x="51" y="51"/>
                  <a:pt x="52" y="47"/>
                  <a:pt x="53" y="43"/>
                </a:cubicBezTo>
                <a:cubicBezTo>
                  <a:pt x="54" y="39"/>
                  <a:pt x="56" y="35"/>
                  <a:pt x="51" y="33"/>
                </a:cubicBezTo>
                <a:cubicBezTo>
                  <a:pt x="50" y="33"/>
                  <a:pt x="49" y="33"/>
                  <a:pt x="48" y="32"/>
                </a:cubicBezTo>
                <a:cubicBezTo>
                  <a:pt x="46" y="31"/>
                  <a:pt x="44" y="30"/>
                  <a:pt x="43" y="28"/>
                </a:cubicBezTo>
                <a:cubicBezTo>
                  <a:pt x="41" y="24"/>
                  <a:pt x="43" y="21"/>
                  <a:pt x="45" y="18"/>
                </a:cubicBezTo>
                <a:cubicBezTo>
                  <a:pt x="46" y="18"/>
                  <a:pt x="46" y="17"/>
                  <a:pt x="47" y="17"/>
                </a:cubicBezTo>
                <a:cubicBezTo>
                  <a:pt x="44" y="17"/>
                  <a:pt x="42" y="17"/>
                  <a:pt x="40" y="14"/>
                </a:cubicBezTo>
                <a:cubicBezTo>
                  <a:pt x="40" y="14"/>
                  <a:pt x="40" y="14"/>
                  <a:pt x="40" y="14"/>
                </a:cubicBezTo>
                <a:cubicBezTo>
                  <a:pt x="40" y="14"/>
                  <a:pt x="40" y="14"/>
                  <a:pt x="40" y="14"/>
                </a:cubicBezTo>
                <a:cubicBezTo>
                  <a:pt x="40" y="13"/>
                  <a:pt x="40" y="13"/>
                  <a:pt x="40" y="12"/>
                </a:cubicBezTo>
                <a:cubicBezTo>
                  <a:pt x="40" y="12"/>
                  <a:pt x="40" y="12"/>
                  <a:pt x="40" y="12"/>
                </a:cubicBezTo>
                <a:cubicBezTo>
                  <a:pt x="40" y="9"/>
                  <a:pt x="38" y="8"/>
                  <a:pt x="36" y="6"/>
                </a:cubicBezTo>
                <a:cubicBezTo>
                  <a:pt x="36" y="6"/>
                  <a:pt x="36" y="6"/>
                  <a:pt x="36" y="6"/>
                </a:cubicBezTo>
                <a:cubicBezTo>
                  <a:pt x="34" y="6"/>
                  <a:pt x="32" y="6"/>
                  <a:pt x="31" y="6"/>
                </a:cubicBezTo>
                <a:close/>
                <a:moveTo>
                  <a:pt x="7" y="28"/>
                </a:moveTo>
                <a:cubicBezTo>
                  <a:pt x="7" y="28"/>
                  <a:pt x="7" y="28"/>
                  <a:pt x="7" y="28"/>
                </a:cubicBezTo>
                <a:cubicBezTo>
                  <a:pt x="7" y="27"/>
                  <a:pt x="7" y="27"/>
                  <a:pt x="7" y="27"/>
                </a:cubicBezTo>
                <a:cubicBezTo>
                  <a:pt x="8" y="27"/>
                  <a:pt x="10" y="27"/>
                  <a:pt x="11" y="27"/>
                </a:cubicBezTo>
                <a:cubicBezTo>
                  <a:pt x="14" y="28"/>
                  <a:pt x="14" y="30"/>
                  <a:pt x="13" y="32"/>
                </a:cubicBezTo>
                <a:cubicBezTo>
                  <a:pt x="12" y="34"/>
                  <a:pt x="12" y="36"/>
                  <a:pt x="12" y="38"/>
                </a:cubicBezTo>
                <a:cubicBezTo>
                  <a:pt x="12" y="41"/>
                  <a:pt x="14" y="42"/>
                  <a:pt x="16" y="42"/>
                </a:cubicBezTo>
                <a:cubicBezTo>
                  <a:pt x="18" y="43"/>
                  <a:pt x="19" y="44"/>
                  <a:pt x="20" y="46"/>
                </a:cubicBezTo>
                <a:cubicBezTo>
                  <a:pt x="20" y="47"/>
                  <a:pt x="23" y="51"/>
                  <a:pt x="25" y="53"/>
                </a:cubicBezTo>
                <a:cubicBezTo>
                  <a:pt x="26" y="54"/>
                  <a:pt x="29" y="59"/>
                  <a:pt x="30" y="56"/>
                </a:cubicBezTo>
                <a:cubicBezTo>
                  <a:pt x="30" y="54"/>
                  <a:pt x="30" y="52"/>
                  <a:pt x="30" y="51"/>
                </a:cubicBezTo>
                <a:cubicBezTo>
                  <a:pt x="30" y="50"/>
                  <a:pt x="30" y="49"/>
                  <a:pt x="30" y="48"/>
                </a:cubicBezTo>
                <a:cubicBezTo>
                  <a:pt x="30" y="47"/>
                  <a:pt x="30" y="45"/>
                  <a:pt x="29" y="45"/>
                </a:cubicBezTo>
                <a:cubicBezTo>
                  <a:pt x="29" y="41"/>
                  <a:pt x="29" y="40"/>
                  <a:pt x="34" y="35"/>
                </a:cubicBezTo>
                <a:cubicBezTo>
                  <a:pt x="35" y="34"/>
                  <a:pt x="35" y="33"/>
                  <a:pt x="35" y="32"/>
                </a:cubicBezTo>
                <a:cubicBezTo>
                  <a:pt x="35" y="32"/>
                  <a:pt x="35" y="32"/>
                  <a:pt x="35" y="32"/>
                </a:cubicBezTo>
                <a:cubicBezTo>
                  <a:pt x="35" y="31"/>
                  <a:pt x="35" y="31"/>
                  <a:pt x="35" y="30"/>
                </a:cubicBezTo>
                <a:cubicBezTo>
                  <a:pt x="34" y="29"/>
                  <a:pt x="33" y="28"/>
                  <a:pt x="32" y="27"/>
                </a:cubicBezTo>
                <a:cubicBezTo>
                  <a:pt x="30" y="26"/>
                  <a:pt x="28" y="26"/>
                  <a:pt x="27" y="26"/>
                </a:cubicBezTo>
                <a:cubicBezTo>
                  <a:pt x="27" y="26"/>
                  <a:pt x="27" y="26"/>
                  <a:pt x="27" y="26"/>
                </a:cubicBezTo>
                <a:cubicBezTo>
                  <a:pt x="20" y="26"/>
                  <a:pt x="19" y="26"/>
                  <a:pt x="18" y="22"/>
                </a:cubicBezTo>
                <a:cubicBezTo>
                  <a:pt x="18" y="19"/>
                  <a:pt x="23" y="17"/>
                  <a:pt x="25" y="15"/>
                </a:cubicBezTo>
                <a:cubicBezTo>
                  <a:pt x="26" y="14"/>
                  <a:pt x="27" y="10"/>
                  <a:pt x="27" y="7"/>
                </a:cubicBezTo>
                <a:cubicBezTo>
                  <a:pt x="27" y="7"/>
                  <a:pt x="27" y="7"/>
                  <a:pt x="27" y="7"/>
                </a:cubicBezTo>
                <a:cubicBezTo>
                  <a:pt x="22" y="8"/>
                  <a:pt x="18" y="11"/>
                  <a:pt x="15" y="14"/>
                </a:cubicBezTo>
                <a:cubicBezTo>
                  <a:pt x="14" y="14"/>
                  <a:pt x="14" y="14"/>
                  <a:pt x="14" y="14"/>
                </a:cubicBezTo>
                <a:cubicBezTo>
                  <a:pt x="11" y="18"/>
                  <a:pt x="8" y="22"/>
                  <a:pt x="7" y="28"/>
                </a:cubicBezTo>
                <a:close/>
                <a:moveTo>
                  <a:pt x="45" y="64"/>
                </a:moveTo>
                <a:cubicBezTo>
                  <a:pt x="45" y="64"/>
                  <a:pt x="45" y="64"/>
                  <a:pt x="45" y="64"/>
                </a:cubicBezTo>
                <a:cubicBezTo>
                  <a:pt x="41" y="64"/>
                  <a:pt x="38" y="64"/>
                  <a:pt x="34" y="65"/>
                </a:cubicBezTo>
                <a:cubicBezTo>
                  <a:pt x="34" y="65"/>
                  <a:pt x="33" y="65"/>
                  <a:pt x="32" y="65"/>
                </a:cubicBezTo>
                <a:cubicBezTo>
                  <a:pt x="33" y="66"/>
                  <a:pt x="35" y="66"/>
                  <a:pt x="36" y="66"/>
                </a:cubicBezTo>
                <a:cubicBezTo>
                  <a:pt x="39" y="66"/>
                  <a:pt x="42" y="65"/>
                  <a:pt x="45" y="64"/>
                </a:cubicBezTo>
                <a:close/>
                <a:moveTo>
                  <a:pt x="65" y="42"/>
                </a:moveTo>
                <a:cubicBezTo>
                  <a:pt x="65" y="42"/>
                  <a:pt x="65" y="42"/>
                  <a:pt x="65" y="42"/>
                </a:cubicBezTo>
                <a:cubicBezTo>
                  <a:pt x="65" y="42"/>
                  <a:pt x="65" y="42"/>
                  <a:pt x="65" y="41"/>
                </a:cubicBezTo>
                <a:cubicBezTo>
                  <a:pt x="65" y="40"/>
                  <a:pt x="66" y="38"/>
                  <a:pt x="66" y="36"/>
                </a:cubicBezTo>
                <a:cubicBezTo>
                  <a:pt x="66" y="27"/>
                  <a:pt x="62" y="20"/>
                  <a:pt x="57" y="14"/>
                </a:cubicBezTo>
                <a:cubicBezTo>
                  <a:pt x="57" y="14"/>
                  <a:pt x="57" y="14"/>
                  <a:pt x="57" y="14"/>
                </a:cubicBezTo>
                <a:cubicBezTo>
                  <a:pt x="52" y="10"/>
                  <a:pt x="47" y="7"/>
                  <a:pt x="40" y="6"/>
                </a:cubicBezTo>
                <a:cubicBezTo>
                  <a:pt x="42" y="8"/>
                  <a:pt x="43" y="9"/>
                  <a:pt x="43" y="12"/>
                </a:cubicBezTo>
                <a:cubicBezTo>
                  <a:pt x="43" y="12"/>
                  <a:pt x="43" y="12"/>
                  <a:pt x="43" y="12"/>
                </a:cubicBezTo>
                <a:cubicBezTo>
                  <a:pt x="43" y="12"/>
                  <a:pt x="43" y="12"/>
                  <a:pt x="43" y="13"/>
                </a:cubicBezTo>
                <a:cubicBezTo>
                  <a:pt x="44" y="14"/>
                  <a:pt x="45" y="14"/>
                  <a:pt x="46" y="14"/>
                </a:cubicBezTo>
                <a:cubicBezTo>
                  <a:pt x="48" y="14"/>
                  <a:pt x="50" y="14"/>
                  <a:pt x="50" y="16"/>
                </a:cubicBezTo>
                <a:cubicBezTo>
                  <a:pt x="51" y="18"/>
                  <a:pt x="49" y="19"/>
                  <a:pt x="48" y="21"/>
                </a:cubicBezTo>
                <a:cubicBezTo>
                  <a:pt x="46" y="23"/>
                  <a:pt x="45" y="24"/>
                  <a:pt x="46" y="26"/>
                </a:cubicBezTo>
                <a:cubicBezTo>
                  <a:pt x="47" y="27"/>
                  <a:pt x="48" y="29"/>
                  <a:pt x="50" y="29"/>
                </a:cubicBezTo>
                <a:cubicBezTo>
                  <a:pt x="50" y="30"/>
                  <a:pt x="51" y="30"/>
                  <a:pt x="52" y="30"/>
                </a:cubicBezTo>
                <a:cubicBezTo>
                  <a:pt x="60" y="33"/>
                  <a:pt x="58" y="39"/>
                  <a:pt x="56" y="44"/>
                </a:cubicBezTo>
                <a:cubicBezTo>
                  <a:pt x="55" y="47"/>
                  <a:pt x="54" y="50"/>
                  <a:pt x="55" y="51"/>
                </a:cubicBezTo>
                <a:cubicBezTo>
                  <a:pt x="56" y="51"/>
                  <a:pt x="56" y="51"/>
                  <a:pt x="56" y="51"/>
                </a:cubicBezTo>
                <a:cubicBezTo>
                  <a:pt x="57" y="51"/>
                  <a:pt x="58" y="50"/>
                  <a:pt x="59" y="49"/>
                </a:cubicBezTo>
                <a:cubicBezTo>
                  <a:pt x="61" y="47"/>
                  <a:pt x="63" y="45"/>
                  <a:pt x="65" y="42"/>
                </a:cubicBezTo>
                <a:close/>
                <a:moveTo>
                  <a:pt x="47" y="17"/>
                </a:moveTo>
                <a:cubicBezTo>
                  <a:pt x="47" y="17"/>
                  <a:pt x="47" y="17"/>
                  <a:pt x="47" y="17"/>
                </a:cubicBezTo>
                <a:cubicBezTo>
                  <a:pt x="47" y="17"/>
                  <a:pt x="47" y="17"/>
                  <a:pt x="47" y="16"/>
                </a:cubicBezTo>
                <a:cubicBezTo>
                  <a:pt x="47" y="16"/>
                  <a:pt x="47" y="17"/>
                  <a:pt x="47" y="1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76"/>
          <p:cNvSpPr>
            <a:spLocks noEditPoints="1"/>
          </p:cNvSpPr>
          <p:nvPr/>
        </p:nvSpPr>
        <p:spPr bwMode="auto">
          <a:xfrm>
            <a:off x="4677410" y="3953510"/>
            <a:ext cx="340360" cy="313690"/>
          </a:xfrm>
          <a:custGeom>
            <a:avLst/>
            <a:gdLst>
              <a:gd name="T0" fmla="*/ 62 w 70"/>
              <a:gd name="T1" fmla="*/ 42 h 65"/>
              <a:gd name="T2" fmla="*/ 65 w 70"/>
              <a:gd name="T3" fmla="*/ 36 h 65"/>
              <a:gd name="T4" fmla="*/ 58 w 70"/>
              <a:gd name="T5" fmla="*/ 27 h 65"/>
              <a:gd name="T6" fmla="*/ 55 w 70"/>
              <a:gd name="T7" fmla="*/ 24 h 65"/>
              <a:gd name="T8" fmla="*/ 37 w 70"/>
              <a:gd name="T9" fmla="*/ 6 h 65"/>
              <a:gd name="T10" fmla="*/ 19 w 70"/>
              <a:gd name="T11" fmla="*/ 17 h 65"/>
              <a:gd name="T12" fmla="*/ 9 w 70"/>
              <a:gd name="T13" fmla="*/ 23 h 65"/>
              <a:gd name="T14" fmla="*/ 9 w 70"/>
              <a:gd name="T15" fmla="*/ 41 h 65"/>
              <a:gd name="T16" fmla="*/ 18 w 70"/>
              <a:gd name="T17" fmla="*/ 44 h 65"/>
              <a:gd name="T18" fmla="*/ 19 w 70"/>
              <a:gd name="T19" fmla="*/ 44 h 65"/>
              <a:gd name="T20" fmla="*/ 27 w 70"/>
              <a:gd name="T21" fmla="*/ 44 h 65"/>
              <a:gd name="T22" fmla="*/ 27 w 70"/>
              <a:gd name="T23" fmla="*/ 50 h 65"/>
              <a:gd name="T24" fmla="*/ 19 w 70"/>
              <a:gd name="T25" fmla="*/ 50 h 65"/>
              <a:gd name="T26" fmla="*/ 18 w 70"/>
              <a:gd name="T27" fmla="*/ 50 h 65"/>
              <a:gd name="T28" fmla="*/ 5 w 70"/>
              <a:gd name="T29" fmla="*/ 44 h 65"/>
              <a:gd name="T30" fmla="*/ 5 w 70"/>
              <a:gd name="T31" fmla="*/ 19 h 65"/>
              <a:gd name="T32" fmla="*/ 23 w 70"/>
              <a:gd name="T33" fmla="*/ 4 h 65"/>
              <a:gd name="T34" fmla="*/ 54 w 70"/>
              <a:gd name="T35" fmla="*/ 7 h 65"/>
              <a:gd name="T36" fmla="*/ 67 w 70"/>
              <a:gd name="T37" fmla="*/ 27 h 65"/>
              <a:gd name="T38" fmla="*/ 66 w 70"/>
              <a:gd name="T39" fmla="*/ 46 h 65"/>
              <a:gd name="T40" fmla="*/ 58 w 70"/>
              <a:gd name="T41" fmla="*/ 50 h 65"/>
              <a:gd name="T42" fmla="*/ 56 w 70"/>
              <a:gd name="T43" fmla="*/ 50 h 65"/>
              <a:gd name="T44" fmla="*/ 44 w 70"/>
              <a:gd name="T45" fmla="*/ 50 h 65"/>
              <a:gd name="T46" fmla="*/ 41 w 70"/>
              <a:gd name="T47" fmla="*/ 47 h 65"/>
              <a:gd name="T48" fmla="*/ 44 w 70"/>
              <a:gd name="T49" fmla="*/ 44 h 65"/>
              <a:gd name="T50" fmla="*/ 34 w 70"/>
              <a:gd name="T51" fmla="*/ 21 h 65"/>
              <a:gd name="T52" fmla="*/ 34 w 70"/>
              <a:gd name="T53" fmla="*/ 21 h 65"/>
              <a:gd name="T54" fmla="*/ 34 w 70"/>
              <a:gd name="T55" fmla="*/ 21 h 65"/>
              <a:gd name="T56" fmla="*/ 34 w 70"/>
              <a:gd name="T57" fmla="*/ 21 h 65"/>
              <a:gd name="T58" fmla="*/ 34 w 70"/>
              <a:gd name="T59" fmla="*/ 21 h 65"/>
              <a:gd name="T60" fmla="*/ 35 w 70"/>
              <a:gd name="T61" fmla="*/ 20 h 65"/>
              <a:gd name="T62" fmla="*/ 35 w 70"/>
              <a:gd name="T63" fmla="*/ 20 h 65"/>
              <a:gd name="T64" fmla="*/ 35 w 70"/>
              <a:gd name="T65" fmla="*/ 20 h 65"/>
              <a:gd name="T66" fmla="*/ 35 w 70"/>
              <a:gd name="T67" fmla="*/ 20 h 65"/>
              <a:gd name="T68" fmla="*/ 35 w 70"/>
              <a:gd name="T69" fmla="*/ 20 h 65"/>
              <a:gd name="T70" fmla="*/ 35 w 70"/>
              <a:gd name="T71" fmla="*/ 20 h 65"/>
              <a:gd name="T72" fmla="*/ 36 w 70"/>
              <a:gd name="T73" fmla="*/ 21 h 65"/>
              <a:gd name="T74" fmla="*/ 36 w 70"/>
              <a:gd name="T75" fmla="*/ 21 h 65"/>
              <a:gd name="T76" fmla="*/ 36 w 70"/>
              <a:gd name="T77" fmla="*/ 21 h 65"/>
              <a:gd name="T78" fmla="*/ 36 w 70"/>
              <a:gd name="T79" fmla="*/ 21 h 65"/>
              <a:gd name="T80" fmla="*/ 49 w 70"/>
              <a:gd name="T81" fmla="*/ 36 h 65"/>
              <a:gd name="T82" fmla="*/ 37 w 70"/>
              <a:gd name="T83" fmla="*/ 26 h 65"/>
              <a:gd name="T84" fmla="*/ 35 w 70"/>
              <a:gd name="T85" fmla="*/ 65 h 65"/>
              <a:gd name="T86" fmla="*/ 33 w 70"/>
              <a:gd name="T87" fmla="*/ 26 h 65"/>
              <a:gd name="T88" fmla="*/ 21 w 70"/>
              <a:gd name="T89" fmla="*/ 36 h 65"/>
              <a:gd name="T90" fmla="*/ 34 w 70"/>
              <a:gd name="T91" fmla="*/ 21 h 65"/>
              <a:gd name="T92" fmla="*/ 35 w 70"/>
              <a:gd name="T93" fmla="*/ 20 h 65"/>
              <a:gd name="T94" fmla="*/ 35 w 70"/>
              <a:gd name="T95" fmla="*/ 20 h 65"/>
              <a:gd name="T96" fmla="*/ 35 w 70"/>
              <a:gd name="T97"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65">
                <a:moveTo>
                  <a:pt x="56" y="44"/>
                </a:moveTo>
                <a:cubicBezTo>
                  <a:pt x="59" y="44"/>
                  <a:pt x="61" y="43"/>
                  <a:pt x="62" y="42"/>
                </a:cubicBezTo>
                <a:cubicBezTo>
                  <a:pt x="62" y="42"/>
                  <a:pt x="62" y="42"/>
                  <a:pt x="62" y="42"/>
                </a:cubicBezTo>
                <a:cubicBezTo>
                  <a:pt x="64" y="40"/>
                  <a:pt x="65" y="38"/>
                  <a:pt x="65" y="36"/>
                </a:cubicBezTo>
                <a:cubicBezTo>
                  <a:pt x="65" y="33"/>
                  <a:pt x="64" y="31"/>
                  <a:pt x="63" y="30"/>
                </a:cubicBezTo>
                <a:cubicBezTo>
                  <a:pt x="62" y="28"/>
                  <a:pt x="60" y="27"/>
                  <a:pt x="58" y="27"/>
                </a:cubicBezTo>
                <a:cubicBezTo>
                  <a:pt x="56" y="27"/>
                  <a:pt x="55" y="26"/>
                  <a:pt x="55" y="24"/>
                </a:cubicBezTo>
                <a:cubicBezTo>
                  <a:pt x="55" y="24"/>
                  <a:pt x="55" y="24"/>
                  <a:pt x="55" y="24"/>
                </a:cubicBezTo>
                <a:cubicBezTo>
                  <a:pt x="55" y="19"/>
                  <a:pt x="53" y="14"/>
                  <a:pt x="50" y="11"/>
                </a:cubicBezTo>
                <a:cubicBezTo>
                  <a:pt x="47" y="8"/>
                  <a:pt x="42" y="6"/>
                  <a:pt x="37" y="6"/>
                </a:cubicBezTo>
                <a:cubicBezTo>
                  <a:pt x="33" y="6"/>
                  <a:pt x="29" y="7"/>
                  <a:pt x="26" y="9"/>
                </a:cubicBezTo>
                <a:cubicBezTo>
                  <a:pt x="23" y="11"/>
                  <a:pt x="21" y="14"/>
                  <a:pt x="19" y="17"/>
                </a:cubicBezTo>
                <a:cubicBezTo>
                  <a:pt x="19" y="18"/>
                  <a:pt x="18" y="19"/>
                  <a:pt x="17" y="19"/>
                </a:cubicBezTo>
                <a:cubicBezTo>
                  <a:pt x="14" y="19"/>
                  <a:pt x="11" y="20"/>
                  <a:pt x="9" y="23"/>
                </a:cubicBezTo>
                <a:cubicBezTo>
                  <a:pt x="6" y="25"/>
                  <a:pt x="5" y="28"/>
                  <a:pt x="5" y="31"/>
                </a:cubicBezTo>
                <a:cubicBezTo>
                  <a:pt x="5" y="35"/>
                  <a:pt x="6" y="38"/>
                  <a:pt x="9" y="41"/>
                </a:cubicBezTo>
                <a:cubicBezTo>
                  <a:pt x="9" y="41"/>
                  <a:pt x="9" y="41"/>
                  <a:pt x="9" y="41"/>
                </a:cubicBezTo>
                <a:cubicBezTo>
                  <a:pt x="11" y="43"/>
                  <a:pt x="14" y="44"/>
                  <a:pt x="18" y="44"/>
                </a:cubicBezTo>
                <a:cubicBezTo>
                  <a:pt x="19" y="44"/>
                  <a:pt x="19" y="44"/>
                  <a:pt x="19" y="44"/>
                </a:cubicBezTo>
                <a:cubicBezTo>
                  <a:pt x="19" y="44"/>
                  <a:pt x="19" y="44"/>
                  <a:pt x="19" y="44"/>
                </a:cubicBezTo>
                <a:cubicBezTo>
                  <a:pt x="26" y="44"/>
                  <a:pt x="26" y="44"/>
                  <a:pt x="26" y="44"/>
                </a:cubicBezTo>
                <a:cubicBezTo>
                  <a:pt x="27" y="44"/>
                  <a:pt x="27" y="44"/>
                  <a:pt x="27" y="44"/>
                </a:cubicBezTo>
                <a:cubicBezTo>
                  <a:pt x="28" y="44"/>
                  <a:pt x="30" y="46"/>
                  <a:pt x="30" y="47"/>
                </a:cubicBezTo>
                <a:cubicBezTo>
                  <a:pt x="30" y="49"/>
                  <a:pt x="28" y="50"/>
                  <a:pt x="27" y="50"/>
                </a:cubicBezTo>
                <a:cubicBezTo>
                  <a:pt x="26" y="50"/>
                  <a:pt x="26" y="50"/>
                  <a:pt x="26" y="50"/>
                </a:cubicBezTo>
                <a:cubicBezTo>
                  <a:pt x="19" y="50"/>
                  <a:pt x="19" y="50"/>
                  <a:pt x="19" y="50"/>
                </a:cubicBezTo>
                <a:cubicBezTo>
                  <a:pt x="19" y="50"/>
                  <a:pt x="19" y="50"/>
                  <a:pt x="19" y="50"/>
                </a:cubicBezTo>
                <a:cubicBezTo>
                  <a:pt x="18" y="50"/>
                  <a:pt x="18" y="50"/>
                  <a:pt x="18" y="50"/>
                </a:cubicBezTo>
                <a:cubicBezTo>
                  <a:pt x="13" y="50"/>
                  <a:pt x="8" y="48"/>
                  <a:pt x="5" y="44"/>
                </a:cubicBezTo>
                <a:cubicBezTo>
                  <a:pt x="5" y="44"/>
                  <a:pt x="5" y="44"/>
                  <a:pt x="5" y="44"/>
                </a:cubicBezTo>
                <a:cubicBezTo>
                  <a:pt x="2" y="41"/>
                  <a:pt x="0" y="36"/>
                  <a:pt x="0" y="31"/>
                </a:cubicBezTo>
                <a:cubicBezTo>
                  <a:pt x="0" y="27"/>
                  <a:pt x="1" y="22"/>
                  <a:pt x="5" y="19"/>
                </a:cubicBezTo>
                <a:cubicBezTo>
                  <a:pt x="7" y="16"/>
                  <a:pt x="11" y="14"/>
                  <a:pt x="15" y="13"/>
                </a:cubicBezTo>
                <a:cubicBezTo>
                  <a:pt x="17" y="10"/>
                  <a:pt x="20" y="6"/>
                  <a:pt x="23" y="4"/>
                </a:cubicBezTo>
                <a:cubicBezTo>
                  <a:pt x="27" y="2"/>
                  <a:pt x="32" y="0"/>
                  <a:pt x="37" y="0"/>
                </a:cubicBezTo>
                <a:cubicBezTo>
                  <a:pt x="43" y="0"/>
                  <a:pt x="49" y="3"/>
                  <a:pt x="54" y="7"/>
                </a:cubicBezTo>
                <a:cubicBezTo>
                  <a:pt x="58" y="11"/>
                  <a:pt x="60" y="16"/>
                  <a:pt x="61" y="22"/>
                </a:cubicBezTo>
                <a:cubicBezTo>
                  <a:pt x="63" y="23"/>
                  <a:pt x="65" y="25"/>
                  <a:pt x="67" y="27"/>
                </a:cubicBezTo>
                <a:cubicBezTo>
                  <a:pt x="69" y="29"/>
                  <a:pt x="70" y="32"/>
                  <a:pt x="70" y="36"/>
                </a:cubicBezTo>
                <a:cubicBezTo>
                  <a:pt x="70" y="39"/>
                  <a:pt x="69" y="43"/>
                  <a:pt x="66" y="46"/>
                </a:cubicBezTo>
                <a:cubicBezTo>
                  <a:pt x="66" y="46"/>
                  <a:pt x="66" y="46"/>
                  <a:pt x="66" y="46"/>
                </a:cubicBezTo>
                <a:cubicBezTo>
                  <a:pt x="64" y="48"/>
                  <a:pt x="61" y="49"/>
                  <a:pt x="58" y="50"/>
                </a:cubicBezTo>
                <a:cubicBezTo>
                  <a:pt x="57" y="50"/>
                  <a:pt x="57" y="50"/>
                  <a:pt x="57" y="50"/>
                </a:cubicBezTo>
                <a:cubicBezTo>
                  <a:pt x="56" y="50"/>
                  <a:pt x="56" y="50"/>
                  <a:pt x="56" y="50"/>
                </a:cubicBezTo>
                <a:cubicBezTo>
                  <a:pt x="56" y="50"/>
                  <a:pt x="56" y="50"/>
                  <a:pt x="56" y="50"/>
                </a:cubicBezTo>
                <a:cubicBezTo>
                  <a:pt x="44" y="50"/>
                  <a:pt x="44" y="50"/>
                  <a:pt x="44" y="50"/>
                </a:cubicBezTo>
                <a:cubicBezTo>
                  <a:pt x="44" y="50"/>
                  <a:pt x="44" y="50"/>
                  <a:pt x="44" y="50"/>
                </a:cubicBezTo>
                <a:cubicBezTo>
                  <a:pt x="42" y="50"/>
                  <a:pt x="41" y="49"/>
                  <a:pt x="41" y="47"/>
                </a:cubicBezTo>
                <a:cubicBezTo>
                  <a:pt x="41" y="46"/>
                  <a:pt x="42" y="44"/>
                  <a:pt x="44" y="44"/>
                </a:cubicBezTo>
                <a:cubicBezTo>
                  <a:pt x="44" y="44"/>
                  <a:pt x="44" y="44"/>
                  <a:pt x="44" y="44"/>
                </a:cubicBezTo>
                <a:cubicBezTo>
                  <a:pt x="56" y="44"/>
                  <a:pt x="56" y="44"/>
                  <a:pt x="56" y="44"/>
                </a:cubicBezTo>
                <a:close/>
                <a:moveTo>
                  <a:pt x="34" y="21"/>
                </a:move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1"/>
                  <a:pt x="34" y="21"/>
                  <a:pt x="34" y="21"/>
                </a:cubicBezTo>
                <a:cubicBezTo>
                  <a:pt x="34" y="20"/>
                  <a:pt x="34"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5" y="20"/>
                  <a:pt x="35" y="20"/>
                </a:cubicBezTo>
                <a:cubicBezTo>
                  <a:pt x="35" y="20"/>
                  <a:pt x="36" y="20"/>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36" y="21"/>
                  <a:pt x="36" y="21"/>
                  <a:pt x="36" y="21"/>
                </a:cubicBezTo>
                <a:cubicBezTo>
                  <a:pt x="49" y="34"/>
                  <a:pt x="49" y="34"/>
                  <a:pt x="49" y="34"/>
                </a:cubicBezTo>
                <a:cubicBezTo>
                  <a:pt x="50" y="35"/>
                  <a:pt x="50" y="36"/>
                  <a:pt x="49" y="36"/>
                </a:cubicBezTo>
                <a:cubicBezTo>
                  <a:pt x="49" y="37"/>
                  <a:pt x="48" y="37"/>
                  <a:pt x="47" y="36"/>
                </a:cubicBezTo>
                <a:cubicBezTo>
                  <a:pt x="37" y="26"/>
                  <a:pt x="37" y="26"/>
                  <a:pt x="37" y="26"/>
                </a:cubicBezTo>
                <a:cubicBezTo>
                  <a:pt x="37" y="63"/>
                  <a:pt x="37" y="63"/>
                  <a:pt x="37" y="63"/>
                </a:cubicBezTo>
                <a:cubicBezTo>
                  <a:pt x="37" y="64"/>
                  <a:pt x="36" y="65"/>
                  <a:pt x="35" y="65"/>
                </a:cubicBezTo>
                <a:cubicBezTo>
                  <a:pt x="34" y="65"/>
                  <a:pt x="33" y="64"/>
                  <a:pt x="33" y="63"/>
                </a:cubicBezTo>
                <a:cubicBezTo>
                  <a:pt x="33" y="26"/>
                  <a:pt x="33" y="26"/>
                  <a:pt x="33" y="26"/>
                </a:cubicBezTo>
                <a:cubicBezTo>
                  <a:pt x="23" y="36"/>
                  <a:pt x="23" y="36"/>
                  <a:pt x="23" y="36"/>
                </a:cubicBezTo>
                <a:cubicBezTo>
                  <a:pt x="22" y="37"/>
                  <a:pt x="21" y="37"/>
                  <a:pt x="21" y="36"/>
                </a:cubicBezTo>
                <a:cubicBezTo>
                  <a:pt x="20" y="36"/>
                  <a:pt x="20" y="35"/>
                  <a:pt x="21" y="34"/>
                </a:cubicBezTo>
                <a:cubicBezTo>
                  <a:pt x="34" y="21"/>
                  <a:pt x="34" y="21"/>
                  <a:pt x="34" y="21"/>
                </a:cubicBezTo>
                <a:cubicBezTo>
                  <a:pt x="34" y="21"/>
                  <a:pt x="34" y="21"/>
                  <a:pt x="34" y="21"/>
                </a:cubicBezTo>
                <a:close/>
                <a:moveTo>
                  <a:pt x="35" y="20"/>
                </a:moveTo>
                <a:cubicBezTo>
                  <a:pt x="35" y="20"/>
                  <a:pt x="35" y="20"/>
                  <a:pt x="35" y="20"/>
                </a:cubicBezTo>
                <a:cubicBezTo>
                  <a:pt x="35" y="20"/>
                  <a:pt x="35" y="20"/>
                  <a:pt x="35" y="20"/>
                </a:cubicBezTo>
                <a:cubicBezTo>
                  <a:pt x="35" y="20"/>
                  <a:pt x="35" y="20"/>
                  <a:pt x="35" y="20"/>
                </a:cubicBezTo>
                <a:cubicBezTo>
                  <a:pt x="35" y="20"/>
                  <a:pt x="35" y="20"/>
                  <a:pt x="35"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202"/>
          <p:cNvSpPr>
            <a:spLocks noEditPoints="1"/>
          </p:cNvSpPr>
          <p:nvPr/>
        </p:nvSpPr>
        <p:spPr bwMode="auto">
          <a:xfrm>
            <a:off x="6496359" y="4017192"/>
            <a:ext cx="348899" cy="218062"/>
          </a:xfrm>
          <a:custGeom>
            <a:avLst/>
            <a:gdLst>
              <a:gd name="T0" fmla="*/ 36 w 72"/>
              <a:gd name="T1" fmla="*/ 0 h 45"/>
              <a:gd name="T2" fmla="*/ 71 w 72"/>
              <a:gd name="T3" fmla="*/ 21 h 45"/>
              <a:gd name="T4" fmla="*/ 71 w 72"/>
              <a:gd name="T5" fmla="*/ 24 h 45"/>
              <a:gd name="T6" fmla="*/ 71 w 72"/>
              <a:gd name="T7" fmla="*/ 24 h 45"/>
              <a:gd name="T8" fmla="*/ 36 w 72"/>
              <a:gd name="T9" fmla="*/ 45 h 45"/>
              <a:gd name="T10" fmla="*/ 1 w 72"/>
              <a:gd name="T11" fmla="*/ 24 h 45"/>
              <a:gd name="T12" fmla="*/ 1 w 72"/>
              <a:gd name="T13" fmla="*/ 21 h 45"/>
              <a:gd name="T14" fmla="*/ 36 w 72"/>
              <a:gd name="T15" fmla="*/ 0 h 45"/>
              <a:gd name="T16" fmla="*/ 36 w 72"/>
              <a:gd name="T17" fmla="*/ 6 h 45"/>
              <a:gd name="T18" fmla="*/ 36 w 72"/>
              <a:gd name="T19" fmla="*/ 6 h 45"/>
              <a:gd name="T20" fmla="*/ 52 w 72"/>
              <a:gd name="T21" fmla="*/ 22 h 45"/>
              <a:gd name="T22" fmla="*/ 36 w 72"/>
              <a:gd name="T23" fmla="*/ 38 h 45"/>
              <a:gd name="T24" fmla="*/ 20 w 72"/>
              <a:gd name="T25" fmla="*/ 22 h 45"/>
              <a:gd name="T26" fmla="*/ 36 w 72"/>
              <a:gd name="T27" fmla="*/ 6 h 45"/>
              <a:gd name="T28" fmla="*/ 36 w 72"/>
              <a:gd name="T29" fmla="*/ 12 h 45"/>
              <a:gd name="T30" fmla="*/ 36 w 72"/>
              <a:gd name="T31" fmla="*/ 12 h 45"/>
              <a:gd name="T32" fmla="*/ 25 w 72"/>
              <a:gd name="T33" fmla="*/ 22 h 45"/>
              <a:gd name="T34" fmla="*/ 36 w 72"/>
              <a:gd name="T35" fmla="*/ 33 h 45"/>
              <a:gd name="T36" fmla="*/ 47 w 72"/>
              <a:gd name="T37" fmla="*/ 22 h 45"/>
              <a:gd name="T38" fmla="*/ 36 w 72"/>
              <a:gd name="T39" fmla="*/ 12 h 45"/>
              <a:gd name="T40" fmla="*/ 41 w 72"/>
              <a:gd name="T41" fmla="*/ 22 h 45"/>
              <a:gd name="T42" fmla="*/ 41 w 72"/>
              <a:gd name="T43" fmla="*/ 22 h 45"/>
              <a:gd name="T44" fmla="*/ 43 w 72"/>
              <a:gd name="T45" fmla="*/ 21 h 45"/>
              <a:gd name="T46" fmla="*/ 44 w 72"/>
              <a:gd name="T47" fmla="*/ 22 h 45"/>
              <a:gd name="T48" fmla="*/ 36 w 72"/>
              <a:gd name="T49" fmla="*/ 31 h 45"/>
              <a:gd name="T50" fmla="*/ 34 w 72"/>
              <a:gd name="T51" fmla="*/ 29 h 45"/>
              <a:gd name="T52" fmla="*/ 36 w 72"/>
              <a:gd name="T53" fmla="*/ 27 h 45"/>
              <a:gd name="T54" fmla="*/ 41 w 72"/>
              <a:gd name="T55" fmla="*/ 23 h 45"/>
              <a:gd name="T56" fmla="*/ 41 w 72"/>
              <a:gd name="T57" fmla="*/ 23 h 45"/>
              <a:gd name="T58" fmla="*/ 41 w 72"/>
              <a:gd name="T59" fmla="*/ 22 h 45"/>
              <a:gd name="T60" fmla="*/ 31 w 72"/>
              <a:gd name="T61" fmla="*/ 20 h 45"/>
              <a:gd name="T62" fmla="*/ 31 w 72"/>
              <a:gd name="T63" fmla="*/ 20 h 45"/>
              <a:gd name="T64" fmla="*/ 29 w 72"/>
              <a:gd name="T65" fmla="*/ 21 h 45"/>
              <a:gd name="T66" fmla="*/ 28 w 72"/>
              <a:gd name="T67" fmla="*/ 19 h 45"/>
              <a:gd name="T68" fmla="*/ 33 w 72"/>
              <a:gd name="T69" fmla="*/ 15 h 45"/>
              <a:gd name="T70" fmla="*/ 35 w 72"/>
              <a:gd name="T71" fmla="*/ 16 h 45"/>
              <a:gd name="T72" fmla="*/ 34 w 72"/>
              <a:gd name="T73" fmla="*/ 18 h 45"/>
              <a:gd name="T74" fmla="*/ 31 w 72"/>
              <a:gd name="T75" fmla="*/ 20 h 45"/>
              <a:gd name="T76" fmla="*/ 36 w 72"/>
              <a:gd name="T77" fmla="*/ 5 h 45"/>
              <a:gd name="T78" fmla="*/ 36 w 72"/>
              <a:gd name="T79" fmla="*/ 5 h 45"/>
              <a:gd name="T80" fmla="*/ 6 w 72"/>
              <a:gd name="T81" fmla="*/ 22 h 45"/>
              <a:gd name="T82" fmla="*/ 36 w 72"/>
              <a:gd name="T83" fmla="*/ 40 h 45"/>
              <a:gd name="T84" fmla="*/ 66 w 72"/>
              <a:gd name="T85" fmla="*/ 22 h 45"/>
              <a:gd name="T86" fmla="*/ 36 w 72"/>
              <a:gd name="T87"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2" h="45">
                <a:moveTo>
                  <a:pt x="36" y="0"/>
                </a:moveTo>
                <a:cubicBezTo>
                  <a:pt x="51" y="0"/>
                  <a:pt x="64" y="8"/>
                  <a:pt x="71" y="21"/>
                </a:cubicBezTo>
                <a:cubicBezTo>
                  <a:pt x="72" y="22"/>
                  <a:pt x="71" y="23"/>
                  <a:pt x="71" y="24"/>
                </a:cubicBezTo>
                <a:cubicBezTo>
                  <a:pt x="71" y="24"/>
                  <a:pt x="71" y="24"/>
                  <a:pt x="71" y="24"/>
                </a:cubicBezTo>
                <a:cubicBezTo>
                  <a:pt x="64" y="37"/>
                  <a:pt x="51" y="45"/>
                  <a:pt x="36" y="45"/>
                </a:cubicBezTo>
                <a:cubicBezTo>
                  <a:pt x="21" y="45"/>
                  <a:pt x="8" y="37"/>
                  <a:pt x="1" y="24"/>
                </a:cubicBezTo>
                <a:cubicBezTo>
                  <a:pt x="0" y="23"/>
                  <a:pt x="1" y="22"/>
                  <a:pt x="1" y="21"/>
                </a:cubicBezTo>
                <a:cubicBezTo>
                  <a:pt x="8" y="8"/>
                  <a:pt x="21" y="0"/>
                  <a:pt x="36" y="0"/>
                </a:cubicBezTo>
                <a:close/>
                <a:moveTo>
                  <a:pt x="36" y="6"/>
                </a:moveTo>
                <a:cubicBezTo>
                  <a:pt x="36" y="6"/>
                  <a:pt x="36" y="6"/>
                  <a:pt x="36" y="6"/>
                </a:cubicBezTo>
                <a:cubicBezTo>
                  <a:pt x="45" y="6"/>
                  <a:pt x="52" y="14"/>
                  <a:pt x="52" y="22"/>
                </a:cubicBezTo>
                <a:cubicBezTo>
                  <a:pt x="52" y="31"/>
                  <a:pt x="45" y="38"/>
                  <a:pt x="36" y="38"/>
                </a:cubicBezTo>
                <a:cubicBezTo>
                  <a:pt x="27" y="38"/>
                  <a:pt x="20" y="31"/>
                  <a:pt x="20" y="22"/>
                </a:cubicBezTo>
                <a:cubicBezTo>
                  <a:pt x="20" y="14"/>
                  <a:pt x="27" y="6"/>
                  <a:pt x="36" y="6"/>
                </a:cubicBezTo>
                <a:close/>
                <a:moveTo>
                  <a:pt x="36" y="12"/>
                </a:moveTo>
                <a:cubicBezTo>
                  <a:pt x="36" y="12"/>
                  <a:pt x="36" y="12"/>
                  <a:pt x="36" y="12"/>
                </a:cubicBezTo>
                <a:cubicBezTo>
                  <a:pt x="30" y="12"/>
                  <a:pt x="25" y="16"/>
                  <a:pt x="25" y="22"/>
                </a:cubicBezTo>
                <a:cubicBezTo>
                  <a:pt x="25" y="28"/>
                  <a:pt x="30" y="33"/>
                  <a:pt x="36" y="33"/>
                </a:cubicBezTo>
                <a:cubicBezTo>
                  <a:pt x="42" y="33"/>
                  <a:pt x="47" y="28"/>
                  <a:pt x="47" y="22"/>
                </a:cubicBezTo>
                <a:cubicBezTo>
                  <a:pt x="47" y="16"/>
                  <a:pt x="42" y="12"/>
                  <a:pt x="36" y="12"/>
                </a:cubicBezTo>
                <a:close/>
                <a:moveTo>
                  <a:pt x="41" y="22"/>
                </a:moveTo>
                <a:cubicBezTo>
                  <a:pt x="41" y="22"/>
                  <a:pt x="41" y="22"/>
                  <a:pt x="41" y="22"/>
                </a:cubicBezTo>
                <a:cubicBezTo>
                  <a:pt x="41" y="21"/>
                  <a:pt x="42" y="21"/>
                  <a:pt x="43" y="21"/>
                </a:cubicBezTo>
                <a:cubicBezTo>
                  <a:pt x="44" y="21"/>
                  <a:pt x="44" y="21"/>
                  <a:pt x="44" y="22"/>
                </a:cubicBezTo>
                <a:cubicBezTo>
                  <a:pt x="44" y="27"/>
                  <a:pt x="40" y="31"/>
                  <a:pt x="36" y="31"/>
                </a:cubicBezTo>
                <a:cubicBezTo>
                  <a:pt x="35" y="31"/>
                  <a:pt x="34" y="30"/>
                  <a:pt x="34" y="29"/>
                </a:cubicBezTo>
                <a:cubicBezTo>
                  <a:pt x="34" y="28"/>
                  <a:pt x="35" y="27"/>
                  <a:pt x="36" y="27"/>
                </a:cubicBezTo>
                <a:cubicBezTo>
                  <a:pt x="38" y="27"/>
                  <a:pt x="40" y="26"/>
                  <a:pt x="41" y="23"/>
                </a:cubicBezTo>
                <a:cubicBezTo>
                  <a:pt x="41" y="23"/>
                  <a:pt x="41" y="23"/>
                  <a:pt x="41" y="23"/>
                </a:cubicBezTo>
                <a:cubicBezTo>
                  <a:pt x="41" y="23"/>
                  <a:pt x="41" y="23"/>
                  <a:pt x="41" y="22"/>
                </a:cubicBezTo>
                <a:close/>
                <a:moveTo>
                  <a:pt x="31" y="20"/>
                </a:moveTo>
                <a:cubicBezTo>
                  <a:pt x="31" y="20"/>
                  <a:pt x="31" y="20"/>
                  <a:pt x="31" y="20"/>
                </a:cubicBezTo>
                <a:cubicBezTo>
                  <a:pt x="31" y="21"/>
                  <a:pt x="30" y="22"/>
                  <a:pt x="29" y="21"/>
                </a:cubicBezTo>
                <a:cubicBezTo>
                  <a:pt x="28" y="21"/>
                  <a:pt x="28" y="20"/>
                  <a:pt x="28" y="19"/>
                </a:cubicBezTo>
                <a:cubicBezTo>
                  <a:pt x="29" y="17"/>
                  <a:pt x="31" y="16"/>
                  <a:pt x="33" y="15"/>
                </a:cubicBezTo>
                <a:cubicBezTo>
                  <a:pt x="34" y="14"/>
                  <a:pt x="35" y="15"/>
                  <a:pt x="35" y="16"/>
                </a:cubicBezTo>
                <a:cubicBezTo>
                  <a:pt x="35" y="16"/>
                  <a:pt x="35" y="17"/>
                  <a:pt x="34" y="18"/>
                </a:cubicBezTo>
                <a:cubicBezTo>
                  <a:pt x="33" y="18"/>
                  <a:pt x="32" y="19"/>
                  <a:pt x="31" y="20"/>
                </a:cubicBezTo>
                <a:close/>
                <a:moveTo>
                  <a:pt x="36" y="5"/>
                </a:moveTo>
                <a:cubicBezTo>
                  <a:pt x="36" y="5"/>
                  <a:pt x="36" y="5"/>
                  <a:pt x="36" y="5"/>
                </a:cubicBezTo>
                <a:cubicBezTo>
                  <a:pt x="24" y="5"/>
                  <a:pt x="12" y="12"/>
                  <a:pt x="6" y="22"/>
                </a:cubicBezTo>
                <a:cubicBezTo>
                  <a:pt x="12" y="33"/>
                  <a:pt x="24" y="40"/>
                  <a:pt x="36" y="40"/>
                </a:cubicBezTo>
                <a:cubicBezTo>
                  <a:pt x="48" y="40"/>
                  <a:pt x="60" y="33"/>
                  <a:pt x="66" y="22"/>
                </a:cubicBezTo>
                <a:cubicBezTo>
                  <a:pt x="60" y="12"/>
                  <a:pt x="48" y="5"/>
                  <a:pt x="36" y="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98"/>
          <p:cNvSpPr>
            <a:spLocks noEditPoints="1"/>
          </p:cNvSpPr>
          <p:nvPr/>
        </p:nvSpPr>
        <p:spPr bwMode="auto">
          <a:xfrm>
            <a:off x="8335234" y="3987020"/>
            <a:ext cx="338835" cy="310319"/>
          </a:xfrm>
          <a:custGeom>
            <a:avLst/>
            <a:gdLst>
              <a:gd name="T0" fmla="*/ 26 w 70"/>
              <a:gd name="T1" fmla="*/ 28 h 64"/>
              <a:gd name="T2" fmla="*/ 26 w 70"/>
              <a:gd name="T3" fmla="*/ 35 h 64"/>
              <a:gd name="T4" fmla="*/ 18 w 70"/>
              <a:gd name="T5" fmla="*/ 35 h 64"/>
              <a:gd name="T6" fmla="*/ 18 w 70"/>
              <a:gd name="T7" fmla="*/ 28 h 64"/>
              <a:gd name="T8" fmla="*/ 35 w 70"/>
              <a:gd name="T9" fmla="*/ 0 h 64"/>
              <a:gd name="T10" fmla="*/ 60 w 70"/>
              <a:gd name="T11" fmla="*/ 9 h 64"/>
              <a:gd name="T12" fmla="*/ 60 w 70"/>
              <a:gd name="T13" fmla="*/ 53 h 64"/>
              <a:gd name="T14" fmla="*/ 27 w 70"/>
              <a:gd name="T15" fmla="*/ 61 h 64"/>
              <a:gd name="T16" fmla="*/ 11 w 70"/>
              <a:gd name="T17" fmla="*/ 64 h 64"/>
              <a:gd name="T18" fmla="*/ 9 w 70"/>
              <a:gd name="T19" fmla="*/ 64 h 64"/>
              <a:gd name="T20" fmla="*/ 5 w 70"/>
              <a:gd name="T21" fmla="*/ 61 h 64"/>
              <a:gd name="T22" fmla="*/ 4 w 70"/>
              <a:gd name="T23" fmla="*/ 58 h 64"/>
              <a:gd name="T24" fmla="*/ 2 w 70"/>
              <a:gd name="T25" fmla="*/ 42 h 64"/>
              <a:gd name="T26" fmla="*/ 10 w 70"/>
              <a:gd name="T27" fmla="*/ 9 h 64"/>
              <a:gd name="T28" fmla="*/ 56 w 70"/>
              <a:gd name="T29" fmla="*/ 13 h 64"/>
              <a:gd name="T30" fmla="*/ 35 w 70"/>
              <a:gd name="T31" fmla="*/ 6 h 64"/>
              <a:gd name="T32" fmla="*/ 5 w 70"/>
              <a:gd name="T33" fmla="*/ 31 h 64"/>
              <a:gd name="T34" fmla="*/ 11 w 70"/>
              <a:gd name="T35" fmla="*/ 47 h 64"/>
              <a:gd name="T36" fmla="*/ 10 w 70"/>
              <a:gd name="T37" fmla="*/ 58 h 64"/>
              <a:gd name="T38" fmla="*/ 21 w 70"/>
              <a:gd name="T39" fmla="*/ 54 h 64"/>
              <a:gd name="T40" fmla="*/ 35 w 70"/>
              <a:gd name="T41" fmla="*/ 57 h 64"/>
              <a:gd name="T42" fmla="*/ 65 w 70"/>
              <a:gd name="T43" fmla="*/ 31 h 64"/>
              <a:gd name="T44" fmla="*/ 23 w 70"/>
              <a:gd name="T45" fmla="*/ 30 h 64"/>
              <a:gd name="T46" fmla="*/ 22 w 70"/>
              <a:gd name="T47" fmla="*/ 29 h 64"/>
              <a:gd name="T48" fmla="*/ 20 w 70"/>
              <a:gd name="T49" fmla="*/ 31 h 64"/>
              <a:gd name="T50" fmla="*/ 22 w 70"/>
              <a:gd name="T51" fmla="*/ 33 h 64"/>
              <a:gd name="T52" fmla="*/ 24 w 70"/>
              <a:gd name="T53" fmla="*/ 31 h 64"/>
              <a:gd name="T54" fmla="*/ 35 w 70"/>
              <a:gd name="T55" fmla="*/ 26 h 64"/>
              <a:gd name="T56" fmla="*/ 39 w 70"/>
              <a:gd name="T57" fmla="*/ 28 h 64"/>
              <a:gd name="T58" fmla="*/ 39 w 70"/>
              <a:gd name="T59" fmla="*/ 35 h 64"/>
              <a:gd name="T60" fmla="*/ 31 w 70"/>
              <a:gd name="T61" fmla="*/ 35 h 64"/>
              <a:gd name="T62" fmla="*/ 31 w 70"/>
              <a:gd name="T63" fmla="*/ 28 h 64"/>
              <a:gd name="T64" fmla="*/ 36 w 70"/>
              <a:gd name="T65" fmla="*/ 30 h 64"/>
              <a:gd name="T66" fmla="*/ 35 w 70"/>
              <a:gd name="T67" fmla="*/ 29 h 64"/>
              <a:gd name="T68" fmla="*/ 33 w 70"/>
              <a:gd name="T69" fmla="*/ 31 h 64"/>
              <a:gd name="T70" fmla="*/ 35 w 70"/>
              <a:gd name="T71" fmla="*/ 33 h 64"/>
              <a:gd name="T72" fmla="*/ 37 w 70"/>
              <a:gd name="T73" fmla="*/ 31 h 64"/>
              <a:gd name="T74" fmla="*/ 48 w 70"/>
              <a:gd name="T75" fmla="*/ 26 h 64"/>
              <a:gd name="T76" fmla="*/ 52 w 70"/>
              <a:gd name="T77" fmla="*/ 28 h 64"/>
              <a:gd name="T78" fmla="*/ 52 w 70"/>
              <a:gd name="T79" fmla="*/ 35 h 64"/>
              <a:gd name="T80" fmla="*/ 44 w 70"/>
              <a:gd name="T81" fmla="*/ 35 h 64"/>
              <a:gd name="T82" fmla="*/ 44 w 70"/>
              <a:gd name="T83" fmla="*/ 28 h 64"/>
              <a:gd name="T84" fmla="*/ 49 w 70"/>
              <a:gd name="T85" fmla="*/ 30 h 64"/>
              <a:gd name="T86" fmla="*/ 48 w 70"/>
              <a:gd name="T87" fmla="*/ 29 h 64"/>
              <a:gd name="T88" fmla="*/ 46 w 70"/>
              <a:gd name="T89" fmla="*/ 31 h 64"/>
              <a:gd name="T90" fmla="*/ 48 w 70"/>
              <a:gd name="T91" fmla="*/ 33 h 64"/>
              <a:gd name="T92" fmla="*/ 50 w 70"/>
              <a:gd name="T9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0" h="64">
                <a:moveTo>
                  <a:pt x="22" y="26"/>
                </a:moveTo>
                <a:cubicBezTo>
                  <a:pt x="23" y="26"/>
                  <a:pt x="25" y="27"/>
                  <a:pt x="26" y="28"/>
                </a:cubicBezTo>
                <a:cubicBezTo>
                  <a:pt x="27" y="29"/>
                  <a:pt x="27" y="30"/>
                  <a:pt x="27" y="31"/>
                </a:cubicBezTo>
                <a:cubicBezTo>
                  <a:pt x="27" y="33"/>
                  <a:pt x="27" y="34"/>
                  <a:pt x="26" y="35"/>
                </a:cubicBezTo>
                <a:cubicBezTo>
                  <a:pt x="25" y="36"/>
                  <a:pt x="23" y="36"/>
                  <a:pt x="22" y="36"/>
                </a:cubicBezTo>
                <a:cubicBezTo>
                  <a:pt x="20" y="36"/>
                  <a:pt x="19" y="36"/>
                  <a:pt x="18" y="35"/>
                </a:cubicBezTo>
                <a:cubicBezTo>
                  <a:pt x="17" y="34"/>
                  <a:pt x="17" y="33"/>
                  <a:pt x="17" y="31"/>
                </a:cubicBezTo>
                <a:cubicBezTo>
                  <a:pt x="17" y="30"/>
                  <a:pt x="17" y="29"/>
                  <a:pt x="18" y="28"/>
                </a:cubicBezTo>
                <a:cubicBezTo>
                  <a:pt x="19" y="27"/>
                  <a:pt x="20" y="26"/>
                  <a:pt x="22" y="26"/>
                </a:cubicBezTo>
                <a:close/>
                <a:moveTo>
                  <a:pt x="35" y="0"/>
                </a:moveTo>
                <a:cubicBezTo>
                  <a:pt x="35" y="0"/>
                  <a:pt x="35" y="0"/>
                  <a:pt x="35" y="0"/>
                </a:cubicBezTo>
                <a:cubicBezTo>
                  <a:pt x="45" y="0"/>
                  <a:pt x="53" y="4"/>
                  <a:pt x="60" y="9"/>
                </a:cubicBezTo>
                <a:cubicBezTo>
                  <a:pt x="66" y="15"/>
                  <a:pt x="70" y="23"/>
                  <a:pt x="70" y="31"/>
                </a:cubicBezTo>
                <a:cubicBezTo>
                  <a:pt x="70" y="40"/>
                  <a:pt x="66" y="48"/>
                  <a:pt x="60" y="53"/>
                </a:cubicBezTo>
                <a:cubicBezTo>
                  <a:pt x="53" y="59"/>
                  <a:pt x="45" y="62"/>
                  <a:pt x="35" y="62"/>
                </a:cubicBezTo>
                <a:cubicBezTo>
                  <a:pt x="32" y="62"/>
                  <a:pt x="29" y="62"/>
                  <a:pt x="27" y="61"/>
                </a:cubicBezTo>
                <a:cubicBezTo>
                  <a:pt x="24" y="61"/>
                  <a:pt x="22" y="60"/>
                  <a:pt x="20" y="59"/>
                </a:cubicBezTo>
                <a:cubicBezTo>
                  <a:pt x="11" y="64"/>
                  <a:pt x="11" y="64"/>
                  <a:pt x="11" y="64"/>
                </a:cubicBezTo>
                <a:cubicBezTo>
                  <a:pt x="10" y="64"/>
                  <a:pt x="10" y="64"/>
                  <a:pt x="9" y="64"/>
                </a:cubicBezTo>
                <a:cubicBezTo>
                  <a:pt x="9" y="64"/>
                  <a:pt x="9" y="64"/>
                  <a:pt x="9" y="64"/>
                </a:cubicBezTo>
                <a:cubicBezTo>
                  <a:pt x="8" y="64"/>
                  <a:pt x="7" y="64"/>
                  <a:pt x="6" y="63"/>
                </a:cubicBezTo>
                <a:cubicBezTo>
                  <a:pt x="5" y="63"/>
                  <a:pt x="5" y="62"/>
                  <a:pt x="5" y="61"/>
                </a:cubicBezTo>
                <a:cubicBezTo>
                  <a:pt x="5" y="61"/>
                  <a:pt x="5" y="61"/>
                  <a:pt x="5" y="61"/>
                </a:cubicBezTo>
                <a:cubicBezTo>
                  <a:pt x="4" y="60"/>
                  <a:pt x="4" y="59"/>
                  <a:pt x="4" y="58"/>
                </a:cubicBezTo>
                <a:cubicBezTo>
                  <a:pt x="6" y="49"/>
                  <a:pt x="6" y="49"/>
                  <a:pt x="6" y="49"/>
                </a:cubicBezTo>
                <a:cubicBezTo>
                  <a:pt x="4" y="47"/>
                  <a:pt x="3" y="44"/>
                  <a:pt x="2" y="42"/>
                </a:cubicBezTo>
                <a:cubicBezTo>
                  <a:pt x="0" y="38"/>
                  <a:pt x="0" y="35"/>
                  <a:pt x="0" y="31"/>
                </a:cubicBezTo>
                <a:cubicBezTo>
                  <a:pt x="0" y="23"/>
                  <a:pt x="4" y="15"/>
                  <a:pt x="10" y="9"/>
                </a:cubicBezTo>
                <a:cubicBezTo>
                  <a:pt x="17" y="4"/>
                  <a:pt x="25" y="0"/>
                  <a:pt x="35" y="0"/>
                </a:cubicBezTo>
                <a:close/>
                <a:moveTo>
                  <a:pt x="56" y="13"/>
                </a:moveTo>
                <a:cubicBezTo>
                  <a:pt x="56" y="13"/>
                  <a:pt x="56" y="13"/>
                  <a:pt x="56" y="13"/>
                </a:cubicBezTo>
                <a:cubicBezTo>
                  <a:pt x="51" y="9"/>
                  <a:pt x="43" y="6"/>
                  <a:pt x="35" y="6"/>
                </a:cubicBezTo>
                <a:cubicBezTo>
                  <a:pt x="27" y="6"/>
                  <a:pt x="19" y="9"/>
                  <a:pt x="14" y="13"/>
                </a:cubicBezTo>
                <a:cubicBezTo>
                  <a:pt x="8" y="18"/>
                  <a:pt x="5" y="24"/>
                  <a:pt x="5" y="31"/>
                </a:cubicBezTo>
                <a:cubicBezTo>
                  <a:pt x="5" y="34"/>
                  <a:pt x="6" y="37"/>
                  <a:pt x="7" y="39"/>
                </a:cubicBezTo>
                <a:cubicBezTo>
                  <a:pt x="8" y="42"/>
                  <a:pt x="9" y="45"/>
                  <a:pt x="11" y="47"/>
                </a:cubicBezTo>
                <a:cubicBezTo>
                  <a:pt x="12" y="47"/>
                  <a:pt x="12" y="48"/>
                  <a:pt x="12" y="49"/>
                </a:cubicBezTo>
                <a:cubicBezTo>
                  <a:pt x="10" y="58"/>
                  <a:pt x="10" y="58"/>
                  <a:pt x="10" y="58"/>
                </a:cubicBezTo>
                <a:cubicBezTo>
                  <a:pt x="18" y="54"/>
                  <a:pt x="18" y="54"/>
                  <a:pt x="18" y="54"/>
                </a:cubicBezTo>
                <a:cubicBezTo>
                  <a:pt x="19" y="53"/>
                  <a:pt x="20" y="53"/>
                  <a:pt x="21" y="54"/>
                </a:cubicBezTo>
                <a:cubicBezTo>
                  <a:pt x="23" y="55"/>
                  <a:pt x="25" y="55"/>
                  <a:pt x="28" y="56"/>
                </a:cubicBezTo>
                <a:cubicBezTo>
                  <a:pt x="30" y="56"/>
                  <a:pt x="32" y="57"/>
                  <a:pt x="35" y="57"/>
                </a:cubicBezTo>
                <a:cubicBezTo>
                  <a:pt x="43" y="57"/>
                  <a:pt x="51" y="54"/>
                  <a:pt x="56" y="49"/>
                </a:cubicBezTo>
                <a:cubicBezTo>
                  <a:pt x="62" y="45"/>
                  <a:pt x="65" y="38"/>
                  <a:pt x="65" y="31"/>
                </a:cubicBezTo>
                <a:cubicBezTo>
                  <a:pt x="65" y="24"/>
                  <a:pt x="62" y="18"/>
                  <a:pt x="56" y="13"/>
                </a:cubicBezTo>
                <a:close/>
                <a:moveTo>
                  <a:pt x="23" y="30"/>
                </a:moveTo>
                <a:cubicBezTo>
                  <a:pt x="23" y="30"/>
                  <a:pt x="23" y="30"/>
                  <a:pt x="23" y="30"/>
                </a:cubicBezTo>
                <a:cubicBezTo>
                  <a:pt x="23" y="30"/>
                  <a:pt x="22" y="29"/>
                  <a:pt x="22" y="29"/>
                </a:cubicBezTo>
                <a:cubicBezTo>
                  <a:pt x="21" y="29"/>
                  <a:pt x="21" y="30"/>
                  <a:pt x="21" y="30"/>
                </a:cubicBezTo>
                <a:cubicBezTo>
                  <a:pt x="20" y="30"/>
                  <a:pt x="20" y="31"/>
                  <a:pt x="20" y="31"/>
                </a:cubicBezTo>
                <a:cubicBezTo>
                  <a:pt x="20" y="32"/>
                  <a:pt x="20" y="32"/>
                  <a:pt x="21" y="33"/>
                </a:cubicBezTo>
                <a:cubicBezTo>
                  <a:pt x="21" y="33"/>
                  <a:pt x="21" y="33"/>
                  <a:pt x="22" y="33"/>
                </a:cubicBezTo>
                <a:cubicBezTo>
                  <a:pt x="22" y="33"/>
                  <a:pt x="23" y="33"/>
                  <a:pt x="23" y="33"/>
                </a:cubicBezTo>
                <a:cubicBezTo>
                  <a:pt x="24" y="32"/>
                  <a:pt x="24" y="32"/>
                  <a:pt x="24" y="31"/>
                </a:cubicBezTo>
                <a:cubicBezTo>
                  <a:pt x="24" y="31"/>
                  <a:pt x="24" y="30"/>
                  <a:pt x="23" y="30"/>
                </a:cubicBezTo>
                <a:close/>
                <a:moveTo>
                  <a:pt x="35" y="26"/>
                </a:moveTo>
                <a:cubicBezTo>
                  <a:pt x="35" y="26"/>
                  <a:pt x="35" y="26"/>
                  <a:pt x="35" y="26"/>
                </a:cubicBezTo>
                <a:cubicBezTo>
                  <a:pt x="36" y="26"/>
                  <a:pt x="38" y="27"/>
                  <a:pt x="39" y="28"/>
                </a:cubicBezTo>
                <a:cubicBezTo>
                  <a:pt x="40" y="29"/>
                  <a:pt x="40" y="30"/>
                  <a:pt x="40" y="31"/>
                </a:cubicBezTo>
                <a:cubicBezTo>
                  <a:pt x="40" y="33"/>
                  <a:pt x="40" y="34"/>
                  <a:pt x="39" y="35"/>
                </a:cubicBezTo>
                <a:cubicBezTo>
                  <a:pt x="38" y="36"/>
                  <a:pt x="36" y="36"/>
                  <a:pt x="35" y="36"/>
                </a:cubicBezTo>
                <a:cubicBezTo>
                  <a:pt x="34" y="36"/>
                  <a:pt x="32" y="36"/>
                  <a:pt x="31" y="35"/>
                </a:cubicBezTo>
                <a:cubicBezTo>
                  <a:pt x="30" y="34"/>
                  <a:pt x="30" y="33"/>
                  <a:pt x="30" y="31"/>
                </a:cubicBezTo>
                <a:cubicBezTo>
                  <a:pt x="30" y="30"/>
                  <a:pt x="30" y="29"/>
                  <a:pt x="31" y="28"/>
                </a:cubicBezTo>
                <a:cubicBezTo>
                  <a:pt x="32" y="27"/>
                  <a:pt x="34" y="26"/>
                  <a:pt x="35" y="26"/>
                </a:cubicBezTo>
                <a:close/>
                <a:moveTo>
                  <a:pt x="36" y="30"/>
                </a:moveTo>
                <a:cubicBezTo>
                  <a:pt x="36" y="30"/>
                  <a:pt x="36" y="30"/>
                  <a:pt x="36" y="30"/>
                </a:cubicBezTo>
                <a:cubicBezTo>
                  <a:pt x="36" y="30"/>
                  <a:pt x="36" y="29"/>
                  <a:pt x="35" y="29"/>
                </a:cubicBezTo>
                <a:cubicBezTo>
                  <a:pt x="34" y="29"/>
                  <a:pt x="34" y="30"/>
                  <a:pt x="34" y="30"/>
                </a:cubicBezTo>
                <a:cubicBezTo>
                  <a:pt x="33" y="30"/>
                  <a:pt x="33" y="31"/>
                  <a:pt x="33" y="31"/>
                </a:cubicBezTo>
                <a:cubicBezTo>
                  <a:pt x="33" y="32"/>
                  <a:pt x="33" y="32"/>
                  <a:pt x="34" y="33"/>
                </a:cubicBezTo>
                <a:cubicBezTo>
                  <a:pt x="34" y="33"/>
                  <a:pt x="34" y="33"/>
                  <a:pt x="35" y="33"/>
                </a:cubicBezTo>
                <a:cubicBezTo>
                  <a:pt x="36" y="33"/>
                  <a:pt x="36" y="33"/>
                  <a:pt x="36" y="33"/>
                </a:cubicBezTo>
                <a:cubicBezTo>
                  <a:pt x="37" y="32"/>
                  <a:pt x="37" y="32"/>
                  <a:pt x="37" y="31"/>
                </a:cubicBezTo>
                <a:cubicBezTo>
                  <a:pt x="37" y="31"/>
                  <a:pt x="37" y="30"/>
                  <a:pt x="36" y="30"/>
                </a:cubicBezTo>
                <a:close/>
                <a:moveTo>
                  <a:pt x="48" y="26"/>
                </a:moveTo>
                <a:cubicBezTo>
                  <a:pt x="48" y="26"/>
                  <a:pt x="48" y="26"/>
                  <a:pt x="48" y="26"/>
                </a:cubicBezTo>
                <a:cubicBezTo>
                  <a:pt x="49" y="26"/>
                  <a:pt x="51" y="27"/>
                  <a:pt x="52" y="28"/>
                </a:cubicBezTo>
                <a:cubicBezTo>
                  <a:pt x="53" y="29"/>
                  <a:pt x="53" y="30"/>
                  <a:pt x="53" y="31"/>
                </a:cubicBezTo>
                <a:cubicBezTo>
                  <a:pt x="53" y="33"/>
                  <a:pt x="53" y="34"/>
                  <a:pt x="52" y="35"/>
                </a:cubicBezTo>
                <a:cubicBezTo>
                  <a:pt x="51" y="36"/>
                  <a:pt x="49" y="36"/>
                  <a:pt x="48" y="36"/>
                </a:cubicBezTo>
                <a:cubicBezTo>
                  <a:pt x="47" y="36"/>
                  <a:pt x="45" y="36"/>
                  <a:pt x="44" y="35"/>
                </a:cubicBezTo>
                <a:cubicBezTo>
                  <a:pt x="43" y="34"/>
                  <a:pt x="43" y="33"/>
                  <a:pt x="43" y="31"/>
                </a:cubicBezTo>
                <a:cubicBezTo>
                  <a:pt x="43" y="30"/>
                  <a:pt x="43" y="29"/>
                  <a:pt x="44" y="28"/>
                </a:cubicBezTo>
                <a:cubicBezTo>
                  <a:pt x="45" y="27"/>
                  <a:pt x="47" y="26"/>
                  <a:pt x="48" y="26"/>
                </a:cubicBezTo>
                <a:close/>
                <a:moveTo>
                  <a:pt x="49" y="30"/>
                </a:moveTo>
                <a:cubicBezTo>
                  <a:pt x="49" y="30"/>
                  <a:pt x="49" y="30"/>
                  <a:pt x="49" y="30"/>
                </a:cubicBezTo>
                <a:cubicBezTo>
                  <a:pt x="49" y="30"/>
                  <a:pt x="49" y="29"/>
                  <a:pt x="48" y="29"/>
                </a:cubicBezTo>
                <a:cubicBezTo>
                  <a:pt x="48" y="29"/>
                  <a:pt x="47" y="30"/>
                  <a:pt x="47" y="30"/>
                </a:cubicBezTo>
                <a:cubicBezTo>
                  <a:pt x="46" y="30"/>
                  <a:pt x="46" y="31"/>
                  <a:pt x="46" y="31"/>
                </a:cubicBezTo>
                <a:cubicBezTo>
                  <a:pt x="46" y="32"/>
                  <a:pt x="46" y="32"/>
                  <a:pt x="47" y="33"/>
                </a:cubicBezTo>
                <a:cubicBezTo>
                  <a:pt x="47" y="33"/>
                  <a:pt x="48" y="33"/>
                  <a:pt x="48" y="33"/>
                </a:cubicBezTo>
                <a:cubicBezTo>
                  <a:pt x="49" y="33"/>
                  <a:pt x="49" y="33"/>
                  <a:pt x="49" y="33"/>
                </a:cubicBezTo>
                <a:cubicBezTo>
                  <a:pt x="50" y="32"/>
                  <a:pt x="50" y="32"/>
                  <a:pt x="50" y="31"/>
                </a:cubicBezTo>
                <a:cubicBezTo>
                  <a:pt x="50" y="31"/>
                  <a:pt x="50" y="30"/>
                  <a:pt x="49" y="3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TextBox 1"/>
          <p:cNvSpPr txBox="1"/>
          <p:nvPr/>
        </p:nvSpPr>
        <p:spPr>
          <a:xfrm>
            <a:off x="4343678" y="4784411"/>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52" name="TextBox 1"/>
          <p:cNvSpPr txBox="1"/>
          <p:nvPr/>
        </p:nvSpPr>
        <p:spPr>
          <a:xfrm>
            <a:off x="6074506" y="4817068"/>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53" name="TextBox 1"/>
          <p:cNvSpPr txBox="1"/>
          <p:nvPr/>
        </p:nvSpPr>
        <p:spPr>
          <a:xfrm>
            <a:off x="7946849" y="4762640"/>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4808">
        <p14:doors dir="vert"/>
      </p:transition>
    </mc:Choice>
    <mc:Fallback xmlns="">
      <p:transition spd="slow" advTm="480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1000"/>
                                        <p:tgtEl>
                                          <p:spTgt spid="53"/>
                                        </p:tgtEl>
                                      </p:cBhvr>
                                    </p:animEffect>
                                    <p:anim calcmode="lin" valueType="num">
                                      <p:cBhvr>
                                        <p:cTn id="34" dur="1000" fill="hold"/>
                                        <p:tgtEl>
                                          <p:spTgt spid="53"/>
                                        </p:tgtEl>
                                        <p:attrNameLst>
                                          <p:attrName>ppt_x</p:attrName>
                                        </p:attrNameLst>
                                      </p:cBhvr>
                                      <p:tavLst>
                                        <p:tav tm="0">
                                          <p:val>
                                            <p:strVal val="#ppt_x"/>
                                          </p:val>
                                        </p:tav>
                                        <p:tav tm="100000">
                                          <p:val>
                                            <p:strVal val="#ppt_x"/>
                                          </p:val>
                                        </p:tav>
                                      </p:tavLst>
                                    </p:anim>
                                    <p:anim calcmode="lin" valueType="num">
                                      <p:cBhvr>
                                        <p:cTn id="35"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00"/>
                                        <p:tgtEl>
                                          <p:spTgt spid="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down)">
                                      <p:cBhvr>
                                        <p:cTn id="46" dur="500"/>
                                        <p:tgtEl>
                                          <p:spTgt spid="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down)">
                                      <p:cBhvr>
                                        <p:cTn id="49" dur="500"/>
                                        <p:tgtEl>
                                          <p:spTgt spid="17"/>
                                        </p:tgtEl>
                                      </p:cBhvr>
                                    </p:animEffect>
                                  </p:childTnLst>
                                </p:cTn>
                              </p:par>
                              <p:par>
                                <p:cTn id="50" presetID="22" presetClass="entr" presetSubtype="4"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down)">
                                      <p:cBhvr>
                                        <p:cTn id="52" dur="500"/>
                                        <p:tgtEl>
                                          <p:spTgt spid="35"/>
                                        </p:tgtEl>
                                      </p:cBhvr>
                                    </p:animEffect>
                                  </p:childTnLst>
                                </p:cTn>
                              </p:par>
                              <p:par>
                                <p:cTn id="53" presetID="22" presetClass="entr" presetSubtype="4"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down)">
                                      <p:cBhvr>
                                        <p:cTn id="55" dur="500"/>
                                        <p:tgtEl>
                                          <p:spTgt spid="36"/>
                                        </p:tgtEl>
                                      </p:cBhvr>
                                    </p:animEffect>
                                  </p:childTnLst>
                                </p:cTn>
                              </p:par>
                              <p:par>
                                <p:cTn id="56" presetID="22" presetClass="entr" presetSubtype="4" fill="hold"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down)">
                                      <p:cBhvr>
                                        <p:cTn id="58" dur="500"/>
                                        <p:tgtEl>
                                          <p:spTgt spid="40"/>
                                        </p:tgtEl>
                                      </p:cBhvr>
                                    </p:animEffect>
                                  </p:childTnLst>
                                </p:cTn>
                              </p:par>
                              <p:par>
                                <p:cTn id="59" presetID="22" presetClass="entr" presetSubtype="4" fill="hold" nodeType="with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down)">
                                      <p:cBhvr>
                                        <p:cTn id="61" dur="500"/>
                                        <p:tgtEl>
                                          <p:spTgt spid="44"/>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down)">
                                      <p:cBhvr>
                                        <p:cTn id="64" dur="500"/>
                                        <p:tgtEl>
                                          <p:spTgt spid="117"/>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5"/>
                                        </p:tgtEl>
                                        <p:attrNameLst>
                                          <p:attrName>style.visibility</p:attrName>
                                        </p:attrNameLst>
                                      </p:cBhvr>
                                      <p:to>
                                        <p:strVal val="visible"/>
                                      </p:to>
                                    </p:set>
                                    <p:animEffect transition="in" filter="wipe(down)">
                                      <p:cBhvr>
                                        <p:cTn id="67" dur="500"/>
                                        <p:tgtEl>
                                          <p:spTgt spid="115"/>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41"/>
                                        </p:tgtEl>
                                        <p:attrNameLst>
                                          <p:attrName>style.visibility</p:attrName>
                                        </p:attrNameLst>
                                      </p:cBhvr>
                                      <p:to>
                                        <p:strVal val="visible"/>
                                      </p:to>
                                    </p:set>
                                    <p:animEffect transition="in" filter="wipe(down)">
                                      <p:cBhvr>
                                        <p:cTn id="70" dur="500"/>
                                        <p:tgtEl>
                                          <p:spTgt spid="141"/>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7"/>
                                        </p:tgtEl>
                                        <p:attrNameLst>
                                          <p:attrName>style.visibility</p:attrName>
                                        </p:attrNameLst>
                                      </p:cBhvr>
                                      <p:to>
                                        <p:strVal val="visible"/>
                                      </p:to>
                                    </p:set>
                                    <p:animEffect transition="in" filter="wipe(down)">
                                      <p:cBhvr>
                                        <p:cTn id="73"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3" grpId="0"/>
      <p:bldP spid="3" grpId="0"/>
      <p:bldP spid="6" grpId="0"/>
      <p:bldP spid="17" grpId="0"/>
      <p:bldP spid="48" grpId="0"/>
      <p:bldP spid="117" grpId="0" animBg="1"/>
      <p:bldP spid="115" grpId="0" animBg="1"/>
      <p:bldP spid="141" grpId="0" animBg="1"/>
      <p:bldP spid="137" grpId="0" animBg="1"/>
      <p:bldP spid="34" grpId="0"/>
      <p:bldP spid="52"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
          <p:cNvSpPr/>
          <p:nvPr/>
        </p:nvSpPr>
        <p:spPr>
          <a:xfrm>
            <a:off x="0" y="4208780"/>
            <a:ext cx="11521440" cy="227139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AB96E"/>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161777" y="4594860"/>
            <a:ext cx="492760" cy="4927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Box 1"/>
          <p:cNvSpPr txBox="1"/>
          <p:nvPr/>
        </p:nvSpPr>
        <p:spPr>
          <a:xfrm>
            <a:off x="1720810" y="4680180"/>
            <a:ext cx="1320800" cy="299720"/>
          </a:xfrm>
          <a:prstGeom prst="rect">
            <a:avLst/>
          </a:prstGeom>
          <a:noFill/>
        </p:spPr>
        <p:txBody>
          <a:bodyPr wrap="none" lIns="0" tIns="0" rIns="0" rtlCol="0">
            <a:spAutoFit/>
          </a:bodyPr>
          <a:lstStyle/>
          <a:p>
            <a:pPr algn="l" defTabSz="-635">
              <a:lnSpc>
                <a:spcPts val="2000"/>
              </a:lnSpc>
            </a:pPr>
            <a:r>
              <a:rPr lang="en-US" altLang="zh-CN" sz="1600" b="1" dirty="0" smtClean="0">
                <a:solidFill>
                  <a:schemeClr val="tx1"/>
                </a:solidFill>
                <a:latin typeface="+mj-lt"/>
                <a:cs typeface="Calibri" panose="020F0502020204030204" pitchFamily="18" charset="0"/>
                <a:sym typeface="+mn-ea"/>
              </a:rPr>
              <a:t>MARKET</a:t>
            </a:r>
            <a:r>
              <a:rPr lang="en-US" altLang="zh-CN" sz="1600" b="1" dirty="0" smtClean="0">
                <a:solidFill>
                  <a:schemeClr val="tx1"/>
                </a:solidFill>
                <a:latin typeface="+mj-lt"/>
                <a:cs typeface="Times New Roman" panose="02020603050405020304" pitchFamily="18" charset="0"/>
                <a:sym typeface="+mn-ea"/>
              </a:rPr>
              <a:t> </a:t>
            </a:r>
            <a:r>
              <a:rPr lang="en-US" altLang="zh-CN" sz="1600" b="1" dirty="0" smtClean="0">
                <a:solidFill>
                  <a:schemeClr val="tx1"/>
                </a:solidFill>
                <a:latin typeface="+mj-lt"/>
                <a:cs typeface="Calibri" panose="020F0502020204030204" pitchFamily="18" charset="0"/>
                <a:sym typeface="+mn-ea"/>
              </a:rPr>
              <a:t>VALUE</a:t>
            </a:r>
          </a:p>
        </p:txBody>
      </p:sp>
      <p:sp>
        <p:nvSpPr>
          <p:cNvPr id="46" name="TextBox 1"/>
          <p:cNvSpPr txBox="1"/>
          <p:nvPr/>
        </p:nvSpPr>
        <p:spPr>
          <a:xfrm>
            <a:off x="1720577" y="4999990"/>
            <a:ext cx="2441575" cy="815608"/>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47" name="椭圆 46"/>
          <p:cNvSpPr/>
          <p:nvPr/>
        </p:nvSpPr>
        <p:spPr>
          <a:xfrm>
            <a:off x="4574902" y="4594860"/>
            <a:ext cx="492760" cy="4927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1"/>
          <p:cNvSpPr txBox="1"/>
          <p:nvPr/>
        </p:nvSpPr>
        <p:spPr>
          <a:xfrm>
            <a:off x="5133935" y="4680180"/>
            <a:ext cx="1315720" cy="299720"/>
          </a:xfrm>
          <a:prstGeom prst="rect">
            <a:avLst/>
          </a:prstGeom>
          <a:noFill/>
        </p:spPr>
        <p:txBody>
          <a:bodyPr wrap="none" lIns="0" tIns="0" rIns="0" rtlCol="0">
            <a:spAutoFit/>
          </a:bodyPr>
          <a:lstStyle/>
          <a:p>
            <a:pPr algn="l" defTabSz="-635">
              <a:lnSpc>
                <a:spcPts val="2000"/>
              </a:lnSpc>
            </a:pPr>
            <a:r>
              <a:rPr lang="en-US" altLang="zh-CN" sz="1600" b="1" dirty="0" smtClean="0">
                <a:solidFill>
                  <a:schemeClr val="tx1"/>
                </a:solidFill>
                <a:latin typeface="+mj-lt"/>
                <a:cs typeface="Calibri" panose="020F0502020204030204" pitchFamily="18" charset="0"/>
                <a:sym typeface="+mn-ea"/>
              </a:rPr>
              <a:t>MARKET</a:t>
            </a:r>
            <a:r>
              <a:rPr lang="en-US" altLang="zh-CN" sz="1600" b="1" dirty="0" smtClean="0">
                <a:solidFill>
                  <a:schemeClr val="tx1"/>
                </a:solidFill>
                <a:latin typeface="+mj-lt"/>
                <a:cs typeface="Times New Roman" panose="02020603050405020304" pitchFamily="18" charset="0"/>
                <a:sym typeface="+mn-ea"/>
              </a:rPr>
              <a:t> </a:t>
            </a:r>
            <a:r>
              <a:rPr lang="en-US" altLang="zh-CN" sz="1600" b="1" dirty="0" smtClean="0">
                <a:solidFill>
                  <a:schemeClr val="tx1"/>
                </a:solidFill>
                <a:latin typeface="+mj-lt"/>
                <a:cs typeface="Calibri" panose="020F0502020204030204" pitchFamily="18" charset="0"/>
                <a:sym typeface="+mn-ea"/>
              </a:rPr>
              <a:t>VALUE</a:t>
            </a:r>
          </a:p>
        </p:txBody>
      </p:sp>
      <p:sp>
        <p:nvSpPr>
          <p:cNvPr id="49" name="TextBox 1"/>
          <p:cNvSpPr txBox="1"/>
          <p:nvPr/>
        </p:nvSpPr>
        <p:spPr>
          <a:xfrm>
            <a:off x="5133702" y="4999990"/>
            <a:ext cx="2441575" cy="784830"/>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50" name="Freeform 5"/>
          <p:cNvSpPr/>
          <p:nvPr/>
        </p:nvSpPr>
        <p:spPr bwMode="auto">
          <a:xfrm>
            <a:off x="7944031" y="2774860"/>
            <a:ext cx="2621280" cy="1806575"/>
          </a:xfrm>
          <a:custGeom>
            <a:avLst/>
            <a:gdLst>
              <a:gd name="T0" fmla="*/ 1350 w 1427"/>
              <a:gd name="T1" fmla="*/ 0 h 1055"/>
              <a:gd name="T2" fmla="*/ 77 w 1427"/>
              <a:gd name="T3" fmla="*/ 0 h 1055"/>
              <a:gd name="T4" fmla="*/ 0 w 1427"/>
              <a:gd name="T5" fmla="*/ 78 h 1055"/>
              <a:gd name="T6" fmla="*/ 0 w 1427"/>
              <a:gd name="T7" fmla="*/ 978 h 1055"/>
              <a:gd name="T8" fmla="*/ 77 w 1427"/>
              <a:gd name="T9" fmla="*/ 1055 h 1055"/>
              <a:gd name="T10" fmla="*/ 1350 w 1427"/>
              <a:gd name="T11" fmla="*/ 1055 h 1055"/>
              <a:gd name="T12" fmla="*/ 1427 w 1427"/>
              <a:gd name="T13" fmla="*/ 978 h 1055"/>
              <a:gd name="T14" fmla="*/ 1427 w 1427"/>
              <a:gd name="T15" fmla="*/ 78 h 1055"/>
              <a:gd name="T16" fmla="*/ 1350 w 1427"/>
              <a:gd name="T17" fmla="*/ 0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7" h="1055">
                <a:moveTo>
                  <a:pt x="1350" y="0"/>
                </a:moveTo>
                <a:cubicBezTo>
                  <a:pt x="77" y="0"/>
                  <a:pt x="77" y="0"/>
                  <a:pt x="77" y="0"/>
                </a:cubicBezTo>
                <a:cubicBezTo>
                  <a:pt x="35" y="0"/>
                  <a:pt x="0" y="35"/>
                  <a:pt x="0" y="78"/>
                </a:cubicBezTo>
                <a:cubicBezTo>
                  <a:pt x="0" y="978"/>
                  <a:pt x="0" y="978"/>
                  <a:pt x="0" y="978"/>
                </a:cubicBezTo>
                <a:cubicBezTo>
                  <a:pt x="0" y="1021"/>
                  <a:pt x="35" y="1055"/>
                  <a:pt x="77" y="1055"/>
                </a:cubicBezTo>
                <a:cubicBezTo>
                  <a:pt x="1350" y="1055"/>
                  <a:pt x="1350" y="1055"/>
                  <a:pt x="1350" y="1055"/>
                </a:cubicBezTo>
                <a:cubicBezTo>
                  <a:pt x="1392" y="1055"/>
                  <a:pt x="1427" y="1021"/>
                  <a:pt x="1427" y="978"/>
                </a:cubicBezTo>
                <a:cubicBezTo>
                  <a:pt x="1427" y="78"/>
                  <a:pt x="1427" y="78"/>
                  <a:pt x="1427" y="78"/>
                </a:cubicBezTo>
                <a:cubicBezTo>
                  <a:pt x="1427" y="35"/>
                  <a:pt x="1392" y="0"/>
                  <a:pt x="1350" y="0"/>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1" name="Rectangle 8"/>
          <p:cNvSpPr>
            <a:spLocks noChangeArrowheads="1"/>
          </p:cNvSpPr>
          <p:nvPr/>
        </p:nvSpPr>
        <p:spPr bwMode="auto">
          <a:xfrm>
            <a:off x="8906056" y="4502060"/>
            <a:ext cx="701675" cy="34290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endParaRPr dirty="0">
              <a:latin typeface="Calibri" panose="020F0502020204030204" pitchFamily="18" charset="0"/>
              <a:ea typeface="Calibri" panose="020F0502020204030204" pitchFamily="18" charset="0"/>
            </a:endParaRPr>
          </a:p>
        </p:txBody>
      </p:sp>
      <p:sp>
        <p:nvSpPr>
          <p:cNvPr id="53" name="Freeform 9"/>
          <p:cNvSpPr/>
          <p:nvPr/>
        </p:nvSpPr>
        <p:spPr bwMode="auto">
          <a:xfrm>
            <a:off x="8533311" y="4771935"/>
            <a:ext cx="1447800" cy="173355"/>
          </a:xfrm>
          <a:custGeom>
            <a:avLst/>
            <a:gdLst>
              <a:gd name="T0" fmla="*/ 760 w 788"/>
              <a:gd name="T1" fmla="*/ 95 h 95"/>
              <a:gd name="T2" fmla="*/ 28 w 788"/>
              <a:gd name="T3" fmla="*/ 95 h 95"/>
              <a:gd name="T4" fmla="*/ 0 w 788"/>
              <a:gd name="T5" fmla="*/ 67 h 95"/>
              <a:gd name="T6" fmla="*/ 0 w 788"/>
              <a:gd name="T7" fmla="*/ 27 h 95"/>
              <a:gd name="T8" fmla="*/ 28 w 788"/>
              <a:gd name="T9" fmla="*/ 0 h 95"/>
              <a:gd name="T10" fmla="*/ 760 w 788"/>
              <a:gd name="T11" fmla="*/ 0 h 95"/>
              <a:gd name="T12" fmla="*/ 788 w 788"/>
              <a:gd name="T13" fmla="*/ 27 h 95"/>
              <a:gd name="T14" fmla="*/ 788 w 788"/>
              <a:gd name="T15" fmla="*/ 67 h 95"/>
              <a:gd name="T16" fmla="*/ 760 w 788"/>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8" h="95">
                <a:moveTo>
                  <a:pt x="760" y="95"/>
                </a:moveTo>
                <a:cubicBezTo>
                  <a:pt x="28" y="95"/>
                  <a:pt x="28" y="95"/>
                  <a:pt x="28" y="95"/>
                </a:cubicBezTo>
                <a:cubicBezTo>
                  <a:pt x="13" y="95"/>
                  <a:pt x="0" y="82"/>
                  <a:pt x="0" y="67"/>
                </a:cubicBezTo>
                <a:cubicBezTo>
                  <a:pt x="0" y="27"/>
                  <a:pt x="0" y="27"/>
                  <a:pt x="0" y="27"/>
                </a:cubicBezTo>
                <a:cubicBezTo>
                  <a:pt x="0" y="12"/>
                  <a:pt x="13" y="0"/>
                  <a:pt x="28" y="0"/>
                </a:cubicBezTo>
                <a:cubicBezTo>
                  <a:pt x="760" y="0"/>
                  <a:pt x="760" y="0"/>
                  <a:pt x="760" y="0"/>
                </a:cubicBezTo>
                <a:cubicBezTo>
                  <a:pt x="775" y="0"/>
                  <a:pt x="788" y="12"/>
                  <a:pt x="788" y="27"/>
                </a:cubicBezTo>
                <a:cubicBezTo>
                  <a:pt x="788" y="67"/>
                  <a:pt x="788" y="67"/>
                  <a:pt x="788" y="67"/>
                </a:cubicBezTo>
                <a:cubicBezTo>
                  <a:pt x="788" y="82"/>
                  <a:pt x="775" y="95"/>
                  <a:pt x="760" y="95"/>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4" name="Freeform 10"/>
          <p:cNvSpPr/>
          <p:nvPr/>
        </p:nvSpPr>
        <p:spPr bwMode="auto">
          <a:xfrm>
            <a:off x="8058331" y="5086260"/>
            <a:ext cx="2397125" cy="711200"/>
          </a:xfrm>
          <a:custGeom>
            <a:avLst/>
            <a:gdLst>
              <a:gd name="T0" fmla="*/ 1306 w 1306"/>
              <a:gd name="T1" fmla="*/ 346 h 387"/>
              <a:gd name="T2" fmla="*/ 1257 w 1306"/>
              <a:gd name="T3" fmla="*/ 387 h 387"/>
              <a:gd name="T4" fmla="*/ 49 w 1306"/>
              <a:gd name="T5" fmla="*/ 387 h 387"/>
              <a:gd name="T6" fmla="*/ 0 w 1306"/>
              <a:gd name="T7" fmla="*/ 346 h 387"/>
              <a:gd name="T8" fmla="*/ 0 w 1306"/>
              <a:gd name="T9" fmla="*/ 41 h 387"/>
              <a:gd name="T10" fmla="*/ 49 w 1306"/>
              <a:gd name="T11" fmla="*/ 0 h 387"/>
              <a:gd name="T12" fmla="*/ 1257 w 1306"/>
              <a:gd name="T13" fmla="*/ 0 h 387"/>
              <a:gd name="T14" fmla="*/ 1306 w 1306"/>
              <a:gd name="T15" fmla="*/ 41 h 387"/>
              <a:gd name="T16" fmla="*/ 1306 w 1306"/>
              <a:gd name="T17" fmla="*/ 34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6" h="387">
                <a:moveTo>
                  <a:pt x="1306" y="346"/>
                </a:moveTo>
                <a:cubicBezTo>
                  <a:pt x="1306" y="368"/>
                  <a:pt x="1284" y="387"/>
                  <a:pt x="1257" y="387"/>
                </a:cubicBezTo>
                <a:cubicBezTo>
                  <a:pt x="49" y="387"/>
                  <a:pt x="49" y="387"/>
                  <a:pt x="49" y="387"/>
                </a:cubicBezTo>
                <a:cubicBezTo>
                  <a:pt x="22" y="387"/>
                  <a:pt x="0" y="368"/>
                  <a:pt x="0" y="346"/>
                </a:cubicBezTo>
                <a:cubicBezTo>
                  <a:pt x="0" y="41"/>
                  <a:pt x="0" y="41"/>
                  <a:pt x="0" y="41"/>
                </a:cubicBezTo>
                <a:cubicBezTo>
                  <a:pt x="0" y="18"/>
                  <a:pt x="22" y="0"/>
                  <a:pt x="49" y="0"/>
                </a:cubicBezTo>
                <a:cubicBezTo>
                  <a:pt x="1257" y="0"/>
                  <a:pt x="1257" y="0"/>
                  <a:pt x="1257" y="0"/>
                </a:cubicBezTo>
                <a:cubicBezTo>
                  <a:pt x="1284" y="0"/>
                  <a:pt x="1306" y="18"/>
                  <a:pt x="1306" y="41"/>
                </a:cubicBezTo>
                <a:lnTo>
                  <a:pt x="1306" y="346"/>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5" name="Freeform 11"/>
          <p:cNvSpPr/>
          <p:nvPr/>
        </p:nvSpPr>
        <p:spPr bwMode="auto">
          <a:xfrm>
            <a:off x="8267881" y="5197385"/>
            <a:ext cx="1979930" cy="74930"/>
          </a:xfrm>
          <a:custGeom>
            <a:avLst/>
            <a:gdLst>
              <a:gd name="T0" fmla="*/ 1078 w 1078"/>
              <a:gd name="T1" fmla="*/ 20 h 41"/>
              <a:gd name="T2" fmla="*/ 1054 w 1078"/>
              <a:gd name="T3" fmla="*/ 41 h 41"/>
              <a:gd name="T4" fmla="*/ 24 w 1078"/>
              <a:gd name="T5" fmla="*/ 41 h 41"/>
              <a:gd name="T6" fmla="*/ 0 w 1078"/>
              <a:gd name="T7" fmla="*/ 20 h 41"/>
              <a:gd name="T8" fmla="*/ 0 w 1078"/>
              <a:gd name="T9" fmla="*/ 20 h 41"/>
              <a:gd name="T10" fmla="*/ 24 w 1078"/>
              <a:gd name="T11" fmla="*/ 0 h 41"/>
              <a:gd name="T12" fmla="*/ 1054 w 1078"/>
              <a:gd name="T13" fmla="*/ 0 h 41"/>
              <a:gd name="T14" fmla="*/ 1078 w 1078"/>
              <a:gd name="T15" fmla="*/ 2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8" h="41">
                <a:moveTo>
                  <a:pt x="1078" y="20"/>
                </a:moveTo>
                <a:cubicBezTo>
                  <a:pt x="1078" y="32"/>
                  <a:pt x="1067" y="41"/>
                  <a:pt x="1054" y="41"/>
                </a:cubicBezTo>
                <a:cubicBezTo>
                  <a:pt x="24" y="41"/>
                  <a:pt x="24" y="41"/>
                  <a:pt x="24" y="41"/>
                </a:cubicBezTo>
                <a:cubicBezTo>
                  <a:pt x="11" y="41"/>
                  <a:pt x="0" y="32"/>
                  <a:pt x="0" y="20"/>
                </a:cubicBezTo>
                <a:cubicBezTo>
                  <a:pt x="0" y="20"/>
                  <a:pt x="0" y="20"/>
                  <a:pt x="0" y="20"/>
                </a:cubicBezTo>
                <a:cubicBezTo>
                  <a:pt x="0" y="9"/>
                  <a:pt x="11" y="0"/>
                  <a:pt x="24" y="0"/>
                </a:cubicBezTo>
                <a:cubicBezTo>
                  <a:pt x="1054" y="0"/>
                  <a:pt x="1054" y="0"/>
                  <a:pt x="1054" y="0"/>
                </a:cubicBezTo>
                <a:cubicBezTo>
                  <a:pt x="1067" y="0"/>
                  <a:pt x="1078" y="9"/>
                  <a:pt x="1078" y="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6" name="Freeform 12"/>
          <p:cNvSpPr/>
          <p:nvPr/>
        </p:nvSpPr>
        <p:spPr bwMode="auto">
          <a:xfrm>
            <a:off x="8267881" y="5382805"/>
            <a:ext cx="1979930" cy="74930"/>
          </a:xfrm>
          <a:custGeom>
            <a:avLst/>
            <a:gdLst>
              <a:gd name="T0" fmla="*/ 1078 w 1078"/>
              <a:gd name="T1" fmla="*/ 20 h 41"/>
              <a:gd name="T2" fmla="*/ 1054 w 1078"/>
              <a:gd name="T3" fmla="*/ 41 h 41"/>
              <a:gd name="T4" fmla="*/ 24 w 1078"/>
              <a:gd name="T5" fmla="*/ 41 h 41"/>
              <a:gd name="T6" fmla="*/ 0 w 1078"/>
              <a:gd name="T7" fmla="*/ 20 h 41"/>
              <a:gd name="T8" fmla="*/ 0 w 1078"/>
              <a:gd name="T9" fmla="*/ 20 h 41"/>
              <a:gd name="T10" fmla="*/ 24 w 1078"/>
              <a:gd name="T11" fmla="*/ 0 h 41"/>
              <a:gd name="T12" fmla="*/ 1054 w 1078"/>
              <a:gd name="T13" fmla="*/ 0 h 41"/>
              <a:gd name="T14" fmla="*/ 1078 w 1078"/>
              <a:gd name="T15" fmla="*/ 2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8" h="41">
                <a:moveTo>
                  <a:pt x="1078" y="20"/>
                </a:moveTo>
                <a:cubicBezTo>
                  <a:pt x="1078" y="31"/>
                  <a:pt x="1067" y="41"/>
                  <a:pt x="1054" y="41"/>
                </a:cubicBezTo>
                <a:cubicBezTo>
                  <a:pt x="24" y="41"/>
                  <a:pt x="24" y="41"/>
                  <a:pt x="24" y="41"/>
                </a:cubicBezTo>
                <a:cubicBezTo>
                  <a:pt x="11" y="41"/>
                  <a:pt x="0" y="31"/>
                  <a:pt x="0" y="20"/>
                </a:cubicBezTo>
                <a:cubicBezTo>
                  <a:pt x="0" y="20"/>
                  <a:pt x="0" y="20"/>
                  <a:pt x="0" y="20"/>
                </a:cubicBezTo>
                <a:cubicBezTo>
                  <a:pt x="0" y="9"/>
                  <a:pt x="11" y="0"/>
                  <a:pt x="24" y="0"/>
                </a:cubicBezTo>
                <a:cubicBezTo>
                  <a:pt x="1054" y="0"/>
                  <a:pt x="1054" y="0"/>
                  <a:pt x="1054" y="0"/>
                </a:cubicBezTo>
                <a:cubicBezTo>
                  <a:pt x="1067" y="0"/>
                  <a:pt x="1078" y="9"/>
                  <a:pt x="1078" y="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sp>
        <p:nvSpPr>
          <p:cNvPr id="57" name="Freeform 13"/>
          <p:cNvSpPr/>
          <p:nvPr/>
        </p:nvSpPr>
        <p:spPr bwMode="auto">
          <a:xfrm>
            <a:off x="8267881" y="5565685"/>
            <a:ext cx="1979930" cy="76200"/>
          </a:xfrm>
          <a:custGeom>
            <a:avLst/>
            <a:gdLst>
              <a:gd name="T0" fmla="*/ 1078 w 1078"/>
              <a:gd name="T1" fmla="*/ 21 h 41"/>
              <a:gd name="T2" fmla="*/ 1054 w 1078"/>
              <a:gd name="T3" fmla="*/ 41 h 41"/>
              <a:gd name="T4" fmla="*/ 24 w 1078"/>
              <a:gd name="T5" fmla="*/ 41 h 41"/>
              <a:gd name="T6" fmla="*/ 0 w 1078"/>
              <a:gd name="T7" fmla="*/ 21 h 41"/>
              <a:gd name="T8" fmla="*/ 0 w 1078"/>
              <a:gd name="T9" fmla="*/ 21 h 41"/>
              <a:gd name="T10" fmla="*/ 24 w 1078"/>
              <a:gd name="T11" fmla="*/ 0 h 41"/>
              <a:gd name="T12" fmla="*/ 1054 w 1078"/>
              <a:gd name="T13" fmla="*/ 0 h 41"/>
              <a:gd name="T14" fmla="*/ 1078 w 1078"/>
              <a:gd name="T15" fmla="*/ 2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8" h="41">
                <a:moveTo>
                  <a:pt x="1078" y="21"/>
                </a:moveTo>
                <a:cubicBezTo>
                  <a:pt x="1078" y="32"/>
                  <a:pt x="1067" y="41"/>
                  <a:pt x="1054" y="41"/>
                </a:cubicBezTo>
                <a:cubicBezTo>
                  <a:pt x="24" y="41"/>
                  <a:pt x="24" y="41"/>
                  <a:pt x="24" y="41"/>
                </a:cubicBezTo>
                <a:cubicBezTo>
                  <a:pt x="11" y="41"/>
                  <a:pt x="0" y="32"/>
                  <a:pt x="0" y="21"/>
                </a:cubicBezTo>
                <a:cubicBezTo>
                  <a:pt x="0" y="21"/>
                  <a:pt x="0" y="21"/>
                  <a:pt x="0" y="21"/>
                </a:cubicBezTo>
                <a:cubicBezTo>
                  <a:pt x="0" y="10"/>
                  <a:pt x="11" y="0"/>
                  <a:pt x="24" y="0"/>
                </a:cubicBezTo>
                <a:cubicBezTo>
                  <a:pt x="1054" y="0"/>
                  <a:pt x="1054" y="0"/>
                  <a:pt x="1054" y="0"/>
                </a:cubicBezTo>
                <a:cubicBezTo>
                  <a:pt x="1067" y="0"/>
                  <a:pt x="1078" y="10"/>
                  <a:pt x="1078"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bg-BG"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58" name="图表 57"/>
          <p:cNvGraphicFramePr/>
          <p:nvPr>
            <p:extLst>
              <p:ext uri="{D42A27DB-BD31-4B8C-83A1-F6EECF244321}">
                <p14:modId xmlns:p14="http://schemas.microsoft.com/office/powerpoint/2010/main" val="3200156494"/>
              </p:ext>
            </p:extLst>
          </p:nvPr>
        </p:nvGraphicFramePr>
        <p:xfrm>
          <a:off x="725260" y="466453"/>
          <a:ext cx="5956300" cy="3175635"/>
        </p:xfrm>
        <a:graphic>
          <a:graphicData uri="http://schemas.openxmlformats.org/drawingml/2006/chart">
            <c:chart xmlns:c="http://schemas.openxmlformats.org/drawingml/2006/chart" xmlns:r="http://schemas.openxmlformats.org/officeDocument/2006/relationships" r:id="rId4"/>
          </a:graphicData>
        </a:graphic>
      </p:graphicFrame>
      <p:sp>
        <p:nvSpPr>
          <p:cNvPr id="60" name="矩形 59"/>
          <p:cNvSpPr/>
          <p:nvPr/>
        </p:nvSpPr>
        <p:spPr>
          <a:xfrm>
            <a:off x="8064681" y="2885350"/>
            <a:ext cx="2371725" cy="154051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Freeform 191"/>
          <p:cNvSpPr>
            <a:spLocks noChangeAspect="1" noEditPoints="1"/>
          </p:cNvSpPr>
          <p:nvPr/>
        </p:nvSpPr>
        <p:spPr bwMode="auto">
          <a:xfrm>
            <a:off x="1265262" y="4693179"/>
            <a:ext cx="288000" cy="292277"/>
          </a:xfrm>
          <a:custGeom>
            <a:avLst/>
            <a:gdLst>
              <a:gd name="T0" fmla="*/ 57 w 70"/>
              <a:gd name="T1" fmla="*/ 10 h 71"/>
              <a:gd name="T2" fmla="*/ 61 w 70"/>
              <a:gd name="T3" fmla="*/ 14 h 71"/>
              <a:gd name="T4" fmla="*/ 60 w 70"/>
              <a:gd name="T5" fmla="*/ 19 h 71"/>
              <a:gd name="T6" fmla="*/ 57 w 70"/>
              <a:gd name="T7" fmla="*/ 21 h 71"/>
              <a:gd name="T8" fmla="*/ 48 w 70"/>
              <a:gd name="T9" fmla="*/ 19 h 71"/>
              <a:gd name="T10" fmla="*/ 47 w 70"/>
              <a:gd name="T11" fmla="*/ 17 h 71"/>
              <a:gd name="T12" fmla="*/ 48 w 70"/>
              <a:gd name="T13" fmla="*/ 11 h 71"/>
              <a:gd name="T14" fmla="*/ 51 w 70"/>
              <a:gd name="T15" fmla="*/ 10 h 71"/>
              <a:gd name="T16" fmla="*/ 35 w 70"/>
              <a:gd name="T17" fmla="*/ 22 h 71"/>
              <a:gd name="T18" fmla="*/ 65 w 70"/>
              <a:gd name="T19" fmla="*/ 26 h 71"/>
              <a:gd name="T20" fmla="*/ 62 w 70"/>
              <a:gd name="T21" fmla="*/ 8 h 71"/>
              <a:gd name="T22" fmla="*/ 14 w 70"/>
              <a:gd name="T23" fmla="*/ 6 h 71"/>
              <a:gd name="T24" fmla="*/ 8 w 70"/>
              <a:gd name="T25" fmla="*/ 8 h 71"/>
              <a:gd name="T26" fmla="*/ 5 w 70"/>
              <a:gd name="T27" fmla="*/ 26 h 71"/>
              <a:gd name="T28" fmla="*/ 35 w 70"/>
              <a:gd name="T29" fmla="*/ 22 h 71"/>
              <a:gd name="T30" fmla="*/ 50 w 70"/>
              <a:gd name="T31" fmla="*/ 29 h 71"/>
              <a:gd name="T32" fmla="*/ 49 w 70"/>
              <a:gd name="T33" fmla="*/ 54 h 71"/>
              <a:gd name="T34" fmla="*/ 21 w 70"/>
              <a:gd name="T35" fmla="*/ 54 h 71"/>
              <a:gd name="T36" fmla="*/ 20 w 70"/>
              <a:gd name="T37" fmla="*/ 29 h 71"/>
              <a:gd name="T38" fmla="*/ 5 w 70"/>
              <a:gd name="T39" fmla="*/ 57 h 71"/>
              <a:gd name="T40" fmla="*/ 14 w 70"/>
              <a:gd name="T41" fmla="*/ 66 h 71"/>
              <a:gd name="T42" fmla="*/ 62 w 70"/>
              <a:gd name="T43" fmla="*/ 63 h 71"/>
              <a:gd name="T44" fmla="*/ 65 w 70"/>
              <a:gd name="T45" fmla="*/ 29 h 71"/>
              <a:gd name="T46" fmla="*/ 45 w 70"/>
              <a:gd name="T47" fmla="*/ 31 h 71"/>
              <a:gd name="T48" fmla="*/ 35 w 70"/>
              <a:gd name="T49" fmla="*/ 27 h 71"/>
              <a:gd name="T50" fmla="*/ 21 w 70"/>
              <a:gd name="T51" fmla="*/ 41 h 71"/>
              <a:gd name="T52" fmla="*/ 35 w 70"/>
              <a:gd name="T53" fmla="*/ 55 h 71"/>
              <a:gd name="T54" fmla="*/ 49 w 70"/>
              <a:gd name="T55" fmla="*/ 41 h 71"/>
              <a:gd name="T56" fmla="*/ 43 w 70"/>
              <a:gd name="T57" fmla="*/ 41 h 71"/>
              <a:gd name="T58" fmla="*/ 44 w 70"/>
              <a:gd name="T59" fmla="*/ 39 h 71"/>
              <a:gd name="T60" fmla="*/ 43 w 70"/>
              <a:gd name="T61" fmla="*/ 49 h 71"/>
              <a:gd name="T62" fmla="*/ 33 w 70"/>
              <a:gd name="T63" fmla="*/ 50 h 71"/>
              <a:gd name="T64" fmla="*/ 40 w 70"/>
              <a:gd name="T65" fmla="*/ 46 h 71"/>
              <a:gd name="T66" fmla="*/ 28 w 70"/>
              <a:gd name="T67" fmla="*/ 38 h 71"/>
              <a:gd name="T68" fmla="*/ 26 w 70"/>
              <a:gd name="T69" fmla="*/ 39 h 71"/>
              <a:gd name="T70" fmla="*/ 27 w 70"/>
              <a:gd name="T71" fmla="*/ 33 h 71"/>
              <a:gd name="T72" fmla="*/ 33 w 70"/>
              <a:gd name="T73" fmla="*/ 32 h 71"/>
              <a:gd name="T74" fmla="*/ 30 w 70"/>
              <a:gd name="T75" fmla="*/ 36 h 71"/>
              <a:gd name="T76" fmla="*/ 14 w 70"/>
              <a:gd name="T77" fmla="*/ 0 h 71"/>
              <a:gd name="T78" fmla="*/ 56 w 70"/>
              <a:gd name="T79" fmla="*/ 0 h 71"/>
              <a:gd name="T80" fmla="*/ 70 w 70"/>
              <a:gd name="T81" fmla="*/ 14 h 71"/>
              <a:gd name="T82" fmla="*/ 66 w 70"/>
              <a:gd name="T83" fmla="*/ 67 h 71"/>
              <a:gd name="T84" fmla="*/ 14 w 70"/>
              <a:gd name="T85" fmla="*/ 71 h 71"/>
              <a:gd name="T86" fmla="*/ 0 w 70"/>
              <a:gd name="T87" fmla="*/ 57 h 71"/>
              <a:gd name="T88" fmla="*/ 4 w 70"/>
              <a:gd name="T89" fmla="*/ 4 h 71"/>
              <a:gd name="T90" fmla="*/ 14 w 70"/>
              <a:gd name="T91" fmla="*/ 0 h 71"/>
              <a:gd name="T92" fmla="*/ 57 w 70"/>
              <a:gd name="T93" fmla="*/ 13 h 71"/>
              <a:gd name="T94" fmla="*/ 50 w 70"/>
              <a:gd name="T95" fmla="*/ 13 h 71"/>
              <a:gd name="T96" fmla="*/ 50 w 70"/>
              <a:gd name="T97" fmla="*/ 17 h 71"/>
              <a:gd name="T98" fmla="*/ 50 w 70"/>
              <a:gd name="T99" fmla="*/ 17 h 71"/>
              <a:gd name="T100" fmla="*/ 57 w 70"/>
              <a:gd name="T101" fmla="*/ 17 h 71"/>
              <a:gd name="T102" fmla="*/ 57 w 70"/>
              <a:gd name="T103" fmla="*/ 17 h 71"/>
              <a:gd name="T104" fmla="*/ 57 w 70"/>
              <a:gd name="T105" fmla="*/ 14 h 71"/>
              <a:gd name="T106" fmla="*/ 57 w 70"/>
              <a:gd name="T107" fmla="*/ 1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71">
                <a:moveTo>
                  <a:pt x="51" y="10"/>
                </a:moveTo>
                <a:cubicBezTo>
                  <a:pt x="57" y="10"/>
                  <a:pt x="57" y="10"/>
                  <a:pt x="57" y="10"/>
                </a:cubicBezTo>
                <a:cubicBezTo>
                  <a:pt x="58" y="10"/>
                  <a:pt x="59" y="10"/>
                  <a:pt x="60" y="11"/>
                </a:cubicBezTo>
                <a:cubicBezTo>
                  <a:pt x="60" y="12"/>
                  <a:pt x="61" y="13"/>
                  <a:pt x="61" y="14"/>
                </a:cubicBezTo>
                <a:cubicBezTo>
                  <a:pt x="61" y="17"/>
                  <a:pt x="61" y="17"/>
                  <a:pt x="61" y="17"/>
                </a:cubicBezTo>
                <a:cubicBezTo>
                  <a:pt x="61" y="18"/>
                  <a:pt x="60" y="19"/>
                  <a:pt x="60" y="19"/>
                </a:cubicBezTo>
                <a:cubicBezTo>
                  <a:pt x="59" y="20"/>
                  <a:pt x="59" y="20"/>
                  <a:pt x="59" y="20"/>
                </a:cubicBezTo>
                <a:cubicBezTo>
                  <a:pt x="59" y="20"/>
                  <a:pt x="58" y="21"/>
                  <a:pt x="57" y="21"/>
                </a:cubicBezTo>
                <a:cubicBezTo>
                  <a:pt x="51" y="21"/>
                  <a:pt x="51" y="21"/>
                  <a:pt x="51" y="21"/>
                </a:cubicBezTo>
                <a:cubicBezTo>
                  <a:pt x="49" y="21"/>
                  <a:pt x="48" y="20"/>
                  <a:pt x="48" y="19"/>
                </a:cubicBezTo>
                <a:cubicBezTo>
                  <a:pt x="48" y="19"/>
                  <a:pt x="48" y="19"/>
                  <a:pt x="48" y="19"/>
                </a:cubicBezTo>
                <a:cubicBezTo>
                  <a:pt x="47" y="19"/>
                  <a:pt x="47" y="18"/>
                  <a:pt x="47" y="17"/>
                </a:cubicBezTo>
                <a:cubicBezTo>
                  <a:pt x="47" y="14"/>
                  <a:pt x="47" y="14"/>
                  <a:pt x="47" y="14"/>
                </a:cubicBezTo>
                <a:cubicBezTo>
                  <a:pt x="47" y="13"/>
                  <a:pt x="47" y="12"/>
                  <a:pt x="48" y="11"/>
                </a:cubicBezTo>
                <a:cubicBezTo>
                  <a:pt x="48" y="11"/>
                  <a:pt x="48" y="11"/>
                  <a:pt x="48" y="11"/>
                </a:cubicBezTo>
                <a:cubicBezTo>
                  <a:pt x="48" y="10"/>
                  <a:pt x="49" y="10"/>
                  <a:pt x="51" y="10"/>
                </a:cubicBezTo>
                <a:close/>
                <a:moveTo>
                  <a:pt x="35" y="22"/>
                </a:moveTo>
                <a:cubicBezTo>
                  <a:pt x="35" y="22"/>
                  <a:pt x="35" y="22"/>
                  <a:pt x="35" y="22"/>
                </a:cubicBezTo>
                <a:cubicBezTo>
                  <a:pt x="40" y="22"/>
                  <a:pt x="44" y="23"/>
                  <a:pt x="47" y="26"/>
                </a:cubicBezTo>
                <a:cubicBezTo>
                  <a:pt x="65" y="26"/>
                  <a:pt x="65" y="26"/>
                  <a:pt x="65" y="26"/>
                </a:cubicBezTo>
                <a:cubicBezTo>
                  <a:pt x="65" y="14"/>
                  <a:pt x="65" y="14"/>
                  <a:pt x="65" y="14"/>
                </a:cubicBezTo>
                <a:cubicBezTo>
                  <a:pt x="65" y="12"/>
                  <a:pt x="64" y="10"/>
                  <a:pt x="62" y="8"/>
                </a:cubicBezTo>
                <a:cubicBezTo>
                  <a:pt x="61" y="7"/>
                  <a:pt x="59" y="6"/>
                  <a:pt x="56" y="6"/>
                </a:cubicBezTo>
                <a:cubicBezTo>
                  <a:pt x="14" y="6"/>
                  <a:pt x="14" y="6"/>
                  <a:pt x="14" y="6"/>
                </a:cubicBezTo>
                <a:cubicBezTo>
                  <a:pt x="11" y="6"/>
                  <a:pt x="9" y="7"/>
                  <a:pt x="8" y="8"/>
                </a:cubicBezTo>
                <a:cubicBezTo>
                  <a:pt x="8" y="8"/>
                  <a:pt x="8" y="8"/>
                  <a:pt x="8" y="8"/>
                </a:cubicBezTo>
                <a:cubicBezTo>
                  <a:pt x="6" y="10"/>
                  <a:pt x="5" y="12"/>
                  <a:pt x="5" y="14"/>
                </a:cubicBezTo>
                <a:cubicBezTo>
                  <a:pt x="5" y="26"/>
                  <a:pt x="5" y="26"/>
                  <a:pt x="5" y="26"/>
                </a:cubicBezTo>
                <a:cubicBezTo>
                  <a:pt x="23" y="26"/>
                  <a:pt x="23" y="26"/>
                  <a:pt x="23" y="26"/>
                </a:cubicBezTo>
                <a:cubicBezTo>
                  <a:pt x="26" y="23"/>
                  <a:pt x="30" y="22"/>
                  <a:pt x="35" y="22"/>
                </a:cubicBezTo>
                <a:close/>
                <a:moveTo>
                  <a:pt x="50" y="29"/>
                </a:moveTo>
                <a:cubicBezTo>
                  <a:pt x="50" y="29"/>
                  <a:pt x="50" y="29"/>
                  <a:pt x="50" y="29"/>
                </a:cubicBezTo>
                <a:cubicBezTo>
                  <a:pt x="53" y="32"/>
                  <a:pt x="54" y="37"/>
                  <a:pt x="54" y="41"/>
                </a:cubicBezTo>
                <a:cubicBezTo>
                  <a:pt x="54" y="46"/>
                  <a:pt x="52" y="51"/>
                  <a:pt x="49" y="54"/>
                </a:cubicBezTo>
                <a:cubicBezTo>
                  <a:pt x="45" y="58"/>
                  <a:pt x="40" y="60"/>
                  <a:pt x="35" y="60"/>
                </a:cubicBezTo>
                <a:cubicBezTo>
                  <a:pt x="30" y="60"/>
                  <a:pt x="25" y="58"/>
                  <a:pt x="21" y="54"/>
                </a:cubicBezTo>
                <a:cubicBezTo>
                  <a:pt x="18" y="51"/>
                  <a:pt x="16" y="46"/>
                  <a:pt x="16" y="41"/>
                </a:cubicBezTo>
                <a:cubicBezTo>
                  <a:pt x="16" y="37"/>
                  <a:pt x="17" y="32"/>
                  <a:pt x="20" y="29"/>
                </a:cubicBezTo>
                <a:cubicBezTo>
                  <a:pt x="5" y="29"/>
                  <a:pt x="5" y="29"/>
                  <a:pt x="5" y="29"/>
                </a:cubicBezTo>
                <a:cubicBezTo>
                  <a:pt x="5" y="57"/>
                  <a:pt x="5" y="57"/>
                  <a:pt x="5" y="57"/>
                </a:cubicBezTo>
                <a:cubicBezTo>
                  <a:pt x="5" y="59"/>
                  <a:pt x="6" y="61"/>
                  <a:pt x="8" y="63"/>
                </a:cubicBezTo>
                <a:cubicBezTo>
                  <a:pt x="9" y="65"/>
                  <a:pt x="11" y="66"/>
                  <a:pt x="14" y="66"/>
                </a:cubicBezTo>
                <a:cubicBezTo>
                  <a:pt x="56" y="66"/>
                  <a:pt x="56" y="66"/>
                  <a:pt x="56" y="66"/>
                </a:cubicBezTo>
                <a:cubicBezTo>
                  <a:pt x="59" y="66"/>
                  <a:pt x="61" y="65"/>
                  <a:pt x="62" y="63"/>
                </a:cubicBezTo>
                <a:cubicBezTo>
                  <a:pt x="64" y="61"/>
                  <a:pt x="65" y="59"/>
                  <a:pt x="65" y="57"/>
                </a:cubicBezTo>
                <a:cubicBezTo>
                  <a:pt x="65" y="29"/>
                  <a:pt x="65" y="29"/>
                  <a:pt x="65" y="29"/>
                </a:cubicBezTo>
                <a:cubicBezTo>
                  <a:pt x="50" y="29"/>
                  <a:pt x="50" y="29"/>
                  <a:pt x="50" y="29"/>
                </a:cubicBezTo>
                <a:close/>
                <a:moveTo>
                  <a:pt x="45" y="31"/>
                </a:moveTo>
                <a:cubicBezTo>
                  <a:pt x="45" y="31"/>
                  <a:pt x="45" y="31"/>
                  <a:pt x="45" y="31"/>
                </a:cubicBezTo>
                <a:cubicBezTo>
                  <a:pt x="42" y="29"/>
                  <a:pt x="39" y="27"/>
                  <a:pt x="35" y="27"/>
                </a:cubicBezTo>
                <a:cubicBezTo>
                  <a:pt x="31" y="27"/>
                  <a:pt x="28" y="29"/>
                  <a:pt x="25" y="31"/>
                </a:cubicBezTo>
                <a:cubicBezTo>
                  <a:pt x="23" y="34"/>
                  <a:pt x="21" y="37"/>
                  <a:pt x="21" y="41"/>
                </a:cubicBezTo>
                <a:cubicBezTo>
                  <a:pt x="21" y="45"/>
                  <a:pt x="23" y="48"/>
                  <a:pt x="25" y="51"/>
                </a:cubicBezTo>
                <a:cubicBezTo>
                  <a:pt x="28" y="53"/>
                  <a:pt x="31" y="55"/>
                  <a:pt x="35" y="55"/>
                </a:cubicBezTo>
                <a:cubicBezTo>
                  <a:pt x="39" y="55"/>
                  <a:pt x="42" y="53"/>
                  <a:pt x="45" y="51"/>
                </a:cubicBezTo>
                <a:cubicBezTo>
                  <a:pt x="47" y="48"/>
                  <a:pt x="49" y="45"/>
                  <a:pt x="49" y="41"/>
                </a:cubicBezTo>
                <a:cubicBezTo>
                  <a:pt x="49" y="37"/>
                  <a:pt x="47" y="34"/>
                  <a:pt x="45" y="31"/>
                </a:cubicBezTo>
                <a:close/>
                <a:moveTo>
                  <a:pt x="43" y="41"/>
                </a:moveTo>
                <a:cubicBezTo>
                  <a:pt x="43" y="41"/>
                  <a:pt x="43" y="41"/>
                  <a:pt x="43" y="41"/>
                </a:cubicBezTo>
                <a:cubicBezTo>
                  <a:pt x="43" y="40"/>
                  <a:pt x="43" y="39"/>
                  <a:pt x="44" y="39"/>
                </a:cubicBezTo>
                <a:cubicBezTo>
                  <a:pt x="45" y="39"/>
                  <a:pt x="46" y="40"/>
                  <a:pt x="46" y="41"/>
                </a:cubicBezTo>
                <a:cubicBezTo>
                  <a:pt x="46" y="44"/>
                  <a:pt x="45" y="47"/>
                  <a:pt x="43" y="49"/>
                </a:cubicBezTo>
                <a:cubicBezTo>
                  <a:pt x="41" y="50"/>
                  <a:pt x="38" y="52"/>
                  <a:pt x="35" y="52"/>
                </a:cubicBezTo>
                <a:cubicBezTo>
                  <a:pt x="34" y="52"/>
                  <a:pt x="33" y="51"/>
                  <a:pt x="33" y="50"/>
                </a:cubicBezTo>
                <a:cubicBezTo>
                  <a:pt x="33" y="49"/>
                  <a:pt x="34" y="48"/>
                  <a:pt x="35" y="48"/>
                </a:cubicBezTo>
                <a:cubicBezTo>
                  <a:pt x="37" y="48"/>
                  <a:pt x="39" y="48"/>
                  <a:pt x="40" y="46"/>
                </a:cubicBezTo>
                <a:cubicBezTo>
                  <a:pt x="42" y="45"/>
                  <a:pt x="43" y="43"/>
                  <a:pt x="43" y="41"/>
                </a:cubicBezTo>
                <a:close/>
                <a:moveTo>
                  <a:pt x="28" y="38"/>
                </a:moveTo>
                <a:cubicBezTo>
                  <a:pt x="28" y="38"/>
                  <a:pt x="28" y="38"/>
                  <a:pt x="28" y="38"/>
                </a:cubicBezTo>
                <a:cubicBezTo>
                  <a:pt x="28" y="39"/>
                  <a:pt x="27" y="39"/>
                  <a:pt x="26" y="39"/>
                </a:cubicBezTo>
                <a:cubicBezTo>
                  <a:pt x="25" y="38"/>
                  <a:pt x="25" y="37"/>
                  <a:pt x="25" y="37"/>
                </a:cubicBezTo>
                <a:cubicBezTo>
                  <a:pt x="26" y="35"/>
                  <a:pt x="26" y="34"/>
                  <a:pt x="27" y="33"/>
                </a:cubicBezTo>
                <a:cubicBezTo>
                  <a:pt x="28" y="32"/>
                  <a:pt x="30" y="32"/>
                  <a:pt x="31" y="31"/>
                </a:cubicBezTo>
                <a:cubicBezTo>
                  <a:pt x="32" y="31"/>
                  <a:pt x="33" y="31"/>
                  <a:pt x="33" y="32"/>
                </a:cubicBezTo>
                <a:cubicBezTo>
                  <a:pt x="33" y="33"/>
                  <a:pt x="33" y="34"/>
                  <a:pt x="32" y="34"/>
                </a:cubicBezTo>
                <a:cubicBezTo>
                  <a:pt x="31" y="34"/>
                  <a:pt x="30" y="35"/>
                  <a:pt x="30" y="36"/>
                </a:cubicBezTo>
                <a:cubicBezTo>
                  <a:pt x="29" y="36"/>
                  <a:pt x="28" y="37"/>
                  <a:pt x="28" y="38"/>
                </a:cubicBezTo>
                <a:close/>
                <a:moveTo>
                  <a:pt x="14" y="0"/>
                </a:moveTo>
                <a:cubicBezTo>
                  <a:pt x="14" y="0"/>
                  <a:pt x="14" y="0"/>
                  <a:pt x="14" y="0"/>
                </a:cubicBezTo>
                <a:cubicBezTo>
                  <a:pt x="56" y="0"/>
                  <a:pt x="56" y="0"/>
                  <a:pt x="56" y="0"/>
                </a:cubicBezTo>
                <a:cubicBezTo>
                  <a:pt x="60" y="0"/>
                  <a:pt x="64" y="2"/>
                  <a:pt x="66" y="4"/>
                </a:cubicBezTo>
                <a:cubicBezTo>
                  <a:pt x="69" y="7"/>
                  <a:pt x="70" y="11"/>
                  <a:pt x="70" y="14"/>
                </a:cubicBezTo>
                <a:cubicBezTo>
                  <a:pt x="70" y="57"/>
                  <a:pt x="70" y="57"/>
                  <a:pt x="70" y="57"/>
                </a:cubicBezTo>
                <a:cubicBezTo>
                  <a:pt x="70" y="61"/>
                  <a:pt x="69" y="64"/>
                  <a:pt x="66" y="67"/>
                </a:cubicBezTo>
                <a:cubicBezTo>
                  <a:pt x="64" y="69"/>
                  <a:pt x="60" y="71"/>
                  <a:pt x="56" y="71"/>
                </a:cubicBezTo>
                <a:cubicBezTo>
                  <a:pt x="14" y="71"/>
                  <a:pt x="14" y="71"/>
                  <a:pt x="14" y="71"/>
                </a:cubicBezTo>
                <a:cubicBezTo>
                  <a:pt x="10" y="71"/>
                  <a:pt x="6" y="69"/>
                  <a:pt x="4" y="67"/>
                </a:cubicBezTo>
                <a:cubicBezTo>
                  <a:pt x="1" y="64"/>
                  <a:pt x="0" y="61"/>
                  <a:pt x="0" y="57"/>
                </a:cubicBezTo>
                <a:cubicBezTo>
                  <a:pt x="0" y="14"/>
                  <a:pt x="0" y="14"/>
                  <a:pt x="0" y="14"/>
                </a:cubicBezTo>
                <a:cubicBezTo>
                  <a:pt x="0" y="11"/>
                  <a:pt x="1" y="7"/>
                  <a:pt x="4" y="4"/>
                </a:cubicBezTo>
                <a:cubicBezTo>
                  <a:pt x="4" y="4"/>
                  <a:pt x="4" y="4"/>
                  <a:pt x="4" y="4"/>
                </a:cubicBezTo>
                <a:cubicBezTo>
                  <a:pt x="7" y="2"/>
                  <a:pt x="10" y="0"/>
                  <a:pt x="14" y="0"/>
                </a:cubicBezTo>
                <a:close/>
                <a:moveTo>
                  <a:pt x="57" y="13"/>
                </a:moveTo>
                <a:cubicBezTo>
                  <a:pt x="57" y="13"/>
                  <a:pt x="57" y="13"/>
                  <a:pt x="57" y="13"/>
                </a:cubicBezTo>
                <a:cubicBezTo>
                  <a:pt x="51" y="13"/>
                  <a:pt x="51" y="13"/>
                  <a:pt x="51" y="13"/>
                </a:cubicBezTo>
                <a:cubicBezTo>
                  <a:pt x="50" y="13"/>
                  <a:pt x="50" y="13"/>
                  <a:pt x="50" y="13"/>
                </a:cubicBezTo>
                <a:cubicBezTo>
                  <a:pt x="50" y="13"/>
                  <a:pt x="50" y="13"/>
                  <a:pt x="50" y="14"/>
                </a:cubicBezTo>
                <a:cubicBezTo>
                  <a:pt x="50" y="17"/>
                  <a:pt x="50" y="17"/>
                  <a:pt x="50" y="17"/>
                </a:cubicBezTo>
                <a:cubicBezTo>
                  <a:pt x="50" y="17"/>
                  <a:pt x="50" y="17"/>
                  <a:pt x="50" y="17"/>
                </a:cubicBezTo>
                <a:cubicBezTo>
                  <a:pt x="50" y="17"/>
                  <a:pt x="50" y="17"/>
                  <a:pt x="50" y="17"/>
                </a:cubicBezTo>
                <a:cubicBezTo>
                  <a:pt x="50" y="17"/>
                  <a:pt x="50" y="17"/>
                  <a:pt x="51" y="17"/>
                </a:cubicBezTo>
                <a:cubicBezTo>
                  <a:pt x="57" y="17"/>
                  <a:pt x="57" y="17"/>
                  <a:pt x="57" y="17"/>
                </a:cubicBezTo>
                <a:cubicBezTo>
                  <a:pt x="57" y="17"/>
                  <a:pt x="57" y="17"/>
                  <a:pt x="57" y="17"/>
                </a:cubicBezTo>
                <a:cubicBezTo>
                  <a:pt x="57" y="17"/>
                  <a:pt x="57" y="17"/>
                  <a:pt x="57" y="17"/>
                </a:cubicBezTo>
                <a:cubicBezTo>
                  <a:pt x="57" y="17"/>
                  <a:pt x="57" y="17"/>
                  <a:pt x="57" y="17"/>
                </a:cubicBezTo>
                <a:cubicBezTo>
                  <a:pt x="57" y="14"/>
                  <a:pt x="57" y="14"/>
                  <a:pt x="57" y="14"/>
                </a:cubicBezTo>
                <a:cubicBezTo>
                  <a:pt x="57" y="13"/>
                  <a:pt x="57" y="13"/>
                  <a:pt x="57" y="13"/>
                </a:cubicBezTo>
                <a:cubicBezTo>
                  <a:pt x="57" y="13"/>
                  <a:pt x="57" y="13"/>
                  <a:pt x="57" y="13"/>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82"/>
          <p:cNvSpPr>
            <a:spLocks noChangeAspect="1" noEditPoints="1"/>
          </p:cNvSpPr>
          <p:nvPr/>
        </p:nvSpPr>
        <p:spPr bwMode="auto">
          <a:xfrm>
            <a:off x="4676134" y="4732416"/>
            <a:ext cx="288000" cy="238829"/>
          </a:xfrm>
          <a:custGeom>
            <a:avLst/>
            <a:gdLst>
              <a:gd name="T0" fmla="*/ 3 w 71"/>
              <a:gd name="T1" fmla="*/ 0 h 59"/>
              <a:gd name="T2" fmla="*/ 71 w 71"/>
              <a:gd name="T3" fmla="*/ 3 h 59"/>
              <a:gd name="T4" fmla="*/ 71 w 71"/>
              <a:gd name="T5" fmla="*/ 50 h 59"/>
              <a:gd name="T6" fmla="*/ 68 w 71"/>
              <a:gd name="T7" fmla="*/ 52 h 59"/>
              <a:gd name="T8" fmla="*/ 38 w 71"/>
              <a:gd name="T9" fmla="*/ 55 h 59"/>
              <a:gd name="T10" fmla="*/ 53 w 71"/>
              <a:gd name="T11" fmla="*/ 56 h 59"/>
              <a:gd name="T12" fmla="*/ 53 w 71"/>
              <a:gd name="T13" fmla="*/ 59 h 59"/>
              <a:gd name="T14" fmla="*/ 16 w 71"/>
              <a:gd name="T15" fmla="*/ 57 h 59"/>
              <a:gd name="T16" fmla="*/ 33 w 71"/>
              <a:gd name="T17" fmla="*/ 56 h 59"/>
              <a:gd name="T18" fmla="*/ 33 w 71"/>
              <a:gd name="T19" fmla="*/ 52 h 59"/>
              <a:gd name="T20" fmla="*/ 0 w 71"/>
              <a:gd name="T21" fmla="*/ 50 h 59"/>
              <a:gd name="T22" fmla="*/ 0 w 71"/>
              <a:gd name="T23" fmla="*/ 3 h 59"/>
              <a:gd name="T24" fmla="*/ 30 w 71"/>
              <a:gd name="T25" fmla="*/ 19 h 59"/>
              <a:gd name="T26" fmla="*/ 35 w 71"/>
              <a:gd name="T27" fmla="*/ 21 h 59"/>
              <a:gd name="T28" fmla="*/ 37 w 71"/>
              <a:gd name="T29" fmla="*/ 18 h 59"/>
              <a:gd name="T30" fmla="*/ 39 w 71"/>
              <a:gd name="T31" fmla="*/ 14 h 59"/>
              <a:gd name="T32" fmla="*/ 47 w 71"/>
              <a:gd name="T33" fmla="*/ 14 h 59"/>
              <a:gd name="T34" fmla="*/ 47 w 71"/>
              <a:gd name="T35" fmla="*/ 22 h 59"/>
              <a:gd name="T36" fmla="*/ 39 w 71"/>
              <a:gd name="T37" fmla="*/ 22 h 59"/>
              <a:gd name="T38" fmla="*/ 38 w 71"/>
              <a:gd name="T39" fmla="*/ 26 h 59"/>
              <a:gd name="T40" fmla="*/ 39 w 71"/>
              <a:gd name="T41" fmla="*/ 30 h 59"/>
              <a:gd name="T42" fmla="*/ 47 w 71"/>
              <a:gd name="T43" fmla="*/ 31 h 59"/>
              <a:gd name="T44" fmla="*/ 47 w 71"/>
              <a:gd name="T45" fmla="*/ 39 h 59"/>
              <a:gd name="T46" fmla="*/ 39 w 71"/>
              <a:gd name="T47" fmla="*/ 39 h 59"/>
              <a:gd name="T48" fmla="*/ 38 w 71"/>
              <a:gd name="T49" fmla="*/ 33 h 59"/>
              <a:gd name="T50" fmla="*/ 30 w 71"/>
              <a:gd name="T51" fmla="*/ 34 h 59"/>
              <a:gd name="T52" fmla="*/ 25 w 71"/>
              <a:gd name="T53" fmla="*/ 32 h 59"/>
              <a:gd name="T54" fmla="*/ 25 w 71"/>
              <a:gd name="T55" fmla="*/ 21 h 59"/>
              <a:gd name="T56" fmla="*/ 30 w 71"/>
              <a:gd name="T57" fmla="*/ 22 h 59"/>
              <a:gd name="T58" fmla="*/ 27 w 71"/>
              <a:gd name="T59" fmla="*/ 23 h 59"/>
              <a:gd name="T60" fmla="*/ 27 w 71"/>
              <a:gd name="T61" fmla="*/ 29 h 59"/>
              <a:gd name="T62" fmla="*/ 27 w 71"/>
              <a:gd name="T63" fmla="*/ 29 h 59"/>
              <a:gd name="T64" fmla="*/ 35 w 71"/>
              <a:gd name="T65" fmla="*/ 26 h 59"/>
              <a:gd name="T66" fmla="*/ 44 w 71"/>
              <a:gd name="T67" fmla="*/ 16 h 59"/>
              <a:gd name="T68" fmla="*/ 43 w 71"/>
              <a:gd name="T69" fmla="*/ 16 h 59"/>
              <a:gd name="T70" fmla="*/ 41 w 71"/>
              <a:gd name="T71" fmla="*/ 16 h 59"/>
              <a:gd name="T72" fmla="*/ 43 w 71"/>
              <a:gd name="T73" fmla="*/ 20 h 59"/>
              <a:gd name="T74" fmla="*/ 45 w 71"/>
              <a:gd name="T75" fmla="*/ 18 h 59"/>
              <a:gd name="T76" fmla="*/ 44 w 71"/>
              <a:gd name="T77" fmla="*/ 33 h 59"/>
              <a:gd name="T78" fmla="*/ 43 w 71"/>
              <a:gd name="T79" fmla="*/ 33 h 59"/>
              <a:gd name="T80" fmla="*/ 41 w 71"/>
              <a:gd name="T81" fmla="*/ 33 h 59"/>
              <a:gd name="T82" fmla="*/ 43 w 71"/>
              <a:gd name="T83" fmla="*/ 37 h 59"/>
              <a:gd name="T84" fmla="*/ 45 w 71"/>
              <a:gd name="T85" fmla="*/ 35 h 59"/>
              <a:gd name="T86" fmla="*/ 60 w 71"/>
              <a:gd name="T87" fmla="*/ 39 h 59"/>
              <a:gd name="T88" fmla="*/ 63 w 71"/>
              <a:gd name="T89" fmla="*/ 42 h 59"/>
              <a:gd name="T90" fmla="*/ 58 w 71"/>
              <a:gd name="T91" fmla="*/ 42 h 59"/>
              <a:gd name="T92" fmla="*/ 65 w 71"/>
              <a:gd name="T93" fmla="*/ 5 h 59"/>
              <a:gd name="T94" fmla="*/ 5 w 71"/>
              <a:gd name="T95" fmla="*/ 5 h 59"/>
              <a:gd name="T96" fmla="*/ 65 w 71"/>
              <a:gd name="T97" fmla="*/ 4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 h="59">
                <a:moveTo>
                  <a:pt x="3" y="0"/>
                </a:moveTo>
                <a:cubicBezTo>
                  <a:pt x="3" y="0"/>
                  <a:pt x="3" y="0"/>
                  <a:pt x="3" y="0"/>
                </a:cubicBezTo>
                <a:cubicBezTo>
                  <a:pt x="68" y="0"/>
                  <a:pt x="68" y="0"/>
                  <a:pt x="68" y="0"/>
                </a:cubicBezTo>
                <a:cubicBezTo>
                  <a:pt x="70" y="0"/>
                  <a:pt x="71" y="1"/>
                  <a:pt x="71" y="3"/>
                </a:cubicBezTo>
                <a:cubicBezTo>
                  <a:pt x="71" y="3"/>
                  <a:pt x="71" y="3"/>
                  <a:pt x="71" y="3"/>
                </a:cubicBezTo>
                <a:cubicBezTo>
                  <a:pt x="71" y="50"/>
                  <a:pt x="71" y="50"/>
                  <a:pt x="71" y="50"/>
                </a:cubicBezTo>
                <a:cubicBezTo>
                  <a:pt x="71" y="51"/>
                  <a:pt x="70" y="52"/>
                  <a:pt x="68" y="52"/>
                </a:cubicBezTo>
                <a:cubicBezTo>
                  <a:pt x="68" y="52"/>
                  <a:pt x="68" y="52"/>
                  <a:pt x="68" y="52"/>
                </a:cubicBezTo>
                <a:cubicBezTo>
                  <a:pt x="38" y="52"/>
                  <a:pt x="38" y="52"/>
                  <a:pt x="38" y="52"/>
                </a:cubicBezTo>
                <a:cubicBezTo>
                  <a:pt x="38" y="55"/>
                  <a:pt x="38" y="55"/>
                  <a:pt x="38" y="55"/>
                </a:cubicBezTo>
                <a:cubicBezTo>
                  <a:pt x="38" y="56"/>
                  <a:pt x="38" y="56"/>
                  <a:pt x="38" y="56"/>
                </a:cubicBezTo>
                <a:cubicBezTo>
                  <a:pt x="53" y="56"/>
                  <a:pt x="53" y="56"/>
                  <a:pt x="53" y="56"/>
                </a:cubicBezTo>
                <a:cubicBezTo>
                  <a:pt x="54" y="56"/>
                  <a:pt x="55" y="56"/>
                  <a:pt x="55" y="57"/>
                </a:cubicBezTo>
                <a:cubicBezTo>
                  <a:pt x="55" y="58"/>
                  <a:pt x="54" y="59"/>
                  <a:pt x="53" y="59"/>
                </a:cubicBezTo>
                <a:cubicBezTo>
                  <a:pt x="18" y="59"/>
                  <a:pt x="18" y="59"/>
                  <a:pt x="18" y="59"/>
                </a:cubicBezTo>
                <a:cubicBezTo>
                  <a:pt x="17" y="59"/>
                  <a:pt x="16" y="58"/>
                  <a:pt x="16" y="57"/>
                </a:cubicBezTo>
                <a:cubicBezTo>
                  <a:pt x="16" y="56"/>
                  <a:pt x="17" y="56"/>
                  <a:pt x="18" y="56"/>
                </a:cubicBezTo>
                <a:cubicBezTo>
                  <a:pt x="33" y="56"/>
                  <a:pt x="33" y="56"/>
                  <a:pt x="33" y="56"/>
                </a:cubicBezTo>
                <a:cubicBezTo>
                  <a:pt x="33" y="55"/>
                  <a:pt x="33" y="55"/>
                  <a:pt x="33" y="55"/>
                </a:cubicBezTo>
                <a:cubicBezTo>
                  <a:pt x="33" y="52"/>
                  <a:pt x="33" y="52"/>
                  <a:pt x="33" y="52"/>
                </a:cubicBezTo>
                <a:cubicBezTo>
                  <a:pt x="3" y="52"/>
                  <a:pt x="3" y="52"/>
                  <a:pt x="3" y="52"/>
                </a:cubicBezTo>
                <a:cubicBezTo>
                  <a:pt x="1" y="52"/>
                  <a:pt x="0" y="51"/>
                  <a:pt x="0" y="50"/>
                </a:cubicBezTo>
                <a:cubicBezTo>
                  <a:pt x="0" y="50"/>
                  <a:pt x="0" y="50"/>
                  <a:pt x="0" y="50"/>
                </a:cubicBezTo>
                <a:cubicBezTo>
                  <a:pt x="0" y="3"/>
                  <a:pt x="0" y="3"/>
                  <a:pt x="0" y="3"/>
                </a:cubicBezTo>
                <a:cubicBezTo>
                  <a:pt x="0" y="1"/>
                  <a:pt x="1" y="0"/>
                  <a:pt x="3" y="0"/>
                </a:cubicBezTo>
                <a:close/>
                <a:moveTo>
                  <a:pt x="30" y="19"/>
                </a:moveTo>
                <a:cubicBezTo>
                  <a:pt x="30" y="19"/>
                  <a:pt x="30" y="19"/>
                  <a:pt x="30" y="19"/>
                </a:cubicBezTo>
                <a:cubicBezTo>
                  <a:pt x="32" y="19"/>
                  <a:pt x="34" y="19"/>
                  <a:pt x="35" y="21"/>
                </a:cubicBezTo>
                <a:cubicBezTo>
                  <a:pt x="38" y="19"/>
                  <a:pt x="38" y="19"/>
                  <a:pt x="38" y="19"/>
                </a:cubicBezTo>
                <a:cubicBezTo>
                  <a:pt x="37" y="19"/>
                  <a:pt x="37" y="18"/>
                  <a:pt x="37" y="18"/>
                </a:cubicBezTo>
                <a:cubicBezTo>
                  <a:pt x="37" y="16"/>
                  <a:pt x="38" y="15"/>
                  <a:pt x="39" y="14"/>
                </a:cubicBezTo>
                <a:cubicBezTo>
                  <a:pt x="39" y="14"/>
                  <a:pt x="39" y="14"/>
                  <a:pt x="39" y="14"/>
                </a:cubicBezTo>
                <a:cubicBezTo>
                  <a:pt x="40" y="13"/>
                  <a:pt x="41" y="12"/>
                  <a:pt x="43" y="12"/>
                </a:cubicBezTo>
                <a:cubicBezTo>
                  <a:pt x="44" y="12"/>
                  <a:pt x="46" y="13"/>
                  <a:pt x="47" y="14"/>
                </a:cubicBezTo>
                <a:cubicBezTo>
                  <a:pt x="48" y="15"/>
                  <a:pt x="48" y="16"/>
                  <a:pt x="48" y="18"/>
                </a:cubicBezTo>
                <a:cubicBezTo>
                  <a:pt x="48" y="19"/>
                  <a:pt x="48" y="21"/>
                  <a:pt x="47" y="22"/>
                </a:cubicBezTo>
                <a:cubicBezTo>
                  <a:pt x="46" y="23"/>
                  <a:pt x="44" y="23"/>
                  <a:pt x="43" y="23"/>
                </a:cubicBezTo>
                <a:cubicBezTo>
                  <a:pt x="41" y="23"/>
                  <a:pt x="40" y="23"/>
                  <a:pt x="39" y="22"/>
                </a:cubicBezTo>
                <a:cubicBezTo>
                  <a:pt x="37" y="23"/>
                  <a:pt x="37" y="23"/>
                  <a:pt x="37" y="23"/>
                </a:cubicBezTo>
                <a:cubicBezTo>
                  <a:pt x="38" y="24"/>
                  <a:pt x="38" y="25"/>
                  <a:pt x="38" y="26"/>
                </a:cubicBezTo>
                <a:cubicBezTo>
                  <a:pt x="38" y="27"/>
                  <a:pt x="38" y="28"/>
                  <a:pt x="37" y="29"/>
                </a:cubicBezTo>
                <a:cubicBezTo>
                  <a:pt x="39" y="30"/>
                  <a:pt x="39" y="30"/>
                  <a:pt x="39" y="30"/>
                </a:cubicBezTo>
                <a:cubicBezTo>
                  <a:pt x="40" y="30"/>
                  <a:pt x="41" y="29"/>
                  <a:pt x="43" y="29"/>
                </a:cubicBezTo>
                <a:cubicBezTo>
                  <a:pt x="44" y="29"/>
                  <a:pt x="46" y="30"/>
                  <a:pt x="47" y="31"/>
                </a:cubicBezTo>
                <a:cubicBezTo>
                  <a:pt x="48" y="32"/>
                  <a:pt x="48" y="33"/>
                  <a:pt x="48" y="35"/>
                </a:cubicBezTo>
                <a:cubicBezTo>
                  <a:pt x="48" y="36"/>
                  <a:pt x="48" y="38"/>
                  <a:pt x="47" y="39"/>
                </a:cubicBezTo>
                <a:cubicBezTo>
                  <a:pt x="46" y="40"/>
                  <a:pt x="44" y="40"/>
                  <a:pt x="43" y="40"/>
                </a:cubicBezTo>
                <a:cubicBezTo>
                  <a:pt x="41" y="40"/>
                  <a:pt x="40" y="40"/>
                  <a:pt x="39" y="39"/>
                </a:cubicBezTo>
                <a:cubicBezTo>
                  <a:pt x="38" y="38"/>
                  <a:pt x="37" y="36"/>
                  <a:pt x="37" y="35"/>
                </a:cubicBezTo>
                <a:cubicBezTo>
                  <a:pt x="37" y="34"/>
                  <a:pt x="37" y="34"/>
                  <a:pt x="38" y="33"/>
                </a:cubicBezTo>
                <a:cubicBezTo>
                  <a:pt x="35" y="32"/>
                  <a:pt x="35" y="32"/>
                  <a:pt x="35" y="32"/>
                </a:cubicBezTo>
                <a:cubicBezTo>
                  <a:pt x="34" y="33"/>
                  <a:pt x="32" y="34"/>
                  <a:pt x="30" y="34"/>
                </a:cubicBezTo>
                <a:cubicBezTo>
                  <a:pt x="28" y="34"/>
                  <a:pt x="26" y="33"/>
                  <a:pt x="25" y="32"/>
                </a:cubicBezTo>
                <a:cubicBezTo>
                  <a:pt x="25" y="32"/>
                  <a:pt x="25" y="32"/>
                  <a:pt x="25" y="32"/>
                </a:cubicBezTo>
                <a:cubicBezTo>
                  <a:pt x="23" y="30"/>
                  <a:pt x="23" y="28"/>
                  <a:pt x="23" y="26"/>
                </a:cubicBezTo>
                <a:cubicBezTo>
                  <a:pt x="23" y="24"/>
                  <a:pt x="23" y="22"/>
                  <a:pt x="25" y="21"/>
                </a:cubicBezTo>
                <a:cubicBezTo>
                  <a:pt x="26" y="19"/>
                  <a:pt x="28" y="19"/>
                  <a:pt x="30" y="19"/>
                </a:cubicBezTo>
                <a:close/>
                <a:moveTo>
                  <a:pt x="30" y="22"/>
                </a:moveTo>
                <a:cubicBezTo>
                  <a:pt x="30" y="22"/>
                  <a:pt x="30" y="22"/>
                  <a:pt x="30" y="22"/>
                </a:cubicBezTo>
                <a:cubicBezTo>
                  <a:pt x="29" y="22"/>
                  <a:pt x="28" y="22"/>
                  <a:pt x="27" y="23"/>
                </a:cubicBezTo>
                <a:cubicBezTo>
                  <a:pt x="26" y="24"/>
                  <a:pt x="26" y="25"/>
                  <a:pt x="26" y="26"/>
                </a:cubicBezTo>
                <a:cubicBezTo>
                  <a:pt x="26" y="27"/>
                  <a:pt x="26" y="29"/>
                  <a:pt x="27" y="29"/>
                </a:cubicBezTo>
                <a:cubicBezTo>
                  <a:pt x="27" y="29"/>
                  <a:pt x="27" y="29"/>
                  <a:pt x="27" y="29"/>
                </a:cubicBezTo>
                <a:cubicBezTo>
                  <a:pt x="27" y="29"/>
                  <a:pt x="27" y="29"/>
                  <a:pt x="27" y="29"/>
                </a:cubicBezTo>
                <a:cubicBezTo>
                  <a:pt x="28" y="30"/>
                  <a:pt x="29" y="31"/>
                  <a:pt x="30" y="31"/>
                </a:cubicBezTo>
                <a:cubicBezTo>
                  <a:pt x="33" y="31"/>
                  <a:pt x="35" y="29"/>
                  <a:pt x="35" y="26"/>
                </a:cubicBezTo>
                <a:cubicBezTo>
                  <a:pt x="35" y="24"/>
                  <a:pt x="33" y="22"/>
                  <a:pt x="30" y="22"/>
                </a:cubicBezTo>
                <a:close/>
                <a:moveTo>
                  <a:pt x="44" y="16"/>
                </a:moveTo>
                <a:cubicBezTo>
                  <a:pt x="44" y="16"/>
                  <a:pt x="44" y="16"/>
                  <a:pt x="44" y="16"/>
                </a:cubicBezTo>
                <a:cubicBezTo>
                  <a:pt x="44" y="16"/>
                  <a:pt x="43" y="16"/>
                  <a:pt x="43" y="16"/>
                </a:cubicBezTo>
                <a:cubicBezTo>
                  <a:pt x="42" y="16"/>
                  <a:pt x="42" y="16"/>
                  <a:pt x="41" y="16"/>
                </a:cubicBezTo>
                <a:cubicBezTo>
                  <a:pt x="41" y="16"/>
                  <a:pt x="41" y="16"/>
                  <a:pt x="41" y="16"/>
                </a:cubicBezTo>
                <a:cubicBezTo>
                  <a:pt x="41" y="17"/>
                  <a:pt x="41" y="17"/>
                  <a:pt x="41" y="18"/>
                </a:cubicBezTo>
                <a:cubicBezTo>
                  <a:pt x="41" y="19"/>
                  <a:pt x="42" y="20"/>
                  <a:pt x="43" y="20"/>
                </a:cubicBezTo>
                <a:cubicBezTo>
                  <a:pt x="43" y="20"/>
                  <a:pt x="44" y="20"/>
                  <a:pt x="44" y="19"/>
                </a:cubicBezTo>
                <a:cubicBezTo>
                  <a:pt x="45" y="19"/>
                  <a:pt x="45" y="18"/>
                  <a:pt x="45" y="18"/>
                </a:cubicBezTo>
                <a:cubicBezTo>
                  <a:pt x="45" y="17"/>
                  <a:pt x="45" y="17"/>
                  <a:pt x="44" y="16"/>
                </a:cubicBezTo>
                <a:close/>
                <a:moveTo>
                  <a:pt x="44" y="33"/>
                </a:moveTo>
                <a:cubicBezTo>
                  <a:pt x="44" y="33"/>
                  <a:pt x="44" y="33"/>
                  <a:pt x="44" y="33"/>
                </a:cubicBezTo>
                <a:cubicBezTo>
                  <a:pt x="44" y="33"/>
                  <a:pt x="43" y="33"/>
                  <a:pt x="43" y="33"/>
                </a:cubicBezTo>
                <a:cubicBezTo>
                  <a:pt x="42" y="33"/>
                  <a:pt x="42" y="33"/>
                  <a:pt x="41" y="33"/>
                </a:cubicBezTo>
                <a:cubicBezTo>
                  <a:pt x="41" y="33"/>
                  <a:pt x="41" y="33"/>
                  <a:pt x="41" y="33"/>
                </a:cubicBezTo>
                <a:cubicBezTo>
                  <a:pt x="41" y="34"/>
                  <a:pt x="41" y="34"/>
                  <a:pt x="41" y="35"/>
                </a:cubicBezTo>
                <a:cubicBezTo>
                  <a:pt x="41" y="36"/>
                  <a:pt x="42" y="37"/>
                  <a:pt x="43" y="37"/>
                </a:cubicBezTo>
                <a:cubicBezTo>
                  <a:pt x="43" y="37"/>
                  <a:pt x="44" y="37"/>
                  <a:pt x="44" y="36"/>
                </a:cubicBezTo>
                <a:cubicBezTo>
                  <a:pt x="45" y="36"/>
                  <a:pt x="45" y="35"/>
                  <a:pt x="45" y="35"/>
                </a:cubicBezTo>
                <a:cubicBezTo>
                  <a:pt x="45" y="34"/>
                  <a:pt x="45" y="34"/>
                  <a:pt x="44" y="33"/>
                </a:cubicBezTo>
                <a:close/>
                <a:moveTo>
                  <a:pt x="60" y="39"/>
                </a:moveTo>
                <a:cubicBezTo>
                  <a:pt x="60" y="39"/>
                  <a:pt x="60" y="39"/>
                  <a:pt x="60" y="39"/>
                </a:cubicBezTo>
                <a:cubicBezTo>
                  <a:pt x="62" y="39"/>
                  <a:pt x="63" y="41"/>
                  <a:pt x="63" y="42"/>
                </a:cubicBezTo>
                <a:cubicBezTo>
                  <a:pt x="63" y="44"/>
                  <a:pt x="62" y="45"/>
                  <a:pt x="60" y="45"/>
                </a:cubicBezTo>
                <a:cubicBezTo>
                  <a:pt x="59" y="45"/>
                  <a:pt x="58" y="44"/>
                  <a:pt x="58" y="42"/>
                </a:cubicBezTo>
                <a:cubicBezTo>
                  <a:pt x="58" y="41"/>
                  <a:pt x="59" y="39"/>
                  <a:pt x="60" y="39"/>
                </a:cubicBezTo>
                <a:close/>
                <a:moveTo>
                  <a:pt x="65" y="5"/>
                </a:moveTo>
                <a:cubicBezTo>
                  <a:pt x="65" y="5"/>
                  <a:pt x="65" y="5"/>
                  <a:pt x="65" y="5"/>
                </a:cubicBezTo>
                <a:cubicBezTo>
                  <a:pt x="5" y="5"/>
                  <a:pt x="5" y="5"/>
                  <a:pt x="5" y="5"/>
                </a:cubicBezTo>
                <a:cubicBezTo>
                  <a:pt x="5" y="19"/>
                  <a:pt x="5" y="33"/>
                  <a:pt x="5" y="47"/>
                </a:cubicBezTo>
                <a:cubicBezTo>
                  <a:pt x="25" y="47"/>
                  <a:pt x="45" y="47"/>
                  <a:pt x="65" y="47"/>
                </a:cubicBezTo>
                <a:cubicBezTo>
                  <a:pt x="65" y="33"/>
                  <a:pt x="65" y="19"/>
                  <a:pt x="65" y="5"/>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TextBox 1"/>
          <p:cNvSpPr txBox="1"/>
          <p:nvPr/>
        </p:nvSpPr>
        <p:spPr>
          <a:xfrm>
            <a:off x="89014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市场价值</a:t>
            </a:r>
          </a:p>
        </p:txBody>
      </p:sp>
      <p:sp>
        <p:nvSpPr>
          <p:cNvPr id="63" name="文本框 62"/>
          <p:cNvSpPr txBox="1"/>
          <p:nvPr/>
        </p:nvSpPr>
        <p:spPr>
          <a:xfrm>
            <a:off x="8839200"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8448">
        <p14:gallery dir="l"/>
      </p:transition>
    </mc:Choice>
    <mc:Fallback xmlns="">
      <p:transition spd="slow" advTm="84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1+#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3"/>
                                        </p:tgtEl>
                                        <p:attrNameLst>
                                          <p:attrName>style.visibility</p:attrName>
                                        </p:attrNameLst>
                                      </p:cBhvr>
                                      <p:to>
                                        <p:strVal val="visible"/>
                                      </p:to>
                                    </p:set>
                                    <p:animEffect transition="in" filter="fade">
                                      <p:cBhvr>
                                        <p:cTn id="13" dur="500"/>
                                        <p:tgtEl>
                                          <p:spTgt spid="63"/>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3" fill="hold" grpId="0" nodeType="click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strips(upRight)">
                                      <p:cBhvr>
                                        <p:cTn id="18" dur="500"/>
                                        <p:tgtEl>
                                          <p:spTgt spid="5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additive="base">
                                        <p:cTn id="28" dur="500" fill="hold"/>
                                        <p:tgtEl>
                                          <p:spTgt spid="44"/>
                                        </p:tgtEl>
                                        <p:attrNameLst>
                                          <p:attrName>ppt_x</p:attrName>
                                        </p:attrNameLst>
                                      </p:cBhvr>
                                      <p:tavLst>
                                        <p:tav tm="0">
                                          <p:val>
                                            <p:strVal val="#ppt_x"/>
                                          </p:val>
                                        </p:tav>
                                        <p:tav tm="100000">
                                          <p:val>
                                            <p:strVal val="#ppt_x"/>
                                          </p:val>
                                        </p:tav>
                                      </p:tavLst>
                                    </p:anim>
                                    <p:anim calcmode="lin" valueType="num">
                                      <p:cBhvr additive="base">
                                        <p:cTn id="29" dur="500" fill="hold"/>
                                        <p:tgtEl>
                                          <p:spTgt spid="4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500" fill="hold"/>
                                        <p:tgtEl>
                                          <p:spTgt spid="47"/>
                                        </p:tgtEl>
                                        <p:attrNameLst>
                                          <p:attrName>ppt_x</p:attrName>
                                        </p:attrNameLst>
                                      </p:cBhvr>
                                      <p:tavLst>
                                        <p:tav tm="0">
                                          <p:val>
                                            <p:strVal val="#ppt_x"/>
                                          </p:val>
                                        </p:tav>
                                        <p:tav tm="100000">
                                          <p:val>
                                            <p:strVal val="#ppt_x"/>
                                          </p:val>
                                        </p:tav>
                                      </p:tavLst>
                                    </p:anim>
                                    <p:anim calcmode="lin" valueType="num">
                                      <p:cBhvr additive="base">
                                        <p:cTn id="41" dur="500" fill="hold"/>
                                        <p:tgtEl>
                                          <p:spTgt spid="4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500" fill="hold"/>
                                        <p:tgtEl>
                                          <p:spTgt spid="48"/>
                                        </p:tgtEl>
                                        <p:attrNameLst>
                                          <p:attrName>ppt_x</p:attrName>
                                        </p:attrNameLst>
                                      </p:cBhvr>
                                      <p:tavLst>
                                        <p:tav tm="0">
                                          <p:val>
                                            <p:strVal val="#ppt_x"/>
                                          </p:val>
                                        </p:tav>
                                        <p:tav tm="100000">
                                          <p:val>
                                            <p:strVal val="#ppt_x"/>
                                          </p:val>
                                        </p:tav>
                                      </p:tavLst>
                                    </p:anim>
                                    <p:anim calcmode="lin" valueType="num">
                                      <p:cBhvr additive="base">
                                        <p:cTn id="45" dur="500" fill="hold"/>
                                        <p:tgtEl>
                                          <p:spTgt spid="4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additive="base">
                                        <p:cTn id="48" dur="500" fill="hold"/>
                                        <p:tgtEl>
                                          <p:spTgt spid="49"/>
                                        </p:tgtEl>
                                        <p:attrNameLst>
                                          <p:attrName>ppt_x</p:attrName>
                                        </p:attrNameLst>
                                      </p:cBhvr>
                                      <p:tavLst>
                                        <p:tav tm="0">
                                          <p:val>
                                            <p:strVal val="#ppt_x"/>
                                          </p:val>
                                        </p:tav>
                                        <p:tav tm="100000">
                                          <p:val>
                                            <p:strVal val="#ppt_x"/>
                                          </p:val>
                                        </p:tav>
                                      </p:tavLst>
                                    </p:anim>
                                    <p:anim calcmode="lin" valueType="num">
                                      <p:cBhvr additive="base">
                                        <p:cTn id="49" dur="500" fill="hold"/>
                                        <p:tgtEl>
                                          <p:spTgt spid="4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30"/>
                                        </p:tgtEl>
                                        <p:attrNameLst>
                                          <p:attrName>style.visibility</p:attrName>
                                        </p:attrNameLst>
                                      </p:cBhvr>
                                      <p:to>
                                        <p:strVal val="visible"/>
                                      </p:to>
                                    </p:set>
                                    <p:anim calcmode="lin" valueType="num">
                                      <p:cBhvr additive="base">
                                        <p:cTn id="52" dur="500" fill="hold"/>
                                        <p:tgtEl>
                                          <p:spTgt spid="130"/>
                                        </p:tgtEl>
                                        <p:attrNameLst>
                                          <p:attrName>ppt_x</p:attrName>
                                        </p:attrNameLst>
                                      </p:cBhvr>
                                      <p:tavLst>
                                        <p:tav tm="0">
                                          <p:val>
                                            <p:strVal val="#ppt_x"/>
                                          </p:val>
                                        </p:tav>
                                        <p:tav tm="100000">
                                          <p:val>
                                            <p:strVal val="#ppt_x"/>
                                          </p:val>
                                        </p:tav>
                                      </p:tavLst>
                                    </p:anim>
                                    <p:anim calcmode="lin" valueType="num">
                                      <p:cBhvr additive="base">
                                        <p:cTn id="53" dur="500" fill="hold"/>
                                        <p:tgtEl>
                                          <p:spTgt spid="13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21"/>
                                        </p:tgtEl>
                                        <p:attrNameLst>
                                          <p:attrName>style.visibility</p:attrName>
                                        </p:attrNameLst>
                                      </p:cBhvr>
                                      <p:to>
                                        <p:strVal val="visible"/>
                                      </p:to>
                                    </p:set>
                                    <p:anim calcmode="lin" valueType="num">
                                      <p:cBhvr additive="base">
                                        <p:cTn id="56" dur="500" fill="hold"/>
                                        <p:tgtEl>
                                          <p:spTgt spid="121"/>
                                        </p:tgtEl>
                                        <p:attrNameLst>
                                          <p:attrName>ppt_x</p:attrName>
                                        </p:attrNameLst>
                                      </p:cBhvr>
                                      <p:tavLst>
                                        <p:tav tm="0">
                                          <p:val>
                                            <p:strVal val="#ppt_x"/>
                                          </p:val>
                                        </p:tav>
                                        <p:tav tm="100000">
                                          <p:val>
                                            <p:strVal val="#ppt_x"/>
                                          </p:val>
                                        </p:tav>
                                      </p:tavLst>
                                    </p:anim>
                                    <p:anim calcmode="lin" valueType="num">
                                      <p:cBhvr additive="base">
                                        <p:cTn id="57"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1000"/>
                                        <p:tgtEl>
                                          <p:spTgt spid="50"/>
                                        </p:tgtEl>
                                      </p:cBhvr>
                                    </p:animEffect>
                                    <p:anim calcmode="lin" valueType="num">
                                      <p:cBhvr>
                                        <p:cTn id="63" dur="1000" fill="hold"/>
                                        <p:tgtEl>
                                          <p:spTgt spid="50"/>
                                        </p:tgtEl>
                                        <p:attrNameLst>
                                          <p:attrName>ppt_x</p:attrName>
                                        </p:attrNameLst>
                                      </p:cBhvr>
                                      <p:tavLst>
                                        <p:tav tm="0">
                                          <p:val>
                                            <p:strVal val="#ppt_x"/>
                                          </p:val>
                                        </p:tav>
                                        <p:tav tm="100000">
                                          <p:val>
                                            <p:strVal val="#ppt_x"/>
                                          </p:val>
                                        </p:tav>
                                      </p:tavLst>
                                    </p:anim>
                                    <p:anim calcmode="lin" valueType="num">
                                      <p:cBhvr>
                                        <p:cTn id="64" dur="1000" fill="hold"/>
                                        <p:tgtEl>
                                          <p:spTgt spid="5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1000"/>
                                        <p:tgtEl>
                                          <p:spTgt spid="51"/>
                                        </p:tgtEl>
                                      </p:cBhvr>
                                    </p:animEffect>
                                    <p:anim calcmode="lin" valueType="num">
                                      <p:cBhvr>
                                        <p:cTn id="68" dur="1000" fill="hold"/>
                                        <p:tgtEl>
                                          <p:spTgt spid="51"/>
                                        </p:tgtEl>
                                        <p:attrNameLst>
                                          <p:attrName>ppt_x</p:attrName>
                                        </p:attrNameLst>
                                      </p:cBhvr>
                                      <p:tavLst>
                                        <p:tav tm="0">
                                          <p:val>
                                            <p:strVal val="#ppt_x"/>
                                          </p:val>
                                        </p:tav>
                                        <p:tav tm="100000">
                                          <p:val>
                                            <p:strVal val="#ppt_x"/>
                                          </p:val>
                                        </p:tav>
                                      </p:tavLst>
                                    </p:anim>
                                    <p:anim calcmode="lin" valueType="num">
                                      <p:cBhvr>
                                        <p:cTn id="69" dur="1000" fill="hold"/>
                                        <p:tgtEl>
                                          <p:spTgt spid="5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fade">
                                      <p:cBhvr>
                                        <p:cTn id="72" dur="1000"/>
                                        <p:tgtEl>
                                          <p:spTgt spid="53"/>
                                        </p:tgtEl>
                                      </p:cBhvr>
                                    </p:animEffect>
                                    <p:anim calcmode="lin" valueType="num">
                                      <p:cBhvr>
                                        <p:cTn id="73" dur="1000" fill="hold"/>
                                        <p:tgtEl>
                                          <p:spTgt spid="53"/>
                                        </p:tgtEl>
                                        <p:attrNameLst>
                                          <p:attrName>ppt_x</p:attrName>
                                        </p:attrNameLst>
                                      </p:cBhvr>
                                      <p:tavLst>
                                        <p:tav tm="0">
                                          <p:val>
                                            <p:strVal val="#ppt_x"/>
                                          </p:val>
                                        </p:tav>
                                        <p:tav tm="100000">
                                          <p:val>
                                            <p:strVal val="#ppt_x"/>
                                          </p:val>
                                        </p:tav>
                                      </p:tavLst>
                                    </p:anim>
                                    <p:anim calcmode="lin" valueType="num">
                                      <p:cBhvr>
                                        <p:cTn id="74" dur="1000" fill="hold"/>
                                        <p:tgtEl>
                                          <p:spTgt spid="5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fade">
                                      <p:cBhvr>
                                        <p:cTn id="9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4" grpId="0" animBg="1"/>
      <p:bldP spid="45" grpId="0"/>
      <p:bldP spid="46" grpId="0"/>
      <p:bldP spid="47" grpId="0" animBg="1"/>
      <p:bldP spid="48" grpId="0"/>
      <p:bldP spid="49" grpId="0"/>
      <p:bldP spid="50" grpId="0" animBg="1"/>
      <p:bldP spid="51" grpId="0" animBg="1"/>
      <p:bldP spid="53" grpId="0" animBg="1"/>
      <p:bldP spid="54" grpId="0" animBg="1"/>
      <p:bldP spid="55" grpId="0" animBg="1"/>
      <p:bldP spid="56" grpId="0" animBg="1"/>
      <p:bldP spid="57" grpId="0" animBg="1"/>
      <p:bldGraphic spid="58" grpId="0">
        <p:bldAsOne/>
      </p:bldGraphic>
      <p:bldP spid="60" grpId="0" animBg="1"/>
      <p:bldP spid="130" grpId="0" animBg="1"/>
      <p:bldP spid="121" grpId="0" animBg="1"/>
      <p:bldP spid="61"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1"/>
          <p:cNvSpPr txBox="1"/>
          <p:nvPr/>
        </p:nvSpPr>
        <p:spPr>
          <a:xfrm>
            <a:off x="86728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市场透视</a:t>
            </a:r>
            <a:endPar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endParaRPr>
          </a:p>
        </p:txBody>
      </p:sp>
      <p:sp>
        <p:nvSpPr>
          <p:cNvPr id="70" name="文本框 69"/>
          <p:cNvSpPr txBox="1"/>
          <p:nvPr/>
        </p:nvSpPr>
        <p:spPr>
          <a:xfrm>
            <a:off x="8610600"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71" name="Freeform 3"/>
          <p:cNvSpPr/>
          <p:nvPr/>
        </p:nvSpPr>
        <p:spPr>
          <a:xfrm>
            <a:off x="3451860" y="1972310"/>
            <a:ext cx="2298700" cy="3046730"/>
          </a:xfrm>
          <a:custGeom>
            <a:avLst/>
            <a:gdLst>
              <a:gd name="connsiteX0" fmla="*/ 2590825 w 2590825"/>
              <a:gd name="connsiteY0" fmla="*/ 3084347 h 3147847"/>
              <a:gd name="connsiteX1" fmla="*/ 2527325 w 2590825"/>
              <a:gd name="connsiteY1" fmla="*/ 3147847 h 3147847"/>
              <a:gd name="connsiteX2" fmla="*/ 63500 w 2590825"/>
              <a:gd name="connsiteY2" fmla="*/ 3147847 h 3147847"/>
              <a:gd name="connsiteX3" fmla="*/ 0 w 2590825"/>
              <a:gd name="connsiteY3" fmla="*/ 3084347 h 3147847"/>
              <a:gd name="connsiteX4" fmla="*/ 0 w 2590825"/>
              <a:gd name="connsiteY4" fmla="*/ 63500 h 3147847"/>
              <a:gd name="connsiteX5" fmla="*/ 63500 w 2590825"/>
              <a:gd name="connsiteY5" fmla="*/ 0 h 3147847"/>
              <a:gd name="connsiteX6" fmla="*/ 2527325 w 2590825"/>
              <a:gd name="connsiteY6" fmla="*/ 0 h 3147847"/>
              <a:gd name="connsiteX7" fmla="*/ 2590825 w 2590825"/>
              <a:gd name="connsiteY7" fmla="*/ 63500 h 3147847"/>
              <a:gd name="connsiteX8" fmla="*/ 2590825 w 2590825"/>
              <a:gd name="connsiteY8" fmla="*/ 3084347 h 3147847"/>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2590825" h="3147847">
                <a:moveTo>
                  <a:pt x="2590825" y="3084347"/>
                </a:moveTo>
                <a:cubicBezTo>
                  <a:pt x="2590825" y="3119424"/>
                  <a:pt x="2562390" y="3147847"/>
                  <a:pt x="2527325" y="3147847"/>
                </a:cubicBezTo>
                <a:lnTo>
                  <a:pt x="63500" y="3147847"/>
                </a:lnTo>
                <a:cubicBezTo>
                  <a:pt x="28422" y="3147847"/>
                  <a:pt x="0" y="3119424"/>
                  <a:pt x="0" y="3084347"/>
                </a:cubicBezTo>
                <a:lnTo>
                  <a:pt x="0" y="63500"/>
                </a:lnTo>
                <a:cubicBezTo>
                  <a:pt x="0" y="28422"/>
                  <a:pt x="28422" y="0"/>
                  <a:pt x="63500" y="0"/>
                </a:cubicBezTo>
                <a:lnTo>
                  <a:pt x="2527325" y="0"/>
                </a:lnTo>
                <a:cubicBezTo>
                  <a:pt x="2562390" y="0"/>
                  <a:pt x="2590825" y="28422"/>
                  <a:pt x="2590825" y="63500"/>
                </a:cubicBezTo>
                <a:lnTo>
                  <a:pt x="2590825" y="3084347"/>
                </a:lnTo>
              </a:path>
            </a:pathLst>
          </a:custGeom>
          <a:solidFill>
            <a:srgbClr val="D4B46D">
              <a:alpha val="79000"/>
            </a:srgb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3985260"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959543"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chemeClr val="bg1"/>
                </a:solidFill>
                <a:latin typeface="Calibri" panose="020F0502020204030204" pitchFamily="18" charset="0"/>
                <a:cs typeface="Calibri" panose="020F0502020204030204" pitchFamily="18" charset="0"/>
              </a:rPr>
              <a:t>PERSPECTIVE</a:t>
            </a:r>
          </a:p>
        </p:txBody>
      </p:sp>
      <p:sp>
        <p:nvSpPr>
          <p:cNvPr id="12" name="TextBox 1"/>
          <p:cNvSpPr txBox="1"/>
          <p:nvPr/>
        </p:nvSpPr>
        <p:spPr>
          <a:xfrm>
            <a:off x="3594735"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88" name="直接连接符 87"/>
          <p:cNvCxnSpPr/>
          <p:nvPr/>
        </p:nvCxnSpPr>
        <p:spPr>
          <a:xfrm>
            <a:off x="4359593"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9" name="Freeform 27"/>
          <p:cNvSpPr>
            <a:spLocks noEditPoints="1"/>
          </p:cNvSpPr>
          <p:nvPr/>
        </p:nvSpPr>
        <p:spPr bwMode="auto">
          <a:xfrm>
            <a:off x="4352608" y="2315210"/>
            <a:ext cx="497205" cy="501015"/>
          </a:xfrm>
          <a:custGeom>
            <a:avLst/>
            <a:gdLst>
              <a:gd name="T0" fmla="*/ 2 w 68"/>
              <a:gd name="T1" fmla="*/ 0 h 68"/>
              <a:gd name="T2" fmla="*/ 0 w 68"/>
              <a:gd name="T3" fmla="*/ 66 h 68"/>
              <a:gd name="T4" fmla="*/ 65 w 68"/>
              <a:gd name="T5" fmla="*/ 68 h 68"/>
              <a:gd name="T6" fmla="*/ 68 w 68"/>
              <a:gd name="T7" fmla="*/ 3 h 68"/>
              <a:gd name="T8" fmla="*/ 17 w 68"/>
              <a:gd name="T9" fmla="*/ 63 h 68"/>
              <a:gd name="T10" fmla="*/ 5 w 68"/>
              <a:gd name="T11" fmla="*/ 63 h 68"/>
              <a:gd name="T12" fmla="*/ 9 w 68"/>
              <a:gd name="T13" fmla="*/ 58 h 68"/>
              <a:gd name="T14" fmla="*/ 9 w 68"/>
              <a:gd name="T15" fmla="*/ 53 h 68"/>
              <a:gd name="T16" fmla="*/ 5 w 68"/>
              <a:gd name="T17" fmla="*/ 44 h 68"/>
              <a:gd name="T18" fmla="*/ 11 w 68"/>
              <a:gd name="T19" fmla="*/ 41 h 68"/>
              <a:gd name="T20" fmla="*/ 5 w 68"/>
              <a:gd name="T21" fmla="*/ 39 h 68"/>
              <a:gd name="T22" fmla="*/ 9 w 68"/>
              <a:gd name="T23" fmla="*/ 30 h 68"/>
              <a:gd name="T24" fmla="*/ 9 w 68"/>
              <a:gd name="T25" fmla="*/ 25 h 68"/>
              <a:gd name="T26" fmla="*/ 5 w 68"/>
              <a:gd name="T27" fmla="*/ 16 h 68"/>
              <a:gd name="T28" fmla="*/ 11 w 68"/>
              <a:gd name="T29" fmla="*/ 13 h 68"/>
              <a:gd name="T30" fmla="*/ 5 w 68"/>
              <a:gd name="T31" fmla="*/ 10 h 68"/>
              <a:gd name="T32" fmla="*/ 17 w 68"/>
              <a:gd name="T33" fmla="*/ 5 h 68"/>
              <a:gd name="T34" fmla="*/ 63 w 68"/>
              <a:gd name="T35" fmla="*/ 63 h 68"/>
              <a:gd name="T36" fmla="*/ 20 w 68"/>
              <a:gd name="T37" fmla="*/ 63 h 68"/>
              <a:gd name="T38" fmla="*/ 63 w 68"/>
              <a:gd name="T39" fmla="*/ 5 h 68"/>
              <a:gd name="T40" fmla="*/ 31 w 68"/>
              <a:gd name="T41" fmla="*/ 49 h 68"/>
              <a:gd name="T42" fmla="*/ 52 w 68"/>
              <a:gd name="T43" fmla="*/ 49 h 68"/>
              <a:gd name="T44" fmla="*/ 54 w 68"/>
              <a:gd name="T45" fmla="*/ 46 h 68"/>
              <a:gd name="T46" fmla="*/ 51 w 68"/>
              <a:gd name="T47" fmla="*/ 40 h 68"/>
              <a:gd name="T48" fmla="*/ 48 w 68"/>
              <a:gd name="T49" fmla="*/ 38 h 68"/>
              <a:gd name="T50" fmla="*/ 51 w 68"/>
              <a:gd name="T51" fmla="*/ 30 h 68"/>
              <a:gd name="T52" fmla="*/ 41 w 68"/>
              <a:gd name="T53" fmla="*/ 21 h 68"/>
              <a:gd name="T54" fmla="*/ 31 w 68"/>
              <a:gd name="T55" fmla="*/ 30 h 68"/>
              <a:gd name="T56" fmla="*/ 35 w 68"/>
              <a:gd name="T57" fmla="*/ 38 h 68"/>
              <a:gd name="T58" fmla="*/ 30 w 68"/>
              <a:gd name="T59" fmla="*/ 42 h 68"/>
              <a:gd name="T60" fmla="*/ 29 w 68"/>
              <a:gd name="T61" fmla="*/ 48 h 68"/>
              <a:gd name="T62" fmla="*/ 37 w 68"/>
              <a:gd name="T63" fmla="*/ 26 h 68"/>
              <a:gd name="T64" fmla="*/ 41 w 68"/>
              <a:gd name="T65" fmla="*/ 24 h 68"/>
              <a:gd name="T66" fmla="*/ 48 w 68"/>
              <a:gd name="T67" fmla="*/ 30 h 68"/>
              <a:gd name="T68" fmla="*/ 41 w 68"/>
              <a:gd name="T69" fmla="*/ 37 h 68"/>
              <a:gd name="T70" fmla="*/ 37 w 68"/>
              <a:gd name="T71" fmla="*/ 35 h 68"/>
              <a:gd name="T72" fmla="*/ 37 w 68"/>
              <a:gd name="T73" fmla="*/ 26 h 68"/>
              <a:gd name="T74" fmla="*/ 32 w 68"/>
              <a:gd name="T75" fmla="*/ 46 h 68"/>
              <a:gd name="T76" fmla="*/ 34 w 68"/>
              <a:gd name="T77" fmla="*/ 42 h 68"/>
              <a:gd name="T78" fmla="*/ 45 w 68"/>
              <a:gd name="T79" fmla="*/ 40 h 68"/>
              <a:gd name="T80" fmla="*/ 49 w 68"/>
              <a:gd name="T81" fmla="*/ 42 h 68"/>
              <a:gd name="T82" fmla="*/ 51 w 68"/>
              <a:gd name="T83" fmla="*/ 46 h 68"/>
              <a:gd name="T84" fmla="*/ 32 w 68"/>
              <a:gd name="T85" fmla="*/ 4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 h="68">
                <a:moveTo>
                  <a:pt x="65" y="0"/>
                </a:moveTo>
                <a:cubicBezTo>
                  <a:pt x="2" y="0"/>
                  <a:pt x="2" y="0"/>
                  <a:pt x="2" y="0"/>
                </a:cubicBezTo>
                <a:cubicBezTo>
                  <a:pt x="1" y="0"/>
                  <a:pt x="0" y="1"/>
                  <a:pt x="0" y="3"/>
                </a:cubicBezTo>
                <a:cubicBezTo>
                  <a:pt x="0" y="66"/>
                  <a:pt x="0" y="66"/>
                  <a:pt x="0" y="66"/>
                </a:cubicBezTo>
                <a:cubicBezTo>
                  <a:pt x="0" y="67"/>
                  <a:pt x="1" y="68"/>
                  <a:pt x="2" y="68"/>
                </a:cubicBezTo>
                <a:cubicBezTo>
                  <a:pt x="65" y="68"/>
                  <a:pt x="65" y="68"/>
                  <a:pt x="65" y="68"/>
                </a:cubicBezTo>
                <a:cubicBezTo>
                  <a:pt x="67" y="68"/>
                  <a:pt x="68" y="67"/>
                  <a:pt x="68" y="66"/>
                </a:cubicBezTo>
                <a:cubicBezTo>
                  <a:pt x="68" y="3"/>
                  <a:pt x="68" y="3"/>
                  <a:pt x="68" y="3"/>
                </a:cubicBezTo>
                <a:cubicBezTo>
                  <a:pt x="68" y="1"/>
                  <a:pt x="67" y="0"/>
                  <a:pt x="65" y="0"/>
                </a:cubicBezTo>
                <a:close/>
                <a:moveTo>
                  <a:pt x="17" y="63"/>
                </a:moveTo>
                <a:cubicBezTo>
                  <a:pt x="17" y="63"/>
                  <a:pt x="17" y="63"/>
                  <a:pt x="17" y="63"/>
                </a:cubicBezTo>
                <a:cubicBezTo>
                  <a:pt x="5" y="63"/>
                  <a:pt x="5" y="63"/>
                  <a:pt x="5" y="63"/>
                </a:cubicBezTo>
                <a:cubicBezTo>
                  <a:pt x="5" y="58"/>
                  <a:pt x="5" y="58"/>
                  <a:pt x="5" y="58"/>
                </a:cubicBezTo>
                <a:cubicBezTo>
                  <a:pt x="9" y="58"/>
                  <a:pt x="9" y="58"/>
                  <a:pt x="9" y="58"/>
                </a:cubicBezTo>
                <a:cubicBezTo>
                  <a:pt x="10" y="58"/>
                  <a:pt x="11" y="57"/>
                  <a:pt x="11" y="55"/>
                </a:cubicBezTo>
                <a:cubicBezTo>
                  <a:pt x="11" y="54"/>
                  <a:pt x="10" y="53"/>
                  <a:pt x="9" y="53"/>
                </a:cubicBezTo>
                <a:cubicBezTo>
                  <a:pt x="5" y="53"/>
                  <a:pt x="5" y="53"/>
                  <a:pt x="5" y="53"/>
                </a:cubicBezTo>
                <a:cubicBezTo>
                  <a:pt x="5" y="44"/>
                  <a:pt x="5" y="44"/>
                  <a:pt x="5" y="44"/>
                </a:cubicBezTo>
                <a:cubicBezTo>
                  <a:pt x="9" y="44"/>
                  <a:pt x="9" y="44"/>
                  <a:pt x="9" y="44"/>
                </a:cubicBezTo>
                <a:cubicBezTo>
                  <a:pt x="10" y="44"/>
                  <a:pt x="11" y="43"/>
                  <a:pt x="11" y="41"/>
                </a:cubicBezTo>
                <a:cubicBezTo>
                  <a:pt x="11" y="40"/>
                  <a:pt x="10" y="39"/>
                  <a:pt x="9" y="39"/>
                </a:cubicBezTo>
                <a:cubicBezTo>
                  <a:pt x="5" y="39"/>
                  <a:pt x="5" y="39"/>
                  <a:pt x="5" y="39"/>
                </a:cubicBezTo>
                <a:cubicBezTo>
                  <a:pt x="5" y="30"/>
                  <a:pt x="5" y="30"/>
                  <a:pt x="5" y="30"/>
                </a:cubicBezTo>
                <a:cubicBezTo>
                  <a:pt x="9" y="30"/>
                  <a:pt x="9" y="30"/>
                  <a:pt x="9" y="30"/>
                </a:cubicBezTo>
                <a:cubicBezTo>
                  <a:pt x="10" y="30"/>
                  <a:pt x="11" y="29"/>
                  <a:pt x="11" y="27"/>
                </a:cubicBezTo>
                <a:cubicBezTo>
                  <a:pt x="11" y="26"/>
                  <a:pt x="10" y="25"/>
                  <a:pt x="9" y="25"/>
                </a:cubicBezTo>
                <a:cubicBezTo>
                  <a:pt x="5" y="25"/>
                  <a:pt x="5" y="25"/>
                  <a:pt x="5" y="25"/>
                </a:cubicBezTo>
                <a:cubicBezTo>
                  <a:pt x="5" y="16"/>
                  <a:pt x="5" y="16"/>
                  <a:pt x="5" y="16"/>
                </a:cubicBezTo>
                <a:cubicBezTo>
                  <a:pt x="9" y="16"/>
                  <a:pt x="9" y="16"/>
                  <a:pt x="9" y="16"/>
                </a:cubicBezTo>
                <a:cubicBezTo>
                  <a:pt x="10" y="16"/>
                  <a:pt x="11" y="15"/>
                  <a:pt x="11" y="13"/>
                </a:cubicBezTo>
                <a:cubicBezTo>
                  <a:pt x="11" y="12"/>
                  <a:pt x="10" y="10"/>
                  <a:pt x="9" y="10"/>
                </a:cubicBezTo>
                <a:cubicBezTo>
                  <a:pt x="5" y="10"/>
                  <a:pt x="5" y="10"/>
                  <a:pt x="5" y="10"/>
                </a:cubicBezTo>
                <a:cubicBezTo>
                  <a:pt x="5" y="5"/>
                  <a:pt x="5" y="5"/>
                  <a:pt x="5" y="5"/>
                </a:cubicBezTo>
                <a:cubicBezTo>
                  <a:pt x="17" y="5"/>
                  <a:pt x="17" y="5"/>
                  <a:pt x="17" y="5"/>
                </a:cubicBezTo>
                <a:cubicBezTo>
                  <a:pt x="17" y="63"/>
                  <a:pt x="17" y="63"/>
                  <a:pt x="17" y="63"/>
                </a:cubicBezTo>
                <a:close/>
                <a:moveTo>
                  <a:pt x="63" y="63"/>
                </a:moveTo>
                <a:cubicBezTo>
                  <a:pt x="63" y="63"/>
                  <a:pt x="63" y="63"/>
                  <a:pt x="63" y="63"/>
                </a:cubicBezTo>
                <a:cubicBezTo>
                  <a:pt x="20" y="63"/>
                  <a:pt x="20" y="63"/>
                  <a:pt x="20" y="63"/>
                </a:cubicBezTo>
                <a:cubicBezTo>
                  <a:pt x="20" y="5"/>
                  <a:pt x="20" y="5"/>
                  <a:pt x="20" y="5"/>
                </a:cubicBezTo>
                <a:cubicBezTo>
                  <a:pt x="63" y="5"/>
                  <a:pt x="63" y="5"/>
                  <a:pt x="63" y="5"/>
                </a:cubicBezTo>
                <a:cubicBezTo>
                  <a:pt x="63" y="63"/>
                  <a:pt x="63" y="63"/>
                  <a:pt x="63" y="63"/>
                </a:cubicBezTo>
                <a:close/>
                <a:moveTo>
                  <a:pt x="31" y="49"/>
                </a:moveTo>
                <a:cubicBezTo>
                  <a:pt x="31" y="49"/>
                  <a:pt x="31" y="49"/>
                  <a:pt x="31" y="49"/>
                </a:cubicBezTo>
                <a:cubicBezTo>
                  <a:pt x="52" y="49"/>
                  <a:pt x="52" y="49"/>
                  <a:pt x="52" y="49"/>
                </a:cubicBezTo>
                <a:cubicBezTo>
                  <a:pt x="53" y="49"/>
                  <a:pt x="54" y="49"/>
                  <a:pt x="54" y="48"/>
                </a:cubicBezTo>
                <a:cubicBezTo>
                  <a:pt x="54" y="46"/>
                  <a:pt x="54" y="46"/>
                  <a:pt x="54" y="46"/>
                </a:cubicBezTo>
                <a:cubicBezTo>
                  <a:pt x="54" y="44"/>
                  <a:pt x="53" y="43"/>
                  <a:pt x="53" y="42"/>
                </a:cubicBezTo>
                <a:cubicBezTo>
                  <a:pt x="53" y="41"/>
                  <a:pt x="52" y="40"/>
                  <a:pt x="51" y="40"/>
                </a:cubicBezTo>
                <a:cubicBezTo>
                  <a:pt x="50" y="39"/>
                  <a:pt x="50" y="38"/>
                  <a:pt x="48" y="38"/>
                </a:cubicBezTo>
                <a:cubicBezTo>
                  <a:pt x="48" y="38"/>
                  <a:pt x="48" y="38"/>
                  <a:pt x="48" y="38"/>
                </a:cubicBezTo>
                <a:cubicBezTo>
                  <a:pt x="48" y="37"/>
                  <a:pt x="48" y="37"/>
                  <a:pt x="48" y="37"/>
                </a:cubicBezTo>
                <a:cubicBezTo>
                  <a:pt x="50" y="36"/>
                  <a:pt x="51" y="33"/>
                  <a:pt x="51" y="30"/>
                </a:cubicBezTo>
                <a:cubicBezTo>
                  <a:pt x="51" y="28"/>
                  <a:pt x="50" y="25"/>
                  <a:pt x="48" y="23"/>
                </a:cubicBezTo>
                <a:cubicBezTo>
                  <a:pt x="47" y="22"/>
                  <a:pt x="44" y="21"/>
                  <a:pt x="41" y="21"/>
                </a:cubicBezTo>
                <a:cubicBezTo>
                  <a:pt x="39" y="21"/>
                  <a:pt x="36" y="22"/>
                  <a:pt x="34" y="23"/>
                </a:cubicBezTo>
                <a:cubicBezTo>
                  <a:pt x="33" y="25"/>
                  <a:pt x="31" y="28"/>
                  <a:pt x="31" y="30"/>
                </a:cubicBezTo>
                <a:cubicBezTo>
                  <a:pt x="31" y="33"/>
                  <a:pt x="33" y="36"/>
                  <a:pt x="34" y="37"/>
                </a:cubicBezTo>
                <a:cubicBezTo>
                  <a:pt x="35" y="38"/>
                  <a:pt x="35" y="38"/>
                  <a:pt x="35" y="38"/>
                </a:cubicBezTo>
                <a:cubicBezTo>
                  <a:pt x="33" y="38"/>
                  <a:pt x="32" y="39"/>
                  <a:pt x="32" y="40"/>
                </a:cubicBezTo>
                <a:cubicBezTo>
                  <a:pt x="31" y="40"/>
                  <a:pt x="30" y="41"/>
                  <a:pt x="30" y="42"/>
                </a:cubicBezTo>
                <a:cubicBezTo>
                  <a:pt x="29" y="43"/>
                  <a:pt x="29" y="44"/>
                  <a:pt x="29" y="46"/>
                </a:cubicBezTo>
                <a:cubicBezTo>
                  <a:pt x="29" y="48"/>
                  <a:pt x="29" y="48"/>
                  <a:pt x="29" y="48"/>
                </a:cubicBezTo>
                <a:cubicBezTo>
                  <a:pt x="29" y="49"/>
                  <a:pt x="30" y="49"/>
                  <a:pt x="31" y="49"/>
                </a:cubicBezTo>
                <a:close/>
                <a:moveTo>
                  <a:pt x="37" y="26"/>
                </a:moveTo>
                <a:cubicBezTo>
                  <a:pt x="37" y="26"/>
                  <a:pt x="37" y="26"/>
                  <a:pt x="37" y="26"/>
                </a:cubicBezTo>
                <a:cubicBezTo>
                  <a:pt x="38" y="24"/>
                  <a:pt x="40" y="24"/>
                  <a:pt x="41" y="24"/>
                </a:cubicBezTo>
                <a:cubicBezTo>
                  <a:pt x="43" y="24"/>
                  <a:pt x="45" y="24"/>
                  <a:pt x="46" y="26"/>
                </a:cubicBezTo>
                <a:cubicBezTo>
                  <a:pt x="47" y="27"/>
                  <a:pt x="48" y="29"/>
                  <a:pt x="48" y="30"/>
                </a:cubicBezTo>
                <a:cubicBezTo>
                  <a:pt x="48" y="32"/>
                  <a:pt x="47" y="34"/>
                  <a:pt x="46" y="35"/>
                </a:cubicBezTo>
                <a:cubicBezTo>
                  <a:pt x="45" y="36"/>
                  <a:pt x="43" y="37"/>
                  <a:pt x="41" y="37"/>
                </a:cubicBezTo>
                <a:cubicBezTo>
                  <a:pt x="41" y="37"/>
                  <a:pt x="41" y="37"/>
                  <a:pt x="41" y="37"/>
                </a:cubicBezTo>
                <a:cubicBezTo>
                  <a:pt x="39" y="37"/>
                  <a:pt x="38" y="36"/>
                  <a:pt x="37" y="35"/>
                </a:cubicBezTo>
                <a:cubicBezTo>
                  <a:pt x="35" y="34"/>
                  <a:pt x="35" y="32"/>
                  <a:pt x="35" y="30"/>
                </a:cubicBezTo>
                <a:cubicBezTo>
                  <a:pt x="35" y="29"/>
                  <a:pt x="35" y="27"/>
                  <a:pt x="37" y="26"/>
                </a:cubicBezTo>
                <a:close/>
                <a:moveTo>
                  <a:pt x="32" y="46"/>
                </a:moveTo>
                <a:cubicBezTo>
                  <a:pt x="32" y="46"/>
                  <a:pt x="32" y="46"/>
                  <a:pt x="32" y="46"/>
                </a:cubicBezTo>
                <a:cubicBezTo>
                  <a:pt x="32" y="45"/>
                  <a:pt x="32" y="44"/>
                  <a:pt x="33" y="44"/>
                </a:cubicBezTo>
                <a:cubicBezTo>
                  <a:pt x="33" y="43"/>
                  <a:pt x="33" y="42"/>
                  <a:pt x="34" y="42"/>
                </a:cubicBezTo>
                <a:cubicBezTo>
                  <a:pt x="35" y="41"/>
                  <a:pt x="36" y="40"/>
                  <a:pt x="37" y="40"/>
                </a:cubicBezTo>
                <a:cubicBezTo>
                  <a:pt x="45" y="40"/>
                  <a:pt x="45" y="40"/>
                  <a:pt x="45" y="40"/>
                </a:cubicBezTo>
                <a:cubicBezTo>
                  <a:pt x="46" y="40"/>
                  <a:pt x="47" y="40"/>
                  <a:pt x="47" y="41"/>
                </a:cubicBezTo>
                <a:cubicBezTo>
                  <a:pt x="48" y="41"/>
                  <a:pt x="49" y="41"/>
                  <a:pt x="49" y="42"/>
                </a:cubicBezTo>
                <a:cubicBezTo>
                  <a:pt x="49" y="42"/>
                  <a:pt x="50" y="43"/>
                  <a:pt x="50" y="44"/>
                </a:cubicBezTo>
                <a:cubicBezTo>
                  <a:pt x="50" y="44"/>
                  <a:pt x="51" y="45"/>
                  <a:pt x="51" y="46"/>
                </a:cubicBezTo>
                <a:cubicBezTo>
                  <a:pt x="51" y="46"/>
                  <a:pt x="51" y="46"/>
                  <a:pt x="51" y="46"/>
                </a:cubicBezTo>
                <a:cubicBezTo>
                  <a:pt x="32" y="46"/>
                  <a:pt x="32" y="46"/>
                  <a:pt x="32" y="46"/>
                </a:cubicBezTo>
                <a:cubicBezTo>
                  <a:pt x="32" y="46"/>
                  <a:pt x="32" y="46"/>
                  <a:pt x="32" y="4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0" name="文本框 89"/>
          <p:cNvSpPr txBox="1"/>
          <p:nvPr/>
        </p:nvSpPr>
        <p:spPr>
          <a:xfrm>
            <a:off x="4394200" y="4465320"/>
            <a:ext cx="414020" cy="368300"/>
          </a:xfrm>
          <a:prstGeom prst="rect">
            <a:avLst/>
          </a:prstGeom>
          <a:noFill/>
        </p:spPr>
        <p:txBody>
          <a:bodyPr wrap="none" rtlCol="0">
            <a:spAutoFit/>
          </a:bodyPr>
          <a:lstStyle/>
          <a:p>
            <a:r>
              <a:rPr lang="en-US" altLang="zh-CN">
                <a:solidFill>
                  <a:schemeClr val="bg1"/>
                </a:solidFill>
              </a:rPr>
              <a:t>02</a:t>
            </a:r>
          </a:p>
        </p:txBody>
      </p:sp>
      <p:sp>
        <p:nvSpPr>
          <p:cNvPr id="93" name="矩形 92"/>
          <p:cNvSpPr/>
          <p:nvPr/>
        </p:nvSpPr>
        <p:spPr>
          <a:xfrm>
            <a:off x="1532573"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1"/>
          <p:cNvSpPr txBox="1"/>
          <p:nvPr/>
        </p:nvSpPr>
        <p:spPr>
          <a:xfrm>
            <a:off x="1506855"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rgbClr val="DAB96E"/>
                </a:solidFill>
                <a:latin typeface="Calibri" panose="020F0502020204030204" pitchFamily="18" charset="0"/>
                <a:cs typeface="Calibri" panose="020F0502020204030204" pitchFamily="18" charset="0"/>
              </a:rPr>
              <a:t>PERSPECTIVE</a:t>
            </a:r>
          </a:p>
        </p:txBody>
      </p:sp>
      <p:sp>
        <p:nvSpPr>
          <p:cNvPr id="95" name="TextBox 1"/>
          <p:cNvSpPr txBox="1"/>
          <p:nvPr/>
        </p:nvSpPr>
        <p:spPr>
          <a:xfrm>
            <a:off x="1142048"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96" name="直接连接符 95"/>
          <p:cNvCxnSpPr/>
          <p:nvPr/>
        </p:nvCxnSpPr>
        <p:spPr>
          <a:xfrm>
            <a:off x="1906905"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8" name="文本框 97"/>
          <p:cNvSpPr txBox="1"/>
          <p:nvPr/>
        </p:nvSpPr>
        <p:spPr>
          <a:xfrm>
            <a:off x="1941513" y="4465320"/>
            <a:ext cx="414020" cy="368300"/>
          </a:xfrm>
          <a:prstGeom prst="rect">
            <a:avLst/>
          </a:prstGeom>
          <a:noFill/>
        </p:spPr>
        <p:txBody>
          <a:bodyPr wrap="none" rtlCol="0">
            <a:spAutoFit/>
          </a:bodyPr>
          <a:lstStyle/>
          <a:p>
            <a:r>
              <a:rPr lang="en-US" altLang="zh-CN">
                <a:solidFill>
                  <a:schemeClr val="bg1"/>
                </a:solidFill>
              </a:rPr>
              <a:t>01</a:t>
            </a:r>
          </a:p>
        </p:txBody>
      </p:sp>
      <p:sp>
        <p:nvSpPr>
          <p:cNvPr id="100" name="矩形 99"/>
          <p:cNvSpPr/>
          <p:nvPr/>
        </p:nvSpPr>
        <p:spPr>
          <a:xfrm>
            <a:off x="6376035"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TextBox 1"/>
          <p:cNvSpPr txBox="1"/>
          <p:nvPr/>
        </p:nvSpPr>
        <p:spPr>
          <a:xfrm>
            <a:off x="6350318"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rgbClr val="DAB96E"/>
                </a:solidFill>
                <a:latin typeface="Calibri" panose="020F0502020204030204" pitchFamily="18" charset="0"/>
                <a:cs typeface="Calibri" panose="020F0502020204030204" pitchFamily="18" charset="0"/>
              </a:rPr>
              <a:t>PERSPECTIVE</a:t>
            </a:r>
          </a:p>
        </p:txBody>
      </p:sp>
      <p:sp>
        <p:nvSpPr>
          <p:cNvPr id="102" name="TextBox 1"/>
          <p:cNvSpPr txBox="1"/>
          <p:nvPr/>
        </p:nvSpPr>
        <p:spPr>
          <a:xfrm>
            <a:off x="5985510"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103" name="直接连接符 102"/>
          <p:cNvCxnSpPr/>
          <p:nvPr/>
        </p:nvCxnSpPr>
        <p:spPr>
          <a:xfrm>
            <a:off x="6750368"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6" name="文本框 105"/>
          <p:cNvSpPr txBox="1"/>
          <p:nvPr/>
        </p:nvSpPr>
        <p:spPr>
          <a:xfrm>
            <a:off x="6784975" y="4465320"/>
            <a:ext cx="414020" cy="368300"/>
          </a:xfrm>
          <a:prstGeom prst="rect">
            <a:avLst/>
          </a:prstGeom>
          <a:noFill/>
        </p:spPr>
        <p:txBody>
          <a:bodyPr wrap="none" rtlCol="0">
            <a:spAutoFit/>
          </a:bodyPr>
          <a:lstStyle/>
          <a:p>
            <a:r>
              <a:rPr lang="en-US" altLang="zh-CN">
                <a:solidFill>
                  <a:schemeClr val="bg1"/>
                </a:solidFill>
              </a:rPr>
              <a:t>03</a:t>
            </a:r>
          </a:p>
        </p:txBody>
      </p:sp>
      <p:sp>
        <p:nvSpPr>
          <p:cNvPr id="109" name="矩形 108"/>
          <p:cNvSpPr/>
          <p:nvPr/>
        </p:nvSpPr>
        <p:spPr>
          <a:xfrm>
            <a:off x="8786495" y="4493895"/>
            <a:ext cx="1231900" cy="311150"/>
          </a:xfrm>
          <a:prstGeom prst="rect">
            <a:avLst/>
          </a:prstGeom>
          <a:noFill/>
          <a:ln w="12700">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
          <p:cNvSpPr txBox="1"/>
          <p:nvPr/>
        </p:nvSpPr>
        <p:spPr>
          <a:xfrm>
            <a:off x="8760778" y="2921230"/>
            <a:ext cx="1283335" cy="350520"/>
          </a:xfrm>
          <a:prstGeom prst="rect">
            <a:avLst/>
          </a:prstGeom>
          <a:noFill/>
        </p:spPr>
        <p:txBody>
          <a:bodyPr wrap="none" lIns="0" tIns="0" rIns="0" rtlCol="0">
            <a:spAutoFit/>
          </a:bodyPr>
          <a:lstStyle/>
          <a:p>
            <a:pPr defTabSz="-635">
              <a:lnSpc>
                <a:spcPts val="2400"/>
              </a:lnSpc>
              <a:tabLst>
                <a:tab pos="76200" algn="l"/>
                <a:tab pos="546100" algn="l"/>
              </a:tabLst>
            </a:pPr>
            <a:r>
              <a:rPr lang="en-US" altLang="zh-CN" sz="1900" dirty="0" smtClean="0">
                <a:solidFill>
                  <a:srgbClr val="DAB96E"/>
                </a:solidFill>
                <a:latin typeface="Calibri" panose="020F0502020204030204" pitchFamily="18" charset="0"/>
                <a:cs typeface="Calibri" panose="020F0502020204030204" pitchFamily="18" charset="0"/>
              </a:rPr>
              <a:t>PERSPECTIVE</a:t>
            </a:r>
          </a:p>
        </p:txBody>
      </p:sp>
      <p:sp>
        <p:nvSpPr>
          <p:cNvPr id="111" name="TextBox 1"/>
          <p:cNvSpPr txBox="1"/>
          <p:nvPr/>
        </p:nvSpPr>
        <p:spPr>
          <a:xfrm>
            <a:off x="8395970" y="3683000"/>
            <a:ext cx="2012950" cy="692497"/>
          </a:xfrm>
          <a:prstGeom prst="rect">
            <a:avLst/>
          </a:prstGeom>
          <a:noFill/>
        </p:spPr>
        <p:txBody>
          <a:bodyPr wrap="squar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cxnSp>
        <p:nvCxnSpPr>
          <p:cNvPr id="112" name="直接连接符 111"/>
          <p:cNvCxnSpPr/>
          <p:nvPr/>
        </p:nvCxnSpPr>
        <p:spPr>
          <a:xfrm>
            <a:off x="9160828" y="3460750"/>
            <a:ext cx="48323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4" name="文本框 113"/>
          <p:cNvSpPr txBox="1"/>
          <p:nvPr/>
        </p:nvSpPr>
        <p:spPr>
          <a:xfrm>
            <a:off x="9195435" y="4465320"/>
            <a:ext cx="414020" cy="368300"/>
          </a:xfrm>
          <a:prstGeom prst="rect">
            <a:avLst/>
          </a:prstGeom>
          <a:noFill/>
        </p:spPr>
        <p:txBody>
          <a:bodyPr wrap="none" rtlCol="0">
            <a:spAutoFit/>
          </a:bodyPr>
          <a:lstStyle/>
          <a:p>
            <a:r>
              <a:rPr lang="en-US" altLang="zh-CN">
                <a:solidFill>
                  <a:schemeClr val="bg1"/>
                </a:solidFill>
              </a:rPr>
              <a:t>04</a:t>
            </a:r>
          </a:p>
        </p:txBody>
      </p:sp>
      <p:sp>
        <p:nvSpPr>
          <p:cNvPr id="115" name="Freeform 24"/>
          <p:cNvSpPr>
            <a:spLocks noEditPoints="1"/>
          </p:cNvSpPr>
          <p:nvPr/>
        </p:nvSpPr>
        <p:spPr bwMode="auto">
          <a:xfrm>
            <a:off x="1927225" y="2306638"/>
            <a:ext cx="442595" cy="518160"/>
          </a:xfrm>
          <a:custGeom>
            <a:avLst/>
            <a:gdLst>
              <a:gd name="T0" fmla="*/ 12 w 60"/>
              <a:gd name="T1" fmla="*/ 42 h 70"/>
              <a:gd name="T2" fmla="*/ 17 w 60"/>
              <a:gd name="T3" fmla="*/ 42 h 70"/>
              <a:gd name="T4" fmla="*/ 14 w 60"/>
              <a:gd name="T5" fmla="*/ 50 h 70"/>
              <a:gd name="T6" fmla="*/ 12 w 60"/>
              <a:gd name="T7" fmla="*/ 53 h 70"/>
              <a:gd name="T8" fmla="*/ 17 w 60"/>
              <a:gd name="T9" fmla="*/ 53 h 70"/>
              <a:gd name="T10" fmla="*/ 14 w 60"/>
              <a:gd name="T11" fmla="*/ 28 h 70"/>
              <a:gd name="T12" fmla="*/ 12 w 60"/>
              <a:gd name="T13" fmla="*/ 31 h 70"/>
              <a:gd name="T14" fmla="*/ 17 w 60"/>
              <a:gd name="T15" fmla="*/ 31 h 70"/>
              <a:gd name="T16" fmla="*/ 57 w 60"/>
              <a:gd name="T17" fmla="*/ 11 h 70"/>
              <a:gd name="T18" fmla="*/ 50 w 60"/>
              <a:gd name="T19" fmla="*/ 11 h 70"/>
              <a:gd name="T20" fmla="*/ 48 w 60"/>
              <a:gd name="T21" fmla="*/ 8 h 70"/>
              <a:gd name="T22" fmla="*/ 37 w 60"/>
              <a:gd name="T23" fmla="*/ 3 h 70"/>
              <a:gd name="T24" fmla="*/ 22 w 60"/>
              <a:gd name="T25" fmla="*/ 3 h 70"/>
              <a:gd name="T26" fmla="*/ 11 w 60"/>
              <a:gd name="T27" fmla="*/ 8 h 70"/>
              <a:gd name="T28" fmla="*/ 10 w 60"/>
              <a:gd name="T29" fmla="*/ 11 h 70"/>
              <a:gd name="T30" fmla="*/ 0 w 60"/>
              <a:gd name="T31" fmla="*/ 14 h 70"/>
              <a:gd name="T32" fmla="*/ 2 w 60"/>
              <a:gd name="T33" fmla="*/ 70 h 70"/>
              <a:gd name="T34" fmla="*/ 60 w 60"/>
              <a:gd name="T35" fmla="*/ 68 h 70"/>
              <a:gd name="T36" fmla="*/ 57 w 60"/>
              <a:gd name="T37" fmla="*/ 11 h 70"/>
              <a:gd name="T38" fmla="*/ 25 w 60"/>
              <a:gd name="T39" fmla="*/ 6 h 70"/>
              <a:gd name="T40" fmla="*/ 35 w 60"/>
              <a:gd name="T41" fmla="*/ 6 h 70"/>
              <a:gd name="T42" fmla="*/ 23 w 60"/>
              <a:gd name="T43" fmla="*/ 8 h 70"/>
              <a:gd name="T44" fmla="*/ 13 w 60"/>
              <a:gd name="T45" fmla="*/ 11 h 70"/>
              <a:gd name="T46" fmla="*/ 47 w 60"/>
              <a:gd name="T47" fmla="*/ 11 h 70"/>
              <a:gd name="T48" fmla="*/ 13 w 60"/>
              <a:gd name="T49" fmla="*/ 16 h 70"/>
              <a:gd name="T50" fmla="*/ 54 w 60"/>
              <a:gd name="T51" fmla="*/ 65 h 70"/>
              <a:gd name="T52" fmla="*/ 5 w 60"/>
              <a:gd name="T53" fmla="*/ 65 h 70"/>
              <a:gd name="T54" fmla="*/ 10 w 60"/>
              <a:gd name="T55" fmla="*/ 17 h 70"/>
              <a:gd name="T56" fmla="*/ 11 w 60"/>
              <a:gd name="T57" fmla="*/ 20 h 70"/>
              <a:gd name="T58" fmla="*/ 50 w 60"/>
              <a:gd name="T59" fmla="*/ 18 h 70"/>
              <a:gd name="T60" fmla="*/ 54 w 60"/>
              <a:gd name="T61" fmla="*/ 17 h 70"/>
              <a:gd name="T62" fmla="*/ 45 w 60"/>
              <a:gd name="T63" fmla="*/ 29 h 70"/>
              <a:gd name="T64" fmla="*/ 22 w 60"/>
              <a:gd name="T65" fmla="*/ 29 h 70"/>
              <a:gd name="T66" fmla="*/ 22 w 60"/>
              <a:gd name="T67" fmla="*/ 32 h 70"/>
              <a:gd name="T68" fmla="*/ 46 w 60"/>
              <a:gd name="T69" fmla="*/ 31 h 70"/>
              <a:gd name="T70" fmla="*/ 45 w 60"/>
              <a:gd name="T71" fmla="*/ 51 h 70"/>
              <a:gd name="T72" fmla="*/ 22 w 60"/>
              <a:gd name="T73" fmla="*/ 51 h 70"/>
              <a:gd name="T74" fmla="*/ 22 w 60"/>
              <a:gd name="T75" fmla="*/ 54 h 70"/>
              <a:gd name="T76" fmla="*/ 46 w 60"/>
              <a:gd name="T77" fmla="*/ 53 h 70"/>
              <a:gd name="T78" fmla="*/ 45 w 60"/>
              <a:gd name="T79" fmla="*/ 40 h 70"/>
              <a:gd name="T80" fmla="*/ 22 w 60"/>
              <a:gd name="T81" fmla="*/ 40 h 70"/>
              <a:gd name="T82" fmla="*/ 22 w 60"/>
              <a:gd name="T83" fmla="*/ 43 h 70"/>
              <a:gd name="T84" fmla="*/ 46 w 60"/>
              <a:gd name="T85"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70">
                <a:moveTo>
                  <a:pt x="14" y="39"/>
                </a:moveTo>
                <a:cubicBezTo>
                  <a:pt x="13" y="39"/>
                  <a:pt x="12" y="40"/>
                  <a:pt x="12" y="42"/>
                </a:cubicBezTo>
                <a:cubicBezTo>
                  <a:pt x="12" y="43"/>
                  <a:pt x="13" y="44"/>
                  <a:pt x="14" y="44"/>
                </a:cubicBezTo>
                <a:cubicBezTo>
                  <a:pt x="16" y="44"/>
                  <a:pt x="17" y="43"/>
                  <a:pt x="17" y="42"/>
                </a:cubicBezTo>
                <a:cubicBezTo>
                  <a:pt x="17" y="40"/>
                  <a:pt x="16" y="39"/>
                  <a:pt x="14" y="39"/>
                </a:cubicBezTo>
                <a:close/>
                <a:moveTo>
                  <a:pt x="14" y="50"/>
                </a:moveTo>
                <a:cubicBezTo>
                  <a:pt x="14" y="50"/>
                  <a:pt x="14" y="50"/>
                  <a:pt x="14" y="50"/>
                </a:cubicBezTo>
                <a:cubicBezTo>
                  <a:pt x="13" y="50"/>
                  <a:pt x="12" y="51"/>
                  <a:pt x="12" y="53"/>
                </a:cubicBezTo>
                <a:cubicBezTo>
                  <a:pt x="12" y="54"/>
                  <a:pt x="13" y="55"/>
                  <a:pt x="14" y="55"/>
                </a:cubicBezTo>
                <a:cubicBezTo>
                  <a:pt x="16" y="55"/>
                  <a:pt x="17" y="54"/>
                  <a:pt x="17" y="53"/>
                </a:cubicBezTo>
                <a:cubicBezTo>
                  <a:pt x="17" y="51"/>
                  <a:pt x="16" y="50"/>
                  <a:pt x="14" y="50"/>
                </a:cubicBezTo>
                <a:close/>
                <a:moveTo>
                  <a:pt x="14" y="28"/>
                </a:moveTo>
                <a:cubicBezTo>
                  <a:pt x="14" y="28"/>
                  <a:pt x="14" y="28"/>
                  <a:pt x="14" y="28"/>
                </a:cubicBezTo>
                <a:cubicBezTo>
                  <a:pt x="13" y="28"/>
                  <a:pt x="12" y="29"/>
                  <a:pt x="12" y="31"/>
                </a:cubicBezTo>
                <a:cubicBezTo>
                  <a:pt x="12" y="32"/>
                  <a:pt x="13" y="33"/>
                  <a:pt x="14" y="33"/>
                </a:cubicBezTo>
                <a:cubicBezTo>
                  <a:pt x="16" y="33"/>
                  <a:pt x="17" y="32"/>
                  <a:pt x="17" y="31"/>
                </a:cubicBezTo>
                <a:cubicBezTo>
                  <a:pt x="17" y="29"/>
                  <a:pt x="16" y="28"/>
                  <a:pt x="14" y="28"/>
                </a:cubicBezTo>
                <a:close/>
                <a:moveTo>
                  <a:pt x="57" y="11"/>
                </a:moveTo>
                <a:cubicBezTo>
                  <a:pt x="57" y="11"/>
                  <a:pt x="57" y="11"/>
                  <a:pt x="57" y="11"/>
                </a:cubicBezTo>
                <a:cubicBezTo>
                  <a:pt x="50" y="11"/>
                  <a:pt x="50" y="11"/>
                  <a:pt x="50" y="11"/>
                </a:cubicBezTo>
                <a:cubicBezTo>
                  <a:pt x="50" y="10"/>
                  <a:pt x="50" y="10"/>
                  <a:pt x="50" y="10"/>
                </a:cubicBezTo>
                <a:cubicBezTo>
                  <a:pt x="50" y="9"/>
                  <a:pt x="49" y="8"/>
                  <a:pt x="48" y="8"/>
                </a:cubicBezTo>
                <a:cubicBezTo>
                  <a:pt x="40" y="8"/>
                  <a:pt x="40" y="8"/>
                  <a:pt x="40" y="8"/>
                </a:cubicBezTo>
                <a:cubicBezTo>
                  <a:pt x="39" y="6"/>
                  <a:pt x="38" y="5"/>
                  <a:pt x="37" y="3"/>
                </a:cubicBezTo>
                <a:cubicBezTo>
                  <a:pt x="35" y="2"/>
                  <a:pt x="32" y="0"/>
                  <a:pt x="30" y="0"/>
                </a:cubicBezTo>
                <a:cubicBezTo>
                  <a:pt x="27" y="0"/>
                  <a:pt x="24" y="2"/>
                  <a:pt x="22" y="3"/>
                </a:cubicBezTo>
                <a:cubicBezTo>
                  <a:pt x="21" y="5"/>
                  <a:pt x="20" y="6"/>
                  <a:pt x="20" y="8"/>
                </a:cubicBezTo>
                <a:cubicBezTo>
                  <a:pt x="11" y="8"/>
                  <a:pt x="11" y="8"/>
                  <a:pt x="11" y="8"/>
                </a:cubicBezTo>
                <a:cubicBezTo>
                  <a:pt x="10" y="8"/>
                  <a:pt x="10" y="9"/>
                  <a:pt x="10" y="10"/>
                </a:cubicBezTo>
                <a:cubicBezTo>
                  <a:pt x="10" y="11"/>
                  <a:pt x="10" y="11"/>
                  <a:pt x="10" y="11"/>
                </a:cubicBezTo>
                <a:cubicBezTo>
                  <a:pt x="2" y="11"/>
                  <a:pt x="2" y="11"/>
                  <a:pt x="2" y="11"/>
                </a:cubicBezTo>
                <a:cubicBezTo>
                  <a:pt x="1" y="11"/>
                  <a:pt x="0" y="12"/>
                  <a:pt x="0" y="14"/>
                </a:cubicBezTo>
                <a:cubicBezTo>
                  <a:pt x="0" y="68"/>
                  <a:pt x="0" y="68"/>
                  <a:pt x="0" y="68"/>
                </a:cubicBezTo>
                <a:cubicBezTo>
                  <a:pt x="0" y="69"/>
                  <a:pt x="1" y="70"/>
                  <a:pt x="2" y="70"/>
                </a:cubicBezTo>
                <a:cubicBezTo>
                  <a:pt x="57" y="70"/>
                  <a:pt x="57" y="70"/>
                  <a:pt x="57" y="70"/>
                </a:cubicBezTo>
                <a:cubicBezTo>
                  <a:pt x="58" y="70"/>
                  <a:pt x="60" y="69"/>
                  <a:pt x="60" y="68"/>
                </a:cubicBezTo>
                <a:cubicBezTo>
                  <a:pt x="60" y="14"/>
                  <a:pt x="60" y="14"/>
                  <a:pt x="60" y="14"/>
                </a:cubicBezTo>
                <a:cubicBezTo>
                  <a:pt x="60" y="12"/>
                  <a:pt x="58" y="11"/>
                  <a:pt x="57" y="11"/>
                </a:cubicBezTo>
                <a:close/>
                <a:moveTo>
                  <a:pt x="25" y="6"/>
                </a:moveTo>
                <a:cubicBezTo>
                  <a:pt x="25" y="6"/>
                  <a:pt x="25" y="6"/>
                  <a:pt x="25" y="6"/>
                </a:cubicBezTo>
                <a:cubicBezTo>
                  <a:pt x="26" y="4"/>
                  <a:pt x="28" y="4"/>
                  <a:pt x="30" y="4"/>
                </a:cubicBezTo>
                <a:cubicBezTo>
                  <a:pt x="32" y="4"/>
                  <a:pt x="33" y="4"/>
                  <a:pt x="35" y="6"/>
                </a:cubicBezTo>
                <a:cubicBezTo>
                  <a:pt x="35" y="6"/>
                  <a:pt x="36" y="7"/>
                  <a:pt x="36" y="8"/>
                </a:cubicBezTo>
                <a:cubicBezTo>
                  <a:pt x="23" y="8"/>
                  <a:pt x="23" y="8"/>
                  <a:pt x="23" y="8"/>
                </a:cubicBezTo>
                <a:cubicBezTo>
                  <a:pt x="23" y="7"/>
                  <a:pt x="24" y="6"/>
                  <a:pt x="25" y="6"/>
                </a:cubicBezTo>
                <a:close/>
                <a:moveTo>
                  <a:pt x="13" y="11"/>
                </a:moveTo>
                <a:cubicBezTo>
                  <a:pt x="13" y="11"/>
                  <a:pt x="13" y="11"/>
                  <a:pt x="13" y="11"/>
                </a:cubicBezTo>
                <a:cubicBezTo>
                  <a:pt x="47" y="11"/>
                  <a:pt x="47" y="11"/>
                  <a:pt x="47" y="11"/>
                </a:cubicBezTo>
                <a:cubicBezTo>
                  <a:pt x="47" y="16"/>
                  <a:pt x="47" y="16"/>
                  <a:pt x="47" y="16"/>
                </a:cubicBezTo>
                <a:cubicBezTo>
                  <a:pt x="13" y="16"/>
                  <a:pt x="13" y="16"/>
                  <a:pt x="13" y="16"/>
                </a:cubicBezTo>
                <a:cubicBezTo>
                  <a:pt x="13" y="11"/>
                  <a:pt x="13" y="11"/>
                  <a:pt x="13" y="11"/>
                </a:cubicBezTo>
                <a:close/>
                <a:moveTo>
                  <a:pt x="54" y="65"/>
                </a:moveTo>
                <a:cubicBezTo>
                  <a:pt x="54" y="65"/>
                  <a:pt x="54" y="65"/>
                  <a:pt x="54" y="65"/>
                </a:cubicBezTo>
                <a:cubicBezTo>
                  <a:pt x="5" y="65"/>
                  <a:pt x="5" y="65"/>
                  <a:pt x="5" y="65"/>
                </a:cubicBezTo>
                <a:cubicBezTo>
                  <a:pt x="5" y="17"/>
                  <a:pt x="5" y="17"/>
                  <a:pt x="5" y="17"/>
                </a:cubicBezTo>
                <a:cubicBezTo>
                  <a:pt x="10" y="17"/>
                  <a:pt x="10" y="17"/>
                  <a:pt x="10" y="17"/>
                </a:cubicBezTo>
                <a:cubicBezTo>
                  <a:pt x="10" y="18"/>
                  <a:pt x="10" y="18"/>
                  <a:pt x="10" y="18"/>
                </a:cubicBezTo>
                <a:cubicBezTo>
                  <a:pt x="10" y="19"/>
                  <a:pt x="10" y="20"/>
                  <a:pt x="11" y="20"/>
                </a:cubicBezTo>
                <a:cubicBezTo>
                  <a:pt x="48" y="20"/>
                  <a:pt x="48" y="20"/>
                  <a:pt x="48" y="20"/>
                </a:cubicBezTo>
                <a:cubicBezTo>
                  <a:pt x="49" y="20"/>
                  <a:pt x="50" y="19"/>
                  <a:pt x="50" y="18"/>
                </a:cubicBezTo>
                <a:cubicBezTo>
                  <a:pt x="50" y="17"/>
                  <a:pt x="50" y="17"/>
                  <a:pt x="50" y="17"/>
                </a:cubicBezTo>
                <a:cubicBezTo>
                  <a:pt x="54" y="17"/>
                  <a:pt x="54" y="17"/>
                  <a:pt x="54" y="17"/>
                </a:cubicBezTo>
                <a:cubicBezTo>
                  <a:pt x="54" y="65"/>
                  <a:pt x="54" y="65"/>
                  <a:pt x="54" y="65"/>
                </a:cubicBezTo>
                <a:close/>
                <a:moveTo>
                  <a:pt x="45" y="29"/>
                </a:moveTo>
                <a:cubicBezTo>
                  <a:pt x="45" y="29"/>
                  <a:pt x="45" y="29"/>
                  <a:pt x="45" y="29"/>
                </a:cubicBezTo>
                <a:cubicBezTo>
                  <a:pt x="22" y="29"/>
                  <a:pt x="22" y="29"/>
                  <a:pt x="22" y="29"/>
                </a:cubicBezTo>
                <a:cubicBezTo>
                  <a:pt x="21" y="29"/>
                  <a:pt x="20" y="30"/>
                  <a:pt x="20" y="31"/>
                </a:cubicBezTo>
                <a:cubicBezTo>
                  <a:pt x="20" y="31"/>
                  <a:pt x="21" y="32"/>
                  <a:pt x="22" y="32"/>
                </a:cubicBezTo>
                <a:cubicBezTo>
                  <a:pt x="45" y="32"/>
                  <a:pt x="45" y="32"/>
                  <a:pt x="45" y="32"/>
                </a:cubicBezTo>
                <a:cubicBezTo>
                  <a:pt x="46" y="32"/>
                  <a:pt x="46" y="31"/>
                  <a:pt x="46" y="31"/>
                </a:cubicBezTo>
                <a:cubicBezTo>
                  <a:pt x="46" y="30"/>
                  <a:pt x="46" y="29"/>
                  <a:pt x="45" y="29"/>
                </a:cubicBezTo>
                <a:close/>
                <a:moveTo>
                  <a:pt x="45" y="51"/>
                </a:moveTo>
                <a:cubicBezTo>
                  <a:pt x="45" y="51"/>
                  <a:pt x="45" y="51"/>
                  <a:pt x="45" y="51"/>
                </a:cubicBezTo>
                <a:cubicBezTo>
                  <a:pt x="22" y="51"/>
                  <a:pt x="22" y="51"/>
                  <a:pt x="22" y="51"/>
                </a:cubicBezTo>
                <a:cubicBezTo>
                  <a:pt x="21" y="51"/>
                  <a:pt x="20" y="52"/>
                  <a:pt x="20" y="53"/>
                </a:cubicBezTo>
                <a:cubicBezTo>
                  <a:pt x="20" y="54"/>
                  <a:pt x="21" y="54"/>
                  <a:pt x="22" y="54"/>
                </a:cubicBezTo>
                <a:cubicBezTo>
                  <a:pt x="45" y="54"/>
                  <a:pt x="45" y="54"/>
                  <a:pt x="45" y="54"/>
                </a:cubicBezTo>
                <a:cubicBezTo>
                  <a:pt x="46" y="54"/>
                  <a:pt x="46" y="54"/>
                  <a:pt x="46" y="53"/>
                </a:cubicBezTo>
                <a:cubicBezTo>
                  <a:pt x="46" y="52"/>
                  <a:pt x="46" y="51"/>
                  <a:pt x="45" y="51"/>
                </a:cubicBezTo>
                <a:close/>
                <a:moveTo>
                  <a:pt x="45" y="40"/>
                </a:moveTo>
                <a:cubicBezTo>
                  <a:pt x="45" y="40"/>
                  <a:pt x="45" y="40"/>
                  <a:pt x="45" y="40"/>
                </a:cubicBezTo>
                <a:cubicBezTo>
                  <a:pt x="22" y="40"/>
                  <a:pt x="22" y="40"/>
                  <a:pt x="22" y="40"/>
                </a:cubicBezTo>
                <a:cubicBezTo>
                  <a:pt x="21" y="40"/>
                  <a:pt x="20" y="41"/>
                  <a:pt x="20" y="42"/>
                </a:cubicBezTo>
                <a:cubicBezTo>
                  <a:pt x="20" y="43"/>
                  <a:pt x="21" y="43"/>
                  <a:pt x="22" y="43"/>
                </a:cubicBezTo>
                <a:cubicBezTo>
                  <a:pt x="45" y="43"/>
                  <a:pt x="45" y="43"/>
                  <a:pt x="45" y="43"/>
                </a:cubicBezTo>
                <a:cubicBezTo>
                  <a:pt x="46" y="43"/>
                  <a:pt x="46" y="43"/>
                  <a:pt x="46" y="42"/>
                </a:cubicBezTo>
                <a:cubicBezTo>
                  <a:pt x="46" y="41"/>
                  <a:pt x="46" y="40"/>
                  <a:pt x="45" y="40"/>
                </a:cubicBezTo>
                <a:close/>
              </a:path>
            </a:pathLst>
          </a:custGeom>
          <a:solidFill>
            <a:srgbClr val="DAB96E"/>
          </a:solidFill>
          <a:ln>
            <a:noFill/>
          </a:ln>
        </p:spPr>
        <p:txBody>
          <a:bodyPr vert="horz" wrap="square" lIns="91440" tIns="45720" rIns="91440" bIns="45720" numCol="1" anchor="t" anchorCtr="0" compatLnSpc="1"/>
          <a:lstStyle/>
          <a:p>
            <a:endParaRPr lang="zh-CN" altLang="en-US"/>
          </a:p>
        </p:txBody>
      </p:sp>
      <p:sp>
        <p:nvSpPr>
          <p:cNvPr id="116" name="Freeform 36"/>
          <p:cNvSpPr>
            <a:spLocks noEditPoints="1"/>
          </p:cNvSpPr>
          <p:nvPr/>
        </p:nvSpPr>
        <p:spPr bwMode="auto">
          <a:xfrm>
            <a:off x="6758940" y="2289175"/>
            <a:ext cx="466090" cy="535940"/>
          </a:xfrm>
          <a:custGeom>
            <a:avLst/>
            <a:gdLst>
              <a:gd name="T0" fmla="*/ 11 w 61"/>
              <a:gd name="T1" fmla="*/ 8 h 70"/>
              <a:gd name="T2" fmla="*/ 6 w 61"/>
              <a:gd name="T3" fmla="*/ 6 h 70"/>
              <a:gd name="T4" fmla="*/ 11 w 61"/>
              <a:gd name="T5" fmla="*/ 5 h 70"/>
              <a:gd name="T6" fmla="*/ 61 w 61"/>
              <a:gd name="T7" fmla="*/ 2 h 70"/>
              <a:gd name="T8" fmla="*/ 11 w 61"/>
              <a:gd name="T9" fmla="*/ 0 h 70"/>
              <a:gd name="T10" fmla="*/ 0 w 61"/>
              <a:gd name="T11" fmla="*/ 6 h 70"/>
              <a:gd name="T12" fmla="*/ 4 w 61"/>
              <a:gd name="T13" fmla="*/ 69 h 70"/>
              <a:gd name="T14" fmla="*/ 59 w 61"/>
              <a:gd name="T15" fmla="*/ 70 h 70"/>
              <a:gd name="T16" fmla="*/ 61 w 61"/>
              <a:gd name="T17" fmla="*/ 10 h 70"/>
              <a:gd name="T18" fmla="*/ 56 w 61"/>
              <a:gd name="T19" fmla="*/ 65 h 70"/>
              <a:gd name="T20" fmla="*/ 11 w 61"/>
              <a:gd name="T21" fmla="*/ 65 h 70"/>
              <a:gd name="T22" fmla="*/ 6 w 61"/>
              <a:gd name="T23" fmla="*/ 64 h 70"/>
              <a:gd name="T24" fmla="*/ 11 w 61"/>
              <a:gd name="T25" fmla="*/ 13 h 70"/>
              <a:gd name="T26" fmla="*/ 56 w 61"/>
              <a:gd name="T27" fmla="*/ 65 h 70"/>
              <a:gd name="T28" fmla="*/ 17 w 61"/>
              <a:gd name="T29" fmla="*/ 48 h 70"/>
              <a:gd name="T30" fmla="*/ 21 w 61"/>
              <a:gd name="T31" fmla="*/ 56 h 70"/>
              <a:gd name="T32" fmla="*/ 33 w 61"/>
              <a:gd name="T33" fmla="*/ 63 h 70"/>
              <a:gd name="T34" fmla="*/ 45 w 61"/>
              <a:gd name="T35" fmla="*/ 58 h 70"/>
              <a:gd name="T36" fmla="*/ 49 w 61"/>
              <a:gd name="T37" fmla="*/ 48 h 70"/>
              <a:gd name="T38" fmla="*/ 43 w 61"/>
              <a:gd name="T39" fmla="*/ 24 h 70"/>
              <a:gd name="T40" fmla="*/ 43 w 61"/>
              <a:gd name="T41" fmla="*/ 24 h 70"/>
              <a:gd name="T42" fmla="*/ 28 w 61"/>
              <a:gd name="T43" fmla="*/ 20 h 70"/>
              <a:gd name="T44" fmla="*/ 22 w 61"/>
              <a:gd name="T45" fmla="*/ 39 h 70"/>
              <a:gd name="T46" fmla="*/ 22 w 61"/>
              <a:gd name="T47" fmla="*/ 38 h 70"/>
              <a:gd name="T48" fmla="*/ 14 w 61"/>
              <a:gd name="T49" fmla="*/ 43 h 70"/>
              <a:gd name="T50" fmla="*/ 19 w 61"/>
              <a:gd name="T51" fmla="*/ 40 h 70"/>
              <a:gd name="T52" fmla="*/ 21 w 61"/>
              <a:gd name="T53" fmla="*/ 44 h 70"/>
              <a:gd name="T54" fmla="*/ 25 w 61"/>
              <a:gd name="T55" fmla="*/ 24 h 70"/>
              <a:gd name="T56" fmla="*/ 27 w 61"/>
              <a:gd name="T57" fmla="*/ 37 h 70"/>
              <a:gd name="T58" fmla="*/ 31 w 61"/>
              <a:gd name="T59" fmla="*/ 21 h 70"/>
              <a:gd name="T60" fmla="*/ 33 w 61"/>
              <a:gd name="T61" fmla="*/ 37 h 70"/>
              <a:gd name="T62" fmla="*/ 37 w 61"/>
              <a:gd name="T63" fmla="*/ 24 h 70"/>
              <a:gd name="T64" fmla="*/ 39 w 61"/>
              <a:gd name="T65" fmla="*/ 24 h 70"/>
              <a:gd name="T66" fmla="*/ 43 w 61"/>
              <a:gd name="T67" fmla="*/ 37 h 70"/>
              <a:gd name="T68" fmla="*/ 45 w 61"/>
              <a:gd name="T69" fmla="*/ 27 h 70"/>
              <a:gd name="T70" fmla="*/ 45 w 61"/>
              <a:gd name="T71" fmla="*/ 52 h 70"/>
              <a:gd name="T72" fmla="*/ 40 w 61"/>
              <a:gd name="T73" fmla="*/ 58 h 70"/>
              <a:gd name="T74" fmla="*/ 26 w 61"/>
              <a:gd name="T75" fmla="*/ 56 h 70"/>
              <a:gd name="T76" fmla="*/ 24 w 61"/>
              <a:gd name="T77" fmla="*/ 54 h 70"/>
              <a:gd name="T78" fmla="*/ 19 w 61"/>
              <a:gd name="T79" fmla="*/ 46 h 70"/>
              <a:gd name="T80" fmla="*/ 19 w 61"/>
              <a:gd name="T81"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70">
                <a:moveTo>
                  <a:pt x="59" y="8"/>
                </a:moveTo>
                <a:cubicBezTo>
                  <a:pt x="11" y="8"/>
                  <a:pt x="11" y="8"/>
                  <a:pt x="11" y="8"/>
                </a:cubicBezTo>
                <a:cubicBezTo>
                  <a:pt x="9" y="8"/>
                  <a:pt x="8" y="7"/>
                  <a:pt x="7" y="7"/>
                </a:cubicBezTo>
                <a:cubicBezTo>
                  <a:pt x="6" y="6"/>
                  <a:pt x="6" y="6"/>
                  <a:pt x="6" y="6"/>
                </a:cubicBezTo>
                <a:cubicBezTo>
                  <a:pt x="7" y="6"/>
                  <a:pt x="7" y="6"/>
                  <a:pt x="7" y="6"/>
                </a:cubicBezTo>
                <a:cubicBezTo>
                  <a:pt x="8" y="5"/>
                  <a:pt x="9" y="5"/>
                  <a:pt x="11" y="5"/>
                </a:cubicBezTo>
                <a:cubicBezTo>
                  <a:pt x="59" y="5"/>
                  <a:pt x="59" y="5"/>
                  <a:pt x="59" y="5"/>
                </a:cubicBezTo>
                <a:cubicBezTo>
                  <a:pt x="60" y="5"/>
                  <a:pt x="61" y="4"/>
                  <a:pt x="61" y="2"/>
                </a:cubicBezTo>
                <a:cubicBezTo>
                  <a:pt x="61" y="1"/>
                  <a:pt x="60" y="0"/>
                  <a:pt x="59" y="0"/>
                </a:cubicBezTo>
                <a:cubicBezTo>
                  <a:pt x="11" y="0"/>
                  <a:pt x="11" y="0"/>
                  <a:pt x="11" y="0"/>
                </a:cubicBezTo>
                <a:cubicBezTo>
                  <a:pt x="9" y="0"/>
                  <a:pt x="6" y="0"/>
                  <a:pt x="4" y="1"/>
                </a:cubicBezTo>
                <a:cubicBezTo>
                  <a:pt x="2" y="2"/>
                  <a:pt x="1" y="4"/>
                  <a:pt x="0" y="6"/>
                </a:cubicBezTo>
                <a:cubicBezTo>
                  <a:pt x="0" y="64"/>
                  <a:pt x="0" y="64"/>
                  <a:pt x="0" y="64"/>
                </a:cubicBezTo>
                <a:cubicBezTo>
                  <a:pt x="0" y="66"/>
                  <a:pt x="2" y="68"/>
                  <a:pt x="4" y="69"/>
                </a:cubicBezTo>
                <a:cubicBezTo>
                  <a:pt x="6" y="70"/>
                  <a:pt x="9" y="70"/>
                  <a:pt x="11" y="70"/>
                </a:cubicBezTo>
                <a:cubicBezTo>
                  <a:pt x="59" y="70"/>
                  <a:pt x="59" y="70"/>
                  <a:pt x="59" y="70"/>
                </a:cubicBezTo>
                <a:cubicBezTo>
                  <a:pt x="60" y="70"/>
                  <a:pt x="61" y="69"/>
                  <a:pt x="61" y="68"/>
                </a:cubicBezTo>
                <a:cubicBezTo>
                  <a:pt x="61" y="10"/>
                  <a:pt x="61" y="10"/>
                  <a:pt x="61" y="10"/>
                </a:cubicBezTo>
                <a:cubicBezTo>
                  <a:pt x="61" y="9"/>
                  <a:pt x="60" y="8"/>
                  <a:pt x="59" y="8"/>
                </a:cubicBezTo>
                <a:close/>
                <a:moveTo>
                  <a:pt x="56" y="65"/>
                </a:moveTo>
                <a:cubicBezTo>
                  <a:pt x="56" y="65"/>
                  <a:pt x="56" y="65"/>
                  <a:pt x="56" y="65"/>
                </a:cubicBezTo>
                <a:cubicBezTo>
                  <a:pt x="11" y="65"/>
                  <a:pt x="11" y="65"/>
                  <a:pt x="11" y="65"/>
                </a:cubicBezTo>
                <a:cubicBezTo>
                  <a:pt x="9" y="65"/>
                  <a:pt x="8" y="64"/>
                  <a:pt x="7" y="64"/>
                </a:cubicBezTo>
                <a:cubicBezTo>
                  <a:pt x="6" y="64"/>
                  <a:pt x="6" y="64"/>
                  <a:pt x="6" y="64"/>
                </a:cubicBezTo>
                <a:cubicBezTo>
                  <a:pt x="6" y="12"/>
                  <a:pt x="6" y="12"/>
                  <a:pt x="6" y="12"/>
                </a:cubicBezTo>
                <a:cubicBezTo>
                  <a:pt x="7" y="13"/>
                  <a:pt x="9" y="13"/>
                  <a:pt x="11" y="13"/>
                </a:cubicBezTo>
                <a:cubicBezTo>
                  <a:pt x="56" y="13"/>
                  <a:pt x="56" y="13"/>
                  <a:pt x="56" y="13"/>
                </a:cubicBezTo>
                <a:cubicBezTo>
                  <a:pt x="56" y="65"/>
                  <a:pt x="56" y="65"/>
                  <a:pt x="56" y="65"/>
                </a:cubicBezTo>
                <a:close/>
                <a:moveTo>
                  <a:pt x="17" y="48"/>
                </a:moveTo>
                <a:cubicBezTo>
                  <a:pt x="17" y="48"/>
                  <a:pt x="17" y="48"/>
                  <a:pt x="17" y="48"/>
                </a:cubicBezTo>
                <a:cubicBezTo>
                  <a:pt x="17" y="48"/>
                  <a:pt x="17" y="48"/>
                  <a:pt x="17" y="48"/>
                </a:cubicBezTo>
                <a:cubicBezTo>
                  <a:pt x="21" y="56"/>
                  <a:pt x="21" y="56"/>
                  <a:pt x="21" y="56"/>
                </a:cubicBezTo>
                <a:cubicBezTo>
                  <a:pt x="22" y="57"/>
                  <a:pt x="23" y="58"/>
                  <a:pt x="24" y="59"/>
                </a:cubicBezTo>
                <a:cubicBezTo>
                  <a:pt x="26" y="61"/>
                  <a:pt x="29" y="62"/>
                  <a:pt x="33" y="63"/>
                </a:cubicBezTo>
                <a:cubicBezTo>
                  <a:pt x="36" y="63"/>
                  <a:pt x="39" y="62"/>
                  <a:pt x="42" y="60"/>
                </a:cubicBezTo>
                <a:cubicBezTo>
                  <a:pt x="43" y="60"/>
                  <a:pt x="44" y="59"/>
                  <a:pt x="45" y="58"/>
                </a:cubicBezTo>
                <a:cubicBezTo>
                  <a:pt x="46" y="57"/>
                  <a:pt x="47" y="55"/>
                  <a:pt x="48" y="53"/>
                </a:cubicBezTo>
                <a:cubicBezTo>
                  <a:pt x="48" y="52"/>
                  <a:pt x="49" y="50"/>
                  <a:pt x="49" y="48"/>
                </a:cubicBezTo>
                <a:cubicBezTo>
                  <a:pt x="49" y="27"/>
                  <a:pt x="49" y="27"/>
                  <a:pt x="49" y="27"/>
                </a:cubicBezTo>
                <a:cubicBezTo>
                  <a:pt x="49" y="24"/>
                  <a:pt x="45" y="23"/>
                  <a:pt x="43" y="24"/>
                </a:cubicBezTo>
                <a:cubicBezTo>
                  <a:pt x="43" y="24"/>
                  <a:pt x="43" y="24"/>
                  <a:pt x="43" y="24"/>
                </a:cubicBezTo>
                <a:cubicBezTo>
                  <a:pt x="43" y="24"/>
                  <a:pt x="43" y="24"/>
                  <a:pt x="43" y="24"/>
                </a:cubicBezTo>
                <a:cubicBezTo>
                  <a:pt x="43" y="20"/>
                  <a:pt x="39" y="18"/>
                  <a:pt x="36" y="20"/>
                </a:cubicBezTo>
                <a:cubicBezTo>
                  <a:pt x="35" y="16"/>
                  <a:pt x="29" y="16"/>
                  <a:pt x="28" y="20"/>
                </a:cubicBezTo>
                <a:cubicBezTo>
                  <a:pt x="26" y="19"/>
                  <a:pt x="22" y="20"/>
                  <a:pt x="22" y="24"/>
                </a:cubicBezTo>
                <a:cubicBezTo>
                  <a:pt x="22" y="39"/>
                  <a:pt x="22" y="39"/>
                  <a:pt x="22" y="39"/>
                </a:cubicBezTo>
                <a:cubicBezTo>
                  <a:pt x="22" y="38"/>
                  <a:pt x="22" y="38"/>
                  <a:pt x="22" y="38"/>
                </a:cubicBezTo>
                <a:cubicBezTo>
                  <a:pt x="22" y="38"/>
                  <a:pt x="22" y="38"/>
                  <a:pt x="22" y="38"/>
                </a:cubicBezTo>
                <a:cubicBezTo>
                  <a:pt x="20" y="36"/>
                  <a:pt x="19" y="36"/>
                  <a:pt x="17" y="36"/>
                </a:cubicBezTo>
                <a:cubicBezTo>
                  <a:pt x="14" y="37"/>
                  <a:pt x="12" y="40"/>
                  <a:pt x="14" y="43"/>
                </a:cubicBezTo>
                <a:cubicBezTo>
                  <a:pt x="17" y="48"/>
                  <a:pt x="17" y="48"/>
                  <a:pt x="17" y="48"/>
                </a:cubicBezTo>
                <a:close/>
                <a:moveTo>
                  <a:pt x="19" y="40"/>
                </a:moveTo>
                <a:cubicBezTo>
                  <a:pt x="19" y="40"/>
                  <a:pt x="19" y="40"/>
                  <a:pt x="19" y="40"/>
                </a:cubicBezTo>
                <a:cubicBezTo>
                  <a:pt x="21" y="44"/>
                  <a:pt x="21" y="44"/>
                  <a:pt x="21" y="44"/>
                </a:cubicBezTo>
                <a:cubicBezTo>
                  <a:pt x="22" y="46"/>
                  <a:pt x="25" y="45"/>
                  <a:pt x="25" y="43"/>
                </a:cubicBezTo>
                <a:cubicBezTo>
                  <a:pt x="25" y="24"/>
                  <a:pt x="25" y="24"/>
                  <a:pt x="25" y="24"/>
                </a:cubicBezTo>
                <a:cubicBezTo>
                  <a:pt x="25" y="22"/>
                  <a:pt x="27" y="22"/>
                  <a:pt x="27" y="24"/>
                </a:cubicBezTo>
                <a:cubicBezTo>
                  <a:pt x="27" y="37"/>
                  <a:pt x="27" y="37"/>
                  <a:pt x="27" y="37"/>
                </a:cubicBezTo>
                <a:cubicBezTo>
                  <a:pt x="27" y="40"/>
                  <a:pt x="31" y="40"/>
                  <a:pt x="31" y="37"/>
                </a:cubicBezTo>
                <a:cubicBezTo>
                  <a:pt x="31" y="21"/>
                  <a:pt x="31" y="21"/>
                  <a:pt x="31" y="21"/>
                </a:cubicBezTo>
                <a:cubicBezTo>
                  <a:pt x="31" y="20"/>
                  <a:pt x="33" y="20"/>
                  <a:pt x="33" y="21"/>
                </a:cubicBezTo>
                <a:cubicBezTo>
                  <a:pt x="33" y="37"/>
                  <a:pt x="33" y="37"/>
                  <a:pt x="33" y="37"/>
                </a:cubicBezTo>
                <a:cubicBezTo>
                  <a:pt x="33" y="40"/>
                  <a:pt x="37" y="40"/>
                  <a:pt x="37" y="37"/>
                </a:cubicBezTo>
                <a:cubicBezTo>
                  <a:pt x="37" y="24"/>
                  <a:pt x="37" y="24"/>
                  <a:pt x="37" y="24"/>
                </a:cubicBezTo>
                <a:cubicBezTo>
                  <a:pt x="37" y="24"/>
                  <a:pt x="37" y="24"/>
                  <a:pt x="37" y="24"/>
                </a:cubicBezTo>
                <a:cubicBezTo>
                  <a:pt x="37" y="22"/>
                  <a:pt x="39" y="22"/>
                  <a:pt x="39" y="24"/>
                </a:cubicBezTo>
                <a:cubicBezTo>
                  <a:pt x="39" y="37"/>
                  <a:pt x="39" y="37"/>
                  <a:pt x="39" y="37"/>
                </a:cubicBezTo>
                <a:cubicBezTo>
                  <a:pt x="39" y="40"/>
                  <a:pt x="43" y="40"/>
                  <a:pt x="43" y="37"/>
                </a:cubicBezTo>
                <a:cubicBezTo>
                  <a:pt x="43" y="27"/>
                  <a:pt x="43" y="27"/>
                  <a:pt x="43" y="27"/>
                </a:cubicBezTo>
                <a:cubicBezTo>
                  <a:pt x="43" y="26"/>
                  <a:pt x="45" y="26"/>
                  <a:pt x="45" y="27"/>
                </a:cubicBezTo>
                <a:cubicBezTo>
                  <a:pt x="45" y="48"/>
                  <a:pt x="45" y="48"/>
                  <a:pt x="45" y="48"/>
                </a:cubicBezTo>
                <a:cubicBezTo>
                  <a:pt x="45" y="50"/>
                  <a:pt x="45" y="51"/>
                  <a:pt x="45" y="52"/>
                </a:cubicBezTo>
                <a:cubicBezTo>
                  <a:pt x="44" y="54"/>
                  <a:pt x="43" y="55"/>
                  <a:pt x="42" y="56"/>
                </a:cubicBezTo>
                <a:cubicBezTo>
                  <a:pt x="42" y="57"/>
                  <a:pt x="41" y="57"/>
                  <a:pt x="40" y="58"/>
                </a:cubicBezTo>
                <a:cubicBezTo>
                  <a:pt x="38" y="59"/>
                  <a:pt x="35" y="60"/>
                  <a:pt x="33" y="59"/>
                </a:cubicBezTo>
                <a:cubicBezTo>
                  <a:pt x="30" y="59"/>
                  <a:pt x="28" y="58"/>
                  <a:pt x="26" y="56"/>
                </a:cubicBezTo>
                <a:cubicBezTo>
                  <a:pt x="26" y="56"/>
                  <a:pt x="26" y="56"/>
                  <a:pt x="26" y="56"/>
                </a:cubicBezTo>
                <a:cubicBezTo>
                  <a:pt x="25" y="56"/>
                  <a:pt x="25" y="55"/>
                  <a:pt x="24" y="54"/>
                </a:cubicBezTo>
                <a:cubicBezTo>
                  <a:pt x="19" y="46"/>
                  <a:pt x="19" y="46"/>
                  <a:pt x="19" y="46"/>
                </a:cubicBezTo>
                <a:cubicBezTo>
                  <a:pt x="19" y="46"/>
                  <a:pt x="19" y="46"/>
                  <a:pt x="19" y="46"/>
                </a:cubicBezTo>
                <a:cubicBezTo>
                  <a:pt x="17" y="41"/>
                  <a:pt x="17" y="41"/>
                  <a:pt x="17" y="41"/>
                </a:cubicBezTo>
                <a:cubicBezTo>
                  <a:pt x="16" y="40"/>
                  <a:pt x="18" y="39"/>
                  <a:pt x="19" y="40"/>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4"/>
          <p:cNvSpPr>
            <a:spLocks noEditPoints="1"/>
          </p:cNvSpPr>
          <p:nvPr/>
        </p:nvSpPr>
        <p:spPr bwMode="auto">
          <a:xfrm>
            <a:off x="9166860" y="2353945"/>
            <a:ext cx="471170" cy="453390"/>
          </a:xfrm>
          <a:custGeom>
            <a:avLst/>
            <a:gdLst>
              <a:gd name="T0" fmla="*/ 43 w 71"/>
              <a:gd name="T1" fmla="*/ 0 h 68"/>
              <a:gd name="T2" fmla="*/ 51 w 71"/>
              <a:gd name="T3" fmla="*/ 8 h 68"/>
              <a:gd name="T4" fmla="*/ 57 w 71"/>
              <a:gd name="T5" fmla="*/ 10 h 68"/>
              <a:gd name="T6" fmla="*/ 71 w 71"/>
              <a:gd name="T7" fmla="*/ 24 h 68"/>
              <a:gd name="T8" fmla="*/ 67 w 71"/>
              <a:gd name="T9" fmla="*/ 64 h 68"/>
              <a:gd name="T10" fmla="*/ 14 w 71"/>
              <a:gd name="T11" fmla="*/ 68 h 68"/>
              <a:gd name="T12" fmla="*/ 4 w 71"/>
              <a:gd name="T13" fmla="*/ 64 h 68"/>
              <a:gd name="T14" fmla="*/ 0 w 71"/>
              <a:gd name="T15" fmla="*/ 24 h 68"/>
              <a:gd name="T16" fmla="*/ 4 w 71"/>
              <a:gd name="T17" fmla="*/ 14 h 68"/>
              <a:gd name="T18" fmla="*/ 14 w 71"/>
              <a:gd name="T19" fmla="*/ 10 h 68"/>
              <a:gd name="T20" fmla="*/ 20 w 71"/>
              <a:gd name="T21" fmla="*/ 8 h 68"/>
              <a:gd name="T22" fmla="*/ 28 w 71"/>
              <a:gd name="T23" fmla="*/ 0 h 68"/>
              <a:gd name="T24" fmla="*/ 50 w 71"/>
              <a:gd name="T25" fmla="*/ 16 h 68"/>
              <a:gd name="T26" fmla="*/ 49 w 71"/>
              <a:gd name="T27" fmla="*/ 16 h 68"/>
              <a:gd name="T28" fmla="*/ 22 w 71"/>
              <a:gd name="T29" fmla="*/ 16 h 68"/>
              <a:gd name="T30" fmla="*/ 8 w 71"/>
              <a:gd name="T31" fmla="*/ 18 h 68"/>
              <a:gd name="T32" fmla="*/ 6 w 71"/>
              <a:gd name="T33" fmla="*/ 24 h 68"/>
              <a:gd name="T34" fmla="*/ 13 w 71"/>
              <a:gd name="T35" fmla="*/ 37 h 68"/>
              <a:gd name="T36" fmla="*/ 15 w 71"/>
              <a:gd name="T37" fmla="*/ 31 h 68"/>
              <a:gd name="T38" fmla="*/ 27 w 71"/>
              <a:gd name="T39" fmla="*/ 31 h 68"/>
              <a:gd name="T40" fmla="*/ 28 w 71"/>
              <a:gd name="T41" fmla="*/ 33 h 68"/>
              <a:gd name="T42" fmla="*/ 43 w 71"/>
              <a:gd name="T43" fmla="*/ 37 h 68"/>
              <a:gd name="T44" fmla="*/ 45 w 71"/>
              <a:gd name="T45" fmla="*/ 31 h 68"/>
              <a:gd name="T46" fmla="*/ 56 w 71"/>
              <a:gd name="T47" fmla="*/ 31 h 68"/>
              <a:gd name="T48" fmla="*/ 58 w 71"/>
              <a:gd name="T49" fmla="*/ 33 h 68"/>
              <a:gd name="T50" fmla="*/ 66 w 71"/>
              <a:gd name="T51" fmla="*/ 37 h 68"/>
              <a:gd name="T52" fmla="*/ 63 w 71"/>
              <a:gd name="T53" fmla="*/ 18 h 68"/>
              <a:gd name="T54" fmla="*/ 50 w 71"/>
              <a:gd name="T55" fmla="*/ 16 h 68"/>
              <a:gd name="T56" fmla="*/ 23 w 71"/>
              <a:gd name="T57" fmla="*/ 10 h 68"/>
              <a:gd name="T58" fmla="*/ 48 w 71"/>
              <a:gd name="T59" fmla="*/ 8 h 68"/>
              <a:gd name="T60" fmla="*/ 43 w 71"/>
              <a:gd name="T61" fmla="*/ 3 h 68"/>
              <a:gd name="T62" fmla="*/ 25 w 71"/>
              <a:gd name="T63" fmla="*/ 5 h 68"/>
              <a:gd name="T64" fmla="*/ 23 w 71"/>
              <a:gd name="T65" fmla="*/ 10 h 68"/>
              <a:gd name="T66" fmla="*/ 6 w 71"/>
              <a:gd name="T67" fmla="*/ 41 h 68"/>
              <a:gd name="T68" fmla="*/ 8 w 71"/>
              <a:gd name="T69" fmla="*/ 60 h 68"/>
              <a:gd name="T70" fmla="*/ 14 w 71"/>
              <a:gd name="T71" fmla="*/ 62 h 68"/>
              <a:gd name="T72" fmla="*/ 63 w 71"/>
              <a:gd name="T73" fmla="*/ 60 h 68"/>
              <a:gd name="T74" fmla="*/ 66 w 71"/>
              <a:gd name="T75" fmla="*/ 41 h 68"/>
              <a:gd name="T76" fmla="*/ 58 w 71"/>
              <a:gd name="T77" fmla="*/ 46 h 68"/>
              <a:gd name="T78" fmla="*/ 56 w 71"/>
              <a:gd name="T79" fmla="*/ 47 h 68"/>
              <a:gd name="T80" fmla="*/ 43 w 71"/>
              <a:gd name="T81" fmla="*/ 46 h 68"/>
              <a:gd name="T82" fmla="*/ 43 w 71"/>
              <a:gd name="T83" fmla="*/ 41 h 68"/>
              <a:gd name="T84" fmla="*/ 28 w 71"/>
              <a:gd name="T85" fmla="*/ 46 h 68"/>
              <a:gd name="T86" fmla="*/ 27 w 71"/>
              <a:gd name="T87" fmla="*/ 47 h 68"/>
              <a:gd name="T88" fmla="*/ 13 w 71"/>
              <a:gd name="T89" fmla="*/ 46 h 68"/>
              <a:gd name="T90" fmla="*/ 13 w 71"/>
              <a:gd name="T91" fmla="*/ 41 h 68"/>
              <a:gd name="T92" fmla="*/ 25 w 71"/>
              <a:gd name="T93" fmla="*/ 34 h 68"/>
              <a:gd name="T94" fmla="*/ 17 w 71"/>
              <a:gd name="T95" fmla="*/ 34 h 68"/>
              <a:gd name="T96" fmla="*/ 17 w 71"/>
              <a:gd name="T97" fmla="*/ 39 h 68"/>
              <a:gd name="T98" fmla="*/ 17 w 71"/>
              <a:gd name="T99" fmla="*/ 44 h 68"/>
              <a:gd name="T100" fmla="*/ 25 w 71"/>
              <a:gd name="T101" fmla="*/ 39 h 68"/>
              <a:gd name="T102" fmla="*/ 25 w 71"/>
              <a:gd name="T103" fmla="*/ 39 h 68"/>
              <a:gd name="T104" fmla="*/ 55 w 71"/>
              <a:gd name="T105" fmla="*/ 34 h 68"/>
              <a:gd name="T106" fmla="*/ 46 w 71"/>
              <a:gd name="T107" fmla="*/ 34 h 68"/>
              <a:gd name="T108" fmla="*/ 46 w 71"/>
              <a:gd name="T109" fmla="*/ 39 h 68"/>
              <a:gd name="T110" fmla="*/ 46 w 71"/>
              <a:gd name="T111" fmla="*/ 44 h 68"/>
              <a:gd name="T112" fmla="*/ 55 w 71"/>
              <a:gd name="T113" fmla="*/ 39 h 68"/>
              <a:gd name="T114" fmla="*/ 55 w 71"/>
              <a:gd name="T115" fmla="*/ 3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 h="68">
                <a:moveTo>
                  <a:pt x="28" y="0"/>
                </a:moveTo>
                <a:cubicBezTo>
                  <a:pt x="43" y="0"/>
                  <a:pt x="43" y="0"/>
                  <a:pt x="43" y="0"/>
                </a:cubicBezTo>
                <a:cubicBezTo>
                  <a:pt x="45" y="0"/>
                  <a:pt x="47" y="1"/>
                  <a:pt x="49" y="2"/>
                </a:cubicBezTo>
                <a:cubicBezTo>
                  <a:pt x="50" y="4"/>
                  <a:pt x="51" y="6"/>
                  <a:pt x="51" y="8"/>
                </a:cubicBezTo>
                <a:cubicBezTo>
                  <a:pt x="51" y="10"/>
                  <a:pt x="51" y="10"/>
                  <a:pt x="51" y="10"/>
                </a:cubicBezTo>
                <a:cubicBezTo>
                  <a:pt x="57" y="10"/>
                  <a:pt x="57" y="10"/>
                  <a:pt x="57" y="10"/>
                </a:cubicBezTo>
                <a:cubicBezTo>
                  <a:pt x="61" y="10"/>
                  <a:pt x="64" y="12"/>
                  <a:pt x="67" y="14"/>
                </a:cubicBezTo>
                <a:cubicBezTo>
                  <a:pt x="69" y="17"/>
                  <a:pt x="71" y="21"/>
                  <a:pt x="71" y="24"/>
                </a:cubicBezTo>
                <a:cubicBezTo>
                  <a:pt x="71" y="54"/>
                  <a:pt x="71" y="54"/>
                  <a:pt x="71" y="54"/>
                </a:cubicBezTo>
                <a:cubicBezTo>
                  <a:pt x="71" y="58"/>
                  <a:pt x="69" y="61"/>
                  <a:pt x="67" y="64"/>
                </a:cubicBezTo>
                <a:cubicBezTo>
                  <a:pt x="64" y="66"/>
                  <a:pt x="61" y="68"/>
                  <a:pt x="57" y="68"/>
                </a:cubicBezTo>
                <a:cubicBezTo>
                  <a:pt x="14" y="68"/>
                  <a:pt x="14" y="68"/>
                  <a:pt x="14" y="68"/>
                </a:cubicBezTo>
                <a:cubicBezTo>
                  <a:pt x="10" y="68"/>
                  <a:pt x="7" y="66"/>
                  <a:pt x="4" y="64"/>
                </a:cubicBezTo>
                <a:cubicBezTo>
                  <a:pt x="4" y="64"/>
                  <a:pt x="4" y="64"/>
                  <a:pt x="4" y="64"/>
                </a:cubicBezTo>
                <a:cubicBezTo>
                  <a:pt x="2" y="61"/>
                  <a:pt x="0" y="58"/>
                  <a:pt x="0" y="54"/>
                </a:cubicBezTo>
                <a:cubicBezTo>
                  <a:pt x="0" y="24"/>
                  <a:pt x="0" y="24"/>
                  <a:pt x="0" y="24"/>
                </a:cubicBezTo>
                <a:cubicBezTo>
                  <a:pt x="0" y="21"/>
                  <a:pt x="2" y="17"/>
                  <a:pt x="4" y="14"/>
                </a:cubicBezTo>
                <a:cubicBezTo>
                  <a:pt x="4" y="14"/>
                  <a:pt x="4" y="14"/>
                  <a:pt x="4" y="14"/>
                </a:cubicBezTo>
                <a:cubicBezTo>
                  <a:pt x="4" y="14"/>
                  <a:pt x="4" y="14"/>
                  <a:pt x="4" y="14"/>
                </a:cubicBezTo>
                <a:cubicBezTo>
                  <a:pt x="7" y="12"/>
                  <a:pt x="10" y="10"/>
                  <a:pt x="14" y="10"/>
                </a:cubicBezTo>
                <a:cubicBezTo>
                  <a:pt x="20" y="10"/>
                  <a:pt x="20" y="10"/>
                  <a:pt x="20" y="10"/>
                </a:cubicBezTo>
                <a:cubicBezTo>
                  <a:pt x="20" y="8"/>
                  <a:pt x="20" y="8"/>
                  <a:pt x="20" y="8"/>
                </a:cubicBezTo>
                <a:cubicBezTo>
                  <a:pt x="20" y="6"/>
                  <a:pt x="21" y="4"/>
                  <a:pt x="23" y="2"/>
                </a:cubicBezTo>
                <a:cubicBezTo>
                  <a:pt x="24" y="1"/>
                  <a:pt x="26" y="0"/>
                  <a:pt x="28" y="0"/>
                </a:cubicBezTo>
                <a:close/>
                <a:moveTo>
                  <a:pt x="50" y="16"/>
                </a:moveTo>
                <a:cubicBezTo>
                  <a:pt x="50" y="16"/>
                  <a:pt x="50" y="16"/>
                  <a:pt x="50" y="16"/>
                </a:cubicBezTo>
                <a:cubicBezTo>
                  <a:pt x="50" y="16"/>
                  <a:pt x="50" y="16"/>
                  <a:pt x="49" y="16"/>
                </a:cubicBezTo>
                <a:cubicBezTo>
                  <a:pt x="49" y="16"/>
                  <a:pt x="49" y="16"/>
                  <a:pt x="49" y="16"/>
                </a:cubicBezTo>
                <a:cubicBezTo>
                  <a:pt x="22" y="16"/>
                  <a:pt x="22" y="16"/>
                  <a:pt x="22" y="16"/>
                </a:cubicBezTo>
                <a:cubicBezTo>
                  <a:pt x="22" y="16"/>
                  <a:pt x="22" y="16"/>
                  <a:pt x="22" y="16"/>
                </a:cubicBezTo>
                <a:cubicBezTo>
                  <a:pt x="14" y="16"/>
                  <a:pt x="14" y="16"/>
                  <a:pt x="14" y="16"/>
                </a:cubicBezTo>
                <a:cubicBezTo>
                  <a:pt x="12" y="16"/>
                  <a:pt x="10" y="17"/>
                  <a:pt x="8" y="18"/>
                </a:cubicBezTo>
                <a:cubicBezTo>
                  <a:pt x="8" y="18"/>
                  <a:pt x="8" y="18"/>
                  <a:pt x="8" y="18"/>
                </a:cubicBezTo>
                <a:cubicBezTo>
                  <a:pt x="7" y="20"/>
                  <a:pt x="6" y="22"/>
                  <a:pt x="6" y="24"/>
                </a:cubicBezTo>
                <a:cubicBezTo>
                  <a:pt x="6" y="37"/>
                  <a:pt x="6" y="37"/>
                  <a:pt x="6" y="37"/>
                </a:cubicBezTo>
                <a:cubicBezTo>
                  <a:pt x="13" y="37"/>
                  <a:pt x="13" y="37"/>
                  <a:pt x="13" y="37"/>
                </a:cubicBezTo>
                <a:cubicBezTo>
                  <a:pt x="13" y="33"/>
                  <a:pt x="13" y="33"/>
                  <a:pt x="13" y="33"/>
                </a:cubicBezTo>
                <a:cubicBezTo>
                  <a:pt x="13" y="32"/>
                  <a:pt x="14" y="31"/>
                  <a:pt x="15" y="31"/>
                </a:cubicBezTo>
                <a:cubicBezTo>
                  <a:pt x="15" y="31"/>
                  <a:pt x="15" y="31"/>
                  <a:pt x="15" y="31"/>
                </a:cubicBezTo>
                <a:cubicBezTo>
                  <a:pt x="27" y="31"/>
                  <a:pt x="27" y="31"/>
                  <a:pt x="27" y="31"/>
                </a:cubicBezTo>
                <a:cubicBezTo>
                  <a:pt x="28" y="31"/>
                  <a:pt x="28" y="32"/>
                  <a:pt x="28" y="33"/>
                </a:cubicBezTo>
                <a:cubicBezTo>
                  <a:pt x="28" y="33"/>
                  <a:pt x="28" y="33"/>
                  <a:pt x="28" y="33"/>
                </a:cubicBezTo>
                <a:cubicBezTo>
                  <a:pt x="28" y="37"/>
                  <a:pt x="28" y="37"/>
                  <a:pt x="28" y="37"/>
                </a:cubicBezTo>
                <a:cubicBezTo>
                  <a:pt x="43" y="37"/>
                  <a:pt x="43" y="37"/>
                  <a:pt x="43" y="37"/>
                </a:cubicBezTo>
                <a:cubicBezTo>
                  <a:pt x="43" y="33"/>
                  <a:pt x="43" y="33"/>
                  <a:pt x="43" y="33"/>
                </a:cubicBezTo>
                <a:cubicBezTo>
                  <a:pt x="43" y="32"/>
                  <a:pt x="44" y="31"/>
                  <a:pt x="45" y="31"/>
                </a:cubicBezTo>
                <a:cubicBezTo>
                  <a:pt x="45" y="31"/>
                  <a:pt x="45" y="31"/>
                  <a:pt x="45" y="31"/>
                </a:cubicBezTo>
                <a:cubicBezTo>
                  <a:pt x="56" y="31"/>
                  <a:pt x="56" y="31"/>
                  <a:pt x="56" y="31"/>
                </a:cubicBezTo>
                <a:cubicBezTo>
                  <a:pt x="57" y="31"/>
                  <a:pt x="58" y="32"/>
                  <a:pt x="58" y="33"/>
                </a:cubicBezTo>
                <a:cubicBezTo>
                  <a:pt x="58" y="33"/>
                  <a:pt x="58" y="33"/>
                  <a:pt x="58" y="33"/>
                </a:cubicBezTo>
                <a:cubicBezTo>
                  <a:pt x="58" y="37"/>
                  <a:pt x="58" y="37"/>
                  <a:pt x="58" y="37"/>
                </a:cubicBezTo>
                <a:cubicBezTo>
                  <a:pt x="66" y="37"/>
                  <a:pt x="66" y="37"/>
                  <a:pt x="66" y="37"/>
                </a:cubicBezTo>
                <a:cubicBezTo>
                  <a:pt x="66" y="24"/>
                  <a:pt x="66" y="24"/>
                  <a:pt x="66" y="24"/>
                </a:cubicBezTo>
                <a:cubicBezTo>
                  <a:pt x="66" y="22"/>
                  <a:pt x="65" y="20"/>
                  <a:pt x="63" y="18"/>
                </a:cubicBezTo>
                <a:cubicBezTo>
                  <a:pt x="61" y="17"/>
                  <a:pt x="59" y="16"/>
                  <a:pt x="57" y="16"/>
                </a:cubicBezTo>
                <a:cubicBezTo>
                  <a:pt x="50" y="16"/>
                  <a:pt x="50" y="16"/>
                  <a:pt x="50" y="16"/>
                </a:cubicBezTo>
                <a:close/>
                <a:moveTo>
                  <a:pt x="23" y="10"/>
                </a:moveTo>
                <a:cubicBezTo>
                  <a:pt x="23" y="10"/>
                  <a:pt x="23" y="10"/>
                  <a:pt x="23" y="10"/>
                </a:cubicBezTo>
                <a:cubicBezTo>
                  <a:pt x="48" y="10"/>
                  <a:pt x="48" y="10"/>
                  <a:pt x="48" y="10"/>
                </a:cubicBezTo>
                <a:cubicBezTo>
                  <a:pt x="48" y="8"/>
                  <a:pt x="48" y="8"/>
                  <a:pt x="48" y="8"/>
                </a:cubicBezTo>
                <a:cubicBezTo>
                  <a:pt x="48" y="7"/>
                  <a:pt x="47" y="5"/>
                  <a:pt x="46" y="5"/>
                </a:cubicBezTo>
                <a:cubicBezTo>
                  <a:pt x="46" y="4"/>
                  <a:pt x="44" y="3"/>
                  <a:pt x="43" y="3"/>
                </a:cubicBezTo>
                <a:cubicBezTo>
                  <a:pt x="28" y="3"/>
                  <a:pt x="28" y="3"/>
                  <a:pt x="28" y="3"/>
                </a:cubicBezTo>
                <a:cubicBezTo>
                  <a:pt x="27" y="3"/>
                  <a:pt x="26" y="4"/>
                  <a:pt x="25" y="5"/>
                </a:cubicBezTo>
                <a:cubicBezTo>
                  <a:pt x="24" y="5"/>
                  <a:pt x="23" y="7"/>
                  <a:pt x="23" y="8"/>
                </a:cubicBezTo>
                <a:cubicBezTo>
                  <a:pt x="23" y="10"/>
                  <a:pt x="23" y="10"/>
                  <a:pt x="23" y="10"/>
                </a:cubicBezTo>
                <a:close/>
                <a:moveTo>
                  <a:pt x="6" y="41"/>
                </a:moveTo>
                <a:cubicBezTo>
                  <a:pt x="6" y="41"/>
                  <a:pt x="6" y="41"/>
                  <a:pt x="6" y="41"/>
                </a:cubicBezTo>
                <a:cubicBezTo>
                  <a:pt x="6" y="54"/>
                  <a:pt x="6" y="54"/>
                  <a:pt x="6" y="54"/>
                </a:cubicBezTo>
                <a:cubicBezTo>
                  <a:pt x="6" y="56"/>
                  <a:pt x="7" y="58"/>
                  <a:pt x="8" y="60"/>
                </a:cubicBezTo>
                <a:cubicBezTo>
                  <a:pt x="8" y="60"/>
                  <a:pt x="8" y="60"/>
                  <a:pt x="8" y="60"/>
                </a:cubicBezTo>
                <a:cubicBezTo>
                  <a:pt x="10" y="61"/>
                  <a:pt x="12" y="62"/>
                  <a:pt x="14" y="62"/>
                </a:cubicBezTo>
                <a:cubicBezTo>
                  <a:pt x="57" y="62"/>
                  <a:pt x="57" y="62"/>
                  <a:pt x="57" y="62"/>
                </a:cubicBezTo>
                <a:cubicBezTo>
                  <a:pt x="59" y="62"/>
                  <a:pt x="61" y="61"/>
                  <a:pt x="63" y="60"/>
                </a:cubicBezTo>
                <a:cubicBezTo>
                  <a:pt x="65" y="58"/>
                  <a:pt x="66" y="56"/>
                  <a:pt x="66" y="54"/>
                </a:cubicBezTo>
                <a:cubicBezTo>
                  <a:pt x="66" y="41"/>
                  <a:pt x="66" y="41"/>
                  <a:pt x="66" y="41"/>
                </a:cubicBezTo>
                <a:cubicBezTo>
                  <a:pt x="58" y="41"/>
                  <a:pt x="58" y="41"/>
                  <a:pt x="58" y="41"/>
                </a:cubicBezTo>
                <a:cubicBezTo>
                  <a:pt x="58" y="46"/>
                  <a:pt x="58" y="46"/>
                  <a:pt x="58" y="46"/>
                </a:cubicBezTo>
                <a:cubicBezTo>
                  <a:pt x="58" y="46"/>
                  <a:pt x="57" y="47"/>
                  <a:pt x="56" y="47"/>
                </a:cubicBezTo>
                <a:cubicBezTo>
                  <a:pt x="56" y="47"/>
                  <a:pt x="56" y="47"/>
                  <a:pt x="56" y="47"/>
                </a:cubicBezTo>
                <a:cubicBezTo>
                  <a:pt x="45" y="47"/>
                  <a:pt x="45" y="47"/>
                  <a:pt x="45" y="47"/>
                </a:cubicBezTo>
                <a:cubicBezTo>
                  <a:pt x="44" y="47"/>
                  <a:pt x="43" y="46"/>
                  <a:pt x="43" y="46"/>
                </a:cubicBezTo>
                <a:cubicBezTo>
                  <a:pt x="43" y="45"/>
                  <a:pt x="43" y="45"/>
                  <a:pt x="43" y="45"/>
                </a:cubicBezTo>
                <a:cubicBezTo>
                  <a:pt x="43" y="41"/>
                  <a:pt x="43" y="41"/>
                  <a:pt x="43" y="41"/>
                </a:cubicBezTo>
                <a:cubicBezTo>
                  <a:pt x="28" y="41"/>
                  <a:pt x="28" y="41"/>
                  <a:pt x="28" y="41"/>
                </a:cubicBezTo>
                <a:cubicBezTo>
                  <a:pt x="28" y="46"/>
                  <a:pt x="28" y="46"/>
                  <a:pt x="28" y="46"/>
                </a:cubicBezTo>
                <a:cubicBezTo>
                  <a:pt x="28" y="46"/>
                  <a:pt x="28" y="47"/>
                  <a:pt x="27" y="47"/>
                </a:cubicBezTo>
                <a:cubicBezTo>
                  <a:pt x="27" y="47"/>
                  <a:pt x="27" y="47"/>
                  <a:pt x="27" y="47"/>
                </a:cubicBezTo>
                <a:cubicBezTo>
                  <a:pt x="15" y="47"/>
                  <a:pt x="15" y="47"/>
                  <a:pt x="15" y="47"/>
                </a:cubicBezTo>
                <a:cubicBezTo>
                  <a:pt x="14" y="47"/>
                  <a:pt x="13" y="46"/>
                  <a:pt x="13" y="46"/>
                </a:cubicBezTo>
                <a:cubicBezTo>
                  <a:pt x="13" y="45"/>
                  <a:pt x="13" y="45"/>
                  <a:pt x="13" y="45"/>
                </a:cubicBezTo>
                <a:cubicBezTo>
                  <a:pt x="13" y="41"/>
                  <a:pt x="13" y="41"/>
                  <a:pt x="13" y="41"/>
                </a:cubicBezTo>
                <a:cubicBezTo>
                  <a:pt x="6" y="41"/>
                  <a:pt x="6" y="41"/>
                  <a:pt x="6" y="41"/>
                </a:cubicBezTo>
                <a:close/>
                <a:moveTo>
                  <a:pt x="25" y="34"/>
                </a:moveTo>
                <a:cubicBezTo>
                  <a:pt x="25" y="34"/>
                  <a:pt x="25" y="34"/>
                  <a:pt x="25" y="34"/>
                </a:cubicBezTo>
                <a:cubicBezTo>
                  <a:pt x="17" y="34"/>
                  <a:pt x="17" y="34"/>
                  <a:pt x="17" y="34"/>
                </a:cubicBezTo>
                <a:cubicBezTo>
                  <a:pt x="17" y="39"/>
                  <a:pt x="17" y="39"/>
                  <a:pt x="17" y="39"/>
                </a:cubicBezTo>
                <a:cubicBezTo>
                  <a:pt x="17" y="39"/>
                  <a:pt x="17" y="39"/>
                  <a:pt x="17" y="39"/>
                </a:cubicBezTo>
                <a:cubicBezTo>
                  <a:pt x="17" y="39"/>
                  <a:pt x="17" y="39"/>
                  <a:pt x="17" y="39"/>
                </a:cubicBezTo>
                <a:cubicBezTo>
                  <a:pt x="17" y="44"/>
                  <a:pt x="17" y="44"/>
                  <a:pt x="17" y="44"/>
                </a:cubicBezTo>
                <a:cubicBezTo>
                  <a:pt x="25" y="44"/>
                  <a:pt x="25" y="44"/>
                  <a:pt x="25" y="44"/>
                </a:cubicBezTo>
                <a:cubicBezTo>
                  <a:pt x="25" y="39"/>
                  <a:pt x="25" y="39"/>
                  <a:pt x="25" y="39"/>
                </a:cubicBezTo>
                <a:cubicBezTo>
                  <a:pt x="25" y="39"/>
                  <a:pt x="25" y="39"/>
                  <a:pt x="25" y="39"/>
                </a:cubicBezTo>
                <a:cubicBezTo>
                  <a:pt x="25" y="39"/>
                  <a:pt x="25" y="39"/>
                  <a:pt x="25" y="39"/>
                </a:cubicBezTo>
                <a:cubicBezTo>
                  <a:pt x="25" y="34"/>
                  <a:pt x="25" y="34"/>
                  <a:pt x="25" y="34"/>
                </a:cubicBezTo>
                <a:close/>
                <a:moveTo>
                  <a:pt x="55" y="34"/>
                </a:moveTo>
                <a:cubicBezTo>
                  <a:pt x="55" y="34"/>
                  <a:pt x="55" y="34"/>
                  <a:pt x="55" y="34"/>
                </a:cubicBezTo>
                <a:cubicBezTo>
                  <a:pt x="46" y="34"/>
                  <a:pt x="46" y="34"/>
                  <a:pt x="46" y="34"/>
                </a:cubicBezTo>
                <a:cubicBezTo>
                  <a:pt x="46" y="39"/>
                  <a:pt x="46" y="39"/>
                  <a:pt x="46" y="39"/>
                </a:cubicBezTo>
                <a:cubicBezTo>
                  <a:pt x="46" y="39"/>
                  <a:pt x="46" y="39"/>
                  <a:pt x="46" y="39"/>
                </a:cubicBezTo>
                <a:cubicBezTo>
                  <a:pt x="46" y="39"/>
                  <a:pt x="46" y="39"/>
                  <a:pt x="46" y="39"/>
                </a:cubicBezTo>
                <a:cubicBezTo>
                  <a:pt x="46" y="44"/>
                  <a:pt x="46" y="44"/>
                  <a:pt x="46" y="44"/>
                </a:cubicBezTo>
                <a:cubicBezTo>
                  <a:pt x="55" y="44"/>
                  <a:pt x="55" y="44"/>
                  <a:pt x="55" y="44"/>
                </a:cubicBezTo>
                <a:cubicBezTo>
                  <a:pt x="55" y="39"/>
                  <a:pt x="55" y="39"/>
                  <a:pt x="55" y="39"/>
                </a:cubicBezTo>
                <a:cubicBezTo>
                  <a:pt x="55" y="39"/>
                  <a:pt x="55" y="39"/>
                  <a:pt x="55" y="39"/>
                </a:cubicBezTo>
                <a:cubicBezTo>
                  <a:pt x="55" y="39"/>
                  <a:pt x="55" y="39"/>
                  <a:pt x="55" y="39"/>
                </a:cubicBezTo>
                <a:cubicBezTo>
                  <a:pt x="55" y="34"/>
                  <a:pt x="55" y="34"/>
                  <a:pt x="55" y="34"/>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6992">
        <p14:gallery dir="l"/>
      </p:transition>
    </mc:Choice>
    <mc:Fallback xmlns="">
      <p:transition spd="slow" advTm="699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3"/>
                                        </p:tgtEl>
                                        <p:attrNameLst>
                                          <p:attrName>style.visibility</p:attrName>
                                        </p:attrNameLst>
                                      </p:cBhvr>
                                      <p:to>
                                        <p:strVal val="visible"/>
                                      </p:to>
                                    </p:set>
                                    <p:anim calcmode="lin" valueType="num">
                                      <p:cBhvr additive="base">
                                        <p:cTn id="18" dur="500" fill="hold"/>
                                        <p:tgtEl>
                                          <p:spTgt spid="93"/>
                                        </p:tgtEl>
                                        <p:attrNameLst>
                                          <p:attrName>ppt_x</p:attrName>
                                        </p:attrNameLst>
                                      </p:cBhvr>
                                      <p:tavLst>
                                        <p:tav tm="0">
                                          <p:val>
                                            <p:strVal val="#ppt_x"/>
                                          </p:val>
                                        </p:tav>
                                        <p:tav tm="100000">
                                          <p:val>
                                            <p:strVal val="#ppt_x"/>
                                          </p:val>
                                        </p:tav>
                                      </p:tavLst>
                                    </p:anim>
                                    <p:anim calcmode="lin" valueType="num">
                                      <p:cBhvr additive="base">
                                        <p:cTn id="19" dur="500" fill="hold"/>
                                        <p:tgtEl>
                                          <p:spTgt spid="9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4"/>
                                        </p:tgtEl>
                                        <p:attrNameLst>
                                          <p:attrName>style.visibility</p:attrName>
                                        </p:attrNameLst>
                                      </p:cBhvr>
                                      <p:to>
                                        <p:strVal val="visible"/>
                                      </p:to>
                                    </p:set>
                                    <p:anim calcmode="lin" valueType="num">
                                      <p:cBhvr additive="base">
                                        <p:cTn id="22" dur="500" fill="hold"/>
                                        <p:tgtEl>
                                          <p:spTgt spid="94"/>
                                        </p:tgtEl>
                                        <p:attrNameLst>
                                          <p:attrName>ppt_x</p:attrName>
                                        </p:attrNameLst>
                                      </p:cBhvr>
                                      <p:tavLst>
                                        <p:tav tm="0">
                                          <p:val>
                                            <p:strVal val="#ppt_x"/>
                                          </p:val>
                                        </p:tav>
                                        <p:tav tm="100000">
                                          <p:val>
                                            <p:strVal val="#ppt_x"/>
                                          </p:val>
                                        </p:tav>
                                      </p:tavLst>
                                    </p:anim>
                                    <p:anim calcmode="lin" valueType="num">
                                      <p:cBhvr additive="base">
                                        <p:cTn id="23" dur="500" fill="hold"/>
                                        <p:tgtEl>
                                          <p:spTgt spid="9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 calcmode="lin" valueType="num">
                                      <p:cBhvr additive="base">
                                        <p:cTn id="26" dur="500" fill="hold"/>
                                        <p:tgtEl>
                                          <p:spTgt spid="95"/>
                                        </p:tgtEl>
                                        <p:attrNameLst>
                                          <p:attrName>ppt_x</p:attrName>
                                        </p:attrNameLst>
                                      </p:cBhvr>
                                      <p:tavLst>
                                        <p:tav tm="0">
                                          <p:val>
                                            <p:strVal val="#ppt_x"/>
                                          </p:val>
                                        </p:tav>
                                        <p:tav tm="100000">
                                          <p:val>
                                            <p:strVal val="#ppt_x"/>
                                          </p:val>
                                        </p:tav>
                                      </p:tavLst>
                                    </p:anim>
                                    <p:anim calcmode="lin" valueType="num">
                                      <p:cBhvr additive="base">
                                        <p:cTn id="27" dur="500" fill="hold"/>
                                        <p:tgtEl>
                                          <p:spTgt spid="95"/>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96"/>
                                        </p:tgtEl>
                                        <p:attrNameLst>
                                          <p:attrName>style.visibility</p:attrName>
                                        </p:attrNameLst>
                                      </p:cBhvr>
                                      <p:to>
                                        <p:strVal val="visible"/>
                                      </p:to>
                                    </p:set>
                                    <p:anim calcmode="lin" valueType="num">
                                      <p:cBhvr additive="base">
                                        <p:cTn id="30" dur="500" fill="hold"/>
                                        <p:tgtEl>
                                          <p:spTgt spid="96"/>
                                        </p:tgtEl>
                                        <p:attrNameLst>
                                          <p:attrName>ppt_x</p:attrName>
                                        </p:attrNameLst>
                                      </p:cBhvr>
                                      <p:tavLst>
                                        <p:tav tm="0">
                                          <p:val>
                                            <p:strVal val="#ppt_x"/>
                                          </p:val>
                                        </p:tav>
                                        <p:tav tm="100000">
                                          <p:val>
                                            <p:strVal val="#ppt_x"/>
                                          </p:val>
                                        </p:tav>
                                      </p:tavLst>
                                    </p:anim>
                                    <p:anim calcmode="lin" valueType="num">
                                      <p:cBhvr additive="base">
                                        <p:cTn id="31" dur="500" fill="hold"/>
                                        <p:tgtEl>
                                          <p:spTgt spid="9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additive="base">
                                        <p:cTn id="34" dur="500" fill="hold"/>
                                        <p:tgtEl>
                                          <p:spTgt spid="98"/>
                                        </p:tgtEl>
                                        <p:attrNameLst>
                                          <p:attrName>ppt_x</p:attrName>
                                        </p:attrNameLst>
                                      </p:cBhvr>
                                      <p:tavLst>
                                        <p:tav tm="0">
                                          <p:val>
                                            <p:strVal val="#ppt_x"/>
                                          </p:val>
                                        </p:tav>
                                        <p:tav tm="100000">
                                          <p:val>
                                            <p:strVal val="#ppt_x"/>
                                          </p:val>
                                        </p:tav>
                                      </p:tavLst>
                                    </p:anim>
                                    <p:anim calcmode="lin" valueType="num">
                                      <p:cBhvr additive="base">
                                        <p:cTn id="35" dur="500" fill="hold"/>
                                        <p:tgtEl>
                                          <p:spTgt spid="9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15"/>
                                        </p:tgtEl>
                                        <p:attrNameLst>
                                          <p:attrName>style.visibility</p:attrName>
                                        </p:attrNameLst>
                                      </p:cBhvr>
                                      <p:to>
                                        <p:strVal val="visible"/>
                                      </p:to>
                                    </p:set>
                                    <p:anim calcmode="lin" valueType="num">
                                      <p:cBhvr additive="base">
                                        <p:cTn id="38" dur="500" fill="hold"/>
                                        <p:tgtEl>
                                          <p:spTgt spid="115"/>
                                        </p:tgtEl>
                                        <p:attrNameLst>
                                          <p:attrName>ppt_x</p:attrName>
                                        </p:attrNameLst>
                                      </p:cBhvr>
                                      <p:tavLst>
                                        <p:tav tm="0">
                                          <p:val>
                                            <p:strVal val="#ppt_x"/>
                                          </p:val>
                                        </p:tav>
                                        <p:tav tm="100000">
                                          <p:val>
                                            <p:strVal val="#ppt_x"/>
                                          </p:val>
                                        </p:tav>
                                      </p:tavLst>
                                    </p:anim>
                                    <p:anim calcmode="lin" valueType="num">
                                      <p:cBhvr additive="base">
                                        <p:cTn id="39"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500" fill="hold"/>
                                        <p:tgtEl>
                                          <p:spTgt spid="71"/>
                                        </p:tgtEl>
                                        <p:attrNameLst>
                                          <p:attrName>ppt_x</p:attrName>
                                        </p:attrNameLst>
                                      </p:cBhvr>
                                      <p:tavLst>
                                        <p:tav tm="0">
                                          <p:val>
                                            <p:strVal val="#ppt_x"/>
                                          </p:val>
                                        </p:tav>
                                        <p:tav tm="100000">
                                          <p:val>
                                            <p:strVal val="#ppt_x"/>
                                          </p:val>
                                        </p:tav>
                                      </p:tavLst>
                                    </p:anim>
                                    <p:anim calcmode="lin" valueType="num">
                                      <p:cBhvr additive="base">
                                        <p:cTn id="45" dur="500" fill="hold"/>
                                        <p:tgtEl>
                                          <p:spTgt spid="7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7"/>
                                        </p:tgtEl>
                                        <p:attrNameLst>
                                          <p:attrName>style.visibility</p:attrName>
                                        </p:attrNameLst>
                                      </p:cBhvr>
                                      <p:to>
                                        <p:strVal val="visible"/>
                                      </p:to>
                                    </p:set>
                                    <p:anim calcmode="lin" valueType="num">
                                      <p:cBhvr additive="base">
                                        <p:cTn id="48" dur="500" fill="hold"/>
                                        <p:tgtEl>
                                          <p:spTgt spid="87"/>
                                        </p:tgtEl>
                                        <p:attrNameLst>
                                          <p:attrName>ppt_x</p:attrName>
                                        </p:attrNameLst>
                                      </p:cBhvr>
                                      <p:tavLst>
                                        <p:tav tm="0">
                                          <p:val>
                                            <p:strVal val="#ppt_x"/>
                                          </p:val>
                                        </p:tav>
                                        <p:tav tm="100000">
                                          <p:val>
                                            <p:strVal val="#ppt_x"/>
                                          </p:val>
                                        </p:tav>
                                      </p:tavLst>
                                    </p:anim>
                                    <p:anim calcmode="lin" valueType="num">
                                      <p:cBhvr additive="base">
                                        <p:cTn id="49" dur="500" fill="hold"/>
                                        <p:tgtEl>
                                          <p:spTgt spid="8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ppt_x"/>
                                          </p:val>
                                        </p:tav>
                                        <p:tav tm="100000">
                                          <p:val>
                                            <p:strVal val="#ppt_x"/>
                                          </p:val>
                                        </p:tav>
                                      </p:tavLst>
                                    </p:anim>
                                    <p:anim calcmode="lin" valueType="num">
                                      <p:cBhvr additive="base">
                                        <p:cTn id="53" dur="500" fill="hold"/>
                                        <p:tgtEl>
                                          <p:spTgt spid="2"/>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ppt_x"/>
                                          </p:val>
                                        </p:tav>
                                        <p:tav tm="100000">
                                          <p:val>
                                            <p:strVal val="#ppt_x"/>
                                          </p:val>
                                        </p:tav>
                                      </p:tavLst>
                                    </p:anim>
                                    <p:anim calcmode="lin" valueType="num">
                                      <p:cBhvr additive="base">
                                        <p:cTn id="57" dur="500" fill="hold"/>
                                        <p:tgtEl>
                                          <p:spTgt spid="12"/>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additive="base">
                                        <p:cTn id="60" dur="500" fill="hold"/>
                                        <p:tgtEl>
                                          <p:spTgt spid="88"/>
                                        </p:tgtEl>
                                        <p:attrNameLst>
                                          <p:attrName>ppt_x</p:attrName>
                                        </p:attrNameLst>
                                      </p:cBhvr>
                                      <p:tavLst>
                                        <p:tav tm="0">
                                          <p:val>
                                            <p:strVal val="#ppt_x"/>
                                          </p:val>
                                        </p:tav>
                                        <p:tav tm="100000">
                                          <p:val>
                                            <p:strVal val="#ppt_x"/>
                                          </p:val>
                                        </p:tav>
                                      </p:tavLst>
                                    </p:anim>
                                    <p:anim calcmode="lin" valueType="num">
                                      <p:cBhvr additive="base">
                                        <p:cTn id="61" dur="500" fill="hold"/>
                                        <p:tgtEl>
                                          <p:spTgt spid="88"/>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89"/>
                                        </p:tgtEl>
                                        <p:attrNameLst>
                                          <p:attrName>style.visibility</p:attrName>
                                        </p:attrNameLst>
                                      </p:cBhvr>
                                      <p:to>
                                        <p:strVal val="visible"/>
                                      </p:to>
                                    </p:set>
                                    <p:anim calcmode="lin" valueType="num">
                                      <p:cBhvr additive="base">
                                        <p:cTn id="64" dur="500" fill="hold"/>
                                        <p:tgtEl>
                                          <p:spTgt spid="89"/>
                                        </p:tgtEl>
                                        <p:attrNameLst>
                                          <p:attrName>ppt_x</p:attrName>
                                        </p:attrNameLst>
                                      </p:cBhvr>
                                      <p:tavLst>
                                        <p:tav tm="0">
                                          <p:val>
                                            <p:strVal val="#ppt_x"/>
                                          </p:val>
                                        </p:tav>
                                        <p:tav tm="100000">
                                          <p:val>
                                            <p:strVal val="#ppt_x"/>
                                          </p:val>
                                        </p:tav>
                                      </p:tavLst>
                                    </p:anim>
                                    <p:anim calcmode="lin" valueType="num">
                                      <p:cBhvr additive="base">
                                        <p:cTn id="65" dur="500" fill="hold"/>
                                        <p:tgtEl>
                                          <p:spTgt spid="8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90"/>
                                        </p:tgtEl>
                                        <p:attrNameLst>
                                          <p:attrName>style.visibility</p:attrName>
                                        </p:attrNameLst>
                                      </p:cBhvr>
                                      <p:to>
                                        <p:strVal val="visible"/>
                                      </p:to>
                                    </p:set>
                                    <p:anim calcmode="lin" valueType="num">
                                      <p:cBhvr additive="base">
                                        <p:cTn id="68" dur="500" fill="hold"/>
                                        <p:tgtEl>
                                          <p:spTgt spid="90"/>
                                        </p:tgtEl>
                                        <p:attrNameLst>
                                          <p:attrName>ppt_x</p:attrName>
                                        </p:attrNameLst>
                                      </p:cBhvr>
                                      <p:tavLst>
                                        <p:tav tm="0">
                                          <p:val>
                                            <p:strVal val="#ppt_x"/>
                                          </p:val>
                                        </p:tav>
                                        <p:tav tm="100000">
                                          <p:val>
                                            <p:strVal val="#ppt_x"/>
                                          </p:val>
                                        </p:tav>
                                      </p:tavLst>
                                    </p:anim>
                                    <p:anim calcmode="lin" valueType="num">
                                      <p:cBhvr additive="base">
                                        <p:cTn id="69"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32" presetClass="emph" presetSubtype="0" fill="hold" grpId="1" nodeType="clickEffect">
                                  <p:stCondLst>
                                    <p:cond delay="0"/>
                                  </p:stCondLst>
                                  <p:childTnLst>
                                    <p:animRot by="120000">
                                      <p:cBhvr>
                                        <p:cTn id="73" dur="100" fill="hold">
                                          <p:stCondLst>
                                            <p:cond delay="0"/>
                                          </p:stCondLst>
                                        </p:cTn>
                                        <p:tgtEl>
                                          <p:spTgt spid="71"/>
                                        </p:tgtEl>
                                        <p:attrNameLst>
                                          <p:attrName>r</p:attrName>
                                        </p:attrNameLst>
                                      </p:cBhvr>
                                    </p:animRot>
                                    <p:animRot by="-240000">
                                      <p:cBhvr>
                                        <p:cTn id="74" dur="200" fill="hold">
                                          <p:stCondLst>
                                            <p:cond delay="200"/>
                                          </p:stCondLst>
                                        </p:cTn>
                                        <p:tgtEl>
                                          <p:spTgt spid="71"/>
                                        </p:tgtEl>
                                        <p:attrNameLst>
                                          <p:attrName>r</p:attrName>
                                        </p:attrNameLst>
                                      </p:cBhvr>
                                    </p:animRot>
                                    <p:animRot by="240000">
                                      <p:cBhvr>
                                        <p:cTn id="75" dur="200" fill="hold">
                                          <p:stCondLst>
                                            <p:cond delay="400"/>
                                          </p:stCondLst>
                                        </p:cTn>
                                        <p:tgtEl>
                                          <p:spTgt spid="71"/>
                                        </p:tgtEl>
                                        <p:attrNameLst>
                                          <p:attrName>r</p:attrName>
                                        </p:attrNameLst>
                                      </p:cBhvr>
                                    </p:animRot>
                                    <p:animRot by="-240000">
                                      <p:cBhvr>
                                        <p:cTn id="76" dur="200" fill="hold">
                                          <p:stCondLst>
                                            <p:cond delay="600"/>
                                          </p:stCondLst>
                                        </p:cTn>
                                        <p:tgtEl>
                                          <p:spTgt spid="71"/>
                                        </p:tgtEl>
                                        <p:attrNameLst>
                                          <p:attrName>r</p:attrName>
                                        </p:attrNameLst>
                                      </p:cBhvr>
                                    </p:animRot>
                                    <p:animRot by="120000">
                                      <p:cBhvr>
                                        <p:cTn id="77" dur="200" fill="hold">
                                          <p:stCondLst>
                                            <p:cond delay="800"/>
                                          </p:stCondLst>
                                        </p:cTn>
                                        <p:tgtEl>
                                          <p:spTgt spid="71"/>
                                        </p:tgtEl>
                                        <p:attrNameLst>
                                          <p:attrName>r</p:attrName>
                                        </p:attrNameLst>
                                      </p:cBhvr>
                                    </p:animRot>
                                  </p:childTnLst>
                                </p:cTn>
                              </p:par>
                              <p:par>
                                <p:cTn id="78" presetID="32" presetClass="emph" presetSubtype="0" fill="hold" grpId="1" nodeType="withEffect">
                                  <p:stCondLst>
                                    <p:cond delay="0"/>
                                  </p:stCondLst>
                                  <p:childTnLst>
                                    <p:animRot by="120000">
                                      <p:cBhvr>
                                        <p:cTn id="79" dur="100" fill="hold">
                                          <p:stCondLst>
                                            <p:cond delay="0"/>
                                          </p:stCondLst>
                                        </p:cTn>
                                        <p:tgtEl>
                                          <p:spTgt spid="87"/>
                                        </p:tgtEl>
                                        <p:attrNameLst>
                                          <p:attrName>r</p:attrName>
                                        </p:attrNameLst>
                                      </p:cBhvr>
                                    </p:animRot>
                                    <p:animRot by="-240000">
                                      <p:cBhvr>
                                        <p:cTn id="80" dur="200" fill="hold">
                                          <p:stCondLst>
                                            <p:cond delay="200"/>
                                          </p:stCondLst>
                                        </p:cTn>
                                        <p:tgtEl>
                                          <p:spTgt spid="87"/>
                                        </p:tgtEl>
                                        <p:attrNameLst>
                                          <p:attrName>r</p:attrName>
                                        </p:attrNameLst>
                                      </p:cBhvr>
                                    </p:animRot>
                                    <p:animRot by="240000">
                                      <p:cBhvr>
                                        <p:cTn id="81" dur="200" fill="hold">
                                          <p:stCondLst>
                                            <p:cond delay="400"/>
                                          </p:stCondLst>
                                        </p:cTn>
                                        <p:tgtEl>
                                          <p:spTgt spid="87"/>
                                        </p:tgtEl>
                                        <p:attrNameLst>
                                          <p:attrName>r</p:attrName>
                                        </p:attrNameLst>
                                      </p:cBhvr>
                                    </p:animRot>
                                    <p:animRot by="-240000">
                                      <p:cBhvr>
                                        <p:cTn id="82" dur="200" fill="hold">
                                          <p:stCondLst>
                                            <p:cond delay="600"/>
                                          </p:stCondLst>
                                        </p:cTn>
                                        <p:tgtEl>
                                          <p:spTgt spid="87"/>
                                        </p:tgtEl>
                                        <p:attrNameLst>
                                          <p:attrName>r</p:attrName>
                                        </p:attrNameLst>
                                      </p:cBhvr>
                                    </p:animRot>
                                    <p:animRot by="120000">
                                      <p:cBhvr>
                                        <p:cTn id="83" dur="200" fill="hold">
                                          <p:stCondLst>
                                            <p:cond delay="800"/>
                                          </p:stCondLst>
                                        </p:cTn>
                                        <p:tgtEl>
                                          <p:spTgt spid="87"/>
                                        </p:tgtEl>
                                        <p:attrNameLst>
                                          <p:attrName>r</p:attrName>
                                        </p:attrNameLst>
                                      </p:cBhvr>
                                    </p:animRot>
                                  </p:childTnLst>
                                </p:cTn>
                              </p:par>
                              <p:par>
                                <p:cTn id="84" presetID="32" presetClass="emph" presetSubtype="0" fill="hold" grpId="1" nodeType="withEffect">
                                  <p:stCondLst>
                                    <p:cond delay="0"/>
                                  </p:stCondLst>
                                  <p:childTnLst>
                                    <p:animRot by="120000">
                                      <p:cBhvr>
                                        <p:cTn id="85" dur="100" fill="hold">
                                          <p:stCondLst>
                                            <p:cond delay="0"/>
                                          </p:stCondLst>
                                        </p:cTn>
                                        <p:tgtEl>
                                          <p:spTgt spid="2"/>
                                        </p:tgtEl>
                                        <p:attrNameLst>
                                          <p:attrName>r</p:attrName>
                                        </p:attrNameLst>
                                      </p:cBhvr>
                                    </p:animRot>
                                    <p:animRot by="-240000">
                                      <p:cBhvr>
                                        <p:cTn id="86" dur="200" fill="hold">
                                          <p:stCondLst>
                                            <p:cond delay="200"/>
                                          </p:stCondLst>
                                        </p:cTn>
                                        <p:tgtEl>
                                          <p:spTgt spid="2"/>
                                        </p:tgtEl>
                                        <p:attrNameLst>
                                          <p:attrName>r</p:attrName>
                                        </p:attrNameLst>
                                      </p:cBhvr>
                                    </p:animRot>
                                    <p:animRot by="240000">
                                      <p:cBhvr>
                                        <p:cTn id="87" dur="200" fill="hold">
                                          <p:stCondLst>
                                            <p:cond delay="400"/>
                                          </p:stCondLst>
                                        </p:cTn>
                                        <p:tgtEl>
                                          <p:spTgt spid="2"/>
                                        </p:tgtEl>
                                        <p:attrNameLst>
                                          <p:attrName>r</p:attrName>
                                        </p:attrNameLst>
                                      </p:cBhvr>
                                    </p:animRot>
                                    <p:animRot by="-240000">
                                      <p:cBhvr>
                                        <p:cTn id="88" dur="200" fill="hold">
                                          <p:stCondLst>
                                            <p:cond delay="600"/>
                                          </p:stCondLst>
                                        </p:cTn>
                                        <p:tgtEl>
                                          <p:spTgt spid="2"/>
                                        </p:tgtEl>
                                        <p:attrNameLst>
                                          <p:attrName>r</p:attrName>
                                        </p:attrNameLst>
                                      </p:cBhvr>
                                    </p:animRot>
                                    <p:animRot by="120000">
                                      <p:cBhvr>
                                        <p:cTn id="89" dur="200" fill="hold">
                                          <p:stCondLst>
                                            <p:cond delay="800"/>
                                          </p:stCondLst>
                                        </p:cTn>
                                        <p:tgtEl>
                                          <p:spTgt spid="2"/>
                                        </p:tgtEl>
                                        <p:attrNameLst>
                                          <p:attrName>r</p:attrName>
                                        </p:attrNameLst>
                                      </p:cBhvr>
                                    </p:animRot>
                                  </p:childTnLst>
                                </p:cTn>
                              </p:par>
                              <p:par>
                                <p:cTn id="90" presetID="32" presetClass="emph" presetSubtype="0" fill="hold" grpId="1" nodeType="withEffect">
                                  <p:stCondLst>
                                    <p:cond delay="0"/>
                                  </p:stCondLst>
                                  <p:childTnLst>
                                    <p:animRot by="120000">
                                      <p:cBhvr>
                                        <p:cTn id="91" dur="100" fill="hold">
                                          <p:stCondLst>
                                            <p:cond delay="0"/>
                                          </p:stCondLst>
                                        </p:cTn>
                                        <p:tgtEl>
                                          <p:spTgt spid="12"/>
                                        </p:tgtEl>
                                        <p:attrNameLst>
                                          <p:attrName>r</p:attrName>
                                        </p:attrNameLst>
                                      </p:cBhvr>
                                    </p:animRot>
                                    <p:animRot by="-240000">
                                      <p:cBhvr>
                                        <p:cTn id="92" dur="200" fill="hold">
                                          <p:stCondLst>
                                            <p:cond delay="200"/>
                                          </p:stCondLst>
                                        </p:cTn>
                                        <p:tgtEl>
                                          <p:spTgt spid="12"/>
                                        </p:tgtEl>
                                        <p:attrNameLst>
                                          <p:attrName>r</p:attrName>
                                        </p:attrNameLst>
                                      </p:cBhvr>
                                    </p:animRot>
                                    <p:animRot by="240000">
                                      <p:cBhvr>
                                        <p:cTn id="93" dur="200" fill="hold">
                                          <p:stCondLst>
                                            <p:cond delay="400"/>
                                          </p:stCondLst>
                                        </p:cTn>
                                        <p:tgtEl>
                                          <p:spTgt spid="12"/>
                                        </p:tgtEl>
                                        <p:attrNameLst>
                                          <p:attrName>r</p:attrName>
                                        </p:attrNameLst>
                                      </p:cBhvr>
                                    </p:animRot>
                                    <p:animRot by="-240000">
                                      <p:cBhvr>
                                        <p:cTn id="94" dur="200" fill="hold">
                                          <p:stCondLst>
                                            <p:cond delay="600"/>
                                          </p:stCondLst>
                                        </p:cTn>
                                        <p:tgtEl>
                                          <p:spTgt spid="12"/>
                                        </p:tgtEl>
                                        <p:attrNameLst>
                                          <p:attrName>r</p:attrName>
                                        </p:attrNameLst>
                                      </p:cBhvr>
                                    </p:animRot>
                                    <p:animRot by="120000">
                                      <p:cBhvr>
                                        <p:cTn id="95" dur="200" fill="hold">
                                          <p:stCondLst>
                                            <p:cond delay="800"/>
                                          </p:stCondLst>
                                        </p:cTn>
                                        <p:tgtEl>
                                          <p:spTgt spid="12"/>
                                        </p:tgtEl>
                                        <p:attrNameLst>
                                          <p:attrName>r</p:attrName>
                                        </p:attrNameLst>
                                      </p:cBhvr>
                                    </p:animRot>
                                  </p:childTnLst>
                                </p:cTn>
                              </p:par>
                              <p:par>
                                <p:cTn id="96" presetID="32" presetClass="emph" presetSubtype="0" fill="hold" nodeType="withEffect">
                                  <p:stCondLst>
                                    <p:cond delay="0"/>
                                  </p:stCondLst>
                                  <p:childTnLst>
                                    <p:animRot by="120000">
                                      <p:cBhvr>
                                        <p:cTn id="97" dur="100" fill="hold">
                                          <p:stCondLst>
                                            <p:cond delay="0"/>
                                          </p:stCondLst>
                                        </p:cTn>
                                        <p:tgtEl>
                                          <p:spTgt spid="88"/>
                                        </p:tgtEl>
                                        <p:attrNameLst>
                                          <p:attrName>r</p:attrName>
                                        </p:attrNameLst>
                                      </p:cBhvr>
                                    </p:animRot>
                                    <p:animRot by="-240000">
                                      <p:cBhvr>
                                        <p:cTn id="98" dur="200" fill="hold">
                                          <p:stCondLst>
                                            <p:cond delay="200"/>
                                          </p:stCondLst>
                                        </p:cTn>
                                        <p:tgtEl>
                                          <p:spTgt spid="88"/>
                                        </p:tgtEl>
                                        <p:attrNameLst>
                                          <p:attrName>r</p:attrName>
                                        </p:attrNameLst>
                                      </p:cBhvr>
                                    </p:animRot>
                                    <p:animRot by="240000">
                                      <p:cBhvr>
                                        <p:cTn id="99" dur="200" fill="hold">
                                          <p:stCondLst>
                                            <p:cond delay="400"/>
                                          </p:stCondLst>
                                        </p:cTn>
                                        <p:tgtEl>
                                          <p:spTgt spid="88"/>
                                        </p:tgtEl>
                                        <p:attrNameLst>
                                          <p:attrName>r</p:attrName>
                                        </p:attrNameLst>
                                      </p:cBhvr>
                                    </p:animRot>
                                    <p:animRot by="-240000">
                                      <p:cBhvr>
                                        <p:cTn id="100" dur="200" fill="hold">
                                          <p:stCondLst>
                                            <p:cond delay="600"/>
                                          </p:stCondLst>
                                        </p:cTn>
                                        <p:tgtEl>
                                          <p:spTgt spid="88"/>
                                        </p:tgtEl>
                                        <p:attrNameLst>
                                          <p:attrName>r</p:attrName>
                                        </p:attrNameLst>
                                      </p:cBhvr>
                                    </p:animRot>
                                    <p:animRot by="120000">
                                      <p:cBhvr>
                                        <p:cTn id="101" dur="200" fill="hold">
                                          <p:stCondLst>
                                            <p:cond delay="800"/>
                                          </p:stCondLst>
                                        </p:cTn>
                                        <p:tgtEl>
                                          <p:spTgt spid="88"/>
                                        </p:tgtEl>
                                        <p:attrNameLst>
                                          <p:attrName>r</p:attrName>
                                        </p:attrNameLst>
                                      </p:cBhvr>
                                    </p:animRot>
                                  </p:childTnLst>
                                </p:cTn>
                              </p:par>
                              <p:par>
                                <p:cTn id="102" presetID="32" presetClass="emph" presetSubtype="0" fill="hold" grpId="1" nodeType="withEffect">
                                  <p:stCondLst>
                                    <p:cond delay="0"/>
                                  </p:stCondLst>
                                  <p:childTnLst>
                                    <p:animRot by="120000">
                                      <p:cBhvr>
                                        <p:cTn id="103" dur="100" fill="hold">
                                          <p:stCondLst>
                                            <p:cond delay="0"/>
                                          </p:stCondLst>
                                        </p:cTn>
                                        <p:tgtEl>
                                          <p:spTgt spid="89"/>
                                        </p:tgtEl>
                                        <p:attrNameLst>
                                          <p:attrName>r</p:attrName>
                                        </p:attrNameLst>
                                      </p:cBhvr>
                                    </p:animRot>
                                    <p:animRot by="-240000">
                                      <p:cBhvr>
                                        <p:cTn id="104" dur="200" fill="hold">
                                          <p:stCondLst>
                                            <p:cond delay="200"/>
                                          </p:stCondLst>
                                        </p:cTn>
                                        <p:tgtEl>
                                          <p:spTgt spid="89"/>
                                        </p:tgtEl>
                                        <p:attrNameLst>
                                          <p:attrName>r</p:attrName>
                                        </p:attrNameLst>
                                      </p:cBhvr>
                                    </p:animRot>
                                    <p:animRot by="240000">
                                      <p:cBhvr>
                                        <p:cTn id="105" dur="200" fill="hold">
                                          <p:stCondLst>
                                            <p:cond delay="400"/>
                                          </p:stCondLst>
                                        </p:cTn>
                                        <p:tgtEl>
                                          <p:spTgt spid="89"/>
                                        </p:tgtEl>
                                        <p:attrNameLst>
                                          <p:attrName>r</p:attrName>
                                        </p:attrNameLst>
                                      </p:cBhvr>
                                    </p:animRot>
                                    <p:animRot by="-240000">
                                      <p:cBhvr>
                                        <p:cTn id="106" dur="200" fill="hold">
                                          <p:stCondLst>
                                            <p:cond delay="600"/>
                                          </p:stCondLst>
                                        </p:cTn>
                                        <p:tgtEl>
                                          <p:spTgt spid="89"/>
                                        </p:tgtEl>
                                        <p:attrNameLst>
                                          <p:attrName>r</p:attrName>
                                        </p:attrNameLst>
                                      </p:cBhvr>
                                    </p:animRot>
                                    <p:animRot by="120000">
                                      <p:cBhvr>
                                        <p:cTn id="107" dur="200" fill="hold">
                                          <p:stCondLst>
                                            <p:cond delay="800"/>
                                          </p:stCondLst>
                                        </p:cTn>
                                        <p:tgtEl>
                                          <p:spTgt spid="89"/>
                                        </p:tgtEl>
                                        <p:attrNameLst>
                                          <p:attrName>r</p:attrName>
                                        </p:attrNameLst>
                                      </p:cBhvr>
                                    </p:animRot>
                                  </p:childTnLst>
                                </p:cTn>
                              </p:par>
                              <p:par>
                                <p:cTn id="108" presetID="32" presetClass="emph" presetSubtype="0" fill="hold" grpId="1" nodeType="withEffect">
                                  <p:stCondLst>
                                    <p:cond delay="0"/>
                                  </p:stCondLst>
                                  <p:childTnLst>
                                    <p:animRot by="120000">
                                      <p:cBhvr>
                                        <p:cTn id="109" dur="100" fill="hold">
                                          <p:stCondLst>
                                            <p:cond delay="0"/>
                                          </p:stCondLst>
                                        </p:cTn>
                                        <p:tgtEl>
                                          <p:spTgt spid="90"/>
                                        </p:tgtEl>
                                        <p:attrNameLst>
                                          <p:attrName>r</p:attrName>
                                        </p:attrNameLst>
                                      </p:cBhvr>
                                    </p:animRot>
                                    <p:animRot by="-240000">
                                      <p:cBhvr>
                                        <p:cTn id="110" dur="200" fill="hold">
                                          <p:stCondLst>
                                            <p:cond delay="200"/>
                                          </p:stCondLst>
                                        </p:cTn>
                                        <p:tgtEl>
                                          <p:spTgt spid="90"/>
                                        </p:tgtEl>
                                        <p:attrNameLst>
                                          <p:attrName>r</p:attrName>
                                        </p:attrNameLst>
                                      </p:cBhvr>
                                    </p:animRot>
                                    <p:animRot by="240000">
                                      <p:cBhvr>
                                        <p:cTn id="111" dur="200" fill="hold">
                                          <p:stCondLst>
                                            <p:cond delay="400"/>
                                          </p:stCondLst>
                                        </p:cTn>
                                        <p:tgtEl>
                                          <p:spTgt spid="90"/>
                                        </p:tgtEl>
                                        <p:attrNameLst>
                                          <p:attrName>r</p:attrName>
                                        </p:attrNameLst>
                                      </p:cBhvr>
                                    </p:animRot>
                                    <p:animRot by="-240000">
                                      <p:cBhvr>
                                        <p:cTn id="112" dur="200" fill="hold">
                                          <p:stCondLst>
                                            <p:cond delay="600"/>
                                          </p:stCondLst>
                                        </p:cTn>
                                        <p:tgtEl>
                                          <p:spTgt spid="90"/>
                                        </p:tgtEl>
                                        <p:attrNameLst>
                                          <p:attrName>r</p:attrName>
                                        </p:attrNameLst>
                                      </p:cBhvr>
                                    </p:animRot>
                                    <p:animRot by="120000">
                                      <p:cBhvr>
                                        <p:cTn id="113" dur="200" fill="hold">
                                          <p:stCondLst>
                                            <p:cond delay="800"/>
                                          </p:stCondLst>
                                        </p:cTn>
                                        <p:tgtEl>
                                          <p:spTgt spid="90"/>
                                        </p:tgtEl>
                                        <p:attrNameLst>
                                          <p:attrName>r</p:attrName>
                                        </p:attrNameLst>
                                      </p:cBhvr>
                                    </p:animRot>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grpId="0" nodeType="clickEffect">
                                  <p:stCondLst>
                                    <p:cond delay="0"/>
                                  </p:stCondLst>
                                  <p:childTnLst>
                                    <p:set>
                                      <p:cBhvr>
                                        <p:cTn id="117" dur="1" fill="hold">
                                          <p:stCondLst>
                                            <p:cond delay="0"/>
                                          </p:stCondLst>
                                        </p:cTn>
                                        <p:tgtEl>
                                          <p:spTgt spid="100"/>
                                        </p:tgtEl>
                                        <p:attrNameLst>
                                          <p:attrName>style.visibility</p:attrName>
                                        </p:attrNameLst>
                                      </p:cBhvr>
                                      <p:to>
                                        <p:strVal val="visible"/>
                                      </p:to>
                                    </p:set>
                                    <p:anim calcmode="lin" valueType="num">
                                      <p:cBhvr additive="base">
                                        <p:cTn id="118" dur="500" fill="hold"/>
                                        <p:tgtEl>
                                          <p:spTgt spid="100"/>
                                        </p:tgtEl>
                                        <p:attrNameLst>
                                          <p:attrName>ppt_x</p:attrName>
                                        </p:attrNameLst>
                                      </p:cBhvr>
                                      <p:tavLst>
                                        <p:tav tm="0">
                                          <p:val>
                                            <p:strVal val="#ppt_x"/>
                                          </p:val>
                                        </p:tav>
                                        <p:tav tm="100000">
                                          <p:val>
                                            <p:strVal val="#ppt_x"/>
                                          </p:val>
                                        </p:tav>
                                      </p:tavLst>
                                    </p:anim>
                                    <p:anim calcmode="lin" valueType="num">
                                      <p:cBhvr additive="base">
                                        <p:cTn id="119" dur="500" fill="hold"/>
                                        <p:tgtEl>
                                          <p:spTgt spid="100"/>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101"/>
                                        </p:tgtEl>
                                        <p:attrNameLst>
                                          <p:attrName>style.visibility</p:attrName>
                                        </p:attrNameLst>
                                      </p:cBhvr>
                                      <p:to>
                                        <p:strVal val="visible"/>
                                      </p:to>
                                    </p:set>
                                    <p:anim calcmode="lin" valueType="num">
                                      <p:cBhvr additive="base">
                                        <p:cTn id="122" dur="500" fill="hold"/>
                                        <p:tgtEl>
                                          <p:spTgt spid="101"/>
                                        </p:tgtEl>
                                        <p:attrNameLst>
                                          <p:attrName>ppt_x</p:attrName>
                                        </p:attrNameLst>
                                      </p:cBhvr>
                                      <p:tavLst>
                                        <p:tav tm="0">
                                          <p:val>
                                            <p:strVal val="#ppt_x"/>
                                          </p:val>
                                        </p:tav>
                                        <p:tav tm="100000">
                                          <p:val>
                                            <p:strVal val="#ppt_x"/>
                                          </p:val>
                                        </p:tav>
                                      </p:tavLst>
                                    </p:anim>
                                    <p:anim calcmode="lin" valueType="num">
                                      <p:cBhvr additive="base">
                                        <p:cTn id="123" dur="500" fill="hold"/>
                                        <p:tgtEl>
                                          <p:spTgt spid="101"/>
                                        </p:tgtEl>
                                        <p:attrNameLst>
                                          <p:attrName>ppt_y</p:attrName>
                                        </p:attrNameLst>
                                      </p:cBhvr>
                                      <p:tavLst>
                                        <p:tav tm="0">
                                          <p:val>
                                            <p:strVal val="1+#ppt_h/2"/>
                                          </p:val>
                                        </p:tav>
                                        <p:tav tm="100000">
                                          <p:val>
                                            <p:strVal val="#ppt_y"/>
                                          </p:val>
                                        </p:tav>
                                      </p:tavLst>
                                    </p:anim>
                                  </p:childTnLst>
                                </p:cTn>
                              </p:par>
                              <p:par>
                                <p:cTn id="124" presetID="2" presetClass="entr" presetSubtype="4" fill="hold" nodeType="withEffect">
                                  <p:stCondLst>
                                    <p:cond delay="0"/>
                                  </p:stCondLst>
                                  <p:childTnLst>
                                    <p:set>
                                      <p:cBhvr>
                                        <p:cTn id="125" dur="1" fill="hold">
                                          <p:stCondLst>
                                            <p:cond delay="0"/>
                                          </p:stCondLst>
                                        </p:cTn>
                                        <p:tgtEl>
                                          <p:spTgt spid="103"/>
                                        </p:tgtEl>
                                        <p:attrNameLst>
                                          <p:attrName>style.visibility</p:attrName>
                                        </p:attrNameLst>
                                      </p:cBhvr>
                                      <p:to>
                                        <p:strVal val="visible"/>
                                      </p:to>
                                    </p:set>
                                    <p:anim calcmode="lin" valueType="num">
                                      <p:cBhvr additive="base">
                                        <p:cTn id="126" dur="500" fill="hold"/>
                                        <p:tgtEl>
                                          <p:spTgt spid="103"/>
                                        </p:tgtEl>
                                        <p:attrNameLst>
                                          <p:attrName>ppt_x</p:attrName>
                                        </p:attrNameLst>
                                      </p:cBhvr>
                                      <p:tavLst>
                                        <p:tav tm="0">
                                          <p:val>
                                            <p:strVal val="#ppt_x"/>
                                          </p:val>
                                        </p:tav>
                                        <p:tav tm="100000">
                                          <p:val>
                                            <p:strVal val="#ppt_x"/>
                                          </p:val>
                                        </p:tav>
                                      </p:tavLst>
                                    </p:anim>
                                    <p:anim calcmode="lin" valueType="num">
                                      <p:cBhvr additive="base">
                                        <p:cTn id="127" dur="500" fill="hold"/>
                                        <p:tgtEl>
                                          <p:spTgt spid="103"/>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106"/>
                                        </p:tgtEl>
                                        <p:attrNameLst>
                                          <p:attrName>style.visibility</p:attrName>
                                        </p:attrNameLst>
                                      </p:cBhvr>
                                      <p:to>
                                        <p:strVal val="visible"/>
                                      </p:to>
                                    </p:set>
                                    <p:anim calcmode="lin" valueType="num">
                                      <p:cBhvr additive="base">
                                        <p:cTn id="130" dur="500" fill="hold"/>
                                        <p:tgtEl>
                                          <p:spTgt spid="106"/>
                                        </p:tgtEl>
                                        <p:attrNameLst>
                                          <p:attrName>ppt_x</p:attrName>
                                        </p:attrNameLst>
                                      </p:cBhvr>
                                      <p:tavLst>
                                        <p:tav tm="0">
                                          <p:val>
                                            <p:strVal val="#ppt_x"/>
                                          </p:val>
                                        </p:tav>
                                        <p:tav tm="100000">
                                          <p:val>
                                            <p:strVal val="#ppt_x"/>
                                          </p:val>
                                        </p:tav>
                                      </p:tavLst>
                                    </p:anim>
                                    <p:anim calcmode="lin" valueType="num">
                                      <p:cBhvr additive="base">
                                        <p:cTn id="131" dur="500" fill="hold"/>
                                        <p:tgtEl>
                                          <p:spTgt spid="10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116"/>
                                        </p:tgtEl>
                                        <p:attrNameLst>
                                          <p:attrName>style.visibility</p:attrName>
                                        </p:attrNameLst>
                                      </p:cBhvr>
                                      <p:to>
                                        <p:strVal val="visible"/>
                                      </p:to>
                                    </p:set>
                                    <p:anim calcmode="lin" valueType="num">
                                      <p:cBhvr additive="base">
                                        <p:cTn id="134" dur="500" fill="hold"/>
                                        <p:tgtEl>
                                          <p:spTgt spid="116"/>
                                        </p:tgtEl>
                                        <p:attrNameLst>
                                          <p:attrName>ppt_x</p:attrName>
                                        </p:attrNameLst>
                                      </p:cBhvr>
                                      <p:tavLst>
                                        <p:tav tm="0">
                                          <p:val>
                                            <p:strVal val="#ppt_x"/>
                                          </p:val>
                                        </p:tav>
                                        <p:tav tm="100000">
                                          <p:val>
                                            <p:strVal val="#ppt_x"/>
                                          </p:val>
                                        </p:tav>
                                      </p:tavLst>
                                    </p:anim>
                                    <p:anim calcmode="lin" valueType="num">
                                      <p:cBhvr additive="base">
                                        <p:cTn id="135" dur="500" fill="hold"/>
                                        <p:tgtEl>
                                          <p:spTgt spid="116"/>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102"/>
                                        </p:tgtEl>
                                        <p:attrNameLst>
                                          <p:attrName>style.visibility</p:attrName>
                                        </p:attrNameLst>
                                      </p:cBhvr>
                                      <p:to>
                                        <p:strVal val="visible"/>
                                      </p:to>
                                    </p:set>
                                    <p:anim calcmode="lin" valueType="num">
                                      <p:cBhvr additive="base">
                                        <p:cTn id="138" dur="500" fill="hold"/>
                                        <p:tgtEl>
                                          <p:spTgt spid="102"/>
                                        </p:tgtEl>
                                        <p:attrNameLst>
                                          <p:attrName>ppt_x</p:attrName>
                                        </p:attrNameLst>
                                      </p:cBhvr>
                                      <p:tavLst>
                                        <p:tav tm="0">
                                          <p:val>
                                            <p:strVal val="#ppt_x"/>
                                          </p:val>
                                        </p:tav>
                                        <p:tav tm="100000">
                                          <p:val>
                                            <p:strVal val="#ppt_x"/>
                                          </p:val>
                                        </p:tav>
                                      </p:tavLst>
                                    </p:anim>
                                    <p:anim calcmode="lin" valueType="num">
                                      <p:cBhvr additive="base">
                                        <p:cTn id="139"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2" presetClass="entr" presetSubtype="4" fill="hold" grpId="0" nodeType="clickEffect">
                                  <p:stCondLst>
                                    <p:cond delay="0"/>
                                  </p:stCondLst>
                                  <p:childTnLst>
                                    <p:set>
                                      <p:cBhvr>
                                        <p:cTn id="143" dur="1" fill="hold">
                                          <p:stCondLst>
                                            <p:cond delay="0"/>
                                          </p:stCondLst>
                                        </p:cTn>
                                        <p:tgtEl>
                                          <p:spTgt spid="109"/>
                                        </p:tgtEl>
                                        <p:attrNameLst>
                                          <p:attrName>style.visibility</p:attrName>
                                        </p:attrNameLst>
                                      </p:cBhvr>
                                      <p:to>
                                        <p:strVal val="visible"/>
                                      </p:to>
                                    </p:set>
                                    <p:anim calcmode="lin" valueType="num">
                                      <p:cBhvr additive="base">
                                        <p:cTn id="144" dur="500" fill="hold"/>
                                        <p:tgtEl>
                                          <p:spTgt spid="109"/>
                                        </p:tgtEl>
                                        <p:attrNameLst>
                                          <p:attrName>ppt_x</p:attrName>
                                        </p:attrNameLst>
                                      </p:cBhvr>
                                      <p:tavLst>
                                        <p:tav tm="0">
                                          <p:val>
                                            <p:strVal val="#ppt_x"/>
                                          </p:val>
                                        </p:tav>
                                        <p:tav tm="100000">
                                          <p:val>
                                            <p:strVal val="#ppt_x"/>
                                          </p:val>
                                        </p:tav>
                                      </p:tavLst>
                                    </p:anim>
                                    <p:anim calcmode="lin" valueType="num">
                                      <p:cBhvr additive="base">
                                        <p:cTn id="145" dur="500" fill="hold"/>
                                        <p:tgtEl>
                                          <p:spTgt spid="109"/>
                                        </p:tgtEl>
                                        <p:attrNameLst>
                                          <p:attrName>ppt_y</p:attrName>
                                        </p:attrNameLst>
                                      </p:cBhvr>
                                      <p:tavLst>
                                        <p:tav tm="0">
                                          <p:val>
                                            <p:strVal val="1+#ppt_h/2"/>
                                          </p:val>
                                        </p:tav>
                                        <p:tav tm="100000">
                                          <p:val>
                                            <p:strVal val="#ppt_y"/>
                                          </p:val>
                                        </p:tav>
                                      </p:tavLst>
                                    </p:anim>
                                  </p:childTnLst>
                                </p:cTn>
                              </p:par>
                              <p:par>
                                <p:cTn id="146" presetID="2" presetClass="entr" presetSubtype="4" fill="hold" grpId="0" nodeType="withEffect">
                                  <p:stCondLst>
                                    <p:cond delay="0"/>
                                  </p:stCondLst>
                                  <p:childTnLst>
                                    <p:set>
                                      <p:cBhvr>
                                        <p:cTn id="147" dur="1" fill="hold">
                                          <p:stCondLst>
                                            <p:cond delay="0"/>
                                          </p:stCondLst>
                                        </p:cTn>
                                        <p:tgtEl>
                                          <p:spTgt spid="110"/>
                                        </p:tgtEl>
                                        <p:attrNameLst>
                                          <p:attrName>style.visibility</p:attrName>
                                        </p:attrNameLst>
                                      </p:cBhvr>
                                      <p:to>
                                        <p:strVal val="visible"/>
                                      </p:to>
                                    </p:set>
                                    <p:anim calcmode="lin" valueType="num">
                                      <p:cBhvr additive="base">
                                        <p:cTn id="148" dur="500" fill="hold"/>
                                        <p:tgtEl>
                                          <p:spTgt spid="110"/>
                                        </p:tgtEl>
                                        <p:attrNameLst>
                                          <p:attrName>ppt_x</p:attrName>
                                        </p:attrNameLst>
                                      </p:cBhvr>
                                      <p:tavLst>
                                        <p:tav tm="0">
                                          <p:val>
                                            <p:strVal val="#ppt_x"/>
                                          </p:val>
                                        </p:tav>
                                        <p:tav tm="100000">
                                          <p:val>
                                            <p:strVal val="#ppt_x"/>
                                          </p:val>
                                        </p:tav>
                                      </p:tavLst>
                                    </p:anim>
                                    <p:anim calcmode="lin" valueType="num">
                                      <p:cBhvr additive="base">
                                        <p:cTn id="149" dur="500" fill="hold"/>
                                        <p:tgtEl>
                                          <p:spTgt spid="110"/>
                                        </p:tgtEl>
                                        <p:attrNameLst>
                                          <p:attrName>ppt_y</p:attrName>
                                        </p:attrNameLst>
                                      </p:cBhvr>
                                      <p:tavLst>
                                        <p:tav tm="0">
                                          <p:val>
                                            <p:strVal val="1+#ppt_h/2"/>
                                          </p:val>
                                        </p:tav>
                                        <p:tav tm="100000">
                                          <p:val>
                                            <p:strVal val="#ppt_y"/>
                                          </p:val>
                                        </p:tav>
                                      </p:tavLst>
                                    </p:anim>
                                  </p:childTnLst>
                                </p:cTn>
                              </p:par>
                              <p:par>
                                <p:cTn id="150" presetID="2" presetClass="entr" presetSubtype="4" fill="hold" grpId="0" nodeType="withEffect">
                                  <p:stCondLst>
                                    <p:cond delay="0"/>
                                  </p:stCondLst>
                                  <p:childTnLst>
                                    <p:set>
                                      <p:cBhvr>
                                        <p:cTn id="151" dur="1" fill="hold">
                                          <p:stCondLst>
                                            <p:cond delay="0"/>
                                          </p:stCondLst>
                                        </p:cTn>
                                        <p:tgtEl>
                                          <p:spTgt spid="111"/>
                                        </p:tgtEl>
                                        <p:attrNameLst>
                                          <p:attrName>style.visibility</p:attrName>
                                        </p:attrNameLst>
                                      </p:cBhvr>
                                      <p:to>
                                        <p:strVal val="visible"/>
                                      </p:to>
                                    </p:set>
                                    <p:anim calcmode="lin" valueType="num">
                                      <p:cBhvr additive="base">
                                        <p:cTn id="152" dur="500" fill="hold"/>
                                        <p:tgtEl>
                                          <p:spTgt spid="111"/>
                                        </p:tgtEl>
                                        <p:attrNameLst>
                                          <p:attrName>ppt_x</p:attrName>
                                        </p:attrNameLst>
                                      </p:cBhvr>
                                      <p:tavLst>
                                        <p:tav tm="0">
                                          <p:val>
                                            <p:strVal val="#ppt_x"/>
                                          </p:val>
                                        </p:tav>
                                        <p:tav tm="100000">
                                          <p:val>
                                            <p:strVal val="#ppt_x"/>
                                          </p:val>
                                        </p:tav>
                                      </p:tavLst>
                                    </p:anim>
                                    <p:anim calcmode="lin" valueType="num">
                                      <p:cBhvr additive="base">
                                        <p:cTn id="153" dur="500" fill="hold"/>
                                        <p:tgtEl>
                                          <p:spTgt spid="111"/>
                                        </p:tgtEl>
                                        <p:attrNameLst>
                                          <p:attrName>ppt_y</p:attrName>
                                        </p:attrNameLst>
                                      </p:cBhvr>
                                      <p:tavLst>
                                        <p:tav tm="0">
                                          <p:val>
                                            <p:strVal val="1+#ppt_h/2"/>
                                          </p:val>
                                        </p:tav>
                                        <p:tav tm="100000">
                                          <p:val>
                                            <p:strVal val="#ppt_y"/>
                                          </p:val>
                                        </p:tav>
                                      </p:tavLst>
                                    </p:anim>
                                  </p:childTnLst>
                                </p:cTn>
                              </p:par>
                              <p:par>
                                <p:cTn id="154" presetID="2" presetClass="entr" presetSubtype="4" fill="hold" nodeType="withEffect">
                                  <p:stCondLst>
                                    <p:cond delay="0"/>
                                  </p:stCondLst>
                                  <p:childTnLst>
                                    <p:set>
                                      <p:cBhvr>
                                        <p:cTn id="155" dur="1" fill="hold">
                                          <p:stCondLst>
                                            <p:cond delay="0"/>
                                          </p:stCondLst>
                                        </p:cTn>
                                        <p:tgtEl>
                                          <p:spTgt spid="112"/>
                                        </p:tgtEl>
                                        <p:attrNameLst>
                                          <p:attrName>style.visibility</p:attrName>
                                        </p:attrNameLst>
                                      </p:cBhvr>
                                      <p:to>
                                        <p:strVal val="visible"/>
                                      </p:to>
                                    </p:set>
                                    <p:anim calcmode="lin" valueType="num">
                                      <p:cBhvr additive="base">
                                        <p:cTn id="156" dur="500" fill="hold"/>
                                        <p:tgtEl>
                                          <p:spTgt spid="112"/>
                                        </p:tgtEl>
                                        <p:attrNameLst>
                                          <p:attrName>ppt_x</p:attrName>
                                        </p:attrNameLst>
                                      </p:cBhvr>
                                      <p:tavLst>
                                        <p:tav tm="0">
                                          <p:val>
                                            <p:strVal val="#ppt_x"/>
                                          </p:val>
                                        </p:tav>
                                        <p:tav tm="100000">
                                          <p:val>
                                            <p:strVal val="#ppt_x"/>
                                          </p:val>
                                        </p:tav>
                                      </p:tavLst>
                                    </p:anim>
                                    <p:anim calcmode="lin" valueType="num">
                                      <p:cBhvr additive="base">
                                        <p:cTn id="157" dur="500" fill="hold"/>
                                        <p:tgtEl>
                                          <p:spTgt spid="112"/>
                                        </p:tgtEl>
                                        <p:attrNameLst>
                                          <p:attrName>ppt_y</p:attrName>
                                        </p:attrNameLst>
                                      </p:cBhvr>
                                      <p:tavLst>
                                        <p:tav tm="0">
                                          <p:val>
                                            <p:strVal val="1+#ppt_h/2"/>
                                          </p:val>
                                        </p:tav>
                                        <p:tav tm="100000">
                                          <p:val>
                                            <p:strVal val="#ppt_y"/>
                                          </p:val>
                                        </p:tav>
                                      </p:tavLst>
                                    </p:anim>
                                  </p:childTnLst>
                                </p:cTn>
                              </p:par>
                              <p:par>
                                <p:cTn id="158" presetID="2" presetClass="entr" presetSubtype="4" fill="hold" grpId="0" nodeType="withEffect">
                                  <p:stCondLst>
                                    <p:cond delay="0"/>
                                  </p:stCondLst>
                                  <p:childTnLst>
                                    <p:set>
                                      <p:cBhvr>
                                        <p:cTn id="159" dur="1" fill="hold">
                                          <p:stCondLst>
                                            <p:cond delay="0"/>
                                          </p:stCondLst>
                                        </p:cTn>
                                        <p:tgtEl>
                                          <p:spTgt spid="114"/>
                                        </p:tgtEl>
                                        <p:attrNameLst>
                                          <p:attrName>style.visibility</p:attrName>
                                        </p:attrNameLst>
                                      </p:cBhvr>
                                      <p:to>
                                        <p:strVal val="visible"/>
                                      </p:to>
                                    </p:set>
                                    <p:anim calcmode="lin" valueType="num">
                                      <p:cBhvr additive="base">
                                        <p:cTn id="160" dur="500" fill="hold"/>
                                        <p:tgtEl>
                                          <p:spTgt spid="114"/>
                                        </p:tgtEl>
                                        <p:attrNameLst>
                                          <p:attrName>ppt_x</p:attrName>
                                        </p:attrNameLst>
                                      </p:cBhvr>
                                      <p:tavLst>
                                        <p:tav tm="0">
                                          <p:val>
                                            <p:strVal val="#ppt_x"/>
                                          </p:val>
                                        </p:tav>
                                        <p:tav tm="100000">
                                          <p:val>
                                            <p:strVal val="#ppt_x"/>
                                          </p:val>
                                        </p:tav>
                                      </p:tavLst>
                                    </p:anim>
                                    <p:anim calcmode="lin" valueType="num">
                                      <p:cBhvr additive="base">
                                        <p:cTn id="161" dur="500" fill="hold"/>
                                        <p:tgtEl>
                                          <p:spTgt spid="114"/>
                                        </p:tgtEl>
                                        <p:attrNameLst>
                                          <p:attrName>ppt_y</p:attrName>
                                        </p:attrNameLst>
                                      </p:cBhvr>
                                      <p:tavLst>
                                        <p:tav tm="0">
                                          <p:val>
                                            <p:strVal val="1+#ppt_h/2"/>
                                          </p:val>
                                        </p:tav>
                                        <p:tav tm="100000">
                                          <p:val>
                                            <p:strVal val="#ppt_y"/>
                                          </p:val>
                                        </p:tav>
                                      </p:tavLst>
                                    </p:anim>
                                  </p:childTnLst>
                                </p:cTn>
                              </p:par>
                              <p:par>
                                <p:cTn id="162" presetID="2" presetClass="entr" presetSubtype="4" fill="hold" grpId="0" nodeType="withEffect">
                                  <p:stCondLst>
                                    <p:cond delay="0"/>
                                  </p:stCondLst>
                                  <p:childTnLst>
                                    <p:set>
                                      <p:cBhvr>
                                        <p:cTn id="163" dur="1" fill="hold">
                                          <p:stCondLst>
                                            <p:cond delay="0"/>
                                          </p:stCondLst>
                                        </p:cTn>
                                        <p:tgtEl>
                                          <p:spTgt spid="117"/>
                                        </p:tgtEl>
                                        <p:attrNameLst>
                                          <p:attrName>style.visibility</p:attrName>
                                        </p:attrNameLst>
                                      </p:cBhvr>
                                      <p:to>
                                        <p:strVal val="visible"/>
                                      </p:to>
                                    </p:set>
                                    <p:anim calcmode="lin" valueType="num">
                                      <p:cBhvr additive="base">
                                        <p:cTn id="164" dur="500" fill="hold"/>
                                        <p:tgtEl>
                                          <p:spTgt spid="117"/>
                                        </p:tgtEl>
                                        <p:attrNameLst>
                                          <p:attrName>ppt_x</p:attrName>
                                        </p:attrNameLst>
                                      </p:cBhvr>
                                      <p:tavLst>
                                        <p:tav tm="0">
                                          <p:val>
                                            <p:strVal val="#ppt_x"/>
                                          </p:val>
                                        </p:tav>
                                        <p:tav tm="100000">
                                          <p:val>
                                            <p:strVal val="#ppt_x"/>
                                          </p:val>
                                        </p:tav>
                                      </p:tavLst>
                                    </p:anim>
                                    <p:anim calcmode="lin" valueType="num">
                                      <p:cBhvr additive="base">
                                        <p:cTn id="165"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71" grpId="0" animBg="1"/>
      <p:bldP spid="71" grpId="1" animBg="1"/>
      <p:bldP spid="87" grpId="0" animBg="1"/>
      <p:bldP spid="87" grpId="1" animBg="1"/>
      <p:bldP spid="2" grpId="0"/>
      <p:bldP spid="2" grpId="1"/>
      <p:bldP spid="12" grpId="0"/>
      <p:bldP spid="12" grpId="1"/>
      <p:bldP spid="89" grpId="0" animBg="1"/>
      <p:bldP spid="89" grpId="1" animBg="1"/>
      <p:bldP spid="90" grpId="0"/>
      <p:bldP spid="90" grpId="1"/>
      <p:bldP spid="93" grpId="0" animBg="1"/>
      <p:bldP spid="94" grpId="0"/>
      <p:bldP spid="95" grpId="0"/>
      <p:bldP spid="98" grpId="0"/>
      <p:bldP spid="100" grpId="0" animBg="1"/>
      <p:bldP spid="101" grpId="0"/>
      <p:bldP spid="102" grpId="0"/>
      <p:bldP spid="106" grpId="0"/>
      <p:bldP spid="109" grpId="0" animBg="1"/>
      <p:bldP spid="110" grpId="0"/>
      <p:bldP spid="111" grpId="0"/>
      <p:bldP spid="114" grpId="0"/>
      <p:bldP spid="115" grpId="0" animBg="1"/>
      <p:bldP spid="116" grpId="0" animBg="1"/>
      <p:bldP spid="1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8509544"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3.3</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行业痛点</a:t>
            </a:r>
          </a:p>
        </p:txBody>
      </p:sp>
      <p:sp>
        <p:nvSpPr>
          <p:cNvPr id="22" name="文本框 21"/>
          <p:cNvSpPr txBox="1"/>
          <p:nvPr/>
        </p:nvSpPr>
        <p:spPr>
          <a:xfrm>
            <a:off x="8447314"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11" name="TextBox 1"/>
          <p:cNvSpPr txBox="1"/>
          <p:nvPr/>
        </p:nvSpPr>
        <p:spPr>
          <a:xfrm>
            <a:off x="1761678"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grpSp>
        <p:nvGrpSpPr>
          <p:cNvPr id="9" name="组合 8"/>
          <p:cNvGrpSpPr/>
          <p:nvPr/>
        </p:nvGrpSpPr>
        <p:grpSpPr>
          <a:xfrm rot="16200000">
            <a:off x="1593850" y="2234565"/>
            <a:ext cx="1640205" cy="1640205"/>
            <a:chOff x="860" y="422"/>
            <a:chExt cx="7466" cy="7466"/>
          </a:xfrm>
          <a:solidFill>
            <a:schemeClr val="tx1">
              <a:lumMod val="65000"/>
              <a:lumOff val="35000"/>
            </a:schemeClr>
          </a:solidFill>
        </p:grpSpPr>
        <p:sp>
          <p:nvSpPr>
            <p:cNvPr id="3" name="椭圆 2"/>
            <p:cNvSpPr/>
            <p:nvPr/>
          </p:nvSpPr>
          <p:spPr>
            <a:xfrm>
              <a:off x="860" y="422"/>
              <a:ext cx="7467" cy="746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24" name="组合 23"/>
          <p:cNvGrpSpPr/>
          <p:nvPr/>
        </p:nvGrpSpPr>
        <p:grpSpPr>
          <a:xfrm rot="16200000">
            <a:off x="3801745" y="2234565"/>
            <a:ext cx="1640205" cy="1640205"/>
            <a:chOff x="860" y="422"/>
            <a:chExt cx="7466" cy="7466"/>
          </a:xfrm>
          <a:solidFill>
            <a:srgbClr val="DAB96E"/>
          </a:solidFill>
        </p:grpSpPr>
        <p:sp>
          <p:nvSpPr>
            <p:cNvPr id="25" name="椭圆 24"/>
            <p:cNvSpPr/>
            <p:nvPr/>
          </p:nvSpPr>
          <p:spPr>
            <a:xfrm>
              <a:off x="860" y="422"/>
              <a:ext cx="7467" cy="7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27" name="组合 26"/>
          <p:cNvGrpSpPr/>
          <p:nvPr/>
        </p:nvGrpSpPr>
        <p:grpSpPr>
          <a:xfrm rot="16200000">
            <a:off x="6015990" y="2234565"/>
            <a:ext cx="1640205" cy="1640205"/>
            <a:chOff x="860" y="422"/>
            <a:chExt cx="7466" cy="7466"/>
          </a:xfrm>
          <a:solidFill>
            <a:schemeClr val="tx1">
              <a:lumMod val="65000"/>
              <a:lumOff val="35000"/>
            </a:schemeClr>
          </a:solidFill>
        </p:grpSpPr>
        <p:sp>
          <p:nvSpPr>
            <p:cNvPr id="28" name="椭圆 27"/>
            <p:cNvSpPr/>
            <p:nvPr/>
          </p:nvSpPr>
          <p:spPr>
            <a:xfrm>
              <a:off x="860" y="422"/>
              <a:ext cx="7467" cy="746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30" name="组合 29"/>
          <p:cNvGrpSpPr/>
          <p:nvPr/>
        </p:nvGrpSpPr>
        <p:grpSpPr>
          <a:xfrm rot="16200000">
            <a:off x="8228330" y="2234565"/>
            <a:ext cx="1640205" cy="1640205"/>
            <a:chOff x="860" y="422"/>
            <a:chExt cx="7466" cy="7466"/>
          </a:xfrm>
          <a:solidFill>
            <a:srgbClr val="DAB96E"/>
          </a:solidFill>
        </p:grpSpPr>
        <p:sp>
          <p:nvSpPr>
            <p:cNvPr id="31" name="椭圆 30"/>
            <p:cNvSpPr/>
            <p:nvPr/>
          </p:nvSpPr>
          <p:spPr>
            <a:xfrm>
              <a:off x="860" y="422"/>
              <a:ext cx="7467" cy="7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 196"/>
            <p:cNvSpPr/>
            <p:nvPr/>
          </p:nvSpPr>
          <p:spPr>
            <a:xfrm>
              <a:off x="860" y="4173"/>
              <a:ext cx="7467" cy="3713"/>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18" name="TextBox 1"/>
          <p:cNvSpPr txBox="1"/>
          <p:nvPr/>
        </p:nvSpPr>
        <p:spPr>
          <a:xfrm>
            <a:off x="1824905"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7" name="TextBox 1"/>
          <p:cNvSpPr txBox="1"/>
          <p:nvPr/>
        </p:nvSpPr>
        <p:spPr>
          <a:xfrm>
            <a:off x="2182410"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01</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38" name="TextBox 1"/>
          <p:cNvSpPr txBox="1"/>
          <p:nvPr/>
        </p:nvSpPr>
        <p:spPr>
          <a:xfrm>
            <a:off x="4032165"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9" name="TextBox 1"/>
          <p:cNvSpPr txBox="1"/>
          <p:nvPr/>
        </p:nvSpPr>
        <p:spPr>
          <a:xfrm>
            <a:off x="4389670"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02</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40" name="TextBox 1"/>
          <p:cNvSpPr txBox="1"/>
          <p:nvPr/>
        </p:nvSpPr>
        <p:spPr>
          <a:xfrm>
            <a:off x="6247045"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41" name="TextBox 1"/>
          <p:cNvSpPr txBox="1"/>
          <p:nvPr/>
        </p:nvSpPr>
        <p:spPr>
          <a:xfrm>
            <a:off x="6604550"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03</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42" name="TextBox 1"/>
          <p:cNvSpPr txBox="1"/>
          <p:nvPr/>
        </p:nvSpPr>
        <p:spPr>
          <a:xfrm>
            <a:off x="8458750" y="3111730"/>
            <a:ext cx="1178560" cy="32258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1800" dirty="0" smtClean="0">
                <a:solidFill>
                  <a:srgbClr val="212121"/>
                </a:solidFill>
                <a:latin typeface="Calibri" panose="020F0502020204030204" pitchFamily="18" charset="0"/>
                <a:cs typeface="Calibri" panose="020F0502020204030204" pitchFamily="18" charset="0"/>
              </a:rPr>
              <a:t>PAIN POINTS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43" name="TextBox 1"/>
          <p:cNvSpPr txBox="1"/>
          <p:nvPr/>
        </p:nvSpPr>
        <p:spPr>
          <a:xfrm>
            <a:off x="8816255" y="2599920"/>
            <a:ext cx="463550" cy="599440"/>
          </a:xfrm>
          <a:prstGeom prst="rect">
            <a:avLst/>
          </a:prstGeom>
          <a:noFill/>
        </p:spPr>
        <p:txBody>
          <a:bodyPr wrap="none" lIns="0" tIns="0" rIns="0" rtlCol="0">
            <a:spAutoFit/>
          </a:bodyPr>
          <a:lstStyle/>
          <a:p>
            <a:pPr algn="ctr" defTabSz="-635">
              <a:lnSpc>
                <a:spcPct val="100000"/>
              </a:lnSpc>
              <a:tabLst>
                <a:tab pos="127000" algn="l"/>
                <a:tab pos="431800" algn="l"/>
                <a:tab pos="546100" algn="l"/>
              </a:tabLst>
            </a:pPr>
            <a:r>
              <a:rPr lang="en-US" altLang="zh-CN" sz="3600" b="1" dirty="0" smtClean="0">
                <a:solidFill>
                  <a:srgbClr val="212121"/>
                </a:solidFill>
                <a:latin typeface="Calibri" panose="020F0502020204030204" pitchFamily="18" charset="0"/>
                <a:cs typeface="Calibri" panose="020F0502020204030204" pitchFamily="18" charset="0"/>
              </a:rPr>
              <a:t>04</a:t>
            </a:r>
            <a:endParaRPr lang="en-US" altLang="zh-CN" sz="3600" b="1" dirty="0" smtClean="0">
              <a:solidFill>
                <a:srgbClr val="FFFFFF"/>
              </a:solidFill>
              <a:latin typeface="Calibri Light" panose="020F0302020204030204" charset="0"/>
              <a:cs typeface="Calibri" panose="020F0502020204030204" pitchFamily="18" charset="0"/>
            </a:endParaRPr>
          </a:p>
        </p:txBody>
      </p:sp>
      <p:sp>
        <p:nvSpPr>
          <p:cNvPr id="33" name="TextBox 1"/>
          <p:cNvSpPr txBox="1"/>
          <p:nvPr/>
        </p:nvSpPr>
        <p:spPr>
          <a:xfrm>
            <a:off x="4058563"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4" name="TextBox 1"/>
          <p:cNvSpPr txBox="1"/>
          <p:nvPr/>
        </p:nvSpPr>
        <p:spPr>
          <a:xfrm>
            <a:off x="6148620"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5" name="TextBox 1"/>
          <p:cNvSpPr txBox="1"/>
          <p:nvPr/>
        </p:nvSpPr>
        <p:spPr>
          <a:xfrm>
            <a:off x="8336648" y="4153765"/>
            <a:ext cx="1077218" cy="261610"/>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7528">
        <p14:switch dir="r"/>
      </p:transition>
    </mc:Choice>
    <mc:Fallback xmlns="">
      <p:transition spd="slow" advTm="1752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2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1000"/>
                                        <p:tgtEl>
                                          <p:spTgt spid="37"/>
                                        </p:tgtEl>
                                      </p:cBhvr>
                                    </p:animEffect>
                                    <p:anim calcmode="lin" valueType="num">
                                      <p:cBhvr>
                                        <p:cTn id="24" dur="1000" fill="hold"/>
                                        <p:tgtEl>
                                          <p:spTgt spid="37"/>
                                        </p:tgtEl>
                                        <p:attrNameLst>
                                          <p:attrName>ppt_x</p:attrName>
                                        </p:attrNameLst>
                                      </p:cBhvr>
                                      <p:tavLst>
                                        <p:tav tm="0">
                                          <p:val>
                                            <p:strVal val="#ppt_x"/>
                                          </p:val>
                                        </p:tav>
                                        <p:tav tm="100000">
                                          <p:val>
                                            <p:strVal val="#ppt_x"/>
                                          </p:val>
                                        </p:tav>
                                      </p:tavLst>
                                    </p:anim>
                                    <p:anim calcmode="lin" valueType="num">
                                      <p:cBhvr>
                                        <p:cTn id="25" dur="1000" fill="hold"/>
                                        <p:tgtEl>
                                          <p:spTgt spid="3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heel(1)">
                                      <p:cBhvr>
                                        <p:cTn id="40" dur="20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1000"/>
                                        <p:tgtEl>
                                          <p:spTgt spid="38"/>
                                        </p:tgtEl>
                                      </p:cBhvr>
                                    </p:animEffect>
                                    <p:anim calcmode="lin" valueType="num">
                                      <p:cBhvr>
                                        <p:cTn id="51" dur="1000" fill="hold"/>
                                        <p:tgtEl>
                                          <p:spTgt spid="38"/>
                                        </p:tgtEl>
                                        <p:attrNameLst>
                                          <p:attrName>ppt_x</p:attrName>
                                        </p:attrNameLst>
                                      </p:cBhvr>
                                      <p:tavLst>
                                        <p:tav tm="0">
                                          <p:val>
                                            <p:strVal val="#ppt_x"/>
                                          </p:val>
                                        </p:tav>
                                        <p:tav tm="100000">
                                          <p:val>
                                            <p:strVal val="#ppt_x"/>
                                          </p:val>
                                        </p:tav>
                                      </p:tavLst>
                                    </p:anim>
                                    <p:anim calcmode="lin" valueType="num">
                                      <p:cBhvr>
                                        <p:cTn id="5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heel(1)">
                                      <p:cBhvr>
                                        <p:cTn id="62" dur="20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1000"/>
                                        <p:tgtEl>
                                          <p:spTgt spid="41"/>
                                        </p:tgtEl>
                                      </p:cBhvr>
                                    </p:animEffect>
                                    <p:anim calcmode="lin" valueType="num">
                                      <p:cBhvr>
                                        <p:cTn id="68" dur="1000" fill="hold"/>
                                        <p:tgtEl>
                                          <p:spTgt spid="41"/>
                                        </p:tgtEl>
                                        <p:attrNameLst>
                                          <p:attrName>ppt_x</p:attrName>
                                        </p:attrNameLst>
                                      </p:cBhvr>
                                      <p:tavLst>
                                        <p:tav tm="0">
                                          <p:val>
                                            <p:strVal val="#ppt_x"/>
                                          </p:val>
                                        </p:tav>
                                        <p:tav tm="100000">
                                          <p:val>
                                            <p:strVal val="#ppt_x"/>
                                          </p:val>
                                        </p:tav>
                                      </p:tavLst>
                                    </p:anim>
                                    <p:anim calcmode="lin" valueType="num">
                                      <p:cBhvr>
                                        <p:cTn id="69" dur="1000" fill="hold"/>
                                        <p:tgtEl>
                                          <p:spTgt spid="4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1000"/>
                                        <p:tgtEl>
                                          <p:spTgt spid="40"/>
                                        </p:tgtEl>
                                      </p:cBhvr>
                                    </p:animEffect>
                                    <p:anim calcmode="lin" valueType="num">
                                      <p:cBhvr>
                                        <p:cTn id="73" dur="1000" fill="hold"/>
                                        <p:tgtEl>
                                          <p:spTgt spid="40"/>
                                        </p:tgtEl>
                                        <p:attrNameLst>
                                          <p:attrName>ppt_x</p:attrName>
                                        </p:attrNameLst>
                                      </p:cBhvr>
                                      <p:tavLst>
                                        <p:tav tm="0">
                                          <p:val>
                                            <p:strVal val="#ppt_x"/>
                                          </p:val>
                                        </p:tav>
                                        <p:tav tm="100000">
                                          <p:val>
                                            <p:strVal val="#ppt_x"/>
                                          </p:val>
                                        </p:tav>
                                      </p:tavLst>
                                    </p:anim>
                                    <p:anim calcmode="lin" valueType="num">
                                      <p:cBhvr>
                                        <p:cTn id="7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21" presetClass="entr" presetSubtype="1" fill="hold"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heel(1)">
                                      <p:cBhvr>
                                        <p:cTn id="84" dur="20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anim calcmode="lin" valueType="num">
                                      <p:cBhvr>
                                        <p:cTn id="90" dur="1000" fill="hold"/>
                                        <p:tgtEl>
                                          <p:spTgt spid="43"/>
                                        </p:tgtEl>
                                        <p:attrNameLst>
                                          <p:attrName>ppt_x</p:attrName>
                                        </p:attrNameLst>
                                      </p:cBhvr>
                                      <p:tavLst>
                                        <p:tav tm="0">
                                          <p:val>
                                            <p:strVal val="#ppt_x"/>
                                          </p:val>
                                        </p:tav>
                                        <p:tav tm="100000">
                                          <p:val>
                                            <p:strVal val="#ppt_x"/>
                                          </p:val>
                                        </p:tav>
                                      </p:tavLst>
                                    </p:anim>
                                    <p:anim calcmode="lin" valueType="num">
                                      <p:cBhvr>
                                        <p:cTn id="91" dur="1000" fill="hold"/>
                                        <p:tgtEl>
                                          <p:spTgt spid="4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1000"/>
                                        <p:tgtEl>
                                          <p:spTgt spid="42"/>
                                        </p:tgtEl>
                                      </p:cBhvr>
                                    </p:animEffect>
                                    <p:anim calcmode="lin" valueType="num">
                                      <p:cBhvr>
                                        <p:cTn id="95" dur="1000" fill="hold"/>
                                        <p:tgtEl>
                                          <p:spTgt spid="42"/>
                                        </p:tgtEl>
                                        <p:attrNameLst>
                                          <p:attrName>ppt_x</p:attrName>
                                        </p:attrNameLst>
                                      </p:cBhvr>
                                      <p:tavLst>
                                        <p:tav tm="0">
                                          <p:val>
                                            <p:strVal val="#ppt_x"/>
                                          </p:val>
                                        </p:tav>
                                        <p:tav tm="100000">
                                          <p:val>
                                            <p:strVal val="#ppt_x"/>
                                          </p:val>
                                        </p:tav>
                                      </p:tavLst>
                                    </p:anim>
                                    <p:anim calcmode="lin" valueType="num">
                                      <p:cBhvr>
                                        <p:cTn id="96"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11" grpId="0"/>
      <p:bldP spid="18" grpId="0"/>
      <p:bldP spid="37" grpId="0"/>
      <p:bldP spid="38" grpId="0"/>
      <p:bldP spid="39" grpId="0"/>
      <p:bldP spid="40" grpId="0"/>
      <p:bldP spid="41" grpId="0"/>
      <p:bldP spid="42" grpId="0"/>
      <p:bldP spid="43"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3"/>
          <p:cNvSpPr/>
          <p:nvPr/>
        </p:nvSpPr>
        <p:spPr>
          <a:xfrm>
            <a:off x="5083393" y="0"/>
            <a:ext cx="6800850" cy="648017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blipFill dpi="0" rotWithShape="1">
            <a:blip r:embed="rId4"/>
            <a:srcRect/>
            <a:tile tx="0" ty="0" sx="100000" sy="100000" flip="none" algn="tl"/>
          </a:blipFill>
          <a:ln w="12700">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1"/>
          <p:cNvSpPr txBox="1"/>
          <p:nvPr/>
        </p:nvSpPr>
        <p:spPr>
          <a:xfrm>
            <a:off x="8890543" y="594632"/>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3.4</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解决方式</a:t>
            </a:r>
          </a:p>
        </p:txBody>
      </p:sp>
      <p:sp>
        <p:nvSpPr>
          <p:cNvPr id="25" name="文本框 24"/>
          <p:cNvSpPr txBox="1"/>
          <p:nvPr/>
        </p:nvSpPr>
        <p:spPr>
          <a:xfrm>
            <a:off x="8828313" y="1079137"/>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50000"/>
                </a:schemeClr>
              </a:solidFill>
              <a:ea typeface="微软雅黑" panose="020B0503020204020204" pitchFamily="18" charset="-122"/>
              <a:cs typeface="微软雅黑" panose="020B0503020204020204" pitchFamily="18" charset="-122"/>
              <a:sym typeface="+mn-ea"/>
            </a:endParaRPr>
          </a:p>
        </p:txBody>
      </p:sp>
      <p:sp>
        <p:nvSpPr>
          <p:cNvPr id="7" name="Freeform 3"/>
          <p:cNvSpPr/>
          <p:nvPr/>
        </p:nvSpPr>
        <p:spPr>
          <a:xfrm>
            <a:off x="1421043" y="1835668"/>
            <a:ext cx="0" cy="3333457"/>
          </a:xfrm>
          <a:custGeom>
            <a:avLst/>
            <a:gdLst>
              <a:gd name="connsiteX0" fmla="*/ 0 w 0"/>
              <a:gd name="connsiteY0" fmla="*/ 3333457 h 3333457"/>
              <a:gd name="connsiteX1" fmla="*/ 0 w 0"/>
              <a:gd name="connsiteY1" fmla="*/ 3333457 h 3333457"/>
              <a:gd name="connsiteX2" fmla="*/ 0 w 0"/>
              <a:gd name="connsiteY2" fmla="*/ 0 h 3333457"/>
              <a:gd name="connsiteX3" fmla="*/ 0 w 0"/>
              <a:gd name="connsiteY3" fmla="*/ 3333457 h 3333457"/>
            </a:gdLst>
            <a:ahLst/>
            <a:cxnLst>
              <a:cxn ang="0">
                <a:pos x="connsiteX0" y="connsiteY0"/>
              </a:cxn>
              <a:cxn ang="1">
                <a:pos x="connsiteX1" y="connsiteY1"/>
              </a:cxn>
              <a:cxn ang="2">
                <a:pos x="connsiteX2" y="connsiteY2"/>
              </a:cxn>
              <a:cxn ang="3">
                <a:pos x="connsiteX3" y="connsiteY3"/>
              </a:cxn>
            </a:cxnLst>
            <a:rect l="l" t="t" r="r" b="b"/>
            <a:pathLst>
              <a:path h="3333457">
                <a:moveTo>
                  <a:pt x="0" y="3333457"/>
                </a:moveTo>
                <a:lnTo>
                  <a:pt x="0" y="3333457"/>
                </a:lnTo>
                <a:lnTo>
                  <a:pt x="0" y="0"/>
                </a:lnTo>
                <a:lnTo>
                  <a:pt x="0" y="3333457"/>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3"/>
          <p:cNvSpPr/>
          <p:nvPr/>
        </p:nvSpPr>
        <p:spPr>
          <a:xfrm rot="16200000">
            <a:off x="-2051685" y="2052003"/>
            <a:ext cx="6478905" cy="237553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4B46D">
              <a:alpha val="89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3"/>
          <p:cNvSpPr/>
          <p:nvPr/>
        </p:nvSpPr>
        <p:spPr>
          <a:xfrm rot="16200000">
            <a:off x="319405" y="2052955"/>
            <a:ext cx="6478905" cy="237553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3"/>
          <p:cNvSpPr/>
          <p:nvPr/>
        </p:nvSpPr>
        <p:spPr>
          <a:xfrm rot="16200000">
            <a:off x="2689225" y="2052955"/>
            <a:ext cx="6478905" cy="2375535"/>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chemeClr val="bg1">
              <a:lumMod val="50000"/>
            </a:scheme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
          <p:cNvSpPr txBox="1"/>
          <p:nvPr/>
        </p:nvSpPr>
        <p:spPr>
          <a:xfrm>
            <a:off x="194543" y="4076930"/>
            <a:ext cx="1705610" cy="337820"/>
          </a:xfrm>
          <a:prstGeom prst="rect">
            <a:avLst/>
          </a:prstGeom>
          <a:noFill/>
        </p:spPr>
        <p:txBody>
          <a:bodyPr wrap="none" lIns="0" tIns="0" rIns="0" rtlCol="0">
            <a:spAutoFit/>
          </a:bodyPr>
          <a:lstStyle/>
          <a:p>
            <a:pPr defTabSz="-635">
              <a:lnSpc>
                <a:spcPct val="100000"/>
              </a:lnSpc>
            </a:pPr>
            <a:r>
              <a:rPr lang="en-US" altLang="zh-CN" sz="1900" dirty="0" smtClean="0">
                <a:solidFill>
                  <a:schemeClr val="tx1"/>
                </a:solidFill>
                <a:latin typeface="+mj-lt"/>
                <a:cs typeface="Calibri" panose="020F0502020204030204" pitchFamily="18" charset="0"/>
              </a:rPr>
              <a:t>Solution</a:t>
            </a:r>
            <a:r>
              <a:rPr lang="en-US" altLang="zh-CN" sz="1900" dirty="0" smtClean="0">
                <a:solidFill>
                  <a:schemeClr val="tx1"/>
                </a:solidFill>
                <a:latin typeface="+mj-lt"/>
                <a:cs typeface="Times New Roman" panose="02020603050405020304" pitchFamily="18" charset="0"/>
              </a:rPr>
              <a:t>  </a:t>
            </a:r>
            <a:r>
              <a:rPr lang="en-US" altLang="zh-CN" sz="1900" dirty="0" smtClean="0">
                <a:solidFill>
                  <a:schemeClr val="tx1"/>
                </a:solidFill>
                <a:latin typeface="+mj-lt"/>
                <a:cs typeface="Calibri" panose="020F0502020204030204" pitchFamily="18" charset="0"/>
              </a:rPr>
              <a:t>Method</a:t>
            </a:r>
            <a:endParaRPr lang="en-US" altLang="zh-CN" sz="1400" dirty="0" smtClean="0">
              <a:solidFill>
                <a:schemeClr val="tx1"/>
              </a:solidFill>
              <a:latin typeface="+mj-lt"/>
              <a:ea typeface="微软雅黑" panose="020B0503020204020204" pitchFamily="18" charset="-122"/>
              <a:cs typeface="Calibri" panose="020F0502020204030204" pitchFamily="18" charset="0"/>
            </a:endParaRPr>
          </a:p>
        </p:txBody>
      </p:sp>
      <p:sp>
        <p:nvSpPr>
          <p:cNvPr id="6" name="Freeform 3"/>
          <p:cNvSpPr/>
          <p:nvPr/>
        </p:nvSpPr>
        <p:spPr>
          <a:xfrm>
            <a:off x="228600" y="1603375"/>
            <a:ext cx="1419860" cy="1419860"/>
          </a:xfrm>
          <a:custGeom>
            <a:avLst/>
            <a:gdLst>
              <a:gd name="connsiteX0" fmla="*/ 470649 w 470649"/>
              <a:gd name="connsiteY0" fmla="*/ 233756 h 470623"/>
              <a:gd name="connsiteX1" fmla="*/ 236880 w 470649"/>
              <a:gd name="connsiteY1" fmla="*/ 470623 h 470623"/>
              <a:gd name="connsiteX2" fmla="*/ 0 w 470649"/>
              <a:gd name="connsiteY2" fmla="*/ 236854 h 470623"/>
              <a:gd name="connsiteX3" fmla="*/ 233781 w 470649"/>
              <a:gd name="connsiteY3" fmla="*/ 0 h 470623"/>
              <a:gd name="connsiteX4" fmla="*/ 470649 w 470649"/>
              <a:gd name="connsiteY4" fmla="*/ 233756 h 47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70649" h="470623">
                <a:moveTo>
                  <a:pt x="470649" y="233756"/>
                </a:moveTo>
                <a:cubicBezTo>
                  <a:pt x="471487" y="363727"/>
                  <a:pt x="366826" y="469772"/>
                  <a:pt x="236880" y="470623"/>
                </a:cubicBezTo>
                <a:cubicBezTo>
                  <a:pt x="106908" y="471487"/>
                  <a:pt x="863" y="366826"/>
                  <a:pt x="0" y="236854"/>
                </a:cubicBezTo>
                <a:cubicBezTo>
                  <a:pt x="-850" y="106908"/>
                  <a:pt x="103809" y="837"/>
                  <a:pt x="233781" y="0"/>
                </a:cubicBezTo>
                <a:cubicBezTo>
                  <a:pt x="363740" y="-863"/>
                  <a:pt x="469785" y="103809"/>
                  <a:pt x="470649" y="233756"/>
                </a:cubicBezTo>
              </a:path>
            </a:pathLst>
          </a:custGeom>
          <a:solidFill>
            <a:schemeClr val="tx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
          <p:cNvSpPr txBox="1"/>
          <p:nvPr/>
        </p:nvSpPr>
        <p:spPr>
          <a:xfrm>
            <a:off x="228600" y="3607665"/>
            <a:ext cx="375920" cy="424815"/>
          </a:xfrm>
          <a:prstGeom prst="rect">
            <a:avLst/>
          </a:prstGeom>
          <a:noFill/>
        </p:spPr>
        <p:txBody>
          <a:bodyPr wrap="none" lIns="0" tIns="0" rIns="0" rtlCol="0">
            <a:spAutoFit/>
          </a:bodyPr>
          <a:lstStyle/>
          <a:p>
            <a:pPr defTabSz="-635">
              <a:lnSpc>
                <a:spcPts val="2300"/>
              </a:lnSpc>
            </a:pPr>
            <a:r>
              <a:rPr lang="en-US" altLang="zh-CN" sz="2400" b="1" dirty="0" smtClean="0">
                <a:solidFill>
                  <a:srgbClr val="212121"/>
                </a:solidFill>
                <a:latin typeface="微软雅黑" panose="020B0503020204020204" pitchFamily="18" charset="-122"/>
                <a:cs typeface="微软雅黑" panose="020B0503020204020204" pitchFamily="18" charset="-122"/>
              </a:rPr>
              <a:t>01</a:t>
            </a:r>
          </a:p>
        </p:txBody>
      </p:sp>
      <p:sp>
        <p:nvSpPr>
          <p:cNvPr id="27" name="TextBox 1"/>
          <p:cNvSpPr txBox="1"/>
          <p:nvPr/>
        </p:nvSpPr>
        <p:spPr>
          <a:xfrm>
            <a:off x="194543" y="4414750"/>
            <a:ext cx="1077218" cy="692497"/>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lnSpc>
                <a:spcPct val="100000"/>
              </a:lnSpc>
            </a:pPr>
            <a:endParaRPr lang="en-US" altLang="zh-CN" sz="1400" dirty="0" smtClean="0">
              <a:solidFill>
                <a:schemeClr val="tx1"/>
              </a:solidFill>
              <a:latin typeface="Calibri Light" panose="020F0302020204030204" charset="0"/>
              <a:ea typeface="微软雅黑" panose="020B0503020204020204" pitchFamily="18" charset="-122"/>
              <a:cs typeface="Calibri" panose="020F0502020204030204" pitchFamily="18" charset="0"/>
            </a:endParaRPr>
          </a:p>
        </p:txBody>
      </p:sp>
      <p:sp>
        <p:nvSpPr>
          <p:cNvPr id="28" name="TextBox 1"/>
          <p:cNvSpPr txBox="1"/>
          <p:nvPr/>
        </p:nvSpPr>
        <p:spPr>
          <a:xfrm>
            <a:off x="2592705" y="3607665"/>
            <a:ext cx="375920" cy="424815"/>
          </a:xfrm>
          <a:prstGeom prst="rect">
            <a:avLst/>
          </a:prstGeom>
          <a:noFill/>
        </p:spPr>
        <p:txBody>
          <a:bodyPr wrap="none" lIns="0" tIns="0" rIns="0" rtlCol="0">
            <a:spAutoFit/>
          </a:bodyPr>
          <a:lstStyle/>
          <a:p>
            <a:pPr defTabSz="-635">
              <a:lnSpc>
                <a:spcPts val="2300"/>
              </a:lnSpc>
            </a:pPr>
            <a:r>
              <a:rPr lang="en-US" altLang="zh-CN" sz="2400" b="1" dirty="0" smtClean="0">
                <a:solidFill>
                  <a:srgbClr val="212121"/>
                </a:solidFill>
                <a:latin typeface="微软雅黑" panose="020B0503020204020204" pitchFamily="18" charset="-122"/>
                <a:cs typeface="微软雅黑" panose="020B0503020204020204" pitchFamily="18" charset="-122"/>
              </a:rPr>
              <a:t>02</a:t>
            </a:r>
          </a:p>
        </p:txBody>
      </p:sp>
      <p:sp>
        <p:nvSpPr>
          <p:cNvPr id="30" name="TextBox 1"/>
          <p:cNvSpPr txBox="1"/>
          <p:nvPr/>
        </p:nvSpPr>
        <p:spPr>
          <a:xfrm>
            <a:off x="4980305" y="3608300"/>
            <a:ext cx="375920" cy="424815"/>
          </a:xfrm>
          <a:prstGeom prst="rect">
            <a:avLst/>
          </a:prstGeom>
          <a:noFill/>
        </p:spPr>
        <p:txBody>
          <a:bodyPr wrap="none" lIns="0" tIns="0" rIns="0" rtlCol="0">
            <a:spAutoFit/>
          </a:bodyPr>
          <a:lstStyle/>
          <a:p>
            <a:pPr defTabSz="-635">
              <a:lnSpc>
                <a:spcPts val="2300"/>
              </a:lnSpc>
            </a:pPr>
            <a:r>
              <a:rPr lang="en-US" altLang="zh-CN" sz="2400" b="1" dirty="0" smtClean="0">
                <a:solidFill>
                  <a:srgbClr val="212121"/>
                </a:solidFill>
                <a:latin typeface="微软雅黑" panose="020B0503020204020204" pitchFamily="18" charset="-122"/>
                <a:cs typeface="微软雅黑" panose="020B0503020204020204" pitchFamily="18" charset="-122"/>
              </a:rPr>
              <a:t>03</a:t>
            </a:r>
          </a:p>
        </p:txBody>
      </p:sp>
      <p:sp>
        <p:nvSpPr>
          <p:cNvPr id="31" name="Freeform 3"/>
          <p:cNvSpPr/>
          <p:nvPr/>
        </p:nvSpPr>
        <p:spPr>
          <a:xfrm>
            <a:off x="2592705" y="1603375"/>
            <a:ext cx="1419860" cy="1419860"/>
          </a:xfrm>
          <a:custGeom>
            <a:avLst/>
            <a:gdLst>
              <a:gd name="connsiteX0" fmla="*/ 470649 w 470649"/>
              <a:gd name="connsiteY0" fmla="*/ 233756 h 470623"/>
              <a:gd name="connsiteX1" fmla="*/ 236880 w 470649"/>
              <a:gd name="connsiteY1" fmla="*/ 470623 h 470623"/>
              <a:gd name="connsiteX2" fmla="*/ 0 w 470649"/>
              <a:gd name="connsiteY2" fmla="*/ 236854 h 470623"/>
              <a:gd name="connsiteX3" fmla="*/ 233781 w 470649"/>
              <a:gd name="connsiteY3" fmla="*/ 0 h 470623"/>
              <a:gd name="connsiteX4" fmla="*/ 470649 w 470649"/>
              <a:gd name="connsiteY4" fmla="*/ 233756 h 47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70649" h="470623">
                <a:moveTo>
                  <a:pt x="470649" y="233756"/>
                </a:moveTo>
                <a:cubicBezTo>
                  <a:pt x="471487" y="363727"/>
                  <a:pt x="366826" y="469772"/>
                  <a:pt x="236880" y="470623"/>
                </a:cubicBezTo>
                <a:cubicBezTo>
                  <a:pt x="106908" y="471487"/>
                  <a:pt x="863" y="366826"/>
                  <a:pt x="0" y="236854"/>
                </a:cubicBezTo>
                <a:cubicBezTo>
                  <a:pt x="-850" y="106908"/>
                  <a:pt x="103809" y="837"/>
                  <a:pt x="233781" y="0"/>
                </a:cubicBezTo>
                <a:cubicBezTo>
                  <a:pt x="363740" y="-863"/>
                  <a:pt x="469785" y="103809"/>
                  <a:pt x="470649" y="233756"/>
                </a:cubicBezTo>
              </a:path>
            </a:pathLst>
          </a:custGeom>
          <a:solidFill>
            <a:srgbClr val="DAB96E"/>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3"/>
          <p:cNvSpPr/>
          <p:nvPr/>
        </p:nvSpPr>
        <p:spPr>
          <a:xfrm>
            <a:off x="4980305" y="1603375"/>
            <a:ext cx="1419860" cy="1419860"/>
          </a:xfrm>
          <a:custGeom>
            <a:avLst/>
            <a:gdLst>
              <a:gd name="connsiteX0" fmla="*/ 470649 w 470649"/>
              <a:gd name="connsiteY0" fmla="*/ 233756 h 470623"/>
              <a:gd name="connsiteX1" fmla="*/ 236880 w 470649"/>
              <a:gd name="connsiteY1" fmla="*/ 470623 h 470623"/>
              <a:gd name="connsiteX2" fmla="*/ 0 w 470649"/>
              <a:gd name="connsiteY2" fmla="*/ 236854 h 470623"/>
              <a:gd name="connsiteX3" fmla="*/ 233781 w 470649"/>
              <a:gd name="connsiteY3" fmla="*/ 0 h 470623"/>
              <a:gd name="connsiteX4" fmla="*/ 470649 w 470649"/>
              <a:gd name="connsiteY4" fmla="*/ 233756 h 470623"/>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470649" h="470623">
                <a:moveTo>
                  <a:pt x="470649" y="233756"/>
                </a:moveTo>
                <a:cubicBezTo>
                  <a:pt x="471487" y="363727"/>
                  <a:pt x="366826" y="469772"/>
                  <a:pt x="236880" y="470623"/>
                </a:cubicBezTo>
                <a:cubicBezTo>
                  <a:pt x="106908" y="471487"/>
                  <a:pt x="863" y="366826"/>
                  <a:pt x="0" y="236854"/>
                </a:cubicBezTo>
                <a:cubicBezTo>
                  <a:pt x="-850" y="106908"/>
                  <a:pt x="103809" y="837"/>
                  <a:pt x="233781" y="0"/>
                </a:cubicBezTo>
                <a:cubicBezTo>
                  <a:pt x="363740" y="-863"/>
                  <a:pt x="469785" y="103809"/>
                  <a:pt x="470649" y="233756"/>
                </a:cubicBezTo>
              </a:path>
            </a:pathLst>
          </a:custGeom>
          <a:solidFill>
            <a:schemeClr val="bg1"/>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228600" y="3486785"/>
            <a:ext cx="18973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592705" y="3502660"/>
            <a:ext cx="18973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980305" y="3502660"/>
            <a:ext cx="18973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Freeform 145"/>
          <p:cNvSpPr>
            <a:spLocks noEditPoints="1"/>
          </p:cNvSpPr>
          <p:nvPr/>
        </p:nvSpPr>
        <p:spPr bwMode="auto">
          <a:xfrm>
            <a:off x="698500" y="2073275"/>
            <a:ext cx="480060" cy="480060"/>
          </a:xfrm>
          <a:custGeom>
            <a:avLst/>
            <a:gdLst>
              <a:gd name="T0" fmla="*/ 67 w 69"/>
              <a:gd name="T1" fmla="*/ 66 h 69"/>
              <a:gd name="T2" fmla="*/ 4 w 69"/>
              <a:gd name="T3" fmla="*/ 66 h 69"/>
              <a:gd name="T4" fmla="*/ 4 w 69"/>
              <a:gd name="T5" fmla="*/ 2 h 69"/>
              <a:gd name="T6" fmla="*/ 2 w 69"/>
              <a:gd name="T7" fmla="*/ 0 h 69"/>
              <a:gd name="T8" fmla="*/ 0 w 69"/>
              <a:gd name="T9" fmla="*/ 2 h 69"/>
              <a:gd name="T10" fmla="*/ 0 w 69"/>
              <a:gd name="T11" fmla="*/ 67 h 69"/>
              <a:gd name="T12" fmla="*/ 2 w 69"/>
              <a:gd name="T13" fmla="*/ 69 h 69"/>
              <a:gd name="T14" fmla="*/ 67 w 69"/>
              <a:gd name="T15" fmla="*/ 69 h 69"/>
              <a:gd name="T16" fmla="*/ 69 w 69"/>
              <a:gd name="T17" fmla="*/ 67 h 69"/>
              <a:gd name="T18" fmla="*/ 67 w 69"/>
              <a:gd name="T19" fmla="*/ 66 h 69"/>
              <a:gd name="T20" fmla="*/ 31 w 69"/>
              <a:gd name="T21" fmla="*/ 63 h 69"/>
              <a:gd name="T22" fmla="*/ 31 w 69"/>
              <a:gd name="T23" fmla="*/ 63 h 69"/>
              <a:gd name="T24" fmla="*/ 43 w 69"/>
              <a:gd name="T25" fmla="*/ 63 h 69"/>
              <a:gd name="T26" fmla="*/ 46 w 69"/>
              <a:gd name="T27" fmla="*/ 60 h 69"/>
              <a:gd name="T28" fmla="*/ 46 w 69"/>
              <a:gd name="T29" fmla="*/ 7 h 69"/>
              <a:gd name="T30" fmla="*/ 43 w 69"/>
              <a:gd name="T31" fmla="*/ 4 h 69"/>
              <a:gd name="T32" fmla="*/ 31 w 69"/>
              <a:gd name="T33" fmla="*/ 4 h 69"/>
              <a:gd name="T34" fmla="*/ 28 w 69"/>
              <a:gd name="T35" fmla="*/ 7 h 69"/>
              <a:gd name="T36" fmla="*/ 28 w 69"/>
              <a:gd name="T37" fmla="*/ 60 h 69"/>
              <a:gd name="T38" fmla="*/ 31 w 69"/>
              <a:gd name="T39" fmla="*/ 63 h 69"/>
              <a:gd name="T40" fmla="*/ 33 w 69"/>
              <a:gd name="T41" fmla="*/ 9 h 69"/>
              <a:gd name="T42" fmla="*/ 33 w 69"/>
              <a:gd name="T43" fmla="*/ 9 h 69"/>
              <a:gd name="T44" fmla="*/ 40 w 69"/>
              <a:gd name="T45" fmla="*/ 9 h 69"/>
              <a:gd name="T46" fmla="*/ 40 w 69"/>
              <a:gd name="T47" fmla="*/ 57 h 69"/>
              <a:gd name="T48" fmla="*/ 33 w 69"/>
              <a:gd name="T49" fmla="*/ 57 h 69"/>
              <a:gd name="T50" fmla="*/ 33 w 69"/>
              <a:gd name="T51" fmla="*/ 9 h 69"/>
              <a:gd name="T52" fmla="*/ 10 w 69"/>
              <a:gd name="T53" fmla="*/ 63 h 69"/>
              <a:gd name="T54" fmla="*/ 10 w 69"/>
              <a:gd name="T55" fmla="*/ 63 h 69"/>
              <a:gd name="T56" fmla="*/ 22 w 69"/>
              <a:gd name="T57" fmla="*/ 63 h 69"/>
              <a:gd name="T58" fmla="*/ 25 w 69"/>
              <a:gd name="T59" fmla="*/ 60 h 69"/>
              <a:gd name="T60" fmla="*/ 25 w 69"/>
              <a:gd name="T61" fmla="*/ 41 h 69"/>
              <a:gd name="T62" fmla="*/ 22 w 69"/>
              <a:gd name="T63" fmla="*/ 38 h 69"/>
              <a:gd name="T64" fmla="*/ 10 w 69"/>
              <a:gd name="T65" fmla="*/ 38 h 69"/>
              <a:gd name="T66" fmla="*/ 7 w 69"/>
              <a:gd name="T67" fmla="*/ 41 h 69"/>
              <a:gd name="T68" fmla="*/ 7 w 69"/>
              <a:gd name="T69" fmla="*/ 60 h 69"/>
              <a:gd name="T70" fmla="*/ 10 w 69"/>
              <a:gd name="T71" fmla="*/ 63 h 69"/>
              <a:gd name="T72" fmla="*/ 12 w 69"/>
              <a:gd name="T73" fmla="*/ 44 h 69"/>
              <a:gd name="T74" fmla="*/ 12 w 69"/>
              <a:gd name="T75" fmla="*/ 44 h 69"/>
              <a:gd name="T76" fmla="*/ 19 w 69"/>
              <a:gd name="T77" fmla="*/ 44 h 69"/>
              <a:gd name="T78" fmla="*/ 19 w 69"/>
              <a:gd name="T79" fmla="*/ 57 h 69"/>
              <a:gd name="T80" fmla="*/ 12 w 69"/>
              <a:gd name="T81" fmla="*/ 57 h 69"/>
              <a:gd name="T82" fmla="*/ 12 w 69"/>
              <a:gd name="T83" fmla="*/ 44 h 69"/>
              <a:gd name="T84" fmla="*/ 52 w 69"/>
              <a:gd name="T85" fmla="*/ 63 h 69"/>
              <a:gd name="T86" fmla="*/ 52 w 69"/>
              <a:gd name="T87" fmla="*/ 63 h 69"/>
              <a:gd name="T88" fmla="*/ 64 w 69"/>
              <a:gd name="T89" fmla="*/ 63 h 69"/>
              <a:gd name="T90" fmla="*/ 66 w 69"/>
              <a:gd name="T91" fmla="*/ 60 h 69"/>
              <a:gd name="T92" fmla="*/ 66 w 69"/>
              <a:gd name="T93" fmla="*/ 21 h 69"/>
              <a:gd name="T94" fmla="*/ 64 w 69"/>
              <a:gd name="T95" fmla="*/ 18 h 69"/>
              <a:gd name="T96" fmla="*/ 52 w 69"/>
              <a:gd name="T97" fmla="*/ 18 h 69"/>
              <a:gd name="T98" fmla="*/ 49 w 69"/>
              <a:gd name="T99" fmla="*/ 21 h 69"/>
              <a:gd name="T100" fmla="*/ 49 w 69"/>
              <a:gd name="T101" fmla="*/ 60 h 69"/>
              <a:gd name="T102" fmla="*/ 52 w 69"/>
              <a:gd name="T103" fmla="*/ 63 h 69"/>
              <a:gd name="T104" fmla="*/ 54 w 69"/>
              <a:gd name="T105" fmla="*/ 24 h 69"/>
              <a:gd name="T106" fmla="*/ 54 w 69"/>
              <a:gd name="T107" fmla="*/ 24 h 69"/>
              <a:gd name="T108" fmla="*/ 61 w 69"/>
              <a:gd name="T109" fmla="*/ 24 h 69"/>
              <a:gd name="T110" fmla="*/ 61 w 69"/>
              <a:gd name="T111" fmla="*/ 57 h 69"/>
              <a:gd name="T112" fmla="*/ 54 w 69"/>
              <a:gd name="T113" fmla="*/ 57 h 69"/>
              <a:gd name="T114" fmla="*/ 54 w 69"/>
              <a:gd name="T11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 h="69">
                <a:moveTo>
                  <a:pt x="67" y="66"/>
                </a:moveTo>
                <a:cubicBezTo>
                  <a:pt x="4" y="66"/>
                  <a:pt x="4" y="66"/>
                  <a:pt x="4" y="66"/>
                </a:cubicBezTo>
                <a:cubicBezTo>
                  <a:pt x="4" y="2"/>
                  <a:pt x="4" y="2"/>
                  <a:pt x="4" y="2"/>
                </a:cubicBezTo>
                <a:cubicBezTo>
                  <a:pt x="4" y="1"/>
                  <a:pt x="3" y="0"/>
                  <a:pt x="2" y="0"/>
                </a:cubicBezTo>
                <a:cubicBezTo>
                  <a:pt x="1" y="0"/>
                  <a:pt x="0" y="1"/>
                  <a:pt x="0" y="2"/>
                </a:cubicBezTo>
                <a:cubicBezTo>
                  <a:pt x="0" y="67"/>
                  <a:pt x="0" y="67"/>
                  <a:pt x="0" y="67"/>
                </a:cubicBezTo>
                <a:cubicBezTo>
                  <a:pt x="0" y="68"/>
                  <a:pt x="1" y="69"/>
                  <a:pt x="2" y="69"/>
                </a:cubicBezTo>
                <a:cubicBezTo>
                  <a:pt x="67" y="69"/>
                  <a:pt x="67" y="69"/>
                  <a:pt x="67" y="69"/>
                </a:cubicBezTo>
                <a:cubicBezTo>
                  <a:pt x="68" y="69"/>
                  <a:pt x="69" y="68"/>
                  <a:pt x="69" y="67"/>
                </a:cubicBezTo>
                <a:cubicBezTo>
                  <a:pt x="69" y="66"/>
                  <a:pt x="68" y="66"/>
                  <a:pt x="67" y="66"/>
                </a:cubicBezTo>
                <a:close/>
                <a:moveTo>
                  <a:pt x="31" y="63"/>
                </a:moveTo>
                <a:cubicBezTo>
                  <a:pt x="31" y="63"/>
                  <a:pt x="31" y="63"/>
                  <a:pt x="31" y="63"/>
                </a:cubicBezTo>
                <a:cubicBezTo>
                  <a:pt x="43" y="63"/>
                  <a:pt x="43" y="63"/>
                  <a:pt x="43" y="63"/>
                </a:cubicBezTo>
                <a:cubicBezTo>
                  <a:pt x="44" y="63"/>
                  <a:pt x="46" y="62"/>
                  <a:pt x="46" y="60"/>
                </a:cubicBezTo>
                <a:cubicBezTo>
                  <a:pt x="46" y="7"/>
                  <a:pt x="46" y="7"/>
                  <a:pt x="46" y="7"/>
                </a:cubicBezTo>
                <a:cubicBezTo>
                  <a:pt x="46" y="5"/>
                  <a:pt x="44" y="4"/>
                  <a:pt x="43" y="4"/>
                </a:cubicBezTo>
                <a:cubicBezTo>
                  <a:pt x="31" y="4"/>
                  <a:pt x="31" y="4"/>
                  <a:pt x="31" y="4"/>
                </a:cubicBezTo>
                <a:cubicBezTo>
                  <a:pt x="29" y="4"/>
                  <a:pt x="28" y="5"/>
                  <a:pt x="28" y="7"/>
                </a:cubicBezTo>
                <a:cubicBezTo>
                  <a:pt x="28" y="60"/>
                  <a:pt x="28" y="60"/>
                  <a:pt x="28" y="60"/>
                </a:cubicBezTo>
                <a:cubicBezTo>
                  <a:pt x="28" y="62"/>
                  <a:pt x="29" y="63"/>
                  <a:pt x="31" y="63"/>
                </a:cubicBezTo>
                <a:close/>
                <a:moveTo>
                  <a:pt x="33" y="9"/>
                </a:moveTo>
                <a:cubicBezTo>
                  <a:pt x="33" y="9"/>
                  <a:pt x="33" y="9"/>
                  <a:pt x="33" y="9"/>
                </a:cubicBezTo>
                <a:cubicBezTo>
                  <a:pt x="40" y="9"/>
                  <a:pt x="40" y="9"/>
                  <a:pt x="40" y="9"/>
                </a:cubicBezTo>
                <a:cubicBezTo>
                  <a:pt x="40" y="57"/>
                  <a:pt x="40" y="57"/>
                  <a:pt x="40" y="57"/>
                </a:cubicBezTo>
                <a:cubicBezTo>
                  <a:pt x="33" y="57"/>
                  <a:pt x="33" y="57"/>
                  <a:pt x="33" y="57"/>
                </a:cubicBezTo>
                <a:cubicBezTo>
                  <a:pt x="33" y="9"/>
                  <a:pt x="33" y="9"/>
                  <a:pt x="33" y="9"/>
                </a:cubicBezTo>
                <a:close/>
                <a:moveTo>
                  <a:pt x="10" y="63"/>
                </a:moveTo>
                <a:cubicBezTo>
                  <a:pt x="10" y="63"/>
                  <a:pt x="10" y="63"/>
                  <a:pt x="10" y="63"/>
                </a:cubicBezTo>
                <a:cubicBezTo>
                  <a:pt x="22" y="63"/>
                  <a:pt x="22" y="63"/>
                  <a:pt x="22" y="63"/>
                </a:cubicBezTo>
                <a:cubicBezTo>
                  <a:pt x="23" y="63"/>
                  <a:pt x="25" y="62"/>
                  <a:pt x="25" y="60"/>
                </a:cubicBezTo>
                <a:cubicBezTo>
                  <a:pt x="25" y="41"/>
                  <a:pt x="25" y="41"/>
                  <a:pt x="25" y="41"/>
                </a:cubicBezTo>
                <a:cubicBezTo>
                  <a:pt x="25" y="40"/>
                  <a:pt x="23" y="38"/>
                  <a:pt x="22" y="38"/>
                </a:cubicBezTo>
                <a:cubicBezTo>
                  <a:pt x="10" y="38"/>
                  <a:pt x="10" y="38"/>
                  <a:pt x="10" y="38"/>
                </a:cubicBezTo>
                <a:cubicBezTo>
                  <a:pt x="8" y="38"/>
                  <a:pt x="7" y="40"/>
                  <a:pt x="7" y="41"/>
                </a:cubicBezTo>
                <a:cubicBezTo>
                  <a:pt x="7" y="60"/>
                  <a:pt x="7" y="60"/>
                  <a:pt x="7" y="60"/>
                </a:cubicBezTo>
                <a:cubicBezTo>
                  <a:pt x="7" y="62"/>
                  <a:pt x="8" y="63"/>
                  <a:pt x="10" y="63"/>
                </a:cubicBezTo>
                <a:close/>
                <a:moveTo>
                  <a:pt x="12" y="44"/>
                </a:moveTo>
                <a:cubicBezTo>
                  <a:pt x="12" y="44"/>
                  <a:pt x="12" y="44"/>
                  <a:pt x="12" y="44"/>
                </a:cubicBezTo>
                <a:cubicBezTo>
                  <a:pt x="19" y="44"/>
                  <a:pt x="19" y="44"/>
                  <a:pt x="19" y="44"/>
                </a:cubicBezTo>
                <a:cubicBezTo>
                  <a:pt x="19" y="57"/>
                  <a:pt x="19" y="57"/>
                  <a:pt x="19" y="57"/>
                </a:cubicBezTo>
                <a:cubicBezTo>
                  <a:pt x="12" y="57"/>
                  <a:pt x="12" y="57"/>
                  <a:pt x="12" y="57"/>
                </a:cubicBezTo>
                <a:cubicBezTo>
                  <a:pt x="12" y="44"/>
                  <a:pt x="12" y="44"/>
                  <a:pt x="12" y="44"/>
                </a:cubicBezTo>
                <a:close/>
                <a:moveTo>
                  <a:pt x="52" y="63"/>
                </a:moveTo>
                <a:cubicBezTo>
                  <a:pt x="52" y="63"/>
                  <a:pt x="52" y="63"/>
                  <a:pt x="52" y="63"/>
                </a:cubicBezTo>
                <a:cubicBezTo>
                  <a:pt x="64" y="63"/>
                  <a:pt x="64" y="63"/>
                  <a:pt x="64" y="63"/>
                </a:cubicBezTo>
                <a:cubicBezTo>
                  <a:pt x="65" y="63"/>
                  <a:pt x="66" y="62"/>
                  <a:pt x="66" y="60"/>
                </a:cubicBezTo>
                <a:cubicBezTo>
                  <a:pt x="66" y="21"/>
                  <a:pt x="66" y="21"/>
                  <a:pt x="66" y="21"/>
                </a:cubicBezTo>
                <a:cubicBezTo>
                  <a:pt x="66" y="20"/>
                  <a:pt x="65" y="18"/>
                  <a:pt x="64" y="18"/>
                </a:cubicBezTo>
                <a:cubicBezTo>
                  <a:pt x="52" y="18"/>
                  <a:pt x="52" y="18"/>
                  <a:pt x="52" y="18"/>
                </a:cubicBezTo>
                <a:cubicBezTo>
                  <a:pt x="50" y="18"/>
                  <a:pt x="49" y="20"/>
                  <a:pt x="49" y="21"/>
                </a:cubicBezTo>
                <a:cubicBezTo>
                  <a:pt x="49" y="60"/>
                  <a:pt x="49" y="60"/>
                  <a:pt x="49" y="60"/>
                </a:cubicBezTo>
                <a:cubicBezTo>
                  <a:pt x="49" y="62"/>
                  <a:pt x="50" y="63"/>
                  <a:pt x="52" y="63"/>
                </a:cubicBezTo>
                <a:close/>
                <a:moveTo>
                  <a:pt x="54" y="24"/>
                </a:moveTo>
                <a:cubicBezTo>
                  <a:pt x="54" y="24"/>
                  <a:pt x="54" y="24"/>
                  <a:pt x="54" y="24"/>
                </a:cubicBezTo>
                <a:cubicBezTo>
                  <a:pt x="61" y="24"/>
                  <a:pt x="61" y="24"/>
                  <a:pt x="61" y="24"/>
                </a:cubicBezTo>
                <a:cubicBezTo>
                  <a:pt x="61" y="57"/>
                  <a:pt x="61" y="57"/>
                  <a:pt x="61" y="57"/>
                </a:cubicBezTo>
                <a:cubicBezTo>
                  <a:pt x="54" y="57"/>
                  <a:pt x="54" y="57"/>
                  <a:pt x="54" y="57"/>
                </a:cubicBezTo>
                <a:cubicBezTo>
                  <a:pt x="54" y="24"/>
                  <a:pt x="54" y="24"/>
                  <a:pt x="54" y="24"/>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42"/>
          <p:cNvSpPr>
            <a:spLocks noEditPoints="1"/>
          </p:cNvSpPr>
          <p:nvPr/>
        </p:nvSpPr>
        <p:spPr bwMode="auto">
          <a:xfrm>
            <a:off x="3067685" y="2073275"/>
            <a:ext cx="470535" cy="470535"/>
          </a:xfrm>
          <a:custGeom>
            <a:avLst/>
            <a:gdLst>
              <a:gd name="T0" fmla="*/ 67 w 69"/>
              <a:gd name="T1" fmla="*/ 66 h 69"/>
              <a:gd name="T2" fmla="*/ 3 w 69"/>
              <a:gd name="T3" fmla="*/ 66 h 69"/>
              <a:gd name="T4" fmla="*/ 3 w 69"/>
              <a:gd name="T5" fmla="*/ 2 h 69"/>
              <a:gd name="T6" fmla="*/ 2 w 69"/>
              <a:gd name="T7" fmla="*/ 0 h 69"/>
              <a:gd name="T8" fmla="*/ 0 w 69"/>
              <a:gd name="T9" fmla="*/ 2 h 69"/>
              <a:gd name="T10" fmla="*/ 0 w 69"/>
              <a:gd name="T11" fmla="*/ 67 h 69"/>
              <a:gd name="T12" fmla="*/ 0 w 69"/>
              <a:gd name="T13" fmla="*/ 67 h 69"/>
              <a:gd name="T14" fmla="*/ 2 w 69"/>
              <a:gd name="T15" fmla="*/ 69 h 69"/>
              <a:gd name="T16" fmla="*/ 2 w 69"/>
              <a:gd name="T17" fmla="*/ 69 h 69"/>
              <a:gd name="T18" fmla="*/ 67 w 69"/>
              <a:gd name="T19" fmla="*/ 69 h 69"/>
              <a:gd name="T20" fmla="*/ 69 w 69"/>
              <a:gd name="T21" fmla="*/ 67 h 69"/>
              <a:gd name="T22" fmla="*/ 67 w 69"/>
              <a:gd name="T23" fmla="*/ 66 h 69"/>
              <a:gd name="T24" fmla="*/ 9 w 69"/>
              <a:gd name="T25" fmla="*/ 59 h 69"/>
              <a:gd name="T26" fmla="*/ 9 w 69"/>
              <a:gd name="T27" fmla="*/ 59 h 69"/>
              <a:gd name="T28" fmla="*/ 63 w 69"/>
              <a:gd name="T29" fmla="*/ 59 h 69"/>
              <a:gd name="T30" fmla="*/ 65 w 69"/>
              <a:gd name="T31" fmla="*/ 57 h 69"/>
              <a:gd name="T32" fmla="*/ 65 w 69"/>
              <a:gd name="T33" fmla="*/ 10 h 69"/>
              <a:gd name="T34" fmla="*/ 64 w 69"/>
              <a:gd name="T35" fmla="*/ 8 h 69"/>
              <a:gd name="T36" fmla="*/ 61 w 69"/>
              <a:gd name="T37" fmla="*/ 9 h 69"/>
              <a:gd name="T38" fmla="*/ 49 w 69"/>
              <a:gd name="T39" fmla="*/ 23 h 69"/>
              <a:gd name="T40" fmla="*/ 45 w 69"/>
              <a:gd name="T41" fmla="*/ 19 h 69"/>
              <a:gd name="T42" fmla="*/ 45 w 69"/>
              <a:gd name="T43" fmla="*/ 19 h 69"/>
              <a:gd name="T44" fmla="*/ 41 w 69"/>
              <a:gd name="T45" fmla="*/ 19 h 69"/>
              <a:gd name="T46" fmla="*/ 30 w 69"/>
              <a:gd name="T47" fmla="*/ 32 h 69"/>
              <a:gd name="T48" fmla="*/ 27 w 69"/>
              <a:gd name="T49" fmla="*/ 29 h 69"/>
              <a:gd name="T50" fmla="*/ 27 w 69"/>
              <a:gd name="T51" fmla="*/ 28 h 69"/>
              <a:gd name="T52" fmla="*/ 23 w 69"/>
              <a:gd name="T53" fmla="*/ 29 h 69"/>
              <a:gd name="T54" fmla="*/ 7 w 69"/>
              <a:gd name="T55" fmla="*/ 46 h 69"/>
              <a:gd name="T56" fmla="*/ 7 w 69"/>
              <a:gd name="T57" fmla="*/ 48 h 69"/>
              <a:gd name="T58" fmla="*/ 7 w 69"/>
              <a:gd name="T59" fmla="*/ 57 h 69"/>
              <a:gd name="T60" fmla="*/ 9 w 69"/>
              <a:gd name="T61" fmla="*/ 59 h 69"/>
              <a:gd name="T62" fmla="*/ 60 w 69"/>
              <a:gd name="T63" fmla="*/ 54 h 69"/>
              <a:gd name="T64" fmla="*/ 60 w 69"/>
              <a:gd name="T65" fmla="*/ 54 h 69"/>
              <a:gd name="T66" fmla="*/ 15 w 69"/>
              <a:gd name="T67" fmla="*/ 54 h 69"/>
              <a:gd name="T68" fmla="*/ 25 w 69"/>
              <a:gd name="T69" fmla="*/ 49 h 69"/>
              <a:gd name="T70" fmla="*/ 29 w 69"/>
              <a:gd name="T71" fmla="*/ 51 h 69"/>
              <a:gd name="T72" fmla="*/ 31 w 69"/>
              <a:gd name="T73" fmla="*/ 51 h 69"/>
              <a:gd name="T74" fmla="*/ 43 w 69"/>
              <a:gd name="T75" fmla="*/ 44 h 69"/>
              <a:gd name="T76" fmla="*/ 48 w 69"/>
              <a:gd name="T77" fmla="*/ 47 h 69"/>
              <a:gd name="T78" fmla="*/ 49 w 69"/>
              <a:gd name="T79" fmla="*/ 47 h 69"/>
              <a:gd name="T80" fmla="*/ 60 w 69"/>
              <a:gd name="T81" fmla="*/ 40 h 69"/>
              <a:gd name="T82" fmla="*/ 60 w 69"/>
              <a:gd name="T83" fmla="*/ 54 h 69"/>
              <a:gd name="T84" fmla="*/ 12 w 69"/>
              <a:gd name="T85" fmla="*/ 49 h 69"/>
              <a:gd name="T86" fmla="*/ 12 w 69"/>
              <a:gd name="T87" fmla="*/ 49 h 69"/>
              <a:gd name="T88" fmla="*/ 25 w 69"/>
              <a:gd name="T89" fmla="*/ 35 h 69"/>
              <a:gd name="T90" fmla="*/ 28 w 69"/>
              <a:gd name="T91" fmla="*/ 38 h 69"/>
              <a:gd name="T92" fmla="*/ 32 w 69"/>
              <a:gd name="T93" fmla="*/ 39 h 69"/>
              <a:gd name="T94" fmla="*/ 32 w 69"/>
              <a:gd name="T95" fmla="*/ 38 h 69"/>
              <a:gd name="T96" fmla="*/ 43 w 69"/>
              <a:gd name="T97" fmla="*/ 25 h 69"/>
              <a:gd name="T98" fmla="*/ 46 w 69"/>
              <a:gd name="T99" fmla="*/ 29 h 69"/>
              <a:gd name="T100" fmla="*/ 50 w 69"/>
              <a:gd name="T101" fmla="*/ 30 h 69"/>
              <a:gd name="T102" fmla="*/ 51 w 69"/>
              <a:gd name="T103" fmla="*/ 29 h 69"/>
              <a:gd name="T104" fmla="*/ 60 w 69"/>
              <a:gd name="T105" fmla="*/ 18 h 69"/>
              <a:gd name="T106" fmla="*/ 60 w 69"/>
              <a:gd name="T107" fmla="*/ 37 h 69"/>
              <a:gd name="T108" fmla="*/ 49 w 69"/>
              <a:gd name="T109" fmla="*/ 43 h 69"/>
              <a:gd name="T110" fmla="*/ 44 w 69"/>
              <a:gd name="T111" fmla="*/ 41 h 69"/>
              <a:gd name="T112" fmla="*/ 42 w 69"/>
              <a:gd name="T113" fmla="*/ 41 h 69"/>
              <a:gd name="T114" fmla="*/ 30 w 69"/>
              <a:gd name="T115" fmla="*/ 48 h 69"/>
              <a:gd name="T116" fmla="*/ 26 w 69"/>
              <a:gd name="T117" fmla="*/ 45 h 69"/>
              <a:gd name="T118" fmla="*/ 24 w 69"/>
              <a:gd name="T119" fmla="*/ 45 h 69"/>
              <a:gd name="T120" fmla="*/ 12 w 69"/>
              <a:gd name="T121" fmla="*/ 52 h 69"/>
              <a:gd name="T122" fmla="*/ 12 w 69"/>
              <a:gd name="T123" fmla="*/ 4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 h="69">
                <a:moveTo>
                  <a:pt x="67" y="66"/>
                </a:moveTo>
                <a:cubicBezTo>
                  <a:pt x="3" y="66"/>
                  <a:pt x="3" y="66"/>
                  <a:pt x="3" y="66"/>
                </a:cubicBezTo>
                <a:cubicBezTo>
                  <a:pt x="3" y="2"/>
                  <a:pt x="3" y="2"/>
                  <a:pt x="3" y="2"/>
                </a:cubicBezTo>
                <a:cubicBezTo>
                  <a:pt x="3" y="1"/>
                  <a:pt x="3" y="0"/>
                  <a:pt x="2" y="0"/>
                </a:cubicBezTo>
                <a:cubicBezTo>
                  <a:pt x="1" y="0"/>
                  <a:pt x="0" y="1"/>
                  <a:pt x="0" y="2"/>
                </a:cubicBezTo>
                <a:cubicBezTo>
                  <a:pt x="0" y="67"/>
                  <a:pt x="0" y="67"/>
                  <a:pt x="0" y="67"/>
                </a:cubicBezTo>
                <a:cubicBezTo>
                  <a:pt x="0" y="67"/>
                  <a:pt x="0" y="67"/>
                  <a:pt x="0" y="67"/>
                </a:cubicBezTo>
                <a:cubicBezTo>
                  <a:pt x="0" y="68"/>
                  <a:pt x="1" y="69"/>
                  <a:pt x="2" y="69"/>
                </a:cubicBezTo>
                <a:cubicBezTo>
                  <a:pt x="2" y="69"/>
                  <a:pt x="2" y="69"/>
                  <a:pt x="2" y="69"/>
                </a:cubicBezTo>
                <a:cubicBezTo>
                  <a:pt x="67" y="69"/>
                  <a:pt x="67" y="69"/>
                  <a:pt x="67" y="69"/>
                </a:cubicBezTo>
                <a:cubicBezTo>
                  <a:pt x="68" y="69"/>
                  <a:pt x="69" y="68"/>
                  <a:pt x="69" y="67"/>
                </a:cubicBezTo>
                <a:cubicBezTo>
                  <a:pt x="69" y="66"/>
                  <a:pt x="68" y="66"/>
                  <a:pt x="67" y="66"/>
                </a:cubicBezTo>
                <a:close/>
                <a:moveTo>
                  <a:pt x="9" y="59"/>
                </a:moveTo>
                <a:cubicBezTo>
                  <a:pt x="9" y="59"/>
                  <a:pt x="9" y="59"/>
                  <a:pt x="9" y="59"/>
                </a:cubicBezTo>
                <a:cubicBezTo>
                  <a:pt x="63" y="59"/>
                  <a:pt x="63" y="59"/>
                  <a:pt x="63" y="59"/>
                </a:cubicBezTo>
                <a:cubicBezTo>
                  <a:pt x="64" y="59"/>
                  <a:pt x="65" y="58"/>
                  <a:pt x="65" y="57"/>
                </a:cubicBezTo>
                <a:cubicBezTo>
                  <a:pt x="65" y="10"/>
                  <a:pt x="65" y="10"/>
                  <a:pt x="65" y="10"/>
                </a:cubicBezTo>
                <a:cubicBezTo>
                  <a:pt x="65" y="10"/>
                  <a:pt x="65" y="9"/>
                  <a:pt x="64" y="8"/>
                </a:cubicBezTo>
                <a:cubicBezTo>
                  <a:pt x="63" y="7"/>
                  <a:pt x="62" y="8"/>
                  <a:pt x="61" y="9"/>
                </a:cubicBezTo>
                <a:cubicBezTo>
                  <a:pt x="49" y="23"/>
                  <a:pt x="49" y="23"/>
                  <a:pt x="49" y="23"/>
                </a:cubicBezTo>
                <a:cubicBezTo>
                  <a:pt x="45" y="19"/>
                  <a:pt x="45" y="19"/>
                  <a:pt x="45" y="19"/>
                </a:cubicBezTo>
                <a:cubicBezTo>
                  <a:pt x="45" y="19"/>
                  <a:pt x="45" y="19"/>
                  <a:pt x="45" y="19"/>
                </a:cubicBezTo>
                <a:cubicBezTo>
                  <a:pt x="44" y="18"/>
                  <a:pt x="42" y="18"/>
                  <a:pt x="41" y="19"/>
                </a:cubicBezTo>
                <a:cubicBezTo>
                  <a:pt x="30" y="32"/>
                  <a:pt x="30" y="32"/>
                  <a:pt x="30" y="32"/>
                </a:cubicBezTo>
                <a:cubicBezTo>
                  <a:pt x="27" y="29"/>
                  <a:pt x="27" y="29"/>
                  <a:pt x="27" y="29"/>
                </a:cubicBezTo>
                <a:cubicBezTo>
                  <a:pt x="27" y="29"/>
                  <a:pt x="27" y="29"/>
                  <a:pt x="27" y="28"/>
                </a:cubicBezTo>
                <a:cubicBezTo>
                  <a:pt x="26" y="27"/>
                  <a:pt x="24" y="28"/>
                  <a:pt x="23" y="29"/>
                </a:cubicBezTo>
                <a:cubicBezTo>
                  <a:pt x="7" y="46"/>
                  <a:pt x="7" y="46"/>
                  <a:pt x="7" y="46"/>
                </a:cubicBezTo>
                <a:cubicBezTo>
                  <a:pt x="7" y="46"/>
                  <a:pt x="7" y="47"/>
                  <a:pt x="7" y="48"/>
                </a:cubicBezTo>
                <a:cubicBezTo>
                  <a:pt x="7" y="57"/>
                  <a:pt x="7" y="57"/>
                  <a:pt x="7" y="57"/>
                </a:cubicBezTo>
                <a:cubicBezTo>
                  <a:pt x="7" y="58"/>
                  <a:pt x="8" y="59"/>
                  <a:pt x="9" y="59"/>
                </a:cubicBezTo>
                <a:close/>
                <a:moveTo>
                  <a:pt x="60" y="54"/>
                </a:moveTo>
                <a:cubicBezTo>
                  <a:pt x="60" y="54"/>
                  <a:pt x="60" y="54"/>
                  <a:pt x="60" y="54"/>
                </a:cubicBezTo>
                <a:cubicBezTo>
                  <a:pt x="15" y="54"/>
                  <a:pt x="15" y="54"/>
                  <a:pt x="15" y="54"/>
                </a:cubicBezTo>
                <a:cubicBezTo>
                  <a:pt x="25" y="49"/>
                  <a:pt x="25" y="49"/>
                  <a:pt x="25" y="49"/>
                </a:cubicBezTo>
                <a:cubicBezTo>
                  <a:pt x="29" y="51"/>
                  <a:pt x="29" y="51"/>
                  <a:pt x="29" y="51"/>
                </a:cubicBezTo>
                <a:cubicBezTo>
                  <a:pt x="30" y="51"/>
                  <a:pt x="31" y="51"/>
                  <a:pt x="31" y="51"/>
                </a:cubicBezTo>
                <a:cubicBezTo>
                  <a:pt x="43" y="44"/>
                  <a:pt x="43" y="44"/>
                  <a:pt x="43" y="44"/>
                </a:cubicBezTo>
                <a:cubicBezTo>
                  <a:pt x="48" y="47"/>
                  <a:pt x="48" y="47"/>
                  <a:pt x="48" y="47"/>
                </a:cubicBezTo>
                <a:cubicBezTo>
                  <a:pt x="48" y="47"/>
                  <a:pt x="49" y="47"/>
                  <a:pt x="49" y="47"/>
                </a:cubicBezTo>
                <a:cubicBezTo>
                  <a:pt x="60" y="40"/>
                  <a:pt x="60" y="40"/>
                  <a:pt x="60" y="40"/>
                </a:cubicBezTo>
                <a:cubicBezTo>
                  <a:pt x="60" y="54"/>
                  <a:pt x="60" y="54"/>
                  <a:pt x="60" y="54"/>
                </a:cubicBezTo>
                <a:close/>
                <a:moveTo>
                  <a:pt x="12" y="49"/>
                </a:moveTo>
                <a:cubicBezTo>
                  <a:pt x="12" y="49"/>
                  <a:pt x="12" y="49"/>
                  <a:pt x="12" y="49"/>
                </a:cubicBezTo>
                <a:cubicBezTo>
                  <a:pt x="25" y="35"/>
                  <a:pt x="25" y="35"/>
                  <a:pt x="25" y="35"/>
                </a:cubicBezTo>
                <a:cubicBezTo>
                  <a:pt x="28" y="38"/>
                  <a:pt x="28" y="38"/>
                  <a:pt x="28" y="38"/>
                </a:cubicBezTo>
                <a:cubicBezTo>
                  <a:pt x="29" y="40"/>
                  <a:pt x="31" y="40"/>
                  <a:pt x="32" y="39"/>
                </a:cubicBezTo>
                <a:cubicBezTo>
                  <a:pt x="32" y="39"/>
                  <a:pt x="32" y="39"/>
                  <a:pt x="32" y="38"/>
                </a:cubicBezTo>
                <a:cubicBezTo>
                  <a:pt x="43" y="25"/>
                  <a:pt x="43" y="25"/>
                  <a:pt x="43" y="25"/>
                </a:cubicBezTo>
                <a:cubicBezTo>
                  <a:pt x="46" y="29"/>
                  <a:pt x="46" y="29"/>
                  <a:pt x="46" y="29"/>
                </a:cubicBezTo>
                <a:cubicBezTo>
                  <a:pt x="47" y="31"/>
                  <a:pt x="49" y="31"/>
                  <a:pt x="50" y="30"/>
                </a:cubicBezTo>
                <a:cubicBezTo>
                  <a:pt x="50" y="30"/>
                  <a:pt x="51" y="30"/>
                  <a:pt x="51" y="29"/>
                </a:cubicBezTo>
                <a:cubicBezTo>
                  <a:pt x="60" y="18"/>
                  <a:pt x="60" y="18"/>
                  <a:pt x="60" y="18"/>
                </a:cubicBezTo>
                <a:cubicBezTo>
                  <a:pt x="60" y="37"/>
                  <a:pt x="60" y="37"/>
                  <a:pt x="60" y="37"/>
                </a:cubicBezTo>
                <a:cubicBezTo>
                  <a:pt x="49" y="43"/>
                  <a:pt x="49" y="43"/>
                  <a:pt x="49" y="43"/>
                </a:cubicBezTo>
                <a:cubicBezTo>
                  <a:pt x="44" y="41"/>
                  <a:pt x="44" y="41"/>
                  <a:pt x="44" y="41"/>
                </a:cubicBezTo>
                <a:cubicBezTo>
                  <a:pt x="43" y="40"/>
                  <a:pt x="43" y="40"/>
                  <a:pt x="42" y="41"/>
                </a:cubicBezTo>
                <a:cubicBezTo>
                  <a:pt x="30" y="48"/>
                  <a:pt x="30" y="48"/>
                  <a:pt x="30" y="48"/>
                </a:cubicBezTo>
                <a:cubicBezTo>
                  <a:pt x="26" y="45"/>
                  <a:pt x="26" y="45"/>
                  <a:pt x="26" y="45"/>
                </a:cubicBezTo>
                <a:cubicBezTo>
                  <a:pt x="26" y="45"/>
                  <a:pt x="25" y="45"/>
                  <a:pt x="24" y="45"/>
                </a:cubicBezTo>
                <a:cubicBezTo>
                  <a:pt x="12" y="52"/>
                  <a:pt x="12" y="52"/>
                  <a:pt x="12" y="52"/>
                </a:cubicBezTo>
                <a:cubicBezTo>
                  <a:pt x="12" y="49"/>
                  <a:pt x="12" y="49"/>
                  <a:pt x="12" y="49"/>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54"/>
          <p:cNvSpPr>
            <a:spLocks noEditPoints="1"/>
          </p:cNvSpPr>
          <p:nvPr/>
        </p:nvSpPr>
        <p:spPr bwMode="auto">
          <a:xfrm>
            <a:off x="5408930" y="2012950"/>
            <a:ext cx="562610" cy="540385"/>
          </a:xfrm>
          <a:custGeom>
            <a:avLst/>
            <a:gdLst>
              <a:gd name="T0" fmla="*/ 62 w 69"/>
              <a:gd name="T1" fmla="*/ 29 h 66"/>
              <a:gd name="T2" fmla="*/ 62 w 69"/>
              <a:gd name="T3" fmla="*/ 29 h 66"/>
              <a:gd name="T4" fmla="*/ 62 w 69"/>
              <a:gd name="T5" fmla="*/ 29 h 66"/>
              <a:gd name="T6" fmla="*/ 62 w 69"/>
              <a:gd name="T7" fmla="*/ 29 h 66"/>
              <a:gd name="T8" fmla="*/ 52 w 69"/>
              <a:gd name="T9" fmla="*/ 57 h 66"/>
              <a:gd name="T10" fmla="*/ 56 w 69"/>
              <a:gd name="T11" fmla="*/ 63 h 66"/>
              <a:gd name="T12" fmla="*/ 56 w 69"/>
              <a:gd name="T13" fmla="*/ 65 h 66"/>
              <a:gd name="T14" fmla="*/ 54 w 69"/>
              <a:gd name="T15" fmla="*/ 65 h 66"/>
              <a:gd name="T16" fmla="*/ 49 w 69"/>
              <a:gd name="T17" fmla="*/ 59 h 66"/>
              <a:gd name="T18" fmla="*/ 20 w 69"/>
              <a:gd name="T19" fmla="*/ 59 h 66"/>
              <a:gd name="T20" fmla="*/ 16 w 69"/>
              <a:gd name="T21" fmla="*/ 65 h 66"/>
              <a:gd name="T22" fmla="*/ 14 w 69"/>
              <a:gd name="T23" fmla="*/ 65 h 66"/>
              <a:gd name="T24" fmla="*/ 13 w 69"/>
              <a:gd name="T25" fmla="*/ 63 h 66"/>
              <a:gd name="T26" fmla="*/ 18 w 69"/>
              <a:gd name="T27" fmla="*/ 57 h 66"/>
              <a:gd name="T28" fmla="*/ 18 w 69"/>
              <a:gd name="T29" fmla="*/ 57 h 66"/>
              <a:gd name="T30" fmla="*/ 7 w 69"/>
              <a:gd name="T31" fmla="*/ 29 h 66"/>
              <a:gd name="T32" fmla="*/ 7 w 69"/>
              <a:gd name="T33" fmla="*/ 29 h 66"/>
              <a:gd name="T34" fmla="*/ 2 w 69"/>
              <a:gd name="T35" fmla="*/ 27 h 66"/>
              <a:gd name="T36" fmla="*/ 1 w 69"/>
              <a:gd name="T37" fmla="*/ 25 h 66"/>
              <a:gd name="T38" fmla="*/ 3 w 69"/>
              <a:gd name="T39" fmla="*/ 24 h 66"/>
              <a:gd name="T40" fmla="*/ 8 w 69"/>
              <a:gd name="T41" fmla="*/ 26 h 66"/>
              <a:gd name="T42" fmla="*/ 9 w 69"/>
              <a:gd name="T43" fmla="*/ 26 h 66"/>
              <a:gd name="T44" fmla="*/ 33 w 69"/>
              <a:gd name="T45" fmla="*/ 8 h 66"/>
              <a:gd name="T46" fmla="*/ 33 w 69"/>
              <a:gd name="T47" fmla="*/ 8 h 66"/>
              <a:gd name="T48" fmla="*/ 33 w 69"/>
              <a:gd name="T49" fmla="*/ 2 h 66"/>
              <a:gd name="T50" fmla="*/ 35 w 69"/>
              <a:gd name="T51" fmla="*/ 0 h 66"/>
              <a:gd name="T52" fmla="*/ 36 w 69"/>
              <a:gd name="T53" fmla="*/ 2 h 66"/>
              <a:gd name="T54" fmla="*/ 36 w 69"/>
              <a:gd name="T55" fmla="*/ 8 h 66"/>
              <a:gd name="T56" fmla="*/ 36 w 69"/>
              <a:gd name="T57" fmla="*/ 8 h 66"/>
              <a:gd name="T58" fmla="*/ 61 w 69"/>
              <a:gd name="T59" fmla="*/ 26 h 66"/>
              <a:gd name="T60" fmla="*/ 67 w 69"/>
              <a:gd name="T61" fmla="*/ 24 h 66"/>
              <a:gd name="T62" fmla="*/ 69 w 69"/>
              <a:gd name="T63" fmla="*/ 25 h 66"/>
              <a:gd name="T64" fmla="*/ 68 w 69"/>
              <a:gd name="T65" fmla="*/ 27 h 66"/>
              <a:gd name="T66" fmla="*/ 62 w 69"/>
              <a:gd name="T67" fmla="*/ 29 h 66"/>
              <a:gd name="T68" fmla="*/ 33 w 69"/>
              <a:gd name="T69" fmla="*/ 34 h 66"/>
              <a:gd name="T70" fmla="*/ 33 w 69"/>
              <a:gd name="T71" fmla="*/ 34 h 66"/>
              <a:gd name="T72" fmla="*/ 33 w 69"/>
              <a:gd name="T73" fmla="*/ 15 h 66"/>
              <a:gd name="T74" fmla="*/ 15 w 69"/>
              <a:gd name="T75" fmla="*/ 28 h 66"/>
              <a:gd name="T76" fmla="*/ 33 w 69"/>
              <a:gd name="T77" fmla="*/ 34 h 66"/>
              <a:gd name="T78" fmla="*/ 36 w 69"/>
              <a:gd name="T79" fmla="*/ 14 h 66"/>
              <a:gd name="T80" fmla="*/ 36 w 69"/>
              <a:gd name="T81" fmla="*/ 14 h 66"/>
              <a:gd name="T82" fmla="*/ 36 w 69"/>
              <a:gd name="T83" fmla="*/ 34 h 66"/>
              <a:gd name="T84" fmla="*/ 55 w 69"/>
              <a:gd name="T85" fmla="*/ 28 h 66"/>
              <a:gd name="T86" fmla="*/ 36 w 69"/>
              <a:gd name="T87" fmla="*/ 14 h 66"/>
              <a:gd name="T88" fmla="*/ 56 w 69"/>
              <a:gd name="T89" fmla="*/ 31 h 66"/>
              <a:gd name="T90" fmla="*/ 56 w 69"/>
              <a:gd name="T91" fmla="*/ 31 h 66"/>
              <a:gd name="T92" fmla="*/ 37 w 69"/>
              <a:gd name="T93" fmla="*/ 37 h 66"/>
              <a:gd name="T94" fmla="*/ 48 w 69"/>
              <a:gd name="T95" fmla="*/ 52 h 66"/>
              <a:gd name="T96" fmla="*/ 56 w 69"/>
              <a:gd name="T97" fmla="*/ 31 h 66"/>
              <a:gd name="T98" fmla="*/ 45 w 69"/>
              <a:gd name="T99" fmla="*/ 54 h 66"/>
              <a:gd name="T100" fmla="*/ 45 w 69"/>
              <a:gd name="T101" fmla="*/ 54 h 66"/>
              <a:gd name="T102" fmla="*/ 35 w 69"/>
              <a:gd name="T103" fmla="*/ 39 h 66"/>
              <a:gd name="T104" fmla="*/ 24 w 69"/>
              <a:gd name="T105" fmla="*/ 54 h 66"/>
              <a:gd name="T106" fmla="*/ 45 w 69"/>
              <a:gd name="T107" fmla="*/ 54 h 66"/>
              <a:gd name="T108" fmla="*/ 22 w 69"/>
              <a:gd name="T109" fmla="*/ 52 h 66"/>
              <a:gd name="T110" fmla="*/ 22 w 69"/>
              <a:gd name="T111" fmla="*/ 52 h 66"/>
              <a:gd name="T112" fmla="*/ 32 w 69"/>
              <a:gd name="T113" fmla="*/ 37 h 66"/>
              <a:gd name="T114" fmla="*/ 14 w 69"/>
              <a:gd name="T115" fmla="*/ 31 h 66"/>
              <a:gd name="T116" fmla="*/ 22 w 69"/>
              <a:gd name="T117" fmla="*/ 5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 h="66">
                <a:moveTo>
                  <a:pt x="62" y="29"/>
                </a:moveTo>
                <a:cubicBezTo>
                  <a:pt x="62" y="29"/>
                  <a:pt x="62" y="29"/>
                  <a:pt x="62" y="29"/>
                </a:cubicBezTo>
                <a:cubicBezTo>
                  <a:pt x="62" y="29"/>
                  <a:pt x="62" y="29"/>
                  <a:pt x="62" y="29"/>
                </a:cubicBezTo>
                <a:cubicBezTo>
                  <a:pt x="62" y="29"/>
                  <a:pt x="62" y="29"/>
                  <a:pt x="62" y="29"/>
                </a:cubicBezTo>
                <a:cubicBezTo>
                  <a:pt x="52" y="57"/>
                  <a:pt x="52" y="57"/>
                  <a:pt x="52" y="57"/>
                </a:cubicBezTo>
                <a:cubicBezTo>
                  <a:pt x="56" y="63"/>
                  <a:pt x="56" y="63"/>
                  <a:pt x="56" y="63"/>
                </a:cubicBezTo>
                <a:cubicBezTo>
                  <a:pt x="57" y="64"/>
                  <a:pt x="57" y="65"/>
                  <a:pt x="56" y="65"/>
                </a:cubicBezTo>
                <a:cubicBezTo>
                  <a:pt x="55" y="66"/>
                  <a:pt x="54" y="66"/>
                  <a:pt x="54" y="65"/>
                </a:cubicBezTo>
                <a:cubicBezTo>
                  <a:pt x="49" y="59"/>
                  <a:pt x="49" y="59"/>
                  <a:pt x="49" y="59"/>
                </a:cubicBezTo>
                <a:cubicBezTo>
                  <a:pt x="20" y="59"/>
                  <a:pt x="20" y="59"/>
                  <a:pt x="20" y="59"/>
                </a:cubicBezTo>
                <a:cubicBezTo>
                  <a:pt x="16" y="65"/>
                  <a:pt x="16" y="65"/>
                  <a:pt x="16" y="65"/>
                </a:cubicBezTo>
                <a:cubicBezTo>
                  <a:pt x="15" y="66"/>
                  <a:pt x="14" y="66"/>
                  <a:pt x="14" y="65"/>
                </a:cubicBezTo>
                <a:cubicBezTo>
                  <a:pt x="13" y="65"/>
                  <a:pt x="13" y="64"/>
                  <a:pt x="13" y="63"/>
                </a:cubicBezTo>
                <a:cubicBezTo>
                  <a:pt x="18" y="57"/>
                  <a:pt x="18" y="57"/>
                  <a:pt x="18" y="57"/>
                </a:cubicBezTo>
                <a:cubicBezTo>
                  <a:pt x="18" y="57"/>
                  <a:pt x="18" y="57"/>
                  <a:pt x="18" y="57"/>
                </a:cubicBezTo>
                <a:cubicBezTo>
                  <a:pt x="7" y="29"/>
                  <a:pt x="7" y="29"/>
                  <a:pt x="7" y="29"/>
                </a:cubicBezTo>
                <a:cubicBezTo>
                  <a:pt x="7" y="29"/>
                  <a:pt x="7" y="29"/>
                  <a:pt x="7" y="29"/>
                </a:cubicBezTo>
                <a:cubicBezTo>
                  <a:pt x="2" y="27"/>
                  <a:pt x="2" y="27"/>
                  <a:pt x="2" y="27"/>
                </a:cubicBezTo>
                <a:cubicBezTo>
                  <a:pt x="1" y="27"/>
                  <a:pt x="0" y="26"/>
                  <a:pt x="1" y="25"/>
                </a:cubicBezTo>
                <a:cubicBezTo>
                  <a:pt x="1" y="24"/>
                  <a:pt x="2" y="24"/>
                  <a:pt x="3" y="24"/>
                </a:cubicBezTo>
                <a:cubicBezTo>
                  <a:pt x="8" y="26"/>
                  <a:pt x="8" y="26"/>
                  <a:pt x="8" y="26"/>
                </a:cubicBezTo>
                <a:cubicBezTo>
                  <a:pt x="9" y="26"/>
                  <a:pt x="9" y="26"/>
                  <a:pt x="9" y="26"/>
                </a:cubicBezTo>
                <a:cubicBezTo>
                  <a:pt x="33" y="8"/>
                  <a:pt x="33" y="8"/>
                  <a:pt x="33" y="8"/>
                </a:cubicBezTo>
                <a:cubicBezTo>
                  <a:pt x="33" y="8"/>
                  <a:pt x="33" y="8"/>
                  <a:pt x="33" y="8"/>
                </a:cubicBezTo>
                <a:cubicBezTo>
                  <a:pt x="33" y="2"/>
                  <a:pt x="33" y="2"/>
                  <a:pt x="33" y="2"/>
                </a:cubicBezTo>
                <a:cubicBezTo>
                  <a:pt x="33" y="1"/>
                  <a:pt x="34" y="0"/>
                  <a:pt x="35" y="0"/>
                </a:cubicBezTo>
                <a:cubicBezTo>
                  <a:pt x="36" y="0"/>
                  <a:pt x="36" y="1"/>
                  <a:pt x="36" y="2"/>
                </a:cubicBezTo>
                <a:cubicBezTo>
                  <a:pt x="36" y="8"/>
                  <a:pt x="36" y="8"/>
                  <a:pt x="36" y="8"/>
                </a:cubicBezTo>
                <a:cubicBezTo>
                  <a:pt x="36" y="8"/>
                  <a:pt x="36" y="8"/>
                  <a:pt x="36" y="8"/>
                </a:cubicBezTo>
                <a:cubicBezTo>
                  <a:pt x="61" y="26"/>
                  <a:pt x="61" y="26"/>
                  <a:pt x="61" y="26"/>
                </a:cubicBezTo>
                <a:cubicBezTo>
                  <a:pt x="67" y="24"/>
                  <a:pt x="67" y="24"/>
                  <a:pt x="67" y="24"/>
                </a:cubicBezTo>
                <a:cubicBezTo>
                  <a:pt x="68" y="24"/>
                  <a:pt x="69" y="24"/>
                  <a:pt x="69" y="25"/>
                </a:cubicBezTo>
                <a:cubicBezTo>
                  <a:pt x="69" y="26"/>
                  <a:pt x="69" y="27"/>
                  <a:pt x="68" y="27"/>
                </a:cubicBezTo>
                <a:cubicBezTo>
                  <a:pt x="62" y="29"/>
                  <a:pt x="62" y="29"/>
                  <a:pt x="62" y="29"/>
                </a:cubicBezTo>
                <a:close/>
                <a:moveTo>
                  <a:pt x="33" y="34"/>
                </a:moveTo>
                <a:cubicBezTo>
                  <a:pt x="33" y="34"/>
                  <a:pt x="33" y="34"/>
                  <a:pt x="33" y="34"/>
                </a:cubicBezTo>
                <a:cubicBezTo>
                  <a:pt x="33" y="15"/>
                  <a:pt x="33" y="15"/>
                  <a:pt x="33" y="15"/>
                </a:cubicBezTo>
                <a:cubicBezTo>
                  <a:pt x="15" y="28"/>
                  <a:pt x="15" y="28"/>
                  <a:pt x="15" y="28"/>
                </a:cubicBezTo>
                <a:cubicBezTo>
                  <a:pt x="33" y="34"/>
                  <a:pt x="33" y="34"/>
                  <a:pt x="33" y="34"/>
                </a:cubicBezTo>
                <a:close/>
                <a:moveTo>
                  <a:pt x="36" y="14"/>
                </a:moveTo>
                <a:cubicBezTo>
                  <a:pt x="36" y="14"/>
                  <a:pt x="36" y="14"/>
                  <a:pt x="36" y="14"/>
                </a:cubicBezTo>
                <a:cubicBezTo>
                  <a:pt x="36" y="34"/>
                  <a:pt x="36" y="34"/>
                  <a:pt x="36" y="34"/>
                </a:cubicBezTo>
                <a:cubicBezTo>
                  <a:pt x="55" y="28"/>
                  <a:pt x="55" y="28"/>
                  <a:pt x="55" y="28"/>
                </a:cubicBezTo>
                <a:cubicBezTo>
                  <a:pt x="36" y="14"/>
                  <a:pt x="36" y="14"/>
                  <a:pt x="36" y="14"/>
                </a:cubicBezTo>
                <a:close/>
                <a:moveTo>
                  <a:pt x="56" y="31"/>
                </a:moveTo>
                <a:cubicBezTo>
                  <a:pt x="56" y="31"/>
                  <a:pt x="56" y="31"/>
                  <a:pt x="56" y="31"/>
                </a:cubicBezTo>
                <a:cubicBezTo>
                  <a:pt x="37" y="37"/>
                  <a:pt x="37" y="37"/>
                  <a:pt x="37" y="37"/>
                </a:cubicBezTo>
                <a:cubicBezTo>
                  <a:pt x="48" y="52"/>
                  <a:pt x="48" y="52"/>
                  <a:pt x="48" y="52"/>
                </a:cubicBezTo>
                <a:cubicBezTo>
                  <a:pt x="56" y="31"/>
                  <a:pt x="56" y="31"/>
                  <a:pt x="56" y="31"/>
                </a:cubicBezTo>
                <a:close/>
                <a:moveTo>
                  <a:pt x="45" y="54"/>
                </a:moveTo>
                <a:cubicBezTo>
                  <a:pt x="45" y="54"/>
                  <a:pt x="45" y="54"/>
                  <a:pt x="45" y="54"/>
                </a:cubicBezTo>
                <a:cubicBezTo>
                  <a:pt x="35" y="39"/>
                  <a:pt x="35" y="39"/>
                  <a:pt x="35" y="39"/>
                </a:cubicBezTo>
                <a:cubicBezTo>
                  <a:pt x="24" y="54"/>
                  <a:pt x="24" y="54"/>
                  <a:pt x="24" y="54"/>
                </a:cubicBezTo>
                <a:cubicBezTo>
                  <a:pt x="45" y="54"/>
                  <a:pt x="45" y="54"/>
                  <a:pt x="45" y="54"/>
                </a:cubicBezTo>
                <a:close/>
                <a:moveTo>
                  <a:pt x="22" y="52"/>
                </a:moveTo>
                <a:cubicBezTo>
                  <a:pt x="22" y="52"/>
                  <a:pt x="22" y="52"/>
                  <a:pt x="22" y="52"/>
                </a:cubicBezTo>
                <a:cubicBezTo>
                  <a:pt x="32" y="37"/>
                  <a:pt x="32" y="37"/>
                  <a:pt x="32" y="37"/>
                </a:cubicBezTo>
                <a:cubicBezTo>
                  <a:pt x="14" y="31"/>
                  <a:pt x="14" y="31"/>
                  <a:pt x="14" y="31"/>
                </a:cubicBezTo>
                <a:cubicBezTo>
                  <a:pt x="22" y="52"/>
                  <a:pt x="22" y="52"/>
                  <a:pt x="22" y="52"/>
                </a:cubicBezTo>
                <a:close/>
              </a:path>
            </a:pathLst>
          </a:custGeom>
          <a:solidFill>
            <a:srgbClr val="DAB9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TextBox 1"/>
          <p:cNvSpPr txBox="1"/>
          <p:nvPr/>
        </p:nvSpPr>
        <p:spPr>
          <a:xfrm>
            <a:off x="2593573" y="4078200"/>
            <a:ext cx="1705610" cy="337820"/>
          </a:xfrm>
          <a:prstGeom prst="rect">
            <a:avLst/>
          </a:prstGeom>
          <a:noFill/>
        </p:spPr>
        <p:txBody>
          <a:bodyPr wrap="none" lIns="0" tIns="0" rIns="0" rtlCol="0">
            <a:spAutoFit/>
          </a:bodyPr>
          <a:lstStyle/>
          <a:p>
            <a:pPr defTabSz="-635">
              <a:lnSpc>
                <a:spcPct val="100000"/>
              </a:lnSpc>
            </a:pPr>
            <a:r>
              <a:rPr lang="en-US" altLang="zh-CN" sz="1900" dirty="0" smtClean="0">
                <a:solidFill>
                  <a:schemeClr val="tx1"/>
                </a:solidFill>
                <a:latin typeface="+mj-lt"/>
                <a:cs typeface="Calibri" panose="020F0502020204030204" pitchFamily="18" charset="0"/>
              </a:rPr>
              <a:t>Solution</a:t>
            </a:r>
            <a:r>
              <a:rPr lang="en-US" altLang="zh-CN" sz="1900" dirty="0" smtClean="0">
                <a:solidFill>
                  <a:schemeClr val="tx1"/>
                </a:solidFill>
                <a:latin typeface="+mj-lt"/>
                <a:cs typeface="Times New Roman" panose="02020603050405020304" pitchFamily="18" charset="0"/>
              </a:rPr>
              <a:t>  </a:t>
            </a:r>
            <a:r>
              <a:rPr lang="en-US" altLang="zh-CN" sz="1900" dirty="0" smtClean="0">
                <a:solidFill>
                  <a:schemeClr val="tx1"/>
                </a:solidFill>
                <a:latin typeface="+mj-lt"/>
                <a:cs typeface="Calibri" panose="020F0502020204030204" pitchFamily="18" charset="0"/>
              </a:rPr>
              <a:t>Method</a:t>
            </a:r>
            <a:endParaRPr lang="en-US" altLang="zh-CN" sz="1400" dirty="0" smtClean="0">
              <a:solidFill>
                <a:schemeClr val="tx1"/>
              </a:solidFill>
              <a:latin typeface="+mj-lt"/>
              <a:ea typeface="微软雅黑" panose="020B0503020204020204" pitchFamily="18" charset="-122"/>
              <a:cs typeface="Calibri" panose="020F0502020204030204" pitchFamily="18" charset="0"/>
            </a:endParaRPr>
          </a:p>
        </p:txBody>
      </p:sp>
      <p:sp>
        <p:nvSpPr>
          <p:cNvPr id="37" name="TextBox 1"/>
          <p:cNvSpPr txBox="1"/>
          <p:nvPr/>
        </p:nvSpPr>
        <p:spPr>
          <a:xfrm>
            <a:off x="2593573" y="4416020"/>
            <a:ext cx="1077218" cy="692497"/>
          </a:xfrm>
          <a:prstGeom prst="rect">
            <a:avLst/>
          </a:prstGeom>
          <a:noFill/>
        </p:spPr>
        <p:txBody>
          <a:bodyPr wrap="non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lnSpc>
                <a:spcPct val="100000"/>
              </a:lnSpc>
            </a:pPr>
            <a:endParaRPr lang="en-US" altLang="zh-CN" sz="1400" dirty="0" smtClean="0">
              <a:solidFill>
                <a:schemeClr val="tx1">
                  <a:lumMod val="65000"/>
                  <a:lumOff val="35000"/>
                </a:schemeClr>
              </a:solidFill>
              <a:latin typeface="Calibri Light" panose="020F0302020204030204" charset="0"/>
              <a:ea typeface="微软雅黑" panose="020B0503020204020204" pitchFamily="18" charset="-122"/>
              <a:cs typeface="Calibri" panose="020F0502020204030204" pitchFamily="18" charset="0"/>
            </a:endParaRPr>
          </a:p>
        </p:txBody>
      </p:sp>
      <p:sp>
        <p:nvSpPr>
          <p:cNvPr id="38" name="TextBox 1"/>
          <p:cNvSpPr txBox="1"/>
          <p:nvPr/>
        </p:nvSpPr>
        <p:spPr>
          <a:xfrm>
            <a:off x="4981173" y="4076930"/>
            <a:ext cx="1705610" cy="337820"/>
          </a:xfrm>
          <a:prstGeom prst="rect">
            <a:avLst/>
          </a:prstGeom>
          <a:noFill/>
        </p:spPr>
        <p:txBody>
          <a:bodyPr wrap="none" lIns="0" tIns="0" rIns="0" rtlCol="0">
            <a:spAutoFit/>
          </a:bodyPr>
          <a:lstStyle/>
          <a:p>
            <a:pPr defTabSz="-635">
              <a:lnSpc>
                <a:spcPct val="100000"/>
              </a:lnSpc>
            </a:pPr>
            <a:r>
              <a:rPr lang="en-US" altLang="zh-CN" sz="1900" dirty="0" smtClean="0">
                <a:solidFill>
                  <a:schemeClr val="tx1"/>
                </a:solidFill>
                <a:latin typeface="+mj-lt"/>
                <a:cs typeface="Calibri" panose="020F0502020204030204" pitchFamily="18" charset="0"/>
              </a:rPr>
              <a:t>Solution</a:t>
            </a:r>
            <a:r>
              <a:rPr lang="en-US" altLang="zh-CN" sz="1900" dirty="0" smtClean="0">
                <a:solidFill>
                  <a:schemeClr val="tx1"/>
                </a:solidFill>
                <a:latin typeface="+mj-lt"/>
                <a:cs typeface="Times New Roman" panose="02020603050405020304" pitchFamily="18" charset="0"/>
              </a:rPr>
              <a:t>  </a:t>
            </a:r>
            <a:r>
              <a:rPr lang="en-US" altLang="zh-CN" sz="1900" dirty="0" smtClean="0">
                <a:solidFill>
                  <a:schemeClr val="tx1"/>
                </a:solidFill>
                <a:latin typeface="+mj-lt"/>
                <a:cs typeface="Calibri" panose="020F0502020204030204" pitchFamily="18" charset="0"/>
              </a:rPr>
              <a:t>Method</a:t>
            </a:r>
            <a:endParaRPr lang="en-US" altLang="zh-CN" sz="1400" dirty="0" smtClean="0">
              <a:solidFill>
                <a:schemeClr val="tx1"/>
              </a:solidFill>
              <a:latin typeface="+mj-lt"/>
              <a:ea typeface="微软雅黑" panose="020B0503020204020204" pitchFamily="18" charset="-122"/>
              <a:cs typeface="Calibri" panose="020F0502020204030204" pitchFamily="18" charset="0"/>
            </a:endParaRPr>
          </a:p>
        </p:txBody>
      </p:sp>
      <p:sp>
        <p:nvSpPr>
          <p:cNvPr id="29" name="TextBox 1"/>
          <p:cNvSpPr txBox="1"/>
          <p:nvPr/>
        </p:nvSpPr>
        <p:spPr>
          <a:xfrm>
            <a:off x="4951600" y="4414750"/>
            <a:ext cx="1077218" cy="692497"/>
          </a:xfrm>
          <a:prstGeom prst="rect">
            <a:avLst/>
          </a:prstGeom>
          <a:noFill/>
        </p:spPr>
        <p:txBody>
          <a:bodyPr wrap="none" lIns="0" tIns="0" rIns="0" rtlCol="0">
            <a:spAutoFit/>
          </a:bodyPr>
          <a:lstStyle/>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lnSpc>
                <a:spcPct val="100000"/>
              </a:lnSpc>
            </a:pPr>
            <a:endParaRPr lang="en-US" altLang="zh-CN" sz="1400" dirty="0" smtClean="0">
              <a:solidFill>
                <a:schemeClr val="tx1"/>
              </a:solidFill>
              <a:latin typeface="Calibri Light" panose="020F0302020204030204" charset="0"/>
              <a:ea typeface="微软雅黑" panose="020B0503020204020204" pitchFamily="18"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8145">
        <p14:switch dir="r"/>
      </p:transition>
    </mc:Choice>
    <mc:Fallback xmlns="">
      <p:transition spd="slow" advTm="814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500" fill="hold"/>
                                        <p:tgtEl>
                                          <p:spTgt spid="84"/>
                                        </p:tgtEl>
                                        <p:attrNameLst>
                                          <p:attrName>ppt_x</p:attrName>
                                        </p:attrNameLst>
                                      </p:cBhvr>
                                      <p:tavLst>
                                        <p:tav tm="0">
                                          <p:val>
                                            <p:strVal val="#ppt_x"/>
                                          </p:val>
                                        </p:tav>
                                        <p:tav tm="100000">
                                          <p:val>
                                            <p:strVal val="#ppt_x"/>
                                          </p:val>
                                        </p:tav>
                                      </p:tavLst>
                                    </p:anim>
                                    <p:anim calcmode="lin" valueType="num">
                                      <p:cBhvr additive="base">
                                        <p:cTn id="47" dur="500" fill="hold"/>
                                        <p:tgtEl>
                                          <p:spTgt spid="84"/>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fill="hold"/>
                                        <p:tgtEl>
                                          <p:spTgt spid="28"/>
                                        </p:tgtEl>
                                        <p:attrNameLst>
                                          <p:attrName>ppt_x</p:attrName>
                                        </p:attrNameLst>
                                      </p:cBhvr>
                                      <p:tavLst>
                                        <p:tav tm="0">
                                          <p:val>
                                            <p:strVal val="#ppt_x"/>
                                          </p:val>
                                        </p:tav>
                                        <p:tav tm="100000">
                                          <p:val>
                                            <p:strVal val="#ppt_x"/>
                                          </p:val>
                                        </p:tav>
                                      </p:tavLst>
                                    </p:anim>
                                    <p:anim calcmode="lin" valueType="num">
                                      <p:cBhvr additive="base">
                                        <p:cTn id="57" dur="500" fill="hold"/>
                                        <p:tgtEl>
                                          <p:spTgt spid="28"/>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fill="hold"/>
                                        <p:tgtEl>
                                          <p:spTgt spid="31"/>
                                        </p:tgtEl>
                                        <p:attrNameLst>
                                          <p:attrName>ppt_x</p:attrName>
                                        </p:attrNameLst>
                                      </p:cBhvr>
                                      <p:tavLst>
                                        <p:tav tm="0">
                                          <p:val>
                                            <p:strVal val="#ppt_x"/>
                                          </p:val>
                                        </p:tav>
                                        <p:tav tm="100000">
                                          <p:val>
                                            <p:strVal val="#ppt_x"/>
                                          </p:val>
                                        </p:tav>
                                      </p:tavLst>
                                    </p:anim>
                                    <p:anim calcmode="lin" valueType="num">
                                      <p:cBhvr additive="base">
                                        <p:cTn id="61" dur="500" fill="hold"/>
                                        <p:tgtEl>
                                          <p:spTgt spid="31"/>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500" fill="hold"/>
                                        <p:tgtEl>
                                          <p:spTgt spid="34"/>
                                        </p:tgtEl>
                                        <p:attrNameLst>
                                          <p:attrName>ppt_x</p:attrName>
                                        </p:attrNameLst>
                                      </p:cBhvr>
                                      <p:tavLst>
                                        <p:tav tm="0">
                                          <p:val>
                                            <p:strVal val="#ppt_x"/>
                                          </p:val>
                                        </p:tav>
                                        <p:tav tm="100000">
                                          <p:val>
                                            <p:strVal val="#ppt_x"/>
                                          </p:val>
                                        </p:tav>
                                      </p:tavLst>
                                    </p:anim>
                                    <p:anim calcmode="lin" valueType="num">
                                      <p:cBhvr additive="base">
                                        <p:cTn id="65" dur="500" fill="hold"/>
                                        <p:tgtEl>
                                          <p:spTgt spid="34"/>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81"/>
                                        </p:tgtEl>
                                        <p:attrNameLst>
                                          <p:attrName>style.visibility</p:attrName>
                                        </p:attrNameLst>
                                      </p:cBhvr>
                                      <p:to>
                                        <p:strVal val="visible"/>
                                      </p:to>
                                    </p:set>
                                    <p:anim calcmode="lin" valueType="num">
                                      <p:cBhvr additive="base">
                                        <p:cTn id="68" dur="500" fill="hold"/>
                                        <p:tgtEl>
                                          <p:spTgt spid="81"/>
                                        </p:tgtEl>
                                        <p:attrNameLst>
                                          <p:attrName>ppt_x</p:attrName>
                                        </p:attrNameLst>
                                      </p:cBhvr>
                                      <p:tavLst>
                                        <p:tav tm="0">
                                          <p:val>
                                            <p:strVal val="#ppt_x"/>
                                          </p:val>
                                        </p:tav>
                                        <p:tav tm="100000">
                                          <p:val>
                                            <p:strVal val="#ppt_x"/>
                                          </p:val>
                                        </p:tav>
                                      </p:tavLst>
                                    </p:anim>
                                    <p:anim calcmode="lin" valueType="num">
                                      <p:cBhvr additive="base">
                                        <p:cTn id="69" dur="500" fill="hold"/>
                                        <p:tgtEl>
                                          <p:spTgt spid="81"/>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ppt_x"/>
                                          </p:val>
                                        </p:tav>
                                        <p:tav tm="100000">
                                          <p:val>
                                            <p:strVal val="#ppt_x"/>
                                          </p:val>
                                        </p:tav>
                                      </p:tavLst>
                                    </p:anim>
                                    <p:anim calcmode="lin" valueType="num">
                                      <p:cBhvr additive="base">
                                        <p:cTn id="73" dur="500" fill="hold"/>
                                        <p:tgtEl>
                                          <p:spTgt spid="36"/>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ppt_x"/>
                                          </p:val>
                                        </p:tav>
                                        <p:tav tm="100000">
                                          <p:val>
                                            <p:strVal val="#ppt_x"/>
                                          </p:val>
                                        </p:tav>
                                      </p:tavLst>
                                    </p:anim>
                                    <p:anim calcmode="lin" valueType="num">
                                      <p:cBhvr additive="base">
                                        <p:cTn id="7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fill="hold"/>
                                        <p:tgtEl>
                                          <p:spTgt spid="26"/>
                                        </p:tgtEl>
                                        <p:attrNameLst>
                                          <p:attrName>ppt_x</p:attrName>
                                        </p:attrNameLst>
                                      </p:cBhvr>
                                      <p:tavLst>
                                        <p:tav tm="0">
                                          <p:val>
                                            <p:strVal val="#ppt_x"/>
                                          </p:val>
                                        </p:tav>
                                        <p:tav tm="100000">
                                          <p:val>
                                            <p:strVal val="#ppt_x"/>
                                          </p:val>
                                        </p:tav>
                                      </p:tavLst>
                                    </p:anim>
                                    <p:anim calcmode="lin" valueType="num">
                                      <p:cBhvr additive="base">
                                        <p:cTn id="83" dur="500" fill="hold"/>
                                        <p:tgtEl>
                                          <p:spTgt spid="2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500" fill="hold"/>
                                        <p:tgtEl>
                                          <p:spTgt spid="30"/>
                                        </p:tgtEl>
                                        <p:attrNameLst>
                                          <p:attrName>ppt_x</p:attrName>
                                        </p:attrNameLst>
                                      </p:cBhvr>
                                      <p:tavLst>
                                        <p:tav tm="0">
                                          <p:val>
                                            <p:strVal val="#ppt_x"/>
                                          </p:val>
                                        </p:tav>
                                        <p:tav tm="100000">
                                          <p:val>
                                            <p:strVal val="#ppt_x"/>
                                          </p:val>
                                        </p:tav>
                                      </p:tavLst>
                                    </p:anim>
                                    <p:anim calcmode="lin" valueType="num">
                                      <p:cBhvr additive="base">
                                        <p:cTn id="87" dur="500" fill="hold"/>
                                        <p:tgtEl>
                                          <p:spTgt spid="30"/>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ppt_x"/>
                                          </p:val>
                                        </p:tav>
                                        <p:tav tm="100000">
                                          <p:val>
                                            <p:strVal val="#ppt_x"/>
                                          </p:val>
                                        </p:tav>
                                      </p:tavLst>
                                    </p:anim>
                                    <p:anim calcmode="lin" valueType="num">
                                      <p:cBhvr additive="base">
                                        <p:cTn id="91" dur="500" fill="hold"/>
                                        <p:tgtEl>
                                          <p:spTgt spid="32"/>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additive="base">
                                        <p:cTn id="94" dur="500" fill="hold"/>
                                        <p:tgtEl>
                                          <p:spTgt spid="35"/>
                                        </p:tgtEl>
                                        <p:attrNameLst>
                                          <p:attrName>ppt_x</p:attrName>
                                        </p:attrNameLst>
                                      </p:cBhvr>
                                      <p:tavLst>
                                        <p:tav tm="0">
                                          <p:val>
                                            <p:strVal val="#ppt_x"/>
                                          </p:val>
                                        </p:tav>
                                        <p:tav tm="100000">
                                          <p:val>
                                            <p:strVal val="#ppt_x"/>
                                          </p:val>
                                        </p:tav>
                                      </p:tavLst>
                                    </p:anim>
                                    <p:anim calcmode="lin" valueType="num">
                                      <p:cBhvr additive="base">
                                        <p:cTn id="95" dur="500" fill="hold"/>
                                        <p:tgtEl>
                                          <p:spTgt spid="35"/>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93"/>
                                        </p:tgtEl>
                                        <p:attrNameLst>
                                          <p:attrName>style.visibility</p:attrName>
                                        </p:attrNameLst>
                                      </p:cBhvr>
                                      <p:to>
                                        <p:strVal val="visible"/>
                                      </p:to>
                                    </p:set>
                                    <p:anim calcmode="lin" valueType="num">
                                      <p:cBhvr additive="base">
                                        <p:cTn id="98" dur="500" fill="hold"/>
                                        <p:tgtEl>
                                          <p:spTgt spid="93"/>
                                        </p:tgtEl>
                                        <p:attrNameLst>
                                          <p:attrName>ppt_x</p:attrName>
                                        </p:attrNameLst>
                                      </p:cBhvr>
                                      <p:tavLst>
                                        <p:tav tm="0">
                                          <p:val>
                                            <p:strVal val="#ppt_x"/>
                                          </p:val>
                                        </p:tav>
                                        <p:tav tm="100000">
                                          <p:val>
                                            <p:strVal val="#ppt_x"/>
                                          </p:val>
                                        </p:tav>
                                      </p:tavLst>
                                    </p:anim>
                                    <p:anim calcmode="lin" valueType="num">
                                      <p:cBhvr additive="base">
                                        <p:cTn id="99" dur="500" fill="hold"/>
                                        <p:tgtEl>
                                          <p:spTgt spid="93"/>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8"/>
                                        </p:tgtEl>
                                        <p:attrNameLst>
                                          <p:attrName>style.visibility</p:attrName>
                                        </p:attrNameLst>
                                      </p:cBhvr>
                                      <p:to>
                                        <p:strVal val="visible"/>
                                      </p:to>
                                    </p:set>
                                    <p:anim calcmode="lin" valueType="num">
                                      <p:cBhvr additive="base">
                                        <p:cTn id="102" dur="500" fill="hold"/>
                                        <p:tgtEl>
                                          <p:spTgt spid="38"/>
                                        </p:tgtEl>
                                        <p:attrNameLst>
                                          <p:attrName>ppt_x</p:attrName>
                                        </p:attrNameLst>
                                      </p:cBhvr>
                                      <p:tavLst>
                                        <p:tav tm="0">
                                          <p:val>
                                            <p:strVal val="#ppt_x"/>
                                          </p:val>
                                        </p:tav>
                                        <p:tav tm="100000">
                                          <p:val>
                                            <p:strVal val="#ppt_x"/>
                                          </p:val>
                                        </p:tav>
                                      </p:tavLst>
                                    </p:anim>
                                    <p:anim calcmode="lin" valueType="num">
                                      <p:cBhvr additive="base">
                                        <p:cTn id="103" dur="500" fill="hold"/>
                                        <p:tgtEl>
                                          <p:spTgt spid="38"/>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500" fill="hold"/>
                                        <p:tgtEl>
                                          <p:spTgt spid="29"/>
                                        </p:tgtEl>
                                        <p:attrNameLst>
                                          <p:attrName>ppt_x</p:attrName>
                                        </p:attrNameLst>
                                      </p:cBhvr>
                                      <p:tavLst>
                                        <p:tav tm="0">
                                          <p:val>
                                            <p:strVal val="#ppt_x"/>
                                          </p:val>
                                        </p:tav>
                                        <p:tav tm="100000">
                                          <p:val>
                                            <p:strVal val="#ppt_x"/>
                                          </p:val>
                                        </p:tav>
                                      </p:tavLst>
                                    </p:anim>
                                    <p:anim calcmode="lin" valueType="num">
                                      <p:cBhvr additive="base">
                                        <p:cTn id="10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1000"/>
                                        <p:tgtEl>
                                          <p:spTgt spid="42"/>
                                        </p:tgtEl>
                                      </p:cBhvr>
                                    </p:animEffect>
                                    <p:anim calcmode="lin" valueType="num">
                                      <p:cBhvr>
                                        <p:cTn id="113" dur="1000" fill="hold"/>
                                        <p:tgtEl>
                                          <p:spTgt spid="42"/>
                                        </p:tgtEl>
                                        <p:attrNameLst>
                                          <p:attrName>ppt_x</p:attrName>
                                        </p:attrNameLst>
                                      </p:cBhvr>
                                      <p:tavLst>
                                        <p:tav tm="0">
                                          <p:val>
                                            <p:strVal val="#ppt_x"/>
                                          </p:val>
                                        </p:tav>
                                        <p:tav tm="100000">
                                          <p:val>
                                            <p:strVal val="#ppt_x"/>
                                          </p:val>
                                        </p:tav>
                                      </p:tavLst>
                                    </p:anim>
                                    <p:anim calcmode="lin" valueType="num">
                                      <p:cBhvr>
                                        <p:cTn id="114"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23" grpId="0"/>
      <p:bldP spid="25" grpId="0"/>
      <p:bldP spid="7" grpId="0" animBg="1"/>
      <p:bldP spid="20" grpId="0" animBg="1"/>
      <p:bldP spid="21" grpId="0" animBg="1"/>
      <p:bldP spid="26" grpId="0" animBg="1"/>
      <p:bldP spid="15" grpId="0"/>
      <p:bldP spid="6" grpId="0" animBg="1"/>
      <p:bldP spid="19" grpId="0"/>
      <p:bldP spid="27" grpId="0"/>
      <p:bldP spid="28" grpId="0"/>
      <p:bldP spid="30" grpId="0"/>
      <p:bldP spid="31" grpId="0" animBg="1"/>
      <p:bldP spid="32" grpId="0" animBg="1"/>
      <p:bldP spid="84" grpId="0" animBg="1"/>
      <p:bldP spid="81" grpId="0" animBg="1"/>
      <p:bldP spid="93" grpId="0" animBg="1"/>
      <p:bldP spid="36" grpId="0"/>
      <p:bldP spid="37" grpId="0"/>
      <p:bldP spid="3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7921716" y="561975"/>
            <a:ext cx="31775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3.5</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竞争对手分析</a:t>
            </a:r>
          </a:p>
        </p:txBody>
      </p:sp>
      <p:sp>
        <p:nvSpPr>
          <p:cNvPr id="22" name="文本框 21"/>
          <p:cNvSpPr txBox="1"/>
          <p:nvPr/>
        </p:nvSpPr>
        <p:spPr>
          <a:xfrm>
            <a:off x="7859486" y="1046480"/>
            <a:ext cx="1107996" cy="461665"/>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pPr>
            <a:endParaRPr lang="en-US" altLang="zh-CN" sz="1200" dirty="0" smtClean="0">
              <a:solidFill>
                <a:schemeClr val="bg1">
                  <a:lumMod val="50000"/>
                </a:schemeClr>
              </a:solidFill>
              <a:ea typeface="微软雅黑" panose="020B0503020204020204" pitchFamily="18" charset="-122"/>
              <a:cs typeface="微软雅黑" panose="020B0503020204020204" pitchFamily="18" charset="-122"/>
              <a:sym typeface="+mn-ea"/>
            </a:endParaRPr>
          </a:p>
        </p:txBody>
      </p:sp>
      <p:sp>
        <p:nvSpPr>
          <p:cNvPr id="16" name="TextBox 1"/>
          <p:cNvSpPr txBox="1"/>
          <p:nvPr/>
        </p:nvSpPr>
        <p:spPr>
          <a:xfrm>
            <a:off x="8488006" y="2734993"/>
            <a:ext cx="1315085"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rPr>
              <a:t>COMPETITOR</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17" name="TextBox 1"/>
          <p:cNvSpPr txBox="1"/>
          <p:nvPr/>
        </p:nvSpPr>
        <p:spPr>
          <a:xfrm>
            <a:off x="8488006" y="3081068"/>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2" name="TextBox 1"/>
          <p:cNvSpPr txBox="1"/>
          <p:nvPr/>
        </p:nvSpPr>
        <p:spPr>
          <a:xfrm>
            <a:off x="2090653" y="5049115"/>
            <a:ext cx="549910" cy="260985"/>
          </a:xfrm>
          <a:prstGeom prst="rect">
            <a:avLst/>
          </a:prstGeom>
          <a:noFill/>
        </p:spPr>
        <p:txBody>
          <a:bodyPr wrap="none" lIns="0" tIns="0" rIns="0" rtlCol="0">
            <a:spAutoFit/>
          </a:bodyPr>
          <a:lstStyle/>
          <a:p>
            <a:pPr algn="l" defTabSz="-635">
              <a:lnSpc>
                <a:spcPct val="100000"/>
              </a:lnSpc>
            </a:pPr>
            <a:r>
              <a:rPr lang="en-US" altLang="zh-CN" sz="1400" b="1" dirty="0" smtClean="0">
                <a:solidFill>
                  <a:srgbClr val="DAB96E"/>
                </a:solidFill>
                <a:latin typeface="Calibri" panose="020F0502020204030204" pitchFamily="18" charset="0"/>
                <a:cs typeface="Calibri" panose="020F0502020204030204" pitchFamily="18" charset="0"/>
              </a:rPr>
              <a:t>POINTS</a:t>
            </a:r>
            <a:endParaRPr lang="en-US" altLang="zh-CN" sz="1400" b="1" dirty="0" smtClean="0">
              <a:solidFill>
                <a:srgbClr val="FFFFFF"/>
              </a:solidFill>
              <a:latin typeface="Calibri Light" panose="020F0302020204030204" charset="0"/>
              <a:cs typeface="Calibri" panose="020F0502020204030204" pitchFamily="18" charset="0"/>
            </a:endParaRPr>
          </a:p>
        </p:txBody>
      </p:sp>
      <p:grpSp>
        <p:nvGrpSpPr>
          <p:cNvPr id="41" name="组合 40"/>
          <p:cNvGrpSpPr>
            <a:grpSpLocks noChangeAspect="1"/>
          </p:cNvGrpSpPr>
          <p:nvPr/>
        </p:nvGrpSpPr>
        <p:grpSpPr>
          <a:xfrm>
            <a:off x="1939290" y="923925"/>
            <a:ext cx="2879725" cy="2879725"/>
            <a:chOff x="9444" y="1959"/>
            <a:chExt cx="4048" cy="4048"/>
          </a:xfrm>
        </p:grpSpPr>
        <p:sp>
          <p:nvSpPr>
            <p:cNvPr id="4" name="椭圆 3"/>
            <p:cNvSpPr/>
            <p:nvPr/>
          </p:nvSpPr>
          <p:spPr>
            <a:xfrm>
              <a:off x="9752" y="2267"/>
              <a:ext cx="3432" cy="3432"/>
            </a:xfrm>
            <a:prstGeom prst="ellipse">
              <a:avLst/>
            </a:prstGeom>
            <a:blipFill rotWithShape="1">
              <a:blip r:embed="rId4"/>
              <a:tile tx="-666750" ty="0" sx="25000" sy="2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444" y="1959"/>
              <a:ext cx="4049" cy="4049"/>
            </a:xfrm>
            <a:prstGeom prst="ellipse">
              <a:avLst/>
            </a:prstGeom>
            <a:noFill/>
            <a:ln w="28575">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a:spLocks noChangeAspect="1"/>
          </p:cNvSpPr>
          <p:nvPr/>
        </p:nvSpPr>
        <p:spPr>
          <a:xfrm>
            <a:off x="2997835" y="4758690"/>
            <a:ext cx="791845" cy="791845"/>
          </a:xfrm>
          <a:prstGeom prst="ellipse">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879090" y="4639945"/>
            <a:ext cx="1029970" cy="1029970"/>
          </a:xfrm>
          <a:prstGeom prst="ellipse">
            <a:avLst/>
          </a:prstGeom>
          <a:noFill/>
          <a:ln>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7" name="直接连接符 26"/>
          <p:cNvCxnSpPr/>
          <p:nvPr/>
        </p:nvCxnSpPr>
        <p:spPr>
          <a:xfrm>
            <a:off x="3376295" y="3823970"/>
            <a:ext cx="3175" cy="792480"/>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377565" y="5730240"/>
            <a:ext cx="1905" cy="696595"/>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sp>
        <p:nvSpPr>
          <p:cNvPr id="138" name="Freeform 199"/>
          <p:cNvSpPr>
            <a:spLocks noEditPoints="1"/>
          </p:cNvSpPr>
          <p:nvPr/>
        </p:nvSpPr>
        <p:spPr bwMode="auto">
          <a:xfrm>
            <a:off x="3217545" y="5026660"/>
            <a:ext cx="315595" cy="345440"/>
          </a:xfrm>
          <a:custGeom>
            <a:avLst/>
            <a:gdLst>
              <a:gd name="T0" fmla="*/ 10 w 65"/>
              <a:gd name="T1" fmla="*/ 0 h 71"/>
              <a:gd name="T2" fmla="*/ 47 w 65"/>
              <a:gd name="T3" fmla="*/ 0 h 71"/>
              <a:gd name="T4" fmla="*/ 58 w 65"/>
              <a:gd name="T5" fmla="*/ 11 h 71"/>
              <a:gd name="T6" fmla="*/ 58 w 65"/>
              <a:gd name="T7" fmla="*/ 24 h 71"/>
              <a:gd name="T8" fmla="*/ 47 w 65"/>
              <a:gd name="T9" fmla="*/ 34 h 71"/>
              <a:gd name="T10" fmla="*/ 23 w 65"/>
              <a:gd name="T11" fmla="*/ 34 h 71"/>
              <a:gd name="T12" fmla="*/ 20 w 65"/>
              <a:gd name="T13" fmla="*/ 41 h 71"/>
              <a:gd name="T14" fmla="*/ 20 w 65"/>
              <a:gd name="T15" fmla="*/ 41 h 71"/>
              <a:gd name="T16" fmla="*/ 20 w 65"/>
              <a:gd name="T17" fmla="*/ 41 h 71"/>
              <a:gd name="T18" fmla="*/ 14 w 65"/>
              <a:gd name="T19" fmla="*/ 41 h 71"/>
              <a:gd name="T20" fmla="*/ 10 w 65"/>
              <a:gd name="T21" fmla="*/ 34 h 71"/>
              <a:gd name="T22" fmla="*/ 0 w 65"/>
              <a:gd name="T23" fmla="*/ 24 h 71"/>
              <a:gd name="T24" fmla="*/ 0 w 65"/>
              <a:gd name="T25" fmla="*/ 11 h 71"/>
              <a:gd name="T26" fmla="*/ 10 w 65"/>
              <a:gd name="T27" fmla="*/ 0 h 71"/>
              <a:gd name="T28" fmla="*/ 47 w 65"/>
              <a:gd name="T29" fmla="*/ 6 h 71"/>
              <a:gd name="T30" fmla="*/ 47 w 65"/>
              <a:gd name="T31" fmla="*/ 6 h 71"/>
              <a:gd name="T32" fmla="*/ 10 w 65"/>
              <a:gd name="T33" fmla="*/ 6 h 71"/>
              <a:gd name="T34" fmla="*/ 5 w 65"/>
              <a:gd name="T35" fmla="*/ 11 h 71"/>
              <a:gd name="T36" fmla="*/ 5 w 65"/>
              <a:gd name="T37" fmla="*/ 24 h 71"/>
              <a:gd name="T38" fmla="*/ 10 w 65"/>
              <a:gd name="T39" fmla="*/ 29 h 71"/>
              <a:gd name="T40" fmla="*/ 11 w 65"/>
              <a:gd name="T41" fmla="*/ 29 h 71"/>
              <a:gd name="T42" fmla="*/ 14 w 65"/>
              <a:gd name="T43" fmla="*/ 31 h 71"/>
              <a:gd name="T44" fmla="*/ 17 w 65"/>
              <a:gd name="T45" fmla="*/ 35 h 71"/>
              <a:gd name="T46" fmla="*/ 19 w 65"/>
              <a:gd name="T47" fmla="*/ 31 h 71"/>
              <a:gd name="T48" fmla="*/ 22 w 65"/>
              <a:gd name="T49" fmla="*/ 29 h 71"/>
              <a:gd name="T50" fmla="*/ 47 w 65"/>
              <a:gd name="T51" fmla="*/ 29 h 71"/>
              <a:gd name="T52" fmla="*/ 52 w 65"/>
              <a:gd name="T53" fmla="*/ 24 h 71"/>
              <a:gd name="T54" fmla="*/ 52 w 65"/>
              <a:gd name="T55" fmla="*/ 11 h 71"/>
              <a:gd name="T56" fmla="*/ 47 w 65"/>
              <a:gd name="T57" fmla="*/ 6 h 71"/>
              <a:gd name="T58" fmla="*/ 56 w 65"/>
              <a:gd name="T59" fmla="*/ 44 h 71"/>
              <a:gd name="T60" fmla="*/ 56 w 65"/>
              <a:gd name="T61" fmla="*/ 44 h 71"/>
              <a:gd name="T62" fmla="*/ 32 w 65"/>
              <a:gd name="T63" fmla="*/ 44 h 71"/>
              <a:gd name="T64" fmla="*/ 28 w 65"/>
              <a:gd name="T65" fmla="*/ 47 h 71"/>
              <a:gd name="T66" fmla="*/ 28 w 65"/>
              <a:gd name="T67" fmla="*/ 56 h 71"/>
              <a:gd name="T68" fmla="*/ 32 w 65"/>
              <a:gd name="T69" fmla="*/ 59 h 71"/>
              <a:gd name="T70" fmla="*/ 48 w 65"/>
              <a:gd name="T71" fmla="*/ 59 h 71"/>
              <a:gd name="T72" fmla="*/ 51 w 65"/>
              <a:gd name="T73" fmla="*/ 61 h 71"/>
              <a:gd name="T74" fmla="*/ 52 w 65"/>
              <a:gd name="T75" fmla="*/ 62 h 71"/>
              <a:gd name="T76" fmla="*/ 53 w 65"/>
              <a:gd name="T77" fmla="*/ 61 h 71"/>
              <a:gd name="T78" fmla="*/ 56 w 65"/>
              <a:gd name="T79" fmla="*/ 59 h 71"/>
              <a:gd name="T80" fmla="*/ 56 w 65"/>
              <a:gd name="T81" fmla="*/ 59 h 71"/>
              <a:gd name="T82" fmla="*/ 59 w 65"/>
              <a:gd name="T83" fmla="*/ 56 h 71"/>
              <a:gd name="T84" fmla="*/ 59 w 65"/>
              <a:gd name="T85" fmla="*/ 47 h 71"/>
              <a:gd name="T86" fmla="*/ 56 w 65"/>
              <a:gd name="T87" fmla="*/ 44 h 71"/>
              <a:gd name="T88" fmla="*/ 32 w 65"/>
              <a:gd name="T89" fmla="*/ 38 h 71"/>
              <a:gd name="T90" fmla="*/ 32 w 65"/>
              <a:gd name="T91" fmla="*/ 38 h 71"/>
              <a:gd name="T92" fmla="*/ 56 w 65"/>
              <a:gd name="T93" fmla="*/ 38 h 71"/>
              <a:gd name="T94" fmla="*/ 65 w 65"/>
              <a:gd name="T95" fmla="*/ 47 h 71"/>
              <a:gd name="T96" fmla="*/ 65 w 65"/>
              <a:gd name="T97" fmla="*/ 56 h 71"/>
              <a:gd name="T98" fmla="*/ 57 w 65"/>
              <a:gd name="T99" fmla="*/ 64 h 71"/>
              <a:gd name="T100" fmla="*/ 55 w 65"/>
              <a:gd name="T101" fmla="*/ 68 h 71"/>
              <a:gd name="T102" fmla="*/ 49 w 65"/>
              <a:gd name="T103" fmla="*/ 68 h 71"/>
              <a:gd name="T104" fmla="*/ 47 w 65"/>
              <a:gd name="T105" fmla="*/ 64 h 71"/>
              <a:gd name="T106" fmla="*/ 32 w 65"/>
              <a:gd name="T107" fmla="*/ 64 h 71"/>
              <a:gd name="T108" fmla="*/ 23 w 65"/>
              <a:gd name="T109" fmla="*/ 56 h 71"/>
              <a:gd name="T110" fmla="*/ 23 w 65"/>
              <a:gd name="T111" fmla="*/ 47 h 71"/>
              <a:gd name="T112" fmla="*/ 32 w 65"/>
              <a:gd name="T113"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5" h="71">
                <a:moveTo>
                  <a:pt x="10" y="0"/>
                </a:moveTo>
                <a:cubicBezTo>
                  <a:pt x="47" y="0"/>
                  <a:pt x="47" y="0"/>
                  <a:pt x="47" y="0"/>
                </a:cubicBezTo>
                <a:cubicBezTo>
                  <a:pt x="53" y="0"/>
                  <a:pt x="58" y="5"/>
                  <a:pt x="58" y="11"/>
                </a:cubicBezTo>
                <a:cubicBezTo>
                  <a:pt x="58" y="24"/>
                  <a:pt x="58" y="24"/>
                  <a:pt x="58" y="24"/>
                </a:cubicBezTo>
                <a:cubicBezTo>
                  <a:pt x="58" y="29"/>
                  <a:pt x="53" y="34"/>
                  <a:pt x="47" y="34"/>
                </a:cubicBezTo>
                <a:cubicBezTo>
                  <a:pt x="23" y="34"/>
                  <a:pt x="23" y="34"/>
                  <a:pt x="23" y="34"/>
                </a:cubicBezTo>
                <a:cubicBezTo>
                  <a:pt x="20" y="41"/>
                  <a:pt x="20" y="41"/>
                  <a:pt x="20" y="41"/>
                </a:cubicBezTo>
                <a:cubicBezTo>
                  <a:pt x="20" y="41"/>
                  <a:pt x="20" y="41"/>
                  <a:pt x="20" y="41"/>
                </a:cubicBezTo>
                <a:cubicBezTo>
                  <a:pt x="20" y="41"/>
                  <a:pt x="20" y="41"/>
                  <a:pt x="20" y="41"/>
                </a:cubicBezTo>
                <a:cubicBezTo>
                  <a:pt x="18" y="44"/>
                  <a:pt x="15" y="44"/>
                  <a:pt x="14" y="41"/>
                </a:cubicBezTo>
                <a:cubicBezTo>
                  <a:pt x="10" y="34"/>
                  <a:pt x="10" y="34"/>
                  <a:pt x="10" y="34"/>
                </a:cubicBezTo>
                <a:cubicBezTo>
                  <a:pt x="4" y="34"/>
                  <a:pt x="0" y="29"/>
                  <a:pt x="0" y="24"/>
                </a:cubicBezTo>
                <a:cubicBezTo>
                  <a:pt x="0" y="11"/>
                  <a:pt x="0" y="11"/>
                  <a:pt x="0" y="11"/>
                </a:cubicBezTo>
                <a:cubicBezTo>
                  <a:pt x="0" y="5"/>
                  <a:pt x="5" y="0"/>
                  <a:pt x="10" y="0"/>
                </a:cubicBezTo>
                <a:close/>
                <a:moveTo>
                  <a:pt x="47" y="6"/>
                </a:moveTo>
                <a:cubicBezTo>
                  <a:pt x="47" y="6"/>
                  <a:pt x="47" y="6"/>
                  <a:pt x="47" y="6"/>
                </a:cubicBezTo>
                <a:cubicBezTo>
                  <a:pt x="10" y="6"/>
                  <a:pt x="10" y="6"/>
                  <a:pt x="10" y="6"/>
                </a:cubicBezTo>
                <a:cubicBezTo>
                  <a:pt x="8" y="6"/>
                  <a:pt x="5" y="8"/>
                  <a:pt x="5" y="11"/>
                </a:cubicBezTo>
                <a:cubicBezTo>
                  <a:pt x="5" y="24"/>
                  <a:pt x="5" y="24"/>
                  <a:pt x="5" y="24"/>
                </a:cubicBezTo>
                <a:cubicBezTo>
                  <a:pt x="5" y="26"/>
                  <a:pt x="8" y="29"/>
                  <a:pt x="10" y="29"/>
                </a:cubicBezTo>
                <a:cubicBezTo>
                  <a:pt x="11" y="29"/>
                  <a:pt x="11" y="29"/>
                  <a:pt x="11" y="29"/>
                </a:cubicBezTo>
                <a:cubicBezTo>
                  <a:pt x="13" y="29"/>
                  <a:pt x="14" y="30"/>
                  <a:pt x="14" y="31"/>
                </a:cubicBezTo>
                <a:cubicBezTo>
                  <a:pt x="17" y="35"/>
                  <a:pt x="17" y="35"/>
                  <a:pt x="17" y="35"/>
                </a:cubicBezTo>
                <a:cubicBezTo>
                  <a:pt x="19" y="31"/>
                  <a:pt x="19" y="31"/>
                  <a:pt x="19" y="31"/>
                </a:cubicBezTo>
                <a:cubicBezTo>
                  <a:pt x="19" y="30"/>
                  <a:pt x="20" y="29"/>
                  <a:pt x="22" y="29"/>
                </a:cubicBezTo>
                <a:cubicBezTo>
                  <a:pt x="47" y="29"/>
                  <a:pt x="47" y="29"/>
                  <a:pt x="47" y="29"/>
                </a:cubicBezTo>
                <a:cubicBezTo>
                  <a:pt x="50" y="29"/>
                  <a:pt x="52" y="26"/>
                  <a:pt x="52" y="24"/>
                </a:cubicBezTo>
                <a:cubicBezTo>
                  <a:pt x="52" y="11"/>
                  <a:pt x="52" y="11"/>
                  <a:pt x="52" y="11"/>
                </a:cubicBezTo>
                <a:cubicBezTo>
                  <a:pt x="52" y="8"/>
                  <a:pt x="50" y="6"/>
                  <a:pt x="47" y="6"/>
                </a:cubicBezTo>
                <a:close/>
                <a:moveTo>
                  <a:pt x="56" y="44"/>
                </a:moveTo>
                <a:cubicBezTo>
                  <a:pt x="56" y="44"/>
                  <a:pt x="56" y="44"/>
                  <a:pt x="56" y="44"/>
                </a:cubicBezTo>
                <a:cubicBezTo>
                  <a:pt x="32" y="44"/>
                  <a:pt x="32" y="44"/>
                  <a:pt x="32" y="44"/>
                </a:cubicBezTo>
                <a:cubicBezTo>
                  <a:pt x="30" y="44"/>
                  <a:pt x="28" y="45"/>
                  <a:pt x="28" y="47"/>
                </a:cubicBezTo>
                <a:cubicBezTo>
                  <a:pt x="28" y="56"/>
                  <a:pt x="28" y="56"/>
                  <a:pt x="28" y="56"/>
                </a:cubicBezTo>
                <a:cubicBezTo>
                  <a:pt x="28" y="57"/>
                  <a:pt x="30" y="59"/>
                  <a:pt x="32" y="59"/>
                </a:cubicBezTo>
                <a:cubicBezTo>
                  <a:pt x="48" y="59"/>
                  <a:pt x="48" y="59"/>
                  <a:pt x="48" y="59"/>
                </a:cubicBezTo>
                <a:cubicBezTo>
                  <a:pt x="49" y="59"/>
                  <a:pt x="50" y="59"/>
                  <a:pt x="51" y="61"/>
                </a:cubicBezTo>
                <a:cubicBezTo>
                  <a:pt x="52" y="62"/>
                  <a:pt x="52" y="62"/>
                  <a:pt x="52" y="62"/>
                </a:cubicBezTo>
                <a:cubicBezTo>
                  <a:pt x="53" y="61"/>
                  <a:pt x="53" y="61"/>
                  <a:pt x="53" y="61"/>
                </a:cubicBezTo>
                <a:cubicBezTo>
                  <a:pt x="53" y="59"/>
                  <a:pt x="54" y="59"/>
                  <a:pt x="56" y="59"/>
                </a:cubicBezTo>
                <a:cubicBezTo>
                  <a:pt x="56" y="59"/>
                  <a:pt x="56" y="59"/>
                  <a:pt x="56" y="59"/>
                </a:cubicBezTo>
                <a:cubicBezTo>
                  <a:pt x="58" y="59"/>
                  <a:pt x="59" y="57"/>
                  <a:pt x="59" y="56"/>
                </a:cubicBezTo>
                <a:cubicBezTo>
                  <a:pt x="59" y="47"/>
                  <a:pt x="59" y="47"/>
                  <a:pt x="59" y="47"/>
                </a:cubicBezTo>
                <a:cubicBezTo>
                  <a:pt x="59" y="45"/>
                  <a:pt x="58" y="44"/>
                  <a:pt x="56" y="44"/>
                </a:cubicBezTo>
                <a:close/>
                <a:moveTo>
                  <a:pt x="32" y="38"/>
                </a:moveTo>
                <a:cubicBezTo>
                  <a:pt x="32" y="38"/>
                  <a:pt x="32" y="38"/>
                  <a:pt x="32" y="38"/>
                </a:cubicBezTo>
                <a:cubicBezTo>
                  <a:pt x="56" y="38"/>
                  <a:pt x="56" y="38"/>
                  <a:pt x="56" y="38"/>
                </a:cubicBezTo>
                <a:cubicBezTo>
                  <a:pt x="61" y="38"/>
                  <a:pt x="65" y="42"/>
                  <a:pt x="65" y="47"/>
                </a:cubicBezTo>
                <a:cubicBezTo>
                  <a:pt x="65" y="56"/>
                  <a:pt x="65" y="56"/>
                  <a:pt x="65" y="56"/>
                </a:cubicBezTo>
                <a:cubicBezTo>
                  <a:pt x="65" y="60"/>
                  <a:pt x="61" y="64"/>
                  <a:pt x="57" y="64"/>
                </a:cubicBezTo>
                <a:cubicBezTo>
                  <a:pt x="55" y="68"/>
                  <a:pt x="55" y="68"/>
                  <a:pt x="55" y="68"/>
                </a:cubicBezTo>
                <a:cubicBezTo>
                  <a:pt x="54" y="71"/>
                  <a:pt x="50" y="71"/>
                  <a:pt x="49" y="68"/>
                </a:cubicBezTo>
                <a:cubicBezTo>
                  <a:pt x="47" y="64"/>
                  <a:pt x="47" y="64"/>
                  <a:pt x="47" y="64"/>
                </a:cubicBezTo>
                <a:cubicBezTo>
                  <a:pt x="32" y="64"/>
                  <a:pt x="32" y="64"/>
                  <a:pt x="32" y="64"/>
                </a:cubicBezTo>
                <a:cubicBezTo>
                  <a:pt x="27" y="64"/>
                  <a:pt x="23" y="60"/>
                  <a:pt x="23" y="56"/>
                </a:cubicBezTo>
                <a:cubicBezTo>
                  <a:pt x="23" y="47"/>
                  <a:pt x="23" y="47"/>
                  <a:pt x="23" y="47"/>
                </a:cubicBezTo>
                <a:cubicBezTo>
                  <a:pt x="23" y="42"/>
                  <a:pt x="27" y="38"/>
                  <a:pt x="32" y="38"/>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TextBox 1"/>
          <p:cNvSpPr txBox="1"/>
          <p:nvPr/>
        </p:nvSpPr>
        <p:spPr>
          <a:xfrm>
            <a:off x="5017225" y="2342878"/>
            <a:ext cx="2236470"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7" name="TextBox 1"/>
          <p:cNvSpPr txBox="1"/>
          <p:nvPr/>
        </p:nvSpPr>
        <p:spPr>
          <a:xfrm>
            <a:off x="4921483" y="1670915"/>
            <a:ext cx="1409700" cy="476250"/>
          </a:xfrm>
          <a:prstGeom prst="rect">
            <a:avLst/>
          </a:prstGeom>
          <a:noFill/>
        </p:spPr>
        <p:txBody>
          <a:bodyPr wrap="none" lIns="0" tIns="0" rIns="0" rtlCol="0">
            <a:spAutoFit/>
          </a:bodyPr>
          <a:lstStyle/>
          <a:p>
            <a:pPr algn="l" defTabSz="-635">
              <a:lnSpc>
                <a:spcPct val="100000"/>
              </a:lnSpc>
            </a:pPr>
            <a:r>
              <a:rPr lang="en-US" altLang="zh-CN" sz="2800" b="1" dirty="0" smtClean="0">
                <a:solidFill>
                  <a:srgbClr val="DAB96E"/>
                </a:solidFill>
                <a:latin typeface="Calibri" panose="020F0502020204030204" pitchFamily="18" charset="0"/>
                <a:cs typeface="Calibri" panose="020F0502020204030204" pitchFamily="18" charset="0"/>
              </a:rPr>
              <a:t>Summary</a:t>
            </a:r>
          </a:p>
        </p:txBody>
      </p:sp>
      <p:sp>
        <p:nvSpPr>
          <p:cNvPr id="38" name="等腰三角形 37"/>
          <p:cNvSpPr/>
          <p:nvPr/>
        </p:nvSpPr>
        <p:spPr>
          <a:xfrm rot="5400000">
            <a:off x="8255998" y="2810328"/>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等腰三角形 38"/>
          <p:cNvSpPr/>
          <p:nvPr/>
        </p:nvSpPr>
        <p:spPr>
          <a:xfrm rot="5400000">
            <a:off x="8255998" y="3868873"/>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5400000">
            <a:off x="8255998" y="4881063"/>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1"/>
          <p:cNvSpPr txBox="1"/>
          <p:nvPr/>
        </p:nvSpPr>
        <p:spPr>
          <a:xfrm>
            <a:off x="8488641" y="3790363"/>
            <a:ext cx="1315085"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rPr>
              <a:t>COMPETITOR</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44" name="TextBox 1"/>
          <p:cNvSpPr txBox="1"/>
          <p:nvPr/>
        </p:nvSpPr>
        <p:spPr>
          <a:xfrm>
            <a:off x="8488641" y="4799378"/>
            <a:ext cx="1315085"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rPr>
              <a:t>COMPETITOR</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29" name="TextBox 1"/>
          <p:cNvSpPr txBox="1"/>
          <p:nvPr/>
        </p:nvSpPr>
        <p:spPr>
          <a:xfrm>
            <a:off x="8488006" y="4169640"/>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0" name="TextBox 1"/>
          <p:cNvSpPr txBox="1"/>
          <p:nvPr/>
        </p:nvSpPr>
        <p:spPr>
          <a:xfrm>
            <a:off x="8488006" y="5116697"/>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1" name="TextBox 1"/>
          <p:cNvSpPr txBox="1"/>
          <p:nvPr/>
        </p:nvSpPr>
        <p:spPr>
          <a:xfrm>
            <a:off x="4081054" y="4933678"/>
            <a:ext cx="2236470"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14225">
        <p14:prism/>
      </p:transition>
    </mc:Choice>
    <mc:Fallback xmlns="">
      <p:transition spd="slow" advTm="1422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heel(1)">
                                      <p:cBhvr>
                                        <p:cTn id="18" dur="20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heel(1)">
                                      <p:cBhvr>
                                        <p:cTn id="28" dur="20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38"/>
                                        </p:tgtEl>
                                        <p:attrNameLst>
                                          <p:attrName>style.visibility</p:attrName>
                                        </p:attrNameLst>
                                      </p:cBhvr>
                                      <p:to>
                                        <p:strVal val="visible"/>
                                      </p:to>
                                    </p:set>
                                    <p:animEffect transition="in" filter="fade">
                                      <p:cBhvr>
                                        <p:cTn id="40" dur="500"/>
                                        <p:tgtEl>
                                          <p:spTgt spid="13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up)">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1000"/>
                                        <p:tgtEl>
                                          <p:spTgt spid="35"/>
                                        </p:tgtEl>
                                      </p:cBhvr>
                                    </p:animEffect>
                                    <p:anim calcmode="lin" valueType="num">
                                      <p:cBhvr>
                                        <p:cTn id="51" dur="1000" fill="hold"/>
                                        <p:tgtEl>
                                          <p:spTgt spid="35"/>
                                        </p:tgtEl>
                                        <p:attrNameLst>
                                          <p:attrName>ppt_x</p:attrName>
                                        </p:attrNameLst>
                                      </p:cBhvr>
                                      <p:tavLst>
                                        <p:tav tm="0">
                                          <p:val>
                                            <p:strVal val="#ppt_x"/>
                                          </p:val>
                                        </p:tav>
                                        <p:tav tm="100000">
                                          <p:val>
                                            <p:strVal val="#ppt_x"/>
                                          </p:val>
                                        </p:tav>
                                      </p:tavLst>
                                    </p:anim>
                                    <p:anim calcmode="lin" valueType="num">
                                      <p:cBhvr>
                                        <p:cTn id="52" dur="1000" fill="hold"/>
                                        <p:tgtEl>
                                          <p:spTgt spid="35"/>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500"/>
                                        <p:tgtEl>
                                          <p:spTgt spid="1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fade">
                                      <p:cBhvr>
                                        <p:cTn id="96" dur="500"/>
                                        <p:tgtEl>
                                          <p:spTgt spid="4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500"/>
                                        <p:tgtEl>
                                          <p:spTgt spid="3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16" grpId="0"/>
      <p:bldP spid="17" grpId="0"/>
      <p:bldP spid="32" grpId="0"/>
      <p:bldP spid="24" grpId="0" animBg="1"/>
      <p:bldP spid="25" grpId="0" animBg="1"/>
      <p:bldP spid="138" grpId="0" animBg="1"/>
      <p:bldP spid="35" grpId="0"/>
      <p:bldP spid="37" grpId="0"/>
      <p:bldP spid="38" grpId="0" animBg="1"/>
      <p:bldP spid="39" grpId="0" animBg="1"/>
      <p:bldP spid="40" grpId="0" animBg="1"/>
      <p:bldP spid="42" grpId="0"/>
      <p:bldP spid="44"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
          <p:cNvSpPr txBox="1"/>
          <p:nvPr/>
        </p:nvSpPr>
        <p:spPr>
          <a:xfrm>
            <a:off x="7812859" y="561975"/>
            <a:ext cx="31775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3.5</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竞争对手分析</a:t>
            </a:r>
          </a:p>
        </p:txBody>
      </p:sp>
      <p:sp>
        <p:nvSpPr>
          <p:cNvPr id="7" name="文本框 6"/>
          <p:cNvSpPr txBox="1"/>
          <p:nvPr/>
        </p:nvSpPr>
        <p:spPr>
          <a:xfrm>
            <a:off x="7750629" y="103759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grpSp>
        <p:nvGrpSpPr>
          <p:cNvPr id="64" name="组合 63"/>
          <p:cNvGrpSpPr>
            <a:grpSpLocks noChangeAspect="1"/>
          </p:cNvGrpSpPr>
          <p:nvPr/>
        </p:nvGrpSpPr>
        <p:grpSpPr>
          <a:xfrm flipV="1">
            <a:off x="1950176" y="2943860"/>
            <a:ext cx="2879725" cy="2879725"/>
            <a:chOff x="9444" y="1959"/>
            <a:chExt cx="4048" cy="4048"/>
          </a:xfrm>
        </p:grpSpPr>
        <p:sp>
          <p:nvSpPr>
            <p:cNvPr id="77" name="椭圆 76"/>
            <p:cNvSpPr/>
            <p:nvPr/>
          </p:nvSpPr>
          <p:spPr>
            <a:xfrm flipV="1">
              <a:off x="9752" y="2267"/>
              <a:ext cx="3432" cy="3432"/>
            </a:xfrm>
            <a:prstGeom prst="ellipse">
              <a:avLst/>
            </a:prstGeom>
            <a:blipFill rotWithShape="1">
              <a:blip r:embed="rId4"/>
              <a:tile tx="-469900" ty="0" sx="24000" sy="24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9444" y="1959"/>
              <a:ext cx="4049" cy="4049"/>
            </a:xfrm>
            <a:prstGeom prst="ellipse">
              <a:avLst/>
            </a:prstGeom>
            <a:noFill/>
            <a:ln w="28575">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椭圆 80"/>
          <p:cNvSpPr>
            <a:spLocks noChangeAspect="1"/>
          </p:cNvSpPr>
          <p:nvPr/>
        </p:nvSpPr>
        <p:spPr>
          <a:xfrm flipV="1">
            <a:off x="3008721" y="1196975"/>
            <a:ext cx="791845" cy="791845"/>
          </a:xfrm>
          <a:prstGeom prst="ellips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flipV="1">
            <a:off x="2889976" y="1077595"/>
            <a:ext cx="1029970" cy="1029970"/>
          </a:xfrm>
          <a:prstGeom prst="ellipse">
            <a:avLst/>
          </a:prstGeom>
          <a:noFill/>
          <a:ln>
            <a:solidFill>
              <a:srgbClr val="DAB96E"/>
            </a:solidFill>
            <a:prstDash val="sysDot"/>
          </a:ln>
          <a:extLst>
            <a:ext uri="{909E8E84-426E-40DD-AFC4-6F175D3DCCD1}">
              <a14:hiddenFill xmlns:a14="http://schemas.microsoft.com/office/drawing/2010/main">
                <a:solidFill>
                  <a:srgbClr val="F1CD65"/>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3" name="直接连接符 82"/>
          <p:cNvCxnSpPr/>
          <p:nvPr/>
        </p:nvCxnSpPr>
        <p:spPr>
          <a:xfrm flipV="1">
            <a:off x="3387181" y="2131060"/>
            <a:ext cx="3175" cy="792480"/>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3390356" y="10160"/>
            <a:ext cx="3175" cy="1007110"/>
          </a:xfrm>
          <a:prstGeom prst="line">
            <a:avLst/>
          </a:prstGeom>
          <a:ln w="28575">
            <a:solidFill>
              <a:srgbClr val="DAB96E"/>
            </a:solidFill>
            <a:prstDash val="sysDot"/>
          </a:ln>
        </p:spPr>
        <p:style>
          <a:lnRef idx="1">
            <a:schemeClr val="accent1"/>
          </a:lnRef>
          <a:fillRef idx="0">
            <a:schemeClr val="accent1"/>
          </a:fillRef>
          <a:effectRef idx="0">
            <a:schemeClr val="accent1"/>
          </a:effectRef>
          <a:fontRef idx="minor">
            <a:schemeClr val="tx1"/>
          </a:fontRef>
        </p:style>
      </p:cxnSp>
      <p:sp>
        <p:nvSpPr>
          <p:cNvPr id="85" name="TextBox 1"/>
          <p:cNvSpPr txBox="1"/>
          <p:nvPr/>
        </p:nvSpPr>
        <p:spPr>
          <a:xfrm>
            <a:off x="2101539" y="1494385"/>
            <a:ext cx="549910" cy="260985"/>
          </a:xfrm>
          <a:prstGeom prst="rect">
            <a:avLst/>
          </a:prstGeom>
          <a:noFill/>
        </p:spPr>
        <p:txBody>
          <a:bodyPr wrap="none" lIns="0" tIns="0" rIns="0" rtlCol="0">
            <a:spAutoFit/>
          </a:bodyPr>
          <a:lstStyle/>
          <a:p>
            <a:pPr algn="l" defTabSz="-635">
              <a:lnSpc>
                <a:spcPct val="100000"/>
              </a:lnSpc>
            </a:pPr>
            <a:r>
              <a:rPr lang="en-US" altLang="zh-CN" sz="1400" b="1" dirty="0" smtClean="0">
                <a:solidFill>
                  <a:srgbClr val="DAB96E"/>
                </a:solidFill>
                <a:latin typeface="Calibri" panose="020F0502020204030204" pitchFamily="18" charset="0"/>
                <a:cs typeface="Calibri" panose="020F0502020204030204" pitchFamily="18" charset="0"/>
              </a:rPr>
              <a:t>POINTS</a:t>
            </a:r>
            <a:endParaRPr lang="en-US" altLang="zh-CN" sz="1400" b="1" dirty="0" smtClean="0">
              <a:solidFill>
                <a:srgbClr val="FFFFFF"/>
              </a:solidFill>
              <a:latin typeface="Calibri Light" panose="020F0302020204030204" charset="0"/>
              <a:cs typeface="Calibri" panose="020F0502020204030204" pitchFamily="18" charset="0"/>
            </a:endParaRPr>
          </a:p>
        </p:txBody>
      </p:sp>
      <p:sp>
        <p:nvSpPr>
          <p:cNvPr id="86" name="TextBox 1"/>
          <p:cNvSpPr txBox="1"/>
          <p:nvPr/>
        </p:nvSpPr>
        <p:spPr>
          <a:xfrm>
            <a:off x="4030436" y="1353820"/>
            <a:ext cx="2491105"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88" name="TextBox 1"/>
          <p:cNvSpPr txBox="1"/>
          <p:nvPr/>
        </p:nvSpPr>
        <p:spPr>
          <a:xfrm>
            <a:off x="4932369" y="3739110"/>
            <a:ext cx="2212340" cy="476250"/>
          </a:xfrm>
          <a:prstGeom prst="rect">
            <a:avLst/>
          </a:prstGeom>
          <a:noFill/>
        </p:spPr>
        <p:txBody>
          <a:bodyPr wrap="none" lIns="0" tIns="0" rIns="0" rtlCol="0">
            <a:spAutoFit/>
          </a:bodyPr>
          <a:lstStyle/>
          <a:p>
            <a:pPr algn="l" defTabSz="-635">
              <a:lnSpc>
                <a:spcPct val="100000"/>
              </a:lnSpc>
            </a:pPr>
            <a:r>
              <a:rPr lang="en-US" altLang="zh-CN" sz="2800" dirty="0" smtClean="0">
                <a:solidFill>
                  <a:srgbClr val="DAB96E"/>
                </a:solidFill>
                <a:latin typeface="Calibri" panose="020F0502020204030204" pitchFamily="18" charset="0"/>
                <a:cs typeface="Calibri" panose="020F0502020204030204" pitchFamily="18" charset="0"/>
                <a:sym typeface="+mn-ea"/>
              </a:rPr>
              <a:t>OurAdvantages</a:t>
            </a:r>
            <a:endParaRPr lang="en-US" altLang="zh-CN" sz="2800" b="1" dirty="0" smtClean="0">
              <a:solidFill>
                <a:srgbClr val="DAB96E"/>
              </a:solidFill>
              <a:latin typeface="Calibri" panose="020F0502020204030204" pitchFamily="18" charset="0"/>
              <a:cs typeface="Calibri" panose="020F0502020204030204" pitchFamily="18" charset="0"/>
            </a:endParaRPr>
          </a:p>
        </p:txBody>
      </p:sp>
      <p:sp>
        <p:nvSpPr>
          <p:cNvPr id="89" name="TextBox 1"/>
          <p:cNvSpPr txBox="1"/>
          <p:nvPr/>
        </p:nvSpPr>
        <p:spPr>
          <a:xfrm>
            <a:off x="8335606" y="2724108"/>
            <a:ext cx="1562100"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sym typeface="+mn-ea"/>
              </a:rPr>
              <a:t>Our</a:t>
            </a:r>
            <a:r>
              <a:rPr lang="en-US" altLang="zh-CN" sz="1900" dirty="0" smtClean="0">
                <a:latin typeface="Times New Roman" panose="02020603050405020304" pitchFamily="18" charset="0"/>
                <a:cs typeface="Times New Roman" panose="02020603050405020304" pitchFamily="18" charset="0"/>
                <a:sym typeface="+mn-ea"/>
              </a:rPr>
              <a:t> </a:t>
            </a:r>
            <a:r>
              <a:rPr lang="en-US" altLang="zh-CN" sz="1900" dirty="0" smtClean="0">
                <a:solidFill>
                  <a:srgbClr val="DAB96E"/>
                </a:solidFill>
                <a:latin typeface="Calibri" panose="020F0502020204030204" pitchFamily="18" charset="0"/>
                <a:cs typeface="Calibri" panose="020F0502020204030204" pitchFamily="18" charset="0"/>
                <a:sym typeface="+mn-ea"/>
              </a:rPr>
              <a:t>Advantages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90" name="TextBox 1"/>
          <p:cNvSpPr txBox="1"/>
          <p:nvPr/>
        </p:nvSpPr>
        <p:spPr>
          <a:xfrm>
            <a:off x="8313835" y="3124612"/>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91" name="等腰三角形 90"/>
          <p:cNvSpPr/>
          <p:nvPr/>
        </p:nvSpPr>
        <p:spPr>
          <a:xfrm rot="5400000">
            <a:off x="8103598" y="2799443"/>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等腰三角形 91"/>
          <p:cNvSpPr/>
          <p:nvPr/>
        </p:nvSpPr>
        <p:spPr>
          <a:xfrm rot="5400000">
            <a:off x="8103598" y="3857988"/>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等腰三角形 92"/>
          <p:cNvSpPr/>
          <p:nvPr/>
        </p:nvSpPr>
        <p:spPr>
          <a:xfrm rot="5400000">
            <a:off x="8103598" y="4870178"/>
            <a:ext cx="200660" cy="13779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1"/>
          <p:cNvSpPr txBox="1"/>
          <p:nvPr/>
        </p:nvSpPr>
        <p:spPr>
          <a:xfrm>
            <a:off x="8336241" y="3779478"/>
            <a:ext cx="1562100"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sym typeface="+mn-ea"/>
              </a:rPr>
              <a:t>Our</a:t>
            </a:r>
            <a:r>
              <a:rPr lang="en-US" altLang="zh-CN" sz="1900" dirty="0" smtClean="0">
                <a:latin typeface="Times New Roman" panose="02020603050405020304" pitchFamily="18" charset="0"/>
                <a:cs typeface="Times New Roman" panose="02020603050405020304" pitchFamily="18" charset="0"/>
                <a:sym typeface="+mn-ea"/>
              </a:rPr>
              <a:t> </a:t>
            </a:r>
            <a:r>
              <a:rPr lang="en-US" altLang="zh-CN" sz="1900" dirty="0" smtClean="0">
                <a:solidFill>
                  <a:srgbClr val="DAB96E"/>
                </a:solidFill>
                <a:latin typeface="Calibri" panose="020F0502020204030204" pitchFamily="18" charset="0"/>
                <a:cs typeface="Calibri" panose="020F0502020204030204" pitchFamily="18" charset="0"/>
                <a:sym typeface="+mn-ea"/>
              </a:rPr>
              <a:t>Advantages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96" name="TextBox 1"/>
          <p:cNvSpPr txBox="1"/>
          <p:nvPr/>
        </p:nvSpPr>
        <p:spPr>
          <a:xfrm>
            <a:off x="8336241" y="4788493"/>
            <a:ext cx="1562100" cy="337820"/>
          </a:xfrm>
          <a:prstGeom prst="rect">
            <a:avLst/>
          </a:prstGeom>
          <a:noFill/>
        </p:spPr>
        <p:txBody>
          <a:bodyPr wrap="none" lIns="0" tIns="0" rIns="0" rtlCol="0">
            <a:spAutoFit/>
          </a:bodyPr>
          <a:lstStyle/>
          <a:p>
            <a:pPr algn="l" defTabSz="-635">
              <a:lnSpc>
                <a:spcPct val="100000"/>
              </a:lnSpc>
              <a:tabLst>
                <a:tab pos="660400" algn="l"/>
              </a:tabLst>
            </a:pPr>
            <a:r>
              <a:rPr lang="en-US" altLang="zh-CN" sz="1900" dirty="0" smtClean="0">
                <a:solidFill>
                  <a:srgbClr val="DAB96E"/>
                </a:solidFill>
                <a:latin typeface="Calibri" panose="020F0502020204030204" pitchFamily="18" charset="0"/>
                <a:cs typeface="Calibri" panose="020F0502020204030204" pitchFamily="18" charset="0"/>
                <a:sym typeface="+mn-ea"/>
              </a:rPr>
              <a:t>Our</a:t>
            </a:r>
            <a:r>
              <a:rPr lang="en-US" altLang="zh-CN" sz="1900" dirty="0" smtClean="0">
                <a:latin typeface="Times New Roman" panose="02020603050405020304" pitchFamily="18" charset="0"/>
                <a:cs typeface="Times New Roman" panose="02020603050405020304" pitchFamily="18" charset="0"/>
                <a:sym typeface="+mn-ea"/>
              </a:rPr>
              <a:t> </a:t>
            </a:r>
            <a:r>
              <a:rPr lang="en-US" altLang="zh-CN" sz="1900" dirty="0" smtClean="0">
                <a:solidFill>
                  <a:srgbClr val="DAB96E"/>
                </a:solidFill>
                <a:latin typeface="Calibri" panose="020F0502020204030204" pitchFamily="18" charset="0"/>
                <a:cs typeface="Calibri" panose="020F0502020204030204" pitchFamily="18" charset="0"/>
                <a:sym typeface="+mn-ea"/>
              </a:rPr>
              <a:t>Advantages</a:t>
            </a: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114" name="Freeform 175"/>
          <p:cNvSpPr>
            <a:spLocks noEditPoints="1"/>
          </p:cNvSpPr>
          <p:nvPr/>
        </p:nvSpPr>
        <p:spPr bwMode="auto">
          <a:xfrm>
            <a:off x="3232607" y="1412774"/>
            <a:ext cx="343867" cy="358963"/>
          </a:xfrm>
          <a:custGeom>
            <a:avLst/>
            <a:gdLst>
              <a:gd name="T0" fmla="*/ 60 w 71"/>
              <a:gd name="T1" fmla="*/ 10 h 74"/>
              <a:gd name="T2" fmla="*/ 62 w 71"/>
              <a:gd name="T3" fmla="*/ 58 h 74"/>
              <a:gd name="T4" fmla="*/ 65 w 71"/>
              <a:gd name="T5" fmla="*/ 37 h 74"/>
              <a:gd name="T6" fmla="*/ 53 w 71"/>
              <a:gd name="T7" fmla="*/ 50 h 74"/>
              <a:gd name="T8" fmla="*/ 51 w 71"/>
              <a:gd name="T9" fmla="*/ 37 h 74"/>
              <a:gd name="T10" fmla="*/ 21 w 71"/>
              <a:gd name="T11" fmla="*/ 49 h 74"/>
              <a:gd name="T12" fmla="*/ 16 w 71"/>
              <a:gd name="T13" fmla="*/ 37 h 74"/>
              <a:gd name="T14" fmla="*/ 12 w 71"/>
              <a:gd name="T15" fmla="*/ 55 h 74"/>
              <a:gd name="T16" fmla="*/ 0 w 71"/>
              <a:gd name="T17" fmla="*/ 36 h 74"/>
              <a:gd name="T18" fmla="*/ 35 w 71"/>
              <a:gd name="T19" fmla="*/ 0 h 74"/>
              <a:gd name="T20" fmla="*/ 46 w 71"/>
              <a:gd name="T21" fmla="*/ 64 h 74"/>
              <a:gd name="T22" fmla="*/ 43 w 71"/>
              <a:gd name="T23" fmla="*/ 74 h 74"/>
              <a:gd name="T24" fmla="*/ 27 w 71"/>
              <a:gd name="T25" fmla="*/ 74 h 74"/>
              <a:gd name="T26" fmla="*/ 24 w 71"/>
              <a:gd name="T27" fmla="*/ 72 h 74"/>
              <a:gd name="T28" fmla="*/ 16 w 71"/>
              <a:gd name="T29" fmla="*/ 64 h 74"/>
              <a:gd name="T30" fmla="*/ 14 w 71"/>
              <a:gd name="T31" fmla="*/ 60 h 74"/>
              <a:gd name="T32" fmla="*/ 37 w 71"/>
              <a:gd name="T33" fmla="*/ 41 h 74"/>
              <a:gd name="T34" fmla="*/ 56 w 71"/>
              <a:gd name="T35" fmla="*/ 60 h 74"/>
              <a:gd name="T36" fmla="*/ 54 w 71"/>
              <a:gd name="T37" fmla="*/ 64 h 74"/>
              <a:gd name="T38" fmla="*/ 46 w 71"/>
              <a:gd name="T39" fmla="*/ 64 h 74"/>
              <a:gd name="T40" fmla="*/ 40 w 71"/>
              <a:gd name="T41" fmla="*/ 69 h 74"/>
              <a:gd name="T42" fmla="*/ 40 w 71"/>
              <a:gd name="T43" fmla="*/ 61 h 74"/>
              <a:gd name="T44" fmla="*/ 48 w 71"/>
              <a:gd name="T45" fmla="*/ 59 h 74"/>
              <a:gd name="T46" fmla="*/ 23 w 71"/>
              <a:gd name="T47" fmla="*/ 59 h 74"/>
              <a:gd name="T48" fmla="*/ 27 w 71"/>
              <a:gd name="T49" fmla="*/ 59 h 74"/>
              <a:gd name="T50" fmla="*/ 30 w 71"/>
              <a:gd name="T51" fmla="*/ 69 h 74"/>
              <a:gd name="T52" fmla="*/ 56 w 71"/>
              <a:gd name="T53" fmla="*/ 14 h 74"/>
              <a:gd name="T54" fmla="*/ 56 w 71"/>
              <a:gd name="T55" fmla="*/ 14 h 74"/>
              <a:gd name="T56" fmla="*/ 55 w 71"/>
              <a:gd name="T57" fmla="*/ 34 h 74"/>
              <a:gd name="T58" fmla="*/ 56 w 71"/>
              <a:gd name="T59" fmla="*/ 14 h 74"/>
              <a:gd name="T60" fmla="*/ 53 w 71"/>
              <a:gd name="T61" fmla="*/ 11 h 74"/>
              <a:gd name="T62" fmla="*/ 49 w 71"/>
              <a:gd name="T63" fmla="*/ 12 h 74"/>
              <a:gd name="T64" fmla="*/ 53 w 71"/>
              <a:gd name="T65" fmla="*/ 11 h 74"/>
              <a:gd name="T66" fmla="*/ 40 w 71"/>
              <a:gd name="T67" fmla="*/ 6 h 74"/>
              <a:gd name="T68" fmla="*/ 37 w 71"/>
              <a:gd name="T69" fmla="*/ 17 h 74"/>
              <a:gd name="T70" fmla="*/ 47 w 71"/>
              <a:gd name="T71" fmla="*/ 15 h 74"/>
              <a:gd name="T72" fmla="*/ 40 w 71"/>
              <a:gd name="T73" fmla="*/ 6 h 74"/>
              <a:gd name="T74" fmla="*/ 33 w 71"/>
              <a:gd name="T75" fmla="*/ 6 h 74"/>
              <a:gd name="T76" fmla="*/ 24 w 71"/>
              <a:gd name="T77" fmla="*/ 13 h 74"/>
              <a:gd name="T78" fmla="*/ 24 w 71"/>
              <a:gd name="T79" fmla="*/ 15 h 74"/>
              <a:gd name="T80" fmla="*/ 33 w 71"/>
              <a:gd name="T81" fmla="*/ 6 h 74"/>
              <a:gd name="T82" fmla="*/ 23 w 71"/>
              <a:gd name="T83" fmla="*/ 8 h 74"/>
              <a:gd name="T84" fmla="*/ 20 w 71"/>
              <a:gd name="T85" fmla="*/ 13 h 74"/>
              <a:gd name="T86" fmla="*/ 23 w 71"/>
              <a:gd name="T87" fmla="*/ 8 h 74"/>
              <a:gd name="T88" fmla="*/ 15 w 71"/>
              <a:gd name="T89" fmla="*/ 14 h 74"/>
              <a:gd name="T90" fmla="*/ 5 w 71"/>
              <a:gd name="T91" fmla="*/ 34 h 74"/>
              <a:gd name="T92" fmla="*/ 19 w 71"/>
              <a:gd name="T93" fmla="*/ 16 h 74"/>
              <a:gd name="T94" fmla="*/ 48 w 71"/>
              <a:gd name="T95" fmla="*/ 18 h 74"/>
              <a:gd name="T96" fmla="*/ 47 w 71"/>
              <a:gd name="T97" fmla="*/ 18 h 74"/>
              <a:gd name="T98" fmla="*/ 37 w 71"/>
              <a:gd name="T99" fmla="*/ 34 h 74"/>
              <a:gd name="T100" fmla="*/ 48 w 71"/>
              <a:gd name="T101" fmla="*/ 18 h 74"/>
              <a:gd name="T102" fmla="*/ 33 w 71"/>
              <a:gd name="T103" fmla="*/ 20 h 74"/>
              <a:gd name="T104" fmla="*/ 22 w 71"/>
              <a:gd name="T105" fmla="*/ 18 h 74"/>
              <a:gd name="T106" fmla="*/ 33 w 71"/>
              <a:gd name="T107"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1" h="74">
                <a:moveTo>
                  <a:pt x="35" y="0"/>
                </a:moveTo>
                <a:cubicBezTo>
                  <a:pt x="45" y="0"/>
                  <a:pt x="54" y="4"/>
                  <a:pt x="60" y="10"/>
                </a:cubicBezTo>
                <a:cubicBezTo>
                  <a:pt x="67" y="17"/>
                  <a:pt x="71" y="26"/>
                  <a:pt x="71" y="36"/>
                </a:cubicBezTo>
                <a:cubicBezTo>
                  <a:pt x="71" y="44"/>
                  <a:pt x="67" y="52"/>
                  <a:pt x="62" y="58"/>
                </a:cubicBezTo>
                <a:cubicBezTo>
                  <a:pt x="60" y="61"/>
                  <a:pt x="56" y="58"/>
                  <a:pt x="58" y="55"/>
                </a:cubicBezTo>
                <a:cubicBezTo>
                  <a:pt x="62" y="50"/>
                  <a:pt x="65" y="44"/>
                  <a:pt x="65" y="37"/>
                </a:cubicBezTo>
                <a:cubicBezTo>
                  <a:pt x="55" y="37"/>
                  <a:pt x="55" y="37"/>
                  <a:pt x="55" y="37"/>
                </a:cubicBezTo>
                <a:cubicBezTo>
                  <a:pt x="55" y="42"/>
                  <a:pt x="54" y="46"/>
                  <a:pt x="53" y="50"/>
                </a:cubicBezTo>
                <a:cubicBezTo>
                  <a:pt x="52" y="52"/>
                  <a:pt x="49" y="51"/>
                  <a:pt x="50" y="49"/>
                </a:cubicBezTo>
                <a:cubicBezTo>
                  <a:pt x="51" y="46"/>
                  <a:pt x="51" y="41"/>
                  <a:pt x="51" y="37"/>
                </a:cubicBezTo>
                <a:cubicBezTo>
                  <a:pt x="38" y="37"/>
                  <a:pt x="32" y="37"/>
                  <a:pt x="19" y="37"/>
                </a:cubicBezTo>
                <a:cubicBezTo>
                  <a:pt x="19" y="41"/>
                  <a:pt x="20" y="46"/>
                  <a:pt x="21" y="49"/>
                </a:cubicBezTo>
                <a:cubicBezTo>
                  <a:pt x="21" y="51"/>
                  <a:pt x="18" y="52"/>
                  <a:pt x="17" y="50"/>
                </a:cubicBezTo>
                <a:cubicBezTo>
                  <a:pt x="16" y="46"/>
                  <a:pt x="16" y="42"/>
                  <a:pt x="16" y="37"/>
                </a:cubicBezTo>
                <a:cubicBezTo>
                  <a:pt x="5" y="37"/>
                  <a:pt x="5" y="37"/>
                  <a:pt x="5" y="37"/>
                </a:cubicBezTo>
                <a:cubicBezTo>
                  <a:pt x="6" y="44"/>
                  <a:pt x="8" y="50"/>
                  <a:pt x="12" y="55"/>
                </a:cubicBezTo>
                <a:cubicBezTo>
                  <a:pt x="15" y="58"/>
                  <a:pt x="10" y="61"/>
                  <a:pt x="8" y="58"/>
                </a:cubicBezTo>
                <a:cubicBezTo>
                  <a:pt x="3" y="52"/>
                  <a:pt x="0" y="44"/>
                  <a:pt x="0" y="36"/>
                </a:cubicBezTo>
                <a:cubicBezTo>
                  <a:pt x="0" y="26"/>
                  <a:pt x="4" y="17"/>
                  <a:pt x="10" y="10"/>
                </a:cubicBezTo>
                <a:cubicBezTo>
                  <a:pt x="16" y="4"/>
                  <a:pt x="25" y="0"/>
                  <a:pt x="35" y="0"/>
                </a:cubicBezTo>
                <a:close/>
                <a:moveTo>
                  <a:pt x="46" y="64"/>
                </a:moveTo>
                <a:cubicBezTo>
                  <a:pt x="46" y="64"/>
                  <a:pt x="46" y="64"/>
                  <a:pt x="46" y="64"/>
                </a:cubicBezTo>
                <a:cubicBezTo>
                  <a:pt x="46" y="72"/>
                  <a:pt x="46" y="72"/>
                  <a:pt x="46" y="72"/>
                </a:cubicBezTo>
                <a:cubicBezTo>
                  <a:pt x="46" y="73"/>
                  <a:pt x="45" y="74"/>
                  <a:pt x="43" y="74"/>
                </a:cubicBezTo>
                <a:cubicBezTo>
                  <a:pt x="43" y="74"/>
                  <a:pt x="43" y="74"/>
                  <a:pt x="43" y="74"/>
                </a:cubicBezTo>
                <a:cubicBezTo>
                  <a:pt x="27" y="74"/>
                  <a:pt x="27" y="74"/>
                  <a:pt x="27" y="74"/>
                </a:cubicBezTo>
                <a:cubicBezTo>
                  <a:pt x="26" y="74"/>
                  <a:pt x="24" y="73"/>
                  <a:pt x="24" y="72"/>
                </a:cubicBezTo>
                <a:cubicBezTo>
                  <a:pt x="24" y="72"/>
                  <a:pt x="24" y="72"/>
                  <a:pt x="24" y="72"/>
                </a:cubicBezTo>
                <a:cubicBezTo>
                  <a:pt x="24" y="64"/>
                  <a:pt x="24" y="64"/>
                  <a:pt x="24" y="64"/>
                </a:cubicBezTo>
                <a:cubicBezTo>
                  <a:pt x="16" y="64"/>
                  <a:pt x="16" y="64"/>
                  <a:pt x="16" y="64"/>
                </a:cubicBezTo>
                <a:cubicBezTo>
                  <a:pt x="15" y="64"/>
                  <a:pt x="13" y="63"/>
                  <a:pt x="13" y="61"/>
                </a:cubicBezTo>
                <a:cubicBezTo>
                  <a:pt x="13" y="61"/>
                  <a:pt x="14" y="60"/>
                  <a:pt x="14" y="60"/>
                </a:cubicBezTo>
                <a:cubicBezTo>
                  <a:pt x="33" y="41"/>
                  <a:pt x="33" y="41"/>
                  <a:pt x="33" y="41"/>
                </a:cubicBezTo>
                <a:cubicBezTo>
                  <a:pt x="34" y="40"/>
                  <a:pt x="36" y="40"/>
                  <a:pt x="37" y="41"/>
                </a:cubicBezTo>
                <a:cubicBezTo>
                  <a:pt x="37" y="41"/>
                  <a:pt x="37" y="41"/>
                  <a:pt x="37" y="41"/>
                </a:cubicBezTo>
                <a:cubicBezTo>
                  <a:pt x="56" y="60"/>
                  <a:pt x="56" y="60"/>
                  <a:pt x="56" y="60"/>
                </a:cubicBezTo>
                <a:cubicBezTo>
                  <a:pt x="57" y="61"/>
                  <a:pt x="57" y="62"/>
                  <a:pt x="56" y="63"/>
                </a:cubicBezTo>
                <a:cubicBezTo>
                  <a:pt x="56" y="64"/>
                  <a:pt x="55" y="64"/>
                  <a:pt x="54" y="64"/>
                </a:cubicBezTo>
                <a:cubicBezTo>
                  <a:pt x="54" y="64"/>
                  <a:pt x="54" y="64"/>
                  <a:pt x="54" y="64"/>
                </a:cubicBezTo>
                <a:cubicBezTo>
                  <a:pt x="46" y="64"/>
                  <a:pt x="46" y="64"/>
                  <a:pt x="46" y="64"/>
                </a:cubicBezTo>
                <a:close/>
                <a:moveTo>
                  <a:pt x="40" y="69"/>
                </a:moveTo>
                <a:cubicBezTo>
                  <a:pt x="40" y="69"/>
                  <a:pt x="40" y="69"/>
                  <a:pt x="40" y="69"/>
                </a:cubicBezTo>
                <a:cubicBezTo>
                  <a:pt x="40" y="62"/>
                  <a:pt x="40" y="62"/>
                  <a:pt x="40" y="62"/>
                </a:cubicBezTo>
                <a:cubicBezTo>
                  <a:pt x="40" y="61"/>
                  <a:pt x="40" y="61"/>
                  <a:pt x="40" y="61"/>
                </a:cubicBezTo>
                <a:cubicBezTo>
                  <a:pt x="40" y="60"/>
                  <a:pt x="42" y="59"/>
                  <a:pt x="43" y="59"/>
                </a:cubicBezTo>
                <a:cubicBezTo>
                  <a:pt x="48" y="59"/>
                  <a:pt x="48" y="59"/>
                  <a:pt x="48" y="59"/>
                </a:cubicBezTo>
                <a:cubicBezTo>
                  <a:pt x="35" y="46"/>
                  <a:pt x="35" y="46"/>
                  <a:pt x="35" y="46"/>
                </a:cubicBezTo>
                <a:cubicBezTo>
                  <a:pt x="23" y="59"/>
                  <a:pt x="23" y="59"/>
                  <a:pt x="23" y="59"/>
                </a:cubicBezTo>
                <a:cubicBezTo>
                  <a:pt x="27" y="59"/>
                  <a:pt x="27" y="59"/>
                  <a:pt x="27" y="59"/>
                </a:cubicBezTo>
                <a:cubicBezTo>
                  <a:pt x="27" y="59"/>
                  <a:pt x="27" y="59"/>
                  <a:pt x="27" y="59"/>
                </a:cubicBezTo>
                <a:cubicBezTo>
                  <a:pt x="29" y="59"/>
                  <a:pt x="30" y="60"/>
                  <a:pt x="30" y="61"/>
                </a:cubicBezTo>
                <a:cubicBezTo>
                  <a:pt x="30" y="69"/>
                  <a:pt x="30" y="69"/>
                  <a:pt x="30" y="69"/>
                </a:cubicBezTo>
                <a:cubicBezTo>
                  <a:pt x="40" y="69"/>
                  <a:pt x="40" y="69"/>
                  <a:pt x="40" y="69"/>
                </a:cubicBezTo>
                <a:close/>
                <a:moveTo>
                  <a:pt x="56" y="14"/>
                </a:moveTo>
                <a:cubicBezTo>
                  <a:pt x="56" y="14"/>
                  <a:pt x="56" y="14"/>
                  <a:pt x="56" y="14"/>
                </a:cubicBezTo>
                <a:cubicBezTo>
                  <a:pt x="56" y="14"/>
                  <a:pt x="56" y="14"/>
                  <a:pt x="56" y="14"/>
                </a:cubicBezTo>
                <a:cubicBezTo>
                  <a:pt x="54" y="15"/>
                  <a:pt x="53" y="15"/>
                  <a:pt x="51" y="16"/>
                </a:cubicBezTo>
                <a:cubicBezTo>
                  <a:pt x="53" y="21"/>
                  <a:pt x="55" y="27"/>
                  <a:pt x="55" y="34"/>
                </a:cubicBezTo>
                <a:cubicBezTo>
                  <a:pt x="65" y="34"/>
                  <a:pt x="65" y="34"/>
                  <a:pt x="65" y="34"/>
                </a:cubicBezTo>
                <a:cubicBezTo>
                  <a:pt x="65" y="26"/>
                  <a:pt x="61" y="19"/>
                  <a:pt x="56" y="14"/>
                </a:cubicBezTo>
                <a:close/>
                <a:moveTo>
                  <a:pt x="53" y="11"/>
                </a:moveTo>
                <a:cubicBezTo>
                  <a:pt x="53" y="11"/>
                  <a:pt x="53" y="11"/>
                  <a:pt x="53" y="11"/>
                </a:cubicBezTo>
                <a:cubicBezTo>
                  <a:pt x="51" y="10"/>
                  <a:pt x="49" y="9"/>
                  <a:pt x="47" y="8"/>
                </a:cubicBezTo>
                <a:cubicBezTo>
                  <a:pt x="48" y="9"/>
                  <a:pt x="49" y="10"/>
                  <a:pt x="49" y="12"/>
                </a:cubicBezTo>
                <a:cubicBezTo>
                  <a:pt x="50" y="12"/>
                  <a:pt x="50" y="13"/>
                  <a:pt x="50" y="13"/>
                </a:cubicBezTo>
                <a:cubicBezTo>
                  <a:pt x="51" y="13"/>
                  <a:pt x="52" y="12"/>
                  <a:pt x="53" y="11"/>
                </a:cubicBezTo>
                <a:close/>
                <a:moveTo>
                  <a:pt x="40" y="6"/>
                </a:moveTo>
                <a:cubicBezTo>
                  <a:pt x="40" y="6"/>
                  <a:pt x="40" y="6"/>
                  <a:pt x="40" y="6"/>
                </a:cubicBezTo>
                <a:cubicBezTo>
                  <a:pt x="39" y="6"/>
                  <a:pt x="38" y="6"/>
                  <a:pt x="37" y="6"/>
                </a:cubicBezTo>
                <a:cubicBezTo>
                  <a:pt x="37" y="17"/>
                  <a:pt x="37" y="17"/>
                  <a:pt x="37" y="17"/>
                </a:cubicBezTo>
                <a:cubicBezTo>
                  <a:pt x="40" y="17"/>
                  <a:pt x="43" y="16"/>
                  <a:pt x="46" y="15"/>
                </a:cubicBezTo>
                <a:cubicBezTo>
                  <a:pt x="46" y="15"/>
                  <a:pt x="47" y="15"/>
                  <a:pt x="47" y="15"/>
                </a:cubicBezTo>
                <a:cubicBezTo>
                  <a:pt x="47" y="14"/>
                  <a:pt x="47" y="14"/>
                  <a:pt x="46" y="13"/>
                </a:cubicBezTo>
                <a:cubicBezTo>
                  <a:pt x="45" y="10"/>
                  <a:pt x="42" y="7"/>
                  <a:pt x="40" y="6"/>
                </a:cubicBezTo>
                <a:close/>
                <a:moveTo>
                  <a:pt x="33" y="6"/>
                </a:moveTo>
                <a:cubicBezTo>
                  <a:pt x="33" y="6"/>
                  <a:pt x="33" y="6"/>
                  <a:pt x="33" y="6"/>
                </a:cubicBezTo>
                <a:cubicBezTo>
                  <a:pt x="32" y="6"/>
                  <a:pt x="31" y="6"/>
                  <a:pt x="30" y="6"/>
                </a:cubicBezTo>
                <a:cubicBezTo>
                  <a:pt x="28" y="7"/>
                  <a:pt x="26" y="10"/>
                  <a:pt x="24" y="13"/>
                </a:cubicBezTo>
                <a:cubicBezTo>
                  <a:pt x="24" y="14"/>
                  <a:pt x="23" y="14"/>
                  <a:pt x="23" y="15"/>
                </a:cubicBezTo>
                <a:cubicBezTo>
                  <a:pt x="23" y="15"/>
                  <a:pt x="24" y="15"/>
                  <a:pt x="24" y="15"/>
                </a:cubicBezTo>
                <a:cubicBezTo>
                  <a:pt x="27" y="16"/>
                  <a:pt x="30" y="17"/>
                  <a:pt x="33" y="17"/>
                </a:cubicBezTo>
                <a:cubicBezTo>
                  <a:pt x="33" y="6"/>
                  <a:pt x="33" y="6"/>
                  <a:pt x="33" y="6"/>
                </a:cubicBezTo>
                <a:close/>
                <a:moveTo>
                  <a:pt x="23" y="8"/>
                </a:moveTo>
                <a:cubicBezTo>
                  <a:pt x="23" y="8"/>
                  <a:pt x="23" y="8"/>
                  <a:pt x="23" y="8"/>
                </a:cubicBezTo>
                <a:cubicBezTo>
                  <a:pt x="21" y="9"/>
                  <a:pt x="19" y="10"/>
                  <a:pt x="17" y="11"/>
                </a:cubicBezTo>
                <a:cubicBezTo>
                  <a:pt x="18" y="12"/>
                  <a:pt x="19" y="13"/>
                  <a:pt x="20" y="13"/>
                </a:cubicBezTo>
                <a:cubicBezTo>
                  <a:pt x="20" y="13"/>
                  <a:pt x="21" y="12"/>
                  <a:pt x="21" y="12"/>
                </a:cubicBezTo>
                <a:cubicBezTo>
                  <a:pt x="22" y="10"/>
                  <a:pt x="23" y="9"/>
                  <a:pt x="23" y="8"/>
                </a:cubicBezTo>
                <a:close/>
                <a:moveTo>
                  <a:pt x="15" y="14"/>
                </a:moveTo>
                <a:cubicBezTo>
                  <a:pt x="15" y="14"/>
                  <a:pt x="15" y="14"/>
                  <a:pt x="15" y="14"/>
                </a:cubicBezTo>
                <a:cubicBezTo>
                  <a:pt x="14" y="14"/>
                  <a:pt x="14" y="14"/>
                  <a:pt x="14" y="14"/>
                </a:cubicBezTo>
                <a:cubicBezTo>
                  <a:pt x="9" y="19"/>
                  <a:pt x="6" y="26"/>
                  <a:pt x="5" y="34"/>
                </a:cubicBezTo>
                <a:cubicBezTo>
                  <a:pt x="16" y="34"/>
                  <a:pt x="16" y="34"/>
                  <a:pt x="16" y="34"/>
                </a:cubicBezTo>
                <a:cubicBezTo>
                  <a:pt x="16" y="27"/>
                  <a:pt x="17" y="21"/>
                  <a:pt x="19" y="16"/>
                </a:cubicBezTo>
                <a:cubicBezTo>
                  <a:pt x="17" y="15"/>
                  <a:pt x="16" y="15"/>
                  <a:pt x="15" y="14"/>
                </a:cubicBezTo>
                <a:close/>
                <a:moveTo>
                  <a:pt x="48" y="18"/>
                </a:moveTo>
                <a:cubicBezTo>
                  <a:pt x="48" y="18"/>
                  <a:pt x="48" y="18"/>
                  <a:pt x="48" y="18"/>
                </a:cubicBezTo>
                <a:cubicBezTo>
                  <a:pt x="48" y="18"/>
                  <a:pt x="48" y="18"/>
                  <a:pt x="47" y="18"/>
                </a:cubicBezTo>
                <a:cubicBezTo>
                  <a:pt x="44" y="19"/>
                  <a:pt x="40" y="20"/>
                  <a:pt x="37" y="20"/>
                </a:cubicBezTo>
                <a:cubicBezTo>
                  <a:pt x="37" y="34"/>
                  <a:pt x="37" y="34"/>
                  <a:pt x="37" y="34"/>
                </a:cubicBezTo>
                <a:cubicBezTo>
                  <a:pt x="51" y="34"/>
                  <a:pt x="51" y="34"/>
                  <a:pt x="51" y="34"/>
                </a:cubicBezTo>
                <a:cubicBezTo>
                  <a:pt x="51" y="28"/>
                  <a:pt x="50" y="22"/>
                  <a:pt x="48" y="18"/>
                </a:cubicBezTo>
                <a:close/>
                <a:moveTo>
                  <a:pt x="33" y="20"/>
                </a:moveTo>
                <a:cubicBezTo>
                  <a:pt x="33" y="20"/>
                  <a:pt x="33" y="20"/>
                  <a:pt x="33" y="20"/>
                </a:cubicBezTo>
                <a:cubicBezTo>
                  <a:pt x="30" y="20"/>
                  <a:pt x="26" y="19"/>
                  <a:pt x="23" y="18"/>
                </a:cubicBezTo>
                <a:cubicBezTo>
                  <a:pt x="23" y="18"/>
                  <a:pt x="22" y="18"/>
                  <a:pt x="22" y="18"/>
                </a:cubicBezTo>
                <a:cubicBezTo>
                  <a:pt x="20" y="22"/>
                  <a:pt x="19" y="28"/>
                  <a:pt x="19" y="34"/>
                </a:cubicBezTo>
                <a:cubicBezTo>
                  <a:pt x="33" y="34"/>
                  <a:pt x="33" y="34"/>
                  <a:pt x="33" y="34"/>
                </a:cubicBezTo>
                <a:cubicBezTo>
                  <a:pt x="33" y="20"/>
                  <a:pt x="33" y="20"/>
                  <a:pt x="33"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TextBox 1"/>
          <p:cNvSpPr txBox="1"/>
          <p:nvPr/>
        </p:nvSpPr>
        <p:spPr>
          <a:xfrm>
            <a:off x="8313835" y="4115212"/>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29" name="TextBox 1"/>
          <p:cNvSpPr txBox="1"/>
          <p:nvPr/>
        </p:nvSpPr>
        <p:spPr>
          <a:xfrm>
            <a:off x="8357378" y="5138469"/>
            <a:ext cx="1077218" cy="692497"/>
          </a:xfrm>
          <a:prstGeom prst="rect">
            <a:avLst/>
          </a:prstGeom>
          <a:noFill/>
        </p:spPr>
        <p:txBody>
          <a:bodyPr wrap="none" lIns="0" tIns="0" rIns="0" rtlCol="0">
            <a:spAutoFit/>
          </a:bodyPr>
          <a:lstStyle/>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660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algn="l" defTabSz="-635">
              <a:lnSpc>
                <a:spcPct val="100000"/>
              </a:lnSpc>
              <a:tabLst>
                <a:tab pos="660400" algn="l"/>
              </a:tabLst>
            </a:pPr>
            <a:endParaRPr lang="en-US" altLang="zh-CN" sz="1400" dirty="0" smtClean="0">
              <a:solidFill>
                <a:srgbClr val="FFFFFF"/>
              </a:solidFill>
              <a:latin typeface="Calibri Light" panose="020F0302020204030204" charset="0"/>
              <a:cs typeface="Calibri" panose="020F0502020204030204" pitchFamily="18" charset="0"/>
            </a:endParaRPr>
          </a:p>
        </p:txBody>
      </p:sp>
      <p:sp>
        <p:nvSpPr>
          <p:cNvPr id="32" name="TextBox 1"/>
          <p:cNvSpPr txBox="1"/>
          <p:nvPr/>
        </p:nvSpPr>
        <p:spPr>
          <a:xfrm>
            <a:off x="5227864" y="4282078"/>
            <a:ext cx="2491105" cy="600164"/>
          </a:xfrm>
          <a:prstGeom prst="rect">
            <a:avLst/>
          </a:prstGeom>
          <a:noFill/>
        </p:spPr>
        <p:txBody>
          <a:bodyPr wrap="square" lIns="0" tIns="0" rIns="0"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2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5114">
        <p14:switch dir="r"/>
      </p:transition>
    </mc:Choice>
    <mc:Fallback xmlns="">
      <p:transition spd="slow" advTm="151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wipe(up)">
                                      <p:cBhvr>
                                        <p:cTn id="18" dur="500"/>
                                        <p:tgtEl>
                                          <p:spTgt spid="8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heel(1)">
                                      <p:cBhvr>
                                        <p:cTn id="23" dur="2000"/>
                                        <p:tgtEl>
                                          <p:spTgt spid="8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4"/>
                                        </p:tgtEl>
                                        <p:attrNameLst>
                                          <p:attrName>style.visibility</p:attrName>
                                        </p:attrNameLst>
                                      </p:cBhvr>
                                      <p:to>
                                        <p:strVal val="visible"/>
                                      </p:to>
                                    </p:set>
                                    <p:animEffect transition="in" filter="fade">
                                      <p:cBhvr>
                                        <p:cTn id="35" dur="500"/>
                                        <p:tgtEl>
                                          <p:spTgt spid="114"/>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1000"/>
                                        <p:tgtEl>
                                          <p:spTgt spid="85"/>
                                        </p:tgtEl>
                                      </p:cBhvr>
                                    </p:animEffect>
                                    <p:anim calcmode="lin" valueType="num">
                                      <p:cBhvr>
                                        <p:cTn id="41" dur="1000" fill="hold"/>
                                        <p:tgtEl>
                                          <p:spTgt spid="85"/>
                                        </p:tgtEl>
                                        <p:attrNameLst>
                                          <p:attrName>ppt_x</p:attrName>
                                        </p:attrNameLst>
                                      </p:cBhvr>
                                      <p:tavLst>
                                        <p:tav tm="0">
                                          <p:val>
                                            <p:strVal val="#ppt_x"/>
                                          </p:val>
                                        </p:tav>
                                        <p:tav tm="100000">
                                          <p:val>
                                            <p:strVal val="#ppt_x"/>
                                          </p:val>
                                        </p:tav>
                                      </p:tavLst>
                                    </p:anim>
                                    <p:anim calcmode="lin" valueType="num">
                                      <p:cBhvr>
                                        <p:cTn id="42"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500"/>
                                        <p:tgtEl>
                                          <p:spTgt spid="8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wheel(1)">
                                      <p:cBhvr>
                                        <p:cTn id="57" dur="2000"/>
                                        <p:tgtEl>
                                          <p:spTgt spid="64"/>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1000"/>
                                        <p:tgtEl>
                                          <p:spTgt spid="88"/>
                                        </p:tgtEl>
                                      </p:cBhvr>
                                    </p:animEffect>
                                    <p:anim calcmode="lin" valueType="num">
                                      <p:cBhvr>
                                        <p:cTn id="63" dur="1000" fill="hold"/>
                                        <p:tgtEl>
                                          <p:spTgt spid="88"/>
                                        </p:tgtEl>
                                        <p:attrNameLst>
                                          <p:attrName>ppt_x</p:attrName>
                                        </p:attrNameLst>
                                      </p:cBhvr>
                                      <p:tavLst>
                                        <p:tav tm="0">
                                          <p:val>
                                            <p:strVal val="#ppt_x"/>
                                          </p:val>
                                        </p:tav>
                                        <p:tav tm="100000">
                                          <p:val>
                                            <p:strVal val="#ppt_x"/>
                                          </p:val>
                                        </p:tav>
                                      </p:tavLst>
                                    </p:anim>
                                    <p:anim calcmode="lin" valueType="num">
                                      <p:cBhvr>
                                        <p:cTn id="64" dur="1000" fill="hold"/>
                                        <p:tgtEl>
                                          <p:spTgt spid="8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89"/>
                                        </p:tgtEl>
                                        <p:attrNameLst>
                                          <p:attrName>style.visibility</p:attrName>
                                        </p:attrNameLst>
                                      </p:cBhvr>
                                      <p:to>
                                        <p:strVal val="visible"/>
                                      </p:to>
                                    </p:set>
                                    <p:animEffect transition="in" filter="fade">
                                      <p:cBhvr>
                                        <p:cTn id="74" dur="1000"/>
                                        <p:tgtEl>
                                          <p:spTgt spid="89"/>
                                        </p:tgtEl>
                                      </p:cBhvr>
                                    </p:animEffect>
                                    <p:anim calcmode="lin" valueType="num">
                                      <p:cBhvr>
                                        <p:cTn id="75" dur="1000" fill="hold"/>
                                        <p:tgtEl>
                                          <p:spTgt spid="89"/>
                                        </p:tgtEl>
                                        <p:attrNameLst>
                                          <p:attrName>ppt_x</p:attrName>
                                        </p:attrNameLst>
                                      </p:cBhvr>
                                      <p:tavLst>
                                        <p:tav tm="0">
                                          <p:val>
                                            <p:strVal val="#ppt_x"/>
                                          </p:val>
                                        </p:tav>
                                        <p:tav tm="100000">
                                          <p:val>
                                            <p:strVal val="#ppt_x"/>
                                          </p:val>
                                        </p:tav>
                                      </p:tavLst>
                                    </p:anim>
                                    <p:anim calcmode="lin" valueType="num">
                                      <p:cBhvr>
                                        <p:cTn id="76" dur="1000" fill="hold"/>
                                        <p:tgtEl>
                                          <p:spTgt spid="8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91"/>
                                        </p:tgtEl>
                                        <p:attrNameLst>
                                          <p:attrName>style.visibility</p:attrName>
                                        </p:attrNameLst>
                                      </p:cBhvr>
                                      <p:to>
                                        <p:strVal val="visible"/>
                                      </p:to>
                                    </p:set>
                                    <p:animEffect transition="in" filter="fade">
                                      <p:cBhvr>
                                        <p:cTn id="79" dur="1000"/>
                                        <p:tgtEl>
                                          <p:spTgt spid="91"/>
                                        </p:tgtEl>
                                      </p:cBhvr>
                                    </p:animEffect>
                                    <p:anim calcmode="lin" valueType="num">
                                      <p:cBhvr>
                                        <p:cTn id="80" dur="1000" fill="hold"/>
                                        <p:tgtEl>
                                          <p:spTgt spid="91"/>
                                        </p:tgtEl>
                                        <p:attrNameLst>
                                          <p:attrName>ppt_x</p:attrName>
                                        </p:attrNameLst>
                                      </p:cBhvr>
                                      <p:tavLst>
                                        <p:tav tm="0">
                                          <p:val>
                                            <p:strVal val="#ppt_x"/>
                                          </p:val>
                                        </p:tav>
                                        <p:tav tm="100000">
                                          <p:val>
                                            <p:strVal val="#ppt_x"/>
                                          </p:val>
                                        </p:tav>
                                      </p:tavLst>
                                    </p:anim>
                                    <p:anim calcmode="lin" valueType="num">
                                      <p:cBhvr>
                                        <p:cTn id="81" dur="1000" fill="hold"/>
                                        <p:tgtEl>
                                          <p:spTgt spid="9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0"/>
                                        </p:tgtEl>
                                        <p:attrNameLst>
                                          <p:attrName>style.visibility</p:attrName>
                                        </p:attrNameLst>
                                      </p:cBhvr>
                                      <p:to>
                                        <p:strVal val="visible"/>
                                      </p:to>
                                    </p:set>
                                    <p:animEffect transition="in" filter="fade">
                                      <p:cBhvr>
                                        <p:cTn id="84" dur="1000"/>
                                        <p:tgtEl>
                                          <p:spTgt spid="90"/>
                                        </p:tgtEl>
                                      </p:cBhvr>
                                    </p:animEffect>
                                    <p:anim calcmode="lin" valueType="num">
                                      <p:cBhvr>
                                        <p:cTn id="85" dur="1000" fill="hold"/>
                                        <p:tgtEl>
                                          <p:spTgt spid="90"/>
                                        </p:tgtEl>
                                        <p:attrNameLst>
                                          <p:attrName>ppt_x</p:attrName>
                                        </p:attrNameLst>
                                      </p:cBhvr>
                                      <p:tavLst>
                                        <p:tav tm="0">
                                          <p:val>
                                            <p:strVal val="#ppt_x"/>
                                          </p:val>
                                        </p:tav>
                                        <p:tav tm="100000">
                                          <p:val>
                                            <p:strVal val="#ppt_x"/>
                                          </p:val>
                                        </p:tav>
                                      </p:tavLst>
                                    </p:anim>
                                    <p:anim calcmode="lin" valueType="num">
                                      <p:cBhvr>
                                        <p:cTn id="8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94"/>
                                        </p:tgtEl>
                                        <p:attrNameLst>
                                          <p:attrName>style.visibility</p:attrName>
                                        </p:attrNameLst>
                                      </p:cBhvr>
                                      <p:to>
                                        <p:strVal val="visible"/>
                                      </p:to>
                                    </p:set>
                                    <p:animEffect transition="in" filter="fade">
                                      <p:cBhvr>
                                        <p:cTn id="91" dur="1000"/>
                                        <p:tgtEl>
                                          <p:spTgt spid="94"/>
                                        </p:tgtEl>
                                      </p:cBhvr>
                                    </p:animEffect>
                                    <p:anim calcmode="lin" valueType="num">
                                      <p:cBhvr>
                                        <p:cTn id="92" dur="1000" fill="hold"/>
                                        <p:tgtEl>
                                          <p:spTgt spid="94"/>
                                        </p:tgtEl>
                                        <p:attrNameLst>
                                          <p:attrName>ppt_x</p:attrName>
                                        </p:attrNameLst>
                                      </p:cBhvr>
                                      <p:tavLst>
                                        <p:tav tm="0">
                                          <p:val>
                                            <p:strVal val="#ppt_x"/>
                                          </p:val>
                                        </p:tav>
                                        <p:tav tm="100000">
                                          <p:val>
                                            <p:strVal val="#ppt_x"/>
                                          </p:val>
                                        </p:tav>
                                      </p:tavLst>
                                    </p:anim>
                                    <p:anim calcmode="lin" valueType="num">
                                      <p:cBhvr>
                                        <p:cTn id="93" dur="1000" fill="hold"/>
                                        <p:tgtEl>
                                          <p:spTgt spid="9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1000"/>
                                        <p:tgtEl>
                                          <p:spTgt spid="27"/>
                                        </p:tgtEl>
                                      </p:cBhvr>
                                    </p:animEffect>
                                    <p:anim calcmode="lin" valueType="num">
                                      <p:cBhvr>
                                        <p:cTn id="97" dur="1000" fill="hold"/>
                                        <p:tgtEl>
                                          <p:spTgt spid="27"/>
                                        </p:tgtEl>
                                        <p:attrNameLst>
                                          <p:attrName>ppt_x</p:attrName>
                                        </p:attrNameLst>
                                      </p:cBhvr>
                                      <p:tavLst>
                                        <p:tav tm="0">
                                          <p:val>
                                            <p:strVal val="#ppt_x"/>
                                          </p:val>
                                        </p:tav>
                                        <p:tav tm="100000">
                                          <p:val>
                                            <p:strVal val="#ppt_x"/>
                                          </p:val>
                                        </p:tav>
                                      </p:tavLst>
                                    </p:anim>
                                    <p:anim calcmode="lin" valueType="num">
                                      <p:cBhvr>
                                        <p:cTn id="98" dur="1000" fill="hold"/>
                                        <p:tgtEl>
                                          <p:spTgt spid="2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92"/>
                                        </p:tgtEl>
                                        <p:attrNameLst>
                                          <p:attrName>style.visibility</p:attrName>
                                        </p:attrNameLst>
                                      </p:cBhvr>
                                      <p:to>
                                        <p:strVal val="visible"/>
                                      </p:to>
                                    </p:set>
                                    <p:animEffect transition="in" filter="fade">
                                      <p:cBhvr>
                                        <p:cTn id="101" dur="1000"/>
                                        <p:tgtEl>
                                          <p:spTgt spid="92"/>
                                        </p:tgtEl>
                                      </p:cBhvr>
                                    </p:animEffect>
                                    <p:anim calcmode="lin" valueType="num">
                                      <p:cBhvr>
                                        <p:cTn id="102" dur="1000" fill="hold"/>
                                        <p:tgtEl>
                                          <p:spTgt spid="92"/>
                                        </p:tgtEl>
                                        <p:attrNameLst>
                                          <p:attrName>ppt_x</p:attrName>
                                        </p:attrNameLst>
                                      </p:cBhvr>
                                      <p:tavLst>
                                        <p:tav tm="0">
                                          <p:val>
                                            <p:strVal val="#ppt_x"/>
                                          </p:val>
                                        </p:tav>
                                        <p:tav tm="100000">
                                          <p:val>
                                            <p:strVal val="#ppt_x"/>
                                          </p:val>
                                        </p:tav>
                                      </p:tavLst>
                                    </p:anim>
                                    <p:anim calcmode="lin" valueType="num">
                                      <p:cBhvr>
                                        <p:cTn id="103"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93"/>
                                        </p:tgtEl>
                                        <p:attrNameLst>
                                          <p:attrName>style.visibility</p:attrName>
                                        </p:attrNameLst>
                                      </p:cBhvr>
                                      <p:to>
                                        <p:strVal val="visible"/>
                                      </p:to>
                                    </p:set>
                                    <p:animEffect transition="in" filter="fade">
                                      <p:cBhvr>
                                        <p:cTn id="108" dur="1000"/>
                                        <p:tgtEl>
                                          <p:spTgt spid="93"/>
                                        </p:tgtEl>
                                      </p:cBhvr>
                                    </p:animEffect>
                                    <p:anim calcmode="lin" valueType="num">
                                      <p:cBhvr>
                                        <p:cTn id="109" dur="1000" fill="hold"/>
                                        <p:tgtEl>
                                          <p:spTgt spid="93"/>
                                        </p:tgtEl>
                                        <p:attrNameLst>
                                          <p:attrName>ppt_x</p:attrName>
                                        </p:attrNameLst>
                                      </p:cBhvr>
                                      <p:tavLst>
                                        <p:tav tm="0">
                                          <p:val>
                                            <p:strVal val="#ppt_x"/>
                                          </p:val>
                                        </p:tav>
                                        <p:tav tm="100000">
                                          <p:val>
                                            <p:strVal val="#ppt_x"/>
                                          </p:val>
                                        </p:tav>
                                      </p:tavLst>
                                    </p:anim>
                                    <p:anim calcmode="lin" valueType="num">
                                      <p:cBhvr>
                                        <p:cTn id="110" dur="1000" fill="hold"/>
                                        <p:tgtEl>
                                          <p:spTgt spid="9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96"/>
                                        </p:tgtEl>
                                        <p:attrNameLst>
                                          <p:attrName>style.visibility</p:attrName>
                                        </p:attrNameLst>
                                      </p:cBhvr>
                                      <p:to>
                                        <p:strVal val="visible"/>
                                      </p:to>
                                    </p:set>
                                    <p:animEffect transition="in" filter="fade">
                                      <p:cBhvr>
                                        <p:cTn id="113" dur="1000"/>
                                        <p:tgtEl>
                                          <p:spTgt spid="96"/>
                                        </p:tgtEl>
                                      </p:cBhvr>
                                    </p:animEffect>
                                    <p:anim calcmode="lin" valueType="num">
                                      <p:cBhvr>
                                        <p:cTn id="114" dur="1000" fill="hold"/>
                                        <p:tgtEl>
                                          <p:spTgt spid="96"/>
                                        </p:tgtEl>
                                        <p:attrNameLst>
                                          <p:attrName>ppt_x</p:attrName>
                                        </p:attrNameLst>
                                      </p:cBhvr>
                                      <p:tavLst>
                                        <p:tav tm="0">
                                          <p:val>
                                            <p:strVal val="#ppt_x"/>
                                          </p:val>
                                        </p:tav>
                                        <p:tav tm="100000">
                                          <p:val>
                                            <p:strVal val="#ppt_x"/>
                                          </p:val>
                                        </p:tav>
                                      </p:tavLst>
                                    </p:anim>
                                    <p:anim calcmode="lin" valueType="num">
                                      <p:cBhvr>
                                        <p:cTn id="115" dur="1000" fill="hold"/>
                                        <p:tgtEl>
                                          <p:spTgt spid="9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1000"/>
                                        <p:tgtEl>
                                          <p:spTgt spid="29"/>
                                        </p:tgtEl>
                                      </p:cBhvr>
                                    </p:animEffect>
                                    <p:anim calcmode="lin" valueType="num">
                                      <p:cBhvr>
                                        <p:cTn id="119" dur="1000" fill="hold"/>
                                        <p:tgtEl>
                                          <p:spTgt spid="29"/>
                                        </p:tgtEl>
                                        <p:attrNameLst>
                                          <p:attrName>ppt_x</p:attrName>
                                        </p:attrNameLst>
                                      </p:cBhvr>
                                      <p:tavLst>
                                        <p:tav tm="0">
                                          <p:val>
                                            <p:strVal val="#ppt_x"/>
                                          </p:val>
                                        </p:tav>
                                        <p:tav tm="100000">
                                          <p:val>
                                            <p:strVal val="#ppt_x"/>
                                          </p:val>
                                        </p:tav>
                                      </p:tavLst>
                                    </p:anim>
                                    <p:anim calcmode="lin" valueType="num">
                                      <p:cBhvr>
                                        <p:cTn id="12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7" grpId="0"/>
      <p:bldP spid="81" grpId="0" animBg="1"/>
      <p:bldP spid="82" grpId="0" animBg="1"/>
      <p:bldP spid="85" grpId="0"/>
      <p:bldP spid="86" grpId="0"/>
      <p:bldP spid="88" grpId="0"/>
      <p:bldP spid="89" grpId="0"/>
      <p:bldP spid="90" grpId="0"/>
      <p:bldP spid="91" grpId="0" animBg="1"/>
      <p:bldP spid="92" grpId="0" animBg="1"/>
      <p:bldP spid="93" grpId="0" animBg="1"/>
      <p:bldP spid="94" grpId="0"/>
      <p:bldP spid="96" grpId="0"/>
      <p:bldP spid="114" grpId="0" animBg="1"/>
      <p:bldP spid="27" grpId="0"/>
      <p:bldP spid="29"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产品规划</a:t>
            </a:r>
          </a:p>
        </p:txBody>
      </p:sp>
      <p:sp>
        <p:nvSpPr>
          <p:cNvPr id="18" name="TextBox 1"/>
          <p:cNvSpPr txBox="1"/>
          <p:nvPr/>
        </p:nvSpPr>
        <p:spPr>
          <a:xfrm>
            <a:off x="550347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04</a:t>
            </a:r>
          </a:p>
        </p:txBody>
      </p:sp>
      <p:grpSp>
        <p:nvGrpSpPr>
          <p:cNvPr id="7" name="组合 6"/>
          <p:cNvGrpSpPr/>
          <p:nvPr/>
        </p:nvGrpSpPr>
        <p:grpSpPr>
          <a:xfrm>
            <a:off x="4704352" y="3969113"/>
            <a:ext cx="2024380" cy="287020"/>
            <a:chOff x="4679" y="7142"/>
            <a:chExt cx="3188" cy="452"/>
          </a:xfrm>
        </p:grpSpPr>
        <p:sp>
          <p:nvSpPr>
            <p:cNvPr id="30" name="矩形 29"/>
            <p:cNvSpPr/>
            <p:nvPr/>
          </p:nvSpPr>
          <p:spPr>
            <a:xfrm>
              <a:off x="467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0"/>
            <p:cNvSpPr txBox="1"/>
            <p:nvPr/>
          </p:nvSpPr>
          <p:spPr>
            <a:xfrm>
              <a:off x="483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发展现状</a:t>
              </a:r>
            </a:p>
          </p:txBody>
        </p:sp>
        <p:sp>
          <p:nvSpPr>
            <p:cNvPr id="32" name="矩形 31"/>
            <p:cNvSpPr/>
            <p:nvPr/>
          </p:nvSpPr>
          <p:spPr>
            <a:xfrm>
              <a:off x="6314"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2"/>
            <p:cNvSpPr txBox="1"/>
            <p:nvPr/>
          </p:nvSpPr>
          <p:spPr>
            <a:xfrm>
              <a:off x="646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未来发展</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4352">
        <p14:switch dir="r"/>
      </p:transition>
    </mc:Choice>
    <mc:Fallback xmlns="">
      <p:transition spd="slow" advTm="435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
          <p:cNvSpPr/>
          <p:nvPr/>
        </p:nvSpPr>
        <p:spPr>
          <a:xfrm>
            <a:off x="0" y="635"/>
            <a:ext cx="5739765" cy="6479540"/>
          </a:xfrm>
          <a:custGeom>
            <a:avLst/>
            <a:gdLst>
              <a:gd name="connsiteX0" fmla="*/ 2087994 w 2087994"/>
              <a:gd name="connsiteY0" fmla="*/ 1393164 h 1393164"/>
              <a:gd name="connsiteX1" fmla="*/ 0 w 2087994"/>
              <a:gd name="connsiteY1" fmla="*/ 1393164 h 1393164"/>
              <a:gd name="connsiteX2" fmla="*/ 0 w 2087994"/>
              <a:gd name="connsiteY2" fmla="*/ 0 h 1393164"/>
              <a:gd name="connsiteX3" fmla="*/ 2087994 w 2087994"/>
              <a:gd name="connsiteY3" fmla="*/ 0 h 1393164"/>
              <a:gd name="connsiteX4" fmla="*/ 2087994 w 2087994"/>
              <a:gd name="connsiteY4" fmla="*/ 1393164 h 139316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2087994" h="1393164">
                <a:moveTo>
                  <a:pt x="2087994" y="1393164"/>
                </a:moveTo>
                <a:lnTo>
                  <a:pt x="0" y="1393164"/>
                </a:lnTo>
                <a:lnTo>
                  <a:pt x="0" y="0"/>
                </a:lnTo>
                <a:lnTo>
                  <a:pt x="2087994" y="0"/>
                </a:lnTo>
                <a:lnTo>
                  <a:pt x="2087994" y="1393164"/>
                </a:lnTo>
              </a:path>
            </a:pathLst>
          </a:custGeom>
          <a:solidFill>
            <a:srgbClr val="DAB96E"/>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
          <p:cNvSpPr txBox="1"/>
          <p:nvPr/>
        </p:nvSpPr>
        <p:spPr>
          <a:xfrm>
            <a:off x="8629287"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发展现状</a:t>
            </a:r>
          </a:p>
        </p:txBody>
      </p:sp>
      <p:sp>
        <p:nvSpPr>
          <p:cNvPr id="30" name="文本框 29"/>
          <p:cNvSpPr txBox="1"/>
          <p:nvPr/>
        </p:nvSpPr>
        <p:spPr>
          <a:xfrm>
            <a:off x="8567057"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 name="Freeform 3"/>
          <p:cNvSpPr/>
          <p:nvPr/>
        </p:nvSpPr>
        <p:spPr>
          <a:xfrm>
            <a:off x="6140896" y="3295791"/>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
          <p:cNvSpPr/>
          <p:nvPr/>
        </p:nvSpPr>
        <p:spPr>
          <a:xfrm>
            <a:off x="6140896" y="2205570"/>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3"/>
          <p:cNvSpPr/>
          <p:nvPr/>
        </p:nvSpPr>
        <p:spPr>
          <a:xfrm>
            <a:off x="6140896" y="4553091"/>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
          <p:cNvSpPr txBox="1"/>
          <p:nvPr/>
        </p:nvSpPr>
        <p:spPr>
          <a:xfrm>
            <a:off x="6354173" y="1905230"/>
            <a:ext cx="2266315" cy="350520"/>
          </a:xfrm>
          <a:prstGeom prst="rect">
            <a:avLst/>
          </a:prstGeom>
          <a:noFill/>
        </p:spPr>
        <p:txBody>
          <a:bodyPr wrap="none" lIns="0" tIns="0" rIns="0" rtlCol="0">
            <a:spAutoFit/>
          </a:bodyPr>
          <a:lstStyle/>
          <a:p>
            <a:pPr defTabSz="-635">
              <a:lnSpc>
                <a:spcPts val="2400"/>
              </a:lnSpc>
            </a:pPr>
            <a:r>
              <a:rPr lang="en-US" altLang="zh-CN" sz="1900" dirty="0" smtClean="0">
                <a:solidFill>
                  <a:srgbClr val="DAB96E"/>
                </a:solidFill>
                <a:latin typeface="Calibri" panose="020F0502020204030204" pitchFamily="18" charset="0"/>
                <a:cs typeface="Calibri" panose="020F0502020204030204" pitchFamily="18" charset="0"/>
              </a:rPr>
              <a:t>DEVELOPMENT STATUS</a:t>
            </a:r>
          </a:p>
        </p:txBody>
      </p:sp>
      <p:sp>
        <p:nvSpPr>
          <p:cNvPr id="15" name="TextBox 1"/>
          <p:cNvSpPr txBox="1"/>
          <p:nvPr/>
        </p:nvSpPr>
        <p:spPr>
          <a:xfrm>
            <a:off x="6593658" y="2374767"/>
            <a:ext cx="3231654" cy="477054"/>
          </a:xfrm>
          <a:prstGeom prst="rect">
            <a:avLst/>
          </a:prstGeom>
          <a:noFill/>
        </p:spPr>
        <p:txBody>
          <a:bodyPr wrap="none" lIns="0" tIns="0" rIns="0" rtlCol="0">
            <a:spAutoFit/>
          </a:bodyPr>
          <a:lstStyle/>
          <a:p>
            <a:pPr defTabSz="-635">
              <a:tabLst>
                <a:tab pos="25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5400" algn="l"/>
              </a:tabLst>
            </a:pP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1" name="Freeform 3"/>
          <p:cNvSpPr/>
          <p:nvPr/>
        </p:nvSpPr>
        <p:spPr>
          <a:xfrm>
            <a:off x="6142166" y="3509225"/>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1"/>
          <p:cNvSpPr txBox="1"/>
          <p:nvPr/>
        </p:nvSpPr>
        <p:spPr>
          <a:xfrm>
            <a:off x="6354173" y="3208885"/>
            <a:ext cx="2266315" cy="350520"/>
          </a:xfrm>
          <a:prstGeom prst="rect">
            <a:avLst/>
          </a:prstGeom>
          <a:noFill/>
        </p:spPr>
        <p:txBody>
          <a:bodyPr wrap="none" lIns="0" tIns="0" rIns="0" rtlCol="0">
            <a:spAutoFit/>
          </a:bodyPr>
          <a:lstStyle/>
          <a:p>
            <a:pPr defTabSz="-635">
              <a:lnSpc>
                <a:spcPts val="2400"/>
              </a:lnSpc>
            </a:pPr>
            <a:r>
              <a:rPr lang="en-US" altLang="zh-CN" sz="1900" dirty="0" smtClean="0">
                <a:solidFill>
                  <a:srgbClr val="DAB96E"/>
                </a:solidFill>
                <a:latin typeface="Calibri" panose="020F0502020204030204" pitchFamily="18" charset="0"/>
                <a:cs typeface="Calibri" panose="020F0502020204030204" pitchFamily="18" charset="0"/>
              </a:rPr>
              <a:t>DEVELOPMENT STATUS</a:t>
            </a:r>
          </a:p>
        </p:txBody>
      </p:sp>
      <p:sp>
        <p:nvSpPr>
          <p:cNvPr id="24" name="Freeform 3"/>
          <p:cNvSpPr/>
          <p:nvPr/>
        </p:nvSpPr>
        <p:spPr>
          <a:xfrm>
            <a:off x="6142166" y="4844630"/>
            <a:ext cx="4744630" cy="0"/>
          </a:xfrm>
          <a:custGeom>
            <a:avLst/>
            <a:gdLst>
              <a:gd name="connsiteX0" fmla="*/ 0 w 4744630"/>
              <a:gd name="connsiteY0" fmla="*/ 0 h 0"/>
              <a:gd name="connsiteX1" fmla="*/ 4744631 w 4744630"/>
              <a:gd name="connsiteY1" fmla="*/ 0 h 0"/>
              <a:gd name="connsiteX2" fmla="*/ 0 w 4744630"/>
              <a:gd name="connsiteY2" fmla="*/ 0 h 0"/>
            </a:gdLst>
            <a:ahLst/>
            <a:cxnLst>
              <a:cxn ang="0">
                <a:pos x="connsiteX0" y="connsiteY0"/>
              </a:cxn>
              <a:cxn ang="1">
                <a:pos x="connsiteX1" y="connsiteY1"/>
              </a:cxn>
              <a:cxn ang="2">
                <a:pos x="connsiteX2" y="connsiteY2"/>
              </a:cxn>
            </a:cxnLst>
            <a:rect l="l" t="t" r="r" b="b"/>
            <a:pathLst>
              <a:path w="4744630">
                <a:moveTo>
                  <a:pt x="0" y="0"/>
                </a:moveTo>
                <a:lnTo>
                  <a:pt x="4744631" y="0"/>
                </a:lnTo>
                <a:lnTo>
                  <a:pt x="0" y="0"/>
                </a:lnTo>
              </a:path>
            </a:pathLst>
          </a:custGeom>
          <a:solidFill>
            <a:srgbClr val="DAB96E">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
          <p:cNvSpPr txBox="1"/>
          <p:nvPr/>
        </p:nvSpPr>
        <p:spPr>
          <a:xfrm>
            <a:off x="6354173" y="4455390"/>
            <a:ext cx="2266315" cy="350520"/>
          </a:xfrm>
          <a:prstGeom prst="rect">
            <a:avLst/>
          </a:prstGeom>
          <a:noFill/>
        </p:spPr>
        <p:txBody>
          <a:bodyPr wrap="none" lIns="0" tIns="0" rIns="0" rtlCol="0">
            <a:spAutoFit/>
          </a:bodyPr>
          <a:lstStyle/>
          <a:p>
            <a:pPr defTabSz="-635">
              <a:lnSpc>
                <a:spcPts val="2400"/>
              </a:lnSpc>
            </a:pPr>
            <a:r>
              <a:rPr lang="en-US" altLang="zh-CN" sz="1900" dirty="0" smtClean="0">
                <a:solidFill>
                  <a:srgbClr val="DAB96E"/>
                </a:solidFill>
                <a:latin typeface="Calibri" panose="020F0502020204030204" pitchFamily="18" charset="0"/>
                <a:cs typeface="Calibri" panose="020F0502020204030204" pitchFamily="18" charset="0"/>
              </a:rPr>
              <a:t>DEVELOPMENT STATUS</a:t>
            </a:r>
          </a:p>
        </p:txBody>
      </p:sp>
      <p:graphicFrame>
        <p:nvGraphicFramePr>
          <p:cNvPr id="33" name="图表 32"/>
          <p:cNvGraphicFramePr/>
          <p:nvPr>
            <p:extLst>
              <p:ext uri="{D42A27DB-BD31-4B8C-83A1-F6EECF244321}">
                <p14:modId xmlns:p14="http://schemas.microsoft.com/office/powerpoint/2010/main" val="625405258"/>
              </p:ext>
            </p:extLst>
          </p:nvPr>
        </p:nvGraphicFramePr>
        <p:xfrm>
          <a:off x="226695" y="1784985"/>
          <a:ext cx="4982845" cy="3448050"/>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
          <p:cNvSpPr txBox="1"/>
          <p:nvPr/>
        </p:nvSpPr>
        <p:spPr>
          <a:xfrm>
            <a:off x="6593658" y="3539539"/>
            <a:ext cx="3231654" cy="477054"/>
          </a:xfrm>
          <a:prstGeom prst="rect">
            <a:avLst/>
          </a:prstGeom>
          <a:noFill/>
        </p:spPr>
        <p:txBody>
          <a:bodyPr wrap="none" lIns="0" tIns="0" rIns="0" rtlCol="0">
            <a:spAutoFit/>
          </a:bodyPr>
          <a:lstStyle/>
          <a:p>
            <a:pPr defTabSz="-635">
              <a:tabLst>
                <a:tab pos="25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5400" algn="l"/>
              </a:tabLst>
            </a:pP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0" name="TextBox 1"/>
          <p:cNvSpPr txBox="1"/>
          <p:nvPr/>
        </p:nvSpPr>
        <p:spPr>
          <a:xfrm>
            <a:off x="6593658" y="4845825"/>
            <a:ext cx="3231654" cy="477054"/>
          </a:xfrm>
          <a:prstGeom prst="rect">
            <a:avLst/>
          </a:prstGeom>
          <a:noFill/>
        </p:spPr>
        <p:txBody>
          <a:bodyPr wrap="none" lIns="0" tIns="0" rIns="0" rtlCol="0">
            <a:spAutoFit/>
          </a:bodyPr>
          <a:lstStyle/>
          <a:p>
            <a:pPr defTabSz="-635">
              <a:tabLst>
                <a:tab pos="25400" algn="l"/>
              </a:tabLst>
            </a:pP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a:p>
            <a:pPr defTabSz="-635">
              <a:tabLst>
                <a:tab pos="25400" algn="l"/>
              </a:tabLst>
            </a:pP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a:t>
            </a:r>
            <a:r>
              <a:rPr lang="zh-CN" altLang="en-US" sz="1400" dirty="0" smtClean="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内容点击</a:t>
            </a:r>
            <a:r>
              <a:rPr lang="zh-CN" altLang="en-US"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添加内容</a:t>
            </a:r>
            <a:endParaRPr lang="en-US" altLang="zh-CN" sz="14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6473">
        <p14:gallery dir="l"/>
      </p:transition>
    </mc:Choice>
    <mc:Fallback xmlns="">
      <p:transition spd="slow" advTm="6473">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additive="base">
                                        <p:cTn id="7" dur="500" fill="hold"/>
                                        <p:tgtEl>
                                          <p:spTgt spid="2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ppt_x"/>
                                          </p:val>
                                        </p:tav>
                                        <p:tav tm="100000">
                                          <p:val>
                                            <p:strVal val="#ppt_x"/>
                                          </p:val>
                                        </p:tav>
                                      </p:tavLst>
                                    </p:anim>
                                    <p:anim calcmode="lin" valueType="num">
                                      <p:cBhvr additive="base">
                                        <p:cTn id="1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8" presetClass="entr" presetSubtype="3" fill="hold" grpId="1"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strips(upRight)">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500"/>
                                        <p:tgtEl>
                                          <p:spTgt spid="2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0" grpId="0"/>
      <p:bldP spid="2" grpId="0" animBg="1"/>
      <p:bldP spid="3" grpId="0" animBg="1"/>
      <p:bldP spid="5" grpId="0" animBg="1"/>
      <p:bldP spid="14" grpId="0"/>
      <p:bldP spid="15" grpId="0"/>
      <p:bldP spid="21" grpId="0" animBg="1"/>
      <p:bldP spid="22" grpId="0"/>
      <p:bldP spid="24" grpId="0" animBg="1"/>
      <p:bldP spid="25" grpId="0"/>
      <p:bldGraphic spid="33" grpId="1">
        <p:bldAsOne/>
      </p:bldGraphic>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7413172" y="2595971"/>
            <a:ext cx="3697605" cy="1892935"/>
            <a:chOff x="1462" y="2639"/>
            <a:chExt cx="10788" cy="5522"/>
          </a:xfrm>
          <a:solidFill>
            <a:srgbClr val="E4AE57"/>
          </a:solidFill>
        </p:grpSpPr>
        <p:sp>
          <p:nvSpPr>
            <p:cNvPr id="682" name="Freeform 250"/>
            <p:cNvSpPr/>
            <p:nvPr/>
          </p:nvSpPr>
          <p:spPr bwMode="auto">
            <a:xfrm>
              <a:off x="10661" y="5615"/>
              <a:ext cx="42" cy="13"/>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3" name="Freeform 251"/>
            <p:cNvSpPr/>
            <p:nvPr/>
          </p:nvSpPr>
          <p:spPr bwMode="auto">
            <a:xfrm>
              <a:off x="10483" y="6898"/>
              <a:ext cx="568" cy="1118"/>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4" name="Freeform 252"/>
            <p:cNvSpPr/>
            <p:nvPr/>
          </p:nvSpPr>
          <p:spPr bwMode="auto">
            <a:xfrm>
              <a:off x="10621" y="8034"/>
              <a:ext cx="98" cy="93"/>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5" name="Freeform 253"/>
            <p:cNvSpPr/>
            <p:nvPr/>
          </p:nvSpPr>
          <p:spPr bwMode="auto">
            <a:xfrm>
              <a:off x="10592" y="6505"/>
              <a:ext cx="342" cy="431"/>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6" name="Freeform 254"/>
            <p:cNvSpPr/>
            <p:nvPr/>
          </p:nvSpPr>
          <p:spPr bwMode="auto">
            <a:xfrm>
              <a:off x="10470" y="6041"/>
              <a:ext cx="1125" cy="1263"/>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7" name="Freeform 255"/>
            <p:cNvSpPr/>
            <p:nvPr/>
          </p:nvSpPr>
          <p:spPr bwMode="auto">
            <a:xfrm>
              <a:off x="10029" y="5615"/>
              <a:ext cx="21" cy="8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8" name="Freeform 256"/>
            <p:cNvSpPr/>
            <p:nvPr/>
          </p:nvSpPr>
          <p:spPr bwMode="auto">
            <a:xfrm>
              <a:off x="8530" y="3425"/>
              <a:ext cx="2465" cy="1376"/>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9" name="Freeform 257"/>
            <p:cNvSpPr/>
            <p:nvPr/>
          </p:nvSpPr>
          <p:spPr bwMode="auto">
            <a:xfrm>
              <a:off x="8899" y="4455"/>
              <a:ext cx="143" cy="90"/>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0" name="Freeform 258"/>
            <p:cNvSpPr/>
            <p:nvPr/>
          </p:nvSpPr>
          <p:spPr bwMode="auto">
            <a:xfrm>
              <a:off x="8965" y="3265"/>
              <a:ext cx="302" cy="208"/>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1" name="Freeform 259"/>
            <p:cNvSpPr/>
            <p:nvPr/>
          </p:nvSpPr>
          <p:spPr bwMode="auto">
            <a:xfrm>
              <a:off x="9056" y="3075"/>
              <a:ext cx="210" cy="115"/>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2" name="Freeform 260"/>
            <p:cNvSpPr/>
            <p:nvPr/>
          </p:nvSpPr>
          <p:spPr bwMode="auto">
            <a:xfrm>
              <a:off x="9167" y="3340"/>
              <a:ext cx="517" cy="281"/>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3" name="Freeform 261"/>
            <p:cNvSpPr/>
            <p:nvPr/>
          </p:nvSpPr>
          <p:spPr bwMode="auto">
            <a:xfrm>
              <a:off x="9202" y="3120"/>
              <a:ext cx="356" cy="155"/>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4" name="Freeform 262"/>
            <p:cNvSpPr/>
            <p:nvPr/>
          </p:nvSpPr>
          <p:spPr bwMode="auto">
            <a:xfrm>
              <a:off x="9557" y="2957"/>
              <a:ext cx="183" cy="95"/>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5" name="Freeform 263"/>
            <p:cNvSpPr/>
            <p:nvPr/>
          </p:nvSpPr>
          <p:spPr bwMode="auto">
            <a:xfrm>
              <a:off x="9639" y="3140"/>
              <a:ext cx="149" cy="98"/>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6" name="Freeform 264"/>
            <p:cNvSpPr/>
            <p:nvPr/>
          </p:nvSpPr>
          <p:spPr bwMode="auto">
            <a:xfrm>
              <a:off x="9642" y="3310"/>
              <a:ext cx="172" cy="153"/>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7" name="Freeform 265"/>
            <p:cNvSpPr/>
            <p:nvPr/>
          </p:nvSpPr>
          <p:spPr bwMode="auto">
            <a:xfrm>
              <a:off x="9764" y="2982"/>
              <a:ext cx="103" cy="78"/>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8" name="Freeform 266"/>
            <p:cNvSpPr/>
            <p:nvPr/>
          </p:nvSpPr>
          <p:spPr bwMode="auto">
            <a:xfrm>
              <a:off x="9801" y="3102"/>
              <a:ext cx="499" cy="173"/>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99" name="Freeform 267"/>
            <p:cNvSpPr/>
            <p:nvPr/>
          </p:nvSpPr>
          <p:spPr bwMode="auto">
            <a:xfrm>
              <a:off x="9822" y="2807"/>
              <a:ext cx="321" cy="231"/>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0" name="Freeform 268"/>
            <p:cNvSpPr/>
            <p:nvPr/>
          </p:nvSpPr>
          <p:spPr bwMode="auto">
            <a:xfrm>
              <a:off x="9822" y="3202"/>
              <a:ext cx="77" cy="60"/>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1" name="Freeform 269"/>
            <p:cNvSpPr/>
            <p:nvPr/>
          </p:nvSpPr>
          <p:spPr bwMode="auto">
            <a:xfrm>
              <a:off x="9825" y="3060"/>
              <a:ext cx="85" cy="20"/>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2" name="Freeform 270"/>
            <p:cNvSpPr/>
            <p:nvPr/>
          </p:nvSpPr>
          <p:spPr bwMode="auto">
            <a:xfrm>
              <a:off x="9841" y="3300"/>
              <a:ext cx="154" cy="125"/>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3" name="Freeform 271"/>
            <p:cNvSpPr/>
            <p:nvPr/>
          </p:nvSpPr>
          <p:spPr bwMode="auto">
            <a:xfrm>
              <a:off x="9944" y="2671"/>
              <a:ext cx="886" cy="496"/>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4" name="Freeform 272"/>
            <p:cNvSpPr/>
            <p:nvPr/>
          </p:nvSpPr>
          <p:spPr bwMode="auto">
            <a:xfrm>
              <a:off x="10000" y="3313"/>
              <a:ext cx="828" cy="644"/>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5" name="Freeform 273"/>
            <p:cNvSpPr/>
            <p:nvPr/>
          </p:nvSpPr>
          <p:spPr bwMode="auto">
            <a:xfrm>
              <a:off x="10085" y="3756"/>
              <a:ext cx="191" cy="140"/>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6" name="Freeform 274"/>
            <p:cNvSpPr/>
            <p:nvPr/>
          </p:nvSpPr>
          <p:spPr bwMode="auto">
            <a:xfrm>
              <a:off x="10889" y="4418"/>
              <a:ext cx="191" cy="208"/>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7" name="Freeform 275"/>
            <p:cNvSpPr/>
            <p:nvPr/>
          </p:nvSpPr>
          <p:spPr bwMode="auto">
            <a:xfrm>
              <a:off x="10422" y="6758"/>
              <a:ext cx="239" cy="1321"/>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8" name="Freeform 276"/>
            <p:cNvSpPr/>
            <p:nvPr/>
          </p:nvSpPr>
          <p:spPr bwMode="auto">
            <a:xfrm>
              <a:off x="10433" y="7868"/>
              <a:ext cx="19" cy="5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09" name="Freeform 277"/>
            <p:cNvSpPr/>
            <p:nvPr/>
          </p:nvSpPr>
          <p:spPr bwMode="auto">
            <a:xfrm>
              <a:off x="10454" y="7600"/>
              <a:ext cx="16" cy="60"/>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0" name="Freeform 278"/>
            <p:cNvSpPr/>
            <p:nvPr/>
          </p:nvSpPr>
          <p:spPr bwMode="auto">
            <a:xfrm>
              <a:off x="10472" y="8064"/>
              <a:ext cx="40" cy="28"/>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1" name="Freeform 279"/>
            <p:cNvSpPr/>
            <p:nvPr/>
          </p:nvSpPr>
          <p:spPr bwMode="auto">
            <a:xfrm>
              <a:off x="10480" y="8004"/>
              <a:ext cx="56" cy="63"/>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2" name="Freeform 280"/>
            <p:cNvSpPr/>
            <p:nvPr/>
          </p:nvSpPr>
          <p:spPr bwMode="auto">
            <a:xfrm>
              <a:off x="10523" y="8084"/>
              <a:ext cx="29" cy="18"/>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3" name="Freeform 281"/>
            <p:cNvSpPr/>
            <p:nvPr/>
          </p:nvSpPr>
          <p:spPr bwMode="auto">
            <a:xfrm>
              <a:off x="10544" y="8034"/>
              <a:ext cx="80" cy="93"/>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4" name="Freeform 282"/>
            <p:cNvSpPr/>
            <p:nvPr/>
          </p:nvSpPr>
          <p:spPr bwMode="auto">
            <a:xfrm>
              <a:off x="10584" y="8141"/>
              <a:ext cx="58" cy="20"/>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5" name="Freeform 283"/>
            <p:cNvSpPr/>
            <p:nvPr/>
          </p:nvSpPr>
          <p:spPr bwMode="auto">
            <a:xfrm>
              <a:off x="10640" y="8129"/>
              <a:ext cx="29" cy="13"/>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6" name="Freeform 284"/>
            <p:cNvSpPr/>
            <p:nvPr/>
          </p:nvSpPr>
          <p:spPr bwMode="auto">
            <a:xfrm>
              <a:off x="10326" y="5813"/>
              <a:ext cx="345" cy="521"/>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7" name="Freeform 285"/>
            <p:cNvSpPr/>
            <p:nvPr/>
          </p:nvSpPr>
          <p:spPr bwMode="auto">
            <a:xfrm>
              <a:off x="10128" y="5856"/>
              <a:ext cx="90" cy="85"/>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8" name="Freeform 286"/>
            <p:cNvSpPr/>
            <p:nvPr/>
          </p:nvSpPr>
          <p:spPr bwMode="auto">
            <a:xfrm>
              <a:off x="10149" y="5465"/>
              <a:ext cx="310" cy="105"/>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19" name="Freeform 287"/>
            <p:cNvSpPr/>
            <p:nvPr/>
          </p:nvSpPr>
          <p:spPr bwMode="auto">
            <a:xfrm>
              <a:off x="10531" y="5570"/>
              <a:ext cx="93" cy="58"/>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0" name="Freeform 288"/>
            <p:cNvSpPr/>
            <p:nvPr/>
          </p:nvSpPr>
          <p:spPr bwMode="auto">
            <a:xfrm>
              <a:off x="10268" y="6159"/>
              <a:ext cx="162" cy="198"/>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1" name="Freeform 289"/>
            <p:cNvSpPr/>
            <p:nvPr/>
          </p:nvSpPr>
          <p:spPr bwMode="auto">
            <a:xfrm>
              <a:off x="10000" y="5746"/>
              <a:ext cx="69" cy="3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2" name="Freeform 290"/>
            <p:cNvSpPr/>
            <p:nvPr/>
          </p:nvSpPr>
          <p:spPr bwMode="auto">
            <a:xfrm>
              <a:off x="10844" y="7976"/>
              <a:ext cx="45" cy="30"/>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3" name="Freeform 291"/>
            <p:cNvSpPr/>
            <p:nvPr/>
          </p:nvSpPr>
          <p:spPr bwMode="auto">
            <a:xfrm>
              <a:off x="10878" y="7976"/>
              <a:ext cx="50" cy="30"/>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4" name="Freeform 292"/>
            <p:cNvSpPr/>
            <p:nvPr/>
          </p:nvSpPr>
          <p:spPr bwMode="auto">
            <a:xfrm>
              <a:off x="11032" y="6029"/>
              <a:ext cx="82" cy="110"/>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5" name="Freeform 293"/>
            <p:cNvSpPr/>
            <p:nvPr/>
          </p:nvSpPr>
          <p:spPr bwMode="auto">
            <a:xfrm>
              <a:off x="10496" y="2639"/>
              <a:ext cx="1754" cy="1403"/>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6" name="Freeform 294"/>
            <p:cNvSpPr/>
            <p:nvPr/>
          </p:nvSpPr>
          <p:spPr bwMode="auto">
            <a:xfrm>
              <a:off x="9936" y="5633"/>
              <a:ext cx="114" cy="138"/>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7" name="Freeform 295"/>
            <p:cNvSpPr/>
            <p:nvPr/>
          </p:nvSpPr>
          <p:spPr bwMode="auto">
            <a:xfrm>
              <a:off x="10833" y="5941"/>
              <a:ext cx="135" cy="215"/>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8" name="Freeform 296"/>
            <p:cNvSpPr/>
            <p:nvPr/>
          </p:nvSpPr>
          <p:spPr bwMode="auto">
            <a:xfrm>
              <a:off x="10454" y="5570"/>
              <a:ext cx="77" cy="58"/>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29" name="Freeform 297"/>
            <p:cNvSpPr/>
            <p:nvPr/>
          </p:nvSpPr>
          <p:spPr bwMode="auto">
            <a:xfrm>
              <a:off x="10021" y="5698"/>
              <a:ext cx="175" cy="95"/>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0" name="Freeform 298"/>
            <p:cNvSpPr/>
            <p:nvPr/>
          </p:nvSpPr>
          <p:spPr bwMode="auto">
            <a:xfrm>
              <a:off x="11892" y="3724"/>
              <a:ext cx="318" cy="163"/>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1" name="Freeform 299"/>
            <p:cNvSpPr/>
            <p:nvPr/>
          </p:nvSpPr>
          <p:spPr bwMode="auto">
            <a:xfrm>
              <a:off x="9223" y="5139"/>
              <a:ext cx="870" cy="606"/>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2" name="Freeform 300"/>
            <p:cNvSpPr/>
            <p:nvPr/>
          </p:nvSpPr>
          <p:spPr bwMode="auto">
            <a:xfrm>
              <a:off x="10080" y="5728"/>
              <a:ext cx="117" cy="13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3" name="Freeform 301"/>
            <p:cNvSpPr/>
            <p:nvPr/>
          </p:nvSpPr>
          <p:spPr bwMode="auto">
            <a:xfrm>
              <a:off x="10202" y="5899"/>
              <a:ext cx="164" cy="80"/>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4" name="Freeform 302"/>
            <p:cNvSpPr/>
            <p:nvPr/>
          </p:nvSpPr>
          <p:spPr bwMode="auto">
            <a:xfrm>
              <a:off x="10796" y="6816"/>
              <a:ext cx="236" cy="268"/>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5" name="Freeform 303"/>
            <p:cNvSpPr/>
            <p:nvPr/>
          </p:nvSpPr>
          <p:spPr bwMode="auto">
            <a:xfrm>
              <a:off x="10255" y="6207"/>
              <a:ext cx="358" cy="574"/>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6" name="Freeform 304"/>
            <p:cNvSpPr/>
            <p:nvPr/>
          </p:nvSpPr>
          <p:spPr bwMode="auto">
            <a:xfrm>
              <a:off x="10923" y="6021"/>
              <a:ext cx="122" cy="123"/>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7" name="Freeform 305"/>
            <p:cNvSpPr/>
            <p:nvPr/>
          </p:nvSpPr>
          <p:spPr bwMode="auto">
            <a:xfrm>
              <a:off x="10812" y="5866"/>
              <a:ext cx="29" cy="23"/>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8" name="Freeform 306"/>
            <p:cNvSpPr/>
            <p:nvPr/>
          </p:nvSpPr>
          <p:spPr bwMode="auto">
            <a:xfrm>
              <a:off x="7750" y="3458"/>
              <a:ext cx="860" cy="822"/>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39" name="Freeform 307"/>
            <p:cNvSpPr/>
            <p:nvPr/>
          </p:nvSpPr>
          <p:spPr bwMode="auto">
            <a:xfrm>
              <a:off x="8101" y="5565"/>
              <a:ext cx="34" cy="43"/>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0" name="Freeform 308"/>
            <p:cNvSpPr/>
            <p:nvPr/>
          </p:nvSpPr>
          <p:spPr bwMode="auto">
            <a:xfrm>
              <a:off x="8132" y="4150"/>
              <a:ext cx="74" cy="48"/>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1" name="Freeform 309"/>
            <p:cNvSpPr/>
            <p:nvPr/>
          </p:nvSpPr>
          <p:spPr bwMode="auto">
            <a:xfrm>
              <a:off x="8615" y="4059"/>
              <a:ext cx="231" cy="226"/>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2" name="Freeform 310"/>
            <p:cNvSpPr/>
            <p:nvPr/>
          </p:nvSpPr>
          <p:spPr bwMode="auto">
            <a:xfrm>
              <a:off x="8666" y="4132"/>
              <a:ext cx="37" cy="35"/>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3" name="Freeform 311"/>
            <p:cNvSpPr/>
            <p:nvPr/>
          </p:nvSpPr>
          <p:spPr bwMode="auto">
            <a:xfrm>
              <a:off x="8682" y="4162"/>
              <a:ext cx="24" cy="58"/>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4" name="Freeform 312"/>
            <p:cNvSpPr/>
            <p:nvPr/>
          </p:nvSpPr>
          <p:spPr bwMode="auto">
            <a:xfrm>
              <a:off x="8708" y="4135"/>
              <a:ext cx="29" cy="3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5" name="Freeform 313"/>
            <p:cNvSpPr/>
            <p:nvPr/>
          </p:nvSpPr>
          <p:spPr bwMode="auto">
            <a:xfrm>
              <a:off x="8732" y="4182"/>
              <a:ext cx="27" cy="28"/>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6" name="Freeform 314"/>
            <p:cNvSpPr/>
            <p:nvPr/>
          </p:nvSpPr>
          <p:spPr bwMode="auto">
            <a:xfrm>
              <a:off x="8740" y="4217"/>
              <a:ext cx="40" cy="58"/>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7" name="Freeform 315"/>
            <p:cNvSpPr/>
            <p:nvPr/>
          </p:nvSpPr>
          <p:spPr bwMode="auto">
            <a:xfrm>
              <a:off x="8804" y="4232"/>
              <a:ext cx="19" cy="38"/>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8" name="Freeform 316"/>
            <p:cNvSpPr/>
            <p:nvPr/>
          </p:nvSpPr>
          <p:spPr bwMode="auto">
            <a:xfrm>
              <a:off x="9003" y="4510"/>
              <a:ext cx="1666" cy="88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49" name="Freeform 317"/>
            <p:cNvSpPr/>
            <p:nvPr/>
          </p:nvSpPr>
          <p:spPr bwMode="auto">
            <a:xfrm>
              <a:off x="10915" y="7177"/>
              <a:ext cx="149" cy="170"/>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750" name="Freeform 318"/>
            <p:cNvSpPr/>
            <p:nvPr/>
          </p:nvSpPr>
          <p:spPr bwMode="auto">
            <a:xfrm>
              <a:off x="10488" y="5816"/>
              <a:ext cx="387" cy="361"/>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5" name="Freeform 320"/>
            <p:cNvSpPr/>
            <p:nvPr/>
          </p:nvSpPr>
          <p:spPr bwMode="auto">
            <a:xfrm>
              <a:off x="3718" y="4931"/>
              <a:ext cx="409" cy="321"/>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6" name="Freeform 321"/>
            <p:cNvSpPr/>
            <p:nvPr/>
          </p:nvSpPr>
          <p:spPr bwMode="auto">
            <a:xfrm>
              <a:off x="2524" y="4779"/>
              <a:ext cx="53" cy="108"/>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7" name="Freeform 322"/>
            <p:cNvSpPr/>
            <p:nvPr/>
          </p:nvSpPr>
          <p:spPr bwMode="auto">
            <a:xfrm>
              <a:off x="1717" y="4987"/>
              <a:ext cx="589" cy="611"/>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8" name="Freeform 323"/>
            <p:cNvSpPr/>
            <p:nvPr/>
          </p:nvSpPr>
          <p:spPr bwMode="auto">
            <a:xfrm>
              <a:off x="5235" y="6543"/>
              <a:ext cx="1165" cy="960"/>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09" name="Freeform 324"/>
            <p:cNvSpPr/>
            <p:nvPr/>
          </p:nvSpPr>
          <p:spPr bwMode="auto">
            <a:xfrm>
              <a:off x="6148" y="7557"/>
              <a:ext cx="103" cy="108"/>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0" name="Freeform 325"/>
            <p:cNvSpPr/>
            <p:nvPr/>
          </p:nvSpPr>
          <p:spPr bwMode="auto">
            <a:xfrm>
              <a:off x="2240" y="4536"/>
              <a:ext cx="223" cy="90"/>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1" name="Freeform 326"/>
            <p:cNvSpPr/>
            <p:nvPr/>
          </p:nvSpPr>
          <p:spPr bwMode="auto">
            <a:xfrm>
              <a:off x="4506" y="5350"/>
              <a:ext cx="138" cy="188"/>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2" name="Freeform 327"/>
            <p:cNvSpPr/>
            <p:nvPr/>
          </p:nvSpPr>
          <p:spPr bwMode="auto">
            <a:xfrm>
              <a:off x="2049" y="4428"/>
              <a:ext cx="96" cy="73"/>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3" name="Freeform 328"/>
            <p:cNvSpPr/>
            <p:nvPr/>
          </p:nvSpPr>
          <p:spPr bwMode="auto">
            <a:xfrm>
              <a:off x="4532" y="5290"/>
              <a:ext cx="96" cy="55"/>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4" name="Freeform 329"/>
            <p:cNvSpPr/>
            <p:nvPr/>
          </p:nvSpPr>
          <p:spPr bwMode="auto">
            <a:xfrm>
              <a:off x="5262" y="6044"/>
              <a:ext cx="34" cy="3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5" name="Freeform 330"/>
            <p:cNvSpPr/>
            <p:nvPr/>
          </p:nvSpPr>
          <p:spPr bwMode="auto">
            <a:xfrm>
              <a:off x="2617" y="4713"/>
              <a:ext cx="178" cy="113"/>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6" name="Freeform 331"/>
            <p:cNvSpPr/>
            <p:nvPr/>
          </p:nvSpPr>
          <p:spPr bwMode="auto">
            <a:xfrm>
              <a:off x="4630" y="5297"/>
              <a:ext cx="263" cy="586"/>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7" name="Freeform 332"/>
            <p:cNvSpPr/>
            <p:nvPr/>
          </p:nvSpPr>
          <p:spPr bwMode="auto">
            <a:xfrm>
              <a:off x="4930" y="5738"/>
              <a:ext cx="143" cy="135"/>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8" name="Freeform 333"/>
            <p:cNvSpPr/>
            <p:nvPr/>
          </p:nvSpPr>
          <p:spPr bwMode="auto">
            <a:xfrm>
              <a:off x="4275" y="5894"/>
              <a:ext cx="53" cy="120"/>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19" name="Freeform 334"/>
            <p:cNvSpPr/>
            <p:nvPr/>
          </p:nvSpPr>
          <p:spPr bwMode="auto">
            <a:xfrm>
              <a:off x="4094" y="4340"/>
              <a:ext cx="1770" cy="1218"/>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0" name="Freeform 335"/>
            <p:cNvSpPr/>
            <p:nvPr/>
          </p:nvSpPr>
          <p:spPr bwMode="auto">
            <a:xfrm>
              <a:off x="5110" y="5568"/>
              <a:ext cx="64" cy="55"/>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1" name="Freeform 336"/>
            <p:cNvSpPr/>
            <p:nvPr/>
          </p:nvSpPr>
          <p:spPr bwMode="auto">
            <a:xfrm>
              <a:off x="5437" y="5400"/>
              <a:ext cx="50" cy="103"/>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2" name="Freeform 337"/>
            <p:cNvSpPr/>
            <p:nvPr/>
          </p:nvSpPr>
          <p:spPr bwMode="auto">
            <a:xfrm>
              <a:off x="2309" y="4440"/>
              <a:ext cx="308" cy="135"/>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3" name="Freeform 338"/>
            <p:cNvSpPr/>
            <p:nvPr/>
          </p:nvSpPr>
          <p:spPr bwMode="auto">
            <a:xfrm>
              <a:off x="2203" y="4155"/>
              <a:ext cx="77" cy="125"/>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4" name="Freeform 339"/>
            <p:cNvSpPr/>
            <p:nvPr/>
          </p:nvSpPr>
          <p:spPr bwMode="auto">
            <a:xfrm>
              <a:off x="2253" y="4250"/>
              <a:ext cx="27" cy="15"/>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5" name="Freeform 340"/>
            <p:cNvSpPr/>
            <p:nvPr/>
          </p:nvSpPr>
          <p:spPr bwMode="auto">
            <a:xfrm>
              <a:off x="2290" y="4222"/>
              <a:ext cx="45" cy="53"/>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6" name="Freeform 341"/>
            <p:cNvSpPr/>
            <p:nvPr/>
          </p:nvSpPr>
          <p:spPr bwMode="auto">
            <a:xfrm>
              <a:off x="2561" y="3536"/>
              <a:ext cx="316" cy="519"/>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7" name="Freeform 342"/>
            <p:cNvSpPr/>
            <p:nvPr/>
          </p:nvSpPr>
          <p:spPr bwMode="auto">
            <a:xfrm>
              <a:off x="1839" y="4440"/>
              <a:ext cx="363" cy="346"/>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8" name="Freeform 343"/>
            <p:cNvSpPr/>
            <p:nvPr/>
          </p:nvSpPr>
          <p:spPr bwMode="auto">
            <a:xfrm>
              <a:off x="2216" y="4761"/>
              <a:ext cx="24" cy="63"/>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29" name="Freeform 344"/>
            <p:cNvSpPr/>
            <p:nvPr/>
          </p:nvSpPr>
          <p:spPr bwMode="auto">
            <a:xfrm>
              <a:off x="2139" y="4280"/>
              <a:ext cx="255" cy="306"/>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0" name="Freeform 345"/>
            <p:cNvSpPr/>
            <p:nvPr/>
          </p:nvSpPr>
          <p:spPr bwMode="auto">
            <a:xfrm>
              <a:off x="2550" y="4809"/>
              <a:ext cx="180" cy="198"/>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1" name="Freeform 346"/>
            <p:cNvSpPr/>
            <p:nvPr/>
          </p:nvSpPr>
          <p:spPr bwMode="auto">
            <a:xfrm>
              <a:off x="2648" y="5039"/>
              <a:ext cx="82" cy="13"/>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2" name="Freeform 347"/>
            <p:cNvSpPr/>
            <p:nvPr/>
          </p:nvSpPr>
          <p:spPr bwMode="auto">
            <a:xfrm>
              <a:off x="2433" y="4546"/>
              <a:ext cx="191" cy="110"/>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3" name="Freeform 348"/>
            <p:cNvSpPr/>
            <p:nvPr/>
          </p:nvSpPr>
          <p:spPr bwMode="auto">
            <a:xfrm>
              <a:off x="3935" y="5024"/>
              <a:ext cx="844" cy="925"/>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4" name="Freeform 349"/>
            <p:cNvSpPr/>
            <p:nvPr/>
          </p:nvSpPr>
          <p:spPr bwMode="auto">
            <a:xfrm>
              <a:off x="4718" y="6026"/>
              <a:ext cx="316" cy="358"/>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5" name="Freeform 350"/>
            <p:cNvSpPr/>
            <p:nvPr/>
          </p:nvSpPr>
          <p:spPr bwMode="auto">
            <a:xfrm>
              <a:off x="5015" y="6392"/>
              <a:ext cx="260" cy="90"/>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6" name="Freeform 351"/>
            <p:cNvSpPr/>
            <p:nvPr/>
          </p:nvSpPr>
          <p:spPr bwMode="auto">
            <a:xfrm>
              <a:off x="5118" y="6069"/>
              <a:ext cx="284" cy="26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7" name="Freeform 352"/>
            <p:cNvSpPr/>
            <p:nvPr/>
          </p:nvSpPr>
          <p:spPr bwMode="auto">
            <a:xfrm>
              <a:off x="5344" y="6470"/>
              <a:ext cx="66" cy="20"/>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8" name="Freeform 353"/>
            <p:cNvSpPr/>
            <p:nvPr/>
          </p:nvSpPr>
          <p:spPr bwMode="auto">
            <a:xfrm>
              <a:off x="5402" y="6147"/>
              <a:ext cx="180" cy="236"/>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39" name="Freeform 354"/>
            <p:cNvSpPr/>
            <p:nvPr/>
          </p:nvSpPr>
          <p:spPr bwMode="auto">
            <a:xfrm>
              <a:off x="5543" y="6470"/>
              <a:ext cx="101" cy="60"/>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0" name="Freeform 355"/>
            <p:cNvSpPr/>
            <p:nvPr/>
          </p:nvSpPr>
          <p:spPr bwMode="auto">
            <a:xfrm>
              <a:off x="5646" y="6137"/>
              <a:ext cx="37" cy="93"/>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1" name="Freeform 356"/>
            <p:cNvSpPr/>
            <p:nvPr/>
          </p:nvSpPr>
          <p:spPr bwMode="auto">
            <a:xfrm>
              <a:off x="5662" y="6290"/>
              <a:ext cx="82" cy="30"/>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2" name="Freeform 357"/>
            <p:cNvSpPr/>
            <p:nvPr/>
          </p:nvSpPr>
          <p:spPr bwMode="auto">
            <a:xfrm>
              <a:off x="5747" y="6217"/>
              <a:ext cx="302" cy="273"/>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3" name="Freeform 358"/>
            <p:cNvSpPr/>
            <p:nvPr/>
          </p:nvSpPr>
          <p:spPr bwMode="auto">
            <a:xfrm>
              <a:off x="5755" y="6427"/>
              <a:ext cx="16" cy="25"/>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4" name="Freeform 359"/>
            <p:cNvSpPr/>
            <p:nvPr/>
          </p:nvSpPr>
          <p:spPr bwMode="auto">
            <a:xfrm>
              <a:off x="3243" y="4879"/>
              <a:ext cx="552" cy="519"/>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5" name="Freeform 360"/>
            <p:cNvSpPr/>
            <p:nvPr/>
          </p:nvSpPr>
          <p:spPr bwMode="auto">
            <a:xfrm>
              <a:off x="3084" y="4977"/>
              <a:ext cx="289" cy="286"/>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6" name="Freeform 361"/>
            <p:cNvSpPr/>
            <p:nvPr/>
          </p:nvSpPr>
          <p:spPr bwMode="auto">
            <a:xfrm>
              <a:off x="2163" y="4603"/>
              <a:ext cx="337" cy="346"/>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7" name="Freeform 362"/>
            <p:cNvSpPr/>
            <p:nvPr/>
          </p:nvSpPr>
          <p:spPr bwMode="auto">
            <a:xfrm>
              <a:off x="2205" y="4826"/>
              <a:ext cx="40" cy="85"/>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8" name="Freeform 363"/>
            <p:cNvSpPr/>
            <p:nvPr/>
          </p:nvSpPr>
          <p:spPr bwMode="auto">
            <a:xfrm>
              <a:off x="2330" y="4939"/>
              <a:ext cx="88" cy="55"/>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49" name="Freeform 364"/>
            <p:cNvSpPr/>
            <p:nvPr/>
          </p:nvSpPr>
          <p:spPr bwMode="auto">
            <a:xfrm>
              <a:off x="5713" y="5099"/>
              <a:ext cx="69" cy="88"/>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0" name="Freeform 365"/>
            <p:cNvSpPr/>
            <p:nvPr/>
          </p:nvSpPr>
          <p:spPr bwMode="auto">
            <a:xfrm>
              <a:off x="5747" y="4824"/>
              <a:ext cx="326" cy="288"/>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1" name="Freeform 366"/>
            <p:cNvSpPr/>
            <p:nvPr/>
          </p:nvSpPr>
          <p:spPr bwMode="auto">
            <a:xfrm>
              <a:off x="5784" y="5087"/>
              <a:ext cx="69" cy="53"/>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2" name="Freeform 367"/>
            <p:cNvSpPr/>
            <p:nvPr/>
          </p:nvSpPr>
          <p:spPr bwMode="auto">
            <a:xfrm>
              <a:off x="6007" y="4671"/>
              <a:ext cx="170" cy="153"/>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3" name="Freeform 368"/>
            <p:cNvSpPr/>
            <p:nvPr/>
          </p:nvSpPr>
          <p:spPr bwMode="auto">
            <a:xfrm>
              <a:off x="5562" y="4771"/>
              <a:ext cx="180" cy="190"/>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4" name="Freeform 369"/>
            <p:cNvSpPr/>
            <p:nvPr/>
          </p:nvSpPr>
          <p:spPr bwMode="auto">
            <a:xfrm>
              <a:off x="5615" y="4929"/>
              <a:ext cx="96" cy="153"/>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5" name="Freeform 370"/>
            <p:cNvSpPr/>
            <p:nvPr/>
          </p:nvSpPr>
          <p:spPr bwMode="auto">
            <a:xfrm>
              <a:off x="4864" y="5485"/>
              <a:ext cx="207" cy="263"/>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6" name="Freeform 371"/>
            <p:cNvSpPr/>
            <p:nvPr/>
          </p:nvSpPr>
          <p:spPr bwMode="auto">
            <a:xfrm>
              <a:off x="2136" y="4478"/>
              <a:ext cx="13" cy="28"/>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7" name="Freeform 372"/>
            <p:cNvSpPr/>
            <p:nvPr/>
          </p:nvSpPr>
          <p:spPr bwMode="auto">
            <a:xfrm>
              <a:off x="4864" y="5999"/>
              <a:ext cx="109" cy="158"/>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8" name="Freeform 373"/>
            <p:cNvSpPr/>
            <p:nvPr/>
          </p:nvSpPr>
          <p:spPr bwMode="auto">
            <a:xfrm>
              <a:off x="5137" y="5984"/>
              <a:ext cx="273" cy="190"/>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59" name="Freeform 374"/>
            <p:cNvSpPr/>
            <p:nvPr/>
          </p:nvSpPr>
          <p:spPr bwMode="auto">
            <a:xfrm>
              <a:off x="4503" y="4398"/>
              <a:ext cx="915" cy="418"/>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0" name="Freeform 375"/>
            <p:cNvSpPr/>
            <p:nvPr/>
          </p:nvSpPr>
          <p:spPr bwMode="auto">
            <a:xfrm>
              <a:off x="3471" y="5405"/>
              <a:ext cx="223" cy="273"/>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1" name="Freeform 376"/>
            <p:cNvSpPr/>
            <p:nvPr/>
          </p:nvSpPr>
          <p:spPr bwMode="auto">
            <a:xfrm>
              <a:off x="4283" y="5222"/>
              <a:ext cx="228" cy="130"/>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2" name="Freeform 377"/>
            <p:cNvSpPr/>
            <p:nvPr/>
          </p:nvSpPr>
          <p:spPr bwMode="auto">
            <a:xfrm>
              <a:off x="2070" y="4350"/>
              <a:ext cx="103" cy="108"/>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3" name="Freeform 378"/>
            <p:cNvSpPr/>
            <p:nvPr/>
          </p:nvSpPr>
          <p:spPr bwMode="auto">
            <a:xfrm>
              <a:off x="6774" y="7557"/>
              <a:ext cx="226" cy="228"/>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4" name="Freeform 379"/>
            <p:cNvSpPr/>
            <p:nvPr/>
          </p:nvSpPr>
          <p:spPr bwMode="auto">
            <a:xfrm>
              <a:off x="6952" y="7332"/>
              <a:ext cx="167" cy="253"/>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5" name="Freeform 380"/>
            <p:cNvSpPr/>
            <p:nvPr/>
          </p:nvSpPr>
          <p:spPr bwMode="auto">
            <a:xfrm>
              <a:off x="2115" y="3476"/>
              <a:ext cx="746" cy="659"/>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6" name="Freeform 381"/>
            <p:cNvSpPr/>
            <p:nvPr/>
          </p:nvSpPr>
          <p:spPr bwMode="auto">
            <a:xfrm>
              <a:off x="3728" y="4982"/>
              <a:ext cx="480" cy="461"/>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7" name="Freeform 382"/>
            <p:cNvSpPr/>
            <p:nvPr/>
          </p:nvSpPr>
          <p:spPr bwMode="auto">
            <a:xfrm>
              <a:off x="6044" y="6287"/>
              <a:ext cx="289" cy="243"/>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8" name="Freeform 383"/>
            <p:cNvSpPr/>
            <p:nvPr/>
          </p:nvSpPr>
          <p:spPr bwMode="auto">
            <a:xfrm>
              <a:off x="6254" y="6337"/>
              <a:ext cx="119" cy="63"/>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69" name="Freeform 384"/>
            <p:cNvSpPr/>
            <p:nvPr/>
          </p:nvSpPr>
          <p:spPr bwMode="auto">
            <a:xfrm>
              <a:off x="6326" y="6290"/>
              <a:ext cx="61" cy="63"/>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0" name="Freeform 385"/>
            <p:cNvSpPr/>
            <p:nvPr/>
          </p:nvSpPr>
          <p:spPr bwMode="auto">
            <a:xfrm>
              <a:off x="5352" y="5846"/>
              <a:ext cx="69" cy="90"/>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1" name="Freeform 386"/>
            <p:cNvSpPr/>
            <p:nvPr/>
          </p:nvSpPr>
          <p:spPr bwMode="auto">
            <a:xfrm>
              <a:off x="5432" y="5613"/>
              <a:ext cx="119" cy="193"/>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2" name="Freeform 387"/>
            <p:cNvSpPr/>
            <p:nvPr/>
          </p:nvSpPr>
          <p:spPr bwMode="auto">
            <a:xfrm>
              <a:off x="5442" y="5776"/>
              <a:ext cx="32" cy="40"/>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3" name="Freeform 388"/>
            <p:cNvSpPr/>
            <p:nvPr/>
          </p:nvSpPr>
          <p:spPr bwMode="auto">
            <a:xfrm>
              <a:off x="5487" y="5826"/>
              <a:ext cx="32" cy="5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4" name="Freeform 389"/>
            <p:cNvSpPr/>
            <p:nvPr/>
          </p:nvSpPr>
          <p:spPr bwMode="auto">
            <a:xfrm>
              <a:off x="5493" y="5894"/>
              <a:ext cx="125" cy="13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5" name="Freeform 390"/>
            <p:cNvSpPr/>
            <p:nvPr/>
          </p:nvSpPr>
          <p:spPr bwMode="auto">
            <a:xfrm>
              <a:off x="5506" y="5864"/>
              <a:ext cx="29" cy="53"/>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6" name="Freeform 391"/>
            <p:cNvSpPr/>
            <p:nvPr/>
          </p:nvSpPr>
          <p:spPr bwMode="auto">
            <a:xfrm>
              <a:off x="2372" y="4285"/>
              <a:ext cx="292" cy="238"/>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7" name="Freeform 392"/>
            <p:cNvSpPr/>
            <p:nvPr/>
          </p:nvSpPr>
          <p:spPr bwMode="auto">
            <a:xfrm>
              <a:off x="1704" y="4809"/>
              <a:ext cx="88" cy="173"/>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8" name="Freeform 393"/>
            <p:cNvSpPr/>
            <p:nvPr/>
          </p:nvSpPr>
          <p:spPr bwMode="auto">
            <a:xfrm>
              <a:off x="2550" y="4556"/>
              <a:ext cx="276" cy="175"/>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79" name="Freeform 394"/>
            <p:cNvSpPr/>
            <p:nvPr/>
          </p:nvSpPr>
          <p:spPr bwMode="auto">
            <a:xfrm>
              <a:off x="2967" y="5157"/>
              <a:ext cx="610" cy="554"/>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0" name="Freeform 395"/>
            <p:cNvSpPr/>
            <p:nvPr/>
          </p:nvSpPr>
          <p:spPr bwMode="auto">
            <a:xfrm>
              <a:off x="2534" y="3065"/>
              <a:ext cx="4929" cy="1737"/>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1" name="Freeform 396"/>
            <p:cNvSpPr/>
            <p:nvPr/>
          </p:nvSpPr>
          <p:spPr bwMode="auto">
            <a:xfrm>
              <a:off x="3314" y="2839"/>
              <a:ext cx="143" cy="70"/>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2" name="Freeform 397"/>
            <p:cNvSpPr/>
            <p:nvPr/>
          </p:nvSpPr>
          <p:spPr bwMode="auto">
            <a:xfrm>
              <a:off x="3357" y="3568"/>
              <a:ext cx="58" cy="35"/>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3" name="Freeform 398"/>
            <p:cNvSpPr/>
            <p:nvPr/>
          </p:nvSpPr>
          <p:spPr bwMode="auto">
            <a:xfrm>
              <a:off x="3458" y="3350"/>
              <a:ext cx="175" cy="145"/>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4" name="Freeform 399"/>
            <p:cNvSpPr/>
            <p:nvPr/>
          </p:nvSpPr>
          <p:spPr bwMode="auto">
            <a:xfrm>
              <a:off x="3516" y="3115"/>
              <a:ext cx="446" cy="236"/>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5" name="Freeform 400"/>
            <p:cNvSpPr/>
            <p:nvPr/>
          </p:nvSpPr>
          <p:spPr bwMode="auto">
            <a:xfrm>
              <a:off x="3773" y="2804"/>
              <a:ext cx="85" cy="48"/>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6" name="Freeform 401"/>
            <p:cNvSpPr/>
            <p:nvPr/>
          </p:nvSpPr>
          <p:spPr bwMode="auto">
            <a:xfrm>
              <a:off x="4596" y="2899"/>
              <a:ext cx="77" cy="30"/>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7" name="Freeform 402"/>
            <p:cNvSpPr/>
            <p:nvPr/>
          </p:nvSpPr>
          <p:spPr bwMode="auto">
            <a:xfrm>
              <a:off x="4612" y="2814"/>
              <a:ext cx="183" cy="88"/>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8" name="Freeform 403"/>
            <p:cNvSpPr/>
            <p:nvPr/>
          </p:nvSpPr>
          <p:spPr bwMode="auto">
            <a:xfrm>
              <a:off x="4649" y="2892"/>
              <a:ext cx="207" cy="10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89" name="Freeform 404"/>
            <p:cNvSpPr/>
            <p:nvPr/>
          </p:nvSpPr>
          <p:spPr bwMode="auto">
            <a:xfrm>
              <a:off x="4843" y="2942"/>
              <a:ext cx="172" cy="105"/>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0" name="Freeform 405"/>
            <p:cNvSpPr/>
            <p:nvPr/>
          </p:nvSpPr>
          <p:spPr bwMode="auto">
            <a:xfrm>
              <a:off x="5912" y="3162"/>
              <a:ext cx="196" cy="10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1" name="Freeform 406"/>
            <p:cNvSpPr/>
            <p:nvPr/>
          </p:nvSpPr>
          <p:spPr bwMode="auto">
            <a:xfrm>
              <a:off x="6050" y="3167"/>
              <a:ext cx="119" cy="68"/>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2" name="Freeform 407"/>
            <p:cNvSpPr/>
            <p:nvPr/>
          </p:nvSpPr>
          <p:spPr bwMode="auto">
            <a:xfrm>
              <a:off x="6063" y="4302"/>
              <a:ext cx="85" cy="346"/>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3" name="Freeform 408"/>
            <p:cNvSpPr/>
            <p:nvPr/>
          </p:nvSpPr>
          <p:spPr bwMode="auto">
            <a:xfrm>
              <a:off x="6193" y="3205"/>
              <a:ext cx="133" cy="5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4" name="Freeform 409"/>
            <p:cNvSpPr/>
            <p:nvPr/>
          </p:nvSpPr>
          <p:spPr bwMode="auto">
            <a:xfrm>
              <a:off x="1709" y="4738"/>
              <a:ext cx="353" cy="281"/>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5" name="Freeform 410"/>
            <p:cNvSpPr/>
            <p:nvPr/>
          </p:nvSpPr>
          <p:spPr bwMode="auto">
            <a:xfrm>
              <a:off x="2280" y="2899"/>
              <a:ext cx="305" cy="238"/>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6" name="Freeform 411"/>
            <p:cNvSpPr/>
            <p:nvPr/>
          </p:nvSpPr>
          <p:spPr bwMode="auto">
            <a:xfrm>
              <a:off x="2476" y="2867"/>
              <a:ext cx="276" cy="10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7" name="Freeform 412"/>
            <p:cNvSpPr/>
            <p:nvPr/>
          </p:nvSpPr>
          <p:spPr bwMode="auto">
            <a:xfrm>
              <a:off x="2571" y="3030"/>
              <a:ext cx="117" cy="65"/>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8" name="Freeform 413"/>
            <p:cNvSpPr/>
            <p:nvPr/>
          </p:nvSpPr>
          <p:spPr bwMode="auto">
            <a:xfrm>
              <a:off x="2293" y="3591"/>
              <a:ext cx="371" cy="667"/>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599" name="Freeform 414"/>
            <p:cNvSpPr/>
            <p:nvPr/>
          </p:nvSpPr>
          <p:spPr bwMode="auto">
            <a:xfrm>
              <a:off x="2142" y="4581"/>
              <a:ext cx="127" cy="70"/>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0" name="Freeform 415"/>
            <p:cNvSpPr/>
            <p:nvPr/>
          </p:nvSpPr>
          <p:spPr bwMode="auto">
            <a:xfrm>
              <a:off x="2993" y="4979"/>
              <a:ext cx="207" cy="173"/>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1" name="Freeform 416"/>
            <p:cNvSpPr/>
            <p:nvPr/>
          </p:nvSpPr>
          <p:spPr bwMode="auto">
            <a:xfrm>
              <a:off x="4784" y="5543"/>
              <a:ext cx="231" cy="484"/>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2" name="Freeform 417"/>
            <p:cNvSpPr/>
            <p:nvPr/>
          </p:nvSpPr>
          <p:spPr bwMode="auto">
            <a:xfrm>
              <a:off x="3442" y="5362"/>
              <a:ext cx="151" cy="115"/>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3" name="Freeform 418"/>
            <p:cNvSpPr/>
            <p:nvPr/>
          </p:nvSpPr>
          <p:spPr bwMode="auto">
            <a:xfrm>
              <a:off x="2181" y="4982"/>
              <a:ext cx="111" cy="241"/>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4" name="Freeform 419"/>
            <p:cNvSpPr/>
            <p:nvPr/>
          </p:nvSpPr>
          <p:spPr bwMode="auto">
            <a:xfrm>
              <a:off x="2720" y="4804"/>
              <a:ext cx="82" cy="68"/>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5" name="Freeform 420"/>
            <p:cNvSpPr/>
            <p:nvPr/>
          </p:nvSpPr>
          <p:spPr bwMode="auto">
            <a:xfrm>
              <a:off x="2731" y="4799"/>
              <a:ext cx="533" cy="226"/>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6" name="Freeform 421"/>
            <p:cNvSpPr/>
            <p:nvPr/>
          </p:nvSpPr>
          <p:spPr bwMode="auto">
            <a:xfrm>
              <a:off x="1677" y="4270"/>
              <a:ext cx="114" cy="148"/>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7" name="Freeform 422"/>
            <p:cNvSpPr/>
            <p:nvPr/>
          </p:nvSpPr>
          <p:spPr bwMode="auto">
            <a:xfrm>
              <a:off x="1738" y="4260"/>
              <a:ext cx="72" cy="58"/>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8" name="Freeform 423"/>
            <p:cNvSpPr/>
            <p:nvPr/>
          </p:nvSpPr>
          <p:spPr bwMode="auto">
            <a:xfrm>
              <a:off x="1770" y="4130"/>
              <a:ext cx="21" cy="23"/>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09" name="Freeform 424"/>
            <p:cNvSpPr/>
            <p:nvPr/>
          </p:nvSpPr>
          <p:spPr bwMode="auto">
            <a:xfrm>
              <a:off x="1778" y="4155"/>
              <a:ext cx="16" cy="18"/>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0" name="Freeform 425"/>
            <p:cNvSpPr/>
            <p:nvPr/>
          </p:nvSpPr>
          <p:spPr bwMode="auto">
            <a:xfrm>
              <a:off x="1794" y="4115"/>
              <a:ext cx="226" cy="373"/>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1" name="Freeform 426"/>
            <p:cNvSpPr/>
            <p:nvPr/>
          </p:nvSpPr>
          <p:spPr bwMode="auto">
            <a:xfrm>
              <a:off x="7397" y="3871"/>
              <a:ext cx="88" cy="30"/>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2" name="Freeform 427"/>
            <p:cNvSpPr/>
            <p:nvPr/>
          </p:nvSpPr>
          <p:spPr bwMode="auto">
            <a:xfrm>
              <a:off x="4919" y="5463"/>
              <a:ext cx="204" cy="471"/>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3" name="Freeform 428"/>
            <p:cNvSpPr/>
            <p:nvPr/>
          </p:nvSpPr>
          <p:spPr bwMode="auto">
            <a:xfrm>
              <a:off x="3221" y="5598"/>
              <a:ext cx="279" cy="208"/>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4" name="Freeform 429"/>
            <p:cNvSpPr/>
            <p:nvPr/>
          </p:nvSpPr>
          <p:spPr bwMode="auto">
            <a:xfrm>
              <a:off x="3200" y="5653"/>
              <a:ext cx="103" cy="153"/>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5" name="Freeform 430"/>
            <p:cNvSpPr/>
            <p:nvPr/>
          </p:nvSpPr>
          <p:spPr bwMode="auto">
            <a:xfrm>
              <a:off x="2365" y="4611"/>
              <a:ext cx="271" cy="231"/>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6" name="Freeform 431"/>
            <p:cNvSpPr/>
            <p:nvPr/>
          </p:nvSpPr>
          <p:spPr bwMode="auto">
            <a:xfrm>
              <a:off x="2301" y="6385"/>
              <a:ext cx="369" cy="393"/>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7" name="Freeform 432"/>
            <p:cNvSpPr/>
            <p:nvPr/>
          </p:nvSpPr>
          <p:spPr bwMode="auto">
            <a:xfrm>
              <a:off x="2311" y="6352"/>
              <a:ext cx="29" cy="3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8" name="Freeform 433"/>
            <p:cNvSpPr/>
            <p:nvPr/>
          </p:nvSpPr>
          <p:spPr bwMode="auto">
            <a:xfrm>
              <a:off x="2542" y="6768"/>
              <a:ext cx="271" cy="293"/>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19" name="Freeform 434"/>
            <p:cNvSpPr/>
            <p:nvPr/>
          </p:nvSpPr>
          <p:spPr bwMode="auto">
            <a:xfrm>
              <a:off x="2808" y="6277"/>
              <a:ext cx="50" cy="60"/>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0" name="Freeform 435"/>
            <p:cNvSpPr/>
            <p:nvPr/>
          </p:nvSpPr>
          <p:spPr bwMode="auto">
            <a:xfrm>
              <a:off x="2213" y="5801"/>
              <a:ext cx="220" cy="356"/>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1" name="Freeform 436"/>
            <p:cNvSpPr/>
            <p:nvPr/>
          </p:nvSpPr>
          <p:spPr bwMode="auto">
            <a:xfrm>
              <a:off x="2388" y="5856"/>
              <a:ext cx="377" cy="256"/>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2" name="Freeform 437"/>
            <p:cNvSpPr/>
            <p:nvPr/>
          </p:nvSpPr>
          <p:spPr bwMode="auto">
            <a:xfrm>
              <a:off x="2357" y="5453"/>
              <a:ext cx="308" cy="51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3" name="Freeform 438"/>
            <p:cNvSpPr/>
            <p:nvPr/>
          </p:nvSpPr>
          <p:spPr bwMode="auto">
            <a:xfrm>
              <a:off x="2290" y="6087"/>
              <a:ext cx="218" cy="276"/>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4" name="Freeform 439"/>
            <p:cNvSpPr/>
            <p:nvPr/>
          </p:nvSpPr>
          <p:spPr bwMode="auto">
            <a:xfrm>
              <a:off x="2325" y="6041"/>
              <a:ext cx="547" cy="579"/>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5" name="Freeform 440"/>
            <p:cNvSpPr/>
            <p:nvPr/>
          </p:nvSpPr>
          <p:spPr bwMode="auto">
            <a:xfrm>
              <a:off x="2903" y="5034"/>
              <a:ext cx="66" cy="38"/>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6" name="Freeform 441"/>
            <p:cNvSpPr/>
            <p:nvPr/>
          </p:nvSpPr>
          <p:spPr bwMode="auto">
            <a:xfrm>
              <a:off x="1996" y="5811"/>
              <a:ext cx="77" cy="195"/>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7" name="Freeform 442"/>
            <p:cNvSpPr/>
            <p:nvPr/>
          </p:nvSpPr>
          <p:spPr bwMode="auto">
            <a:xfrm>
              <a:off x="2240" y="6134"/>
              <a:ext cx="53" cy="40"/>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8" name="Freeform 443"/>
            <p:cNvSpPr/>
            <p:nvPr/>
          </p:nvSpPr>
          <p:spPr bwMode="auto">
            <a:xfrm>
              <a:off x="2922" y="5628"/>
              <a:ext cx="435" cy="46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29" name="Freeform 444"/>
            <p:cNvSpPr/>
            <p:nvPr/>
          </p:nvSpPr>
          <p:spPr bwMode="auto">
            <a:xfrm>
              <a:off x="3176" y="5801"/>
              <a:ext cx="45" cy="60"/>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0" name="Freeform 445"/>
            <p:cNvSpPr/>
            <p:nvPr/>
          </p:nvSpPr>
          <p:spPr bwMode="auto">
            <a:xfrm>
              <a:off x="2219" y="6134"/>
              <a:ext cx="162" cy="190"/>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1" name="Freeform 446"/>
            <p:cNvSpPr/>
            <p:nvPr/>
          </p:nvSpPr>
          <p:spPr bwMode="auto">
            <a:xfrm>
              <a:off x="1484" y="5773"/>
              <a:ext cx="88" cy="18"/>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2" name="Freeform 447"/>
            <p:cNvSpPr/>
            <p:nvPr/>
          </p:nvSpPr>
          <p:spPr bwMode="auto">
            <a:xfrm>
              <a:off x="1882" y="5851"/>
              <a:ext cx="122" cy="203"/>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3" name="Freeform 448"/>
            <p:cNvSpPr/>
            <p:nvPr/>
          </p:nvSpPr>
          <p:spPr bwMode="auto">
            <a:xfrm>
              <a:off x="1534" y="5801"/>
              <a:ext cx="212" cy="170"/>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4" name="Freeform 449"/>
            <p:cNvSpPr/>
            <p:nvPr/>
          </p:nvSpPr>
          <p:spPr bwMode="auto">
            <a:xfrm>
              <a:off x="3264" y="5260"/>
              <a:ext cx="48" cy="15"/>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5" name="Freeform 450"/>
            <p:cNvSpPr/>
            <p:nvPr/>
          </p:nvSpPr>
          <p:spPr bwMode="auto">
            <a:xfrm>
              <a:off x="2951" y="5119"/>
              <a:ext cx="45" cy="135"/>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6" name="Freeform 451"/>
            <p:cNvSpPr/>
            <p:nvPr/>
          </p:nvSpPr>
          <p:spPr bwMode="auto">
            <a:xfrm>
              <a:off x="1722" y="5866"/>
              <a:ext cx="172" cy="198"/>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7" name="Freeform 452"/>
            <p:cNvSpPr/>
            <p:nvPr/>
          </p:nvSpPr>
          <p:spPr bwMode="auto">
            <a:xfrm>
              <a:off x="2972" y="5114"/>
              <a:ext cx="125" cy="148"/>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8" name="Freeform 453"/>
            <p:cNvSpPr/>
            <p:nvPr/>
          </p:nvSpPr>
          <p:spPr bwMode="auto">
            <a:xfrm>
              <a:off x="2951" y="6059"/>
              <a:ext cx="228" cy="291"/>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39" name="Freeform 454"/>
            <p:cNvSpPr/>
            <p:nvPr/>
          </p:nvSpPr>
          <p:spPr bwMode="auto">
            <a:xfrm>
              <a:off x="3312" y="5232"/>
              <a:ext cx="53" cy="48"/>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0" name="Freeform 455"/>
            <p:cNvSpPr/>
            <p:nvPr/>
          </p:nvSpPr>
          <p:spPr bwMode="auto">
            <a:xfrm>
              <a:off x="2980" y="5067"/>
              <a:ext cx="45" cy="55"/>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1" name="Freeform 456"/>
            <p:cNvSpPr/>
            <p:nvPr/>
          </p:nvSpPr>
          <p:spPr bwMode="auto">
            <a:xfrm>
              <a:off x="1638" y="5939"/>
              <a:ext cx="114" cy="125"/>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2" name="Freeform 457"/>
            <p:cNvSpPr/>
            <p:nvPr/>
          </p:nvSpPr>
          <p:spPr bwMode="auto">
            <a:xfrm>
              <a:off x="2237" y="5122"/>
              <a:ext cx="451" cy="464"/>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3" name="Freeform 458"/>
            <p:cNvSpPr/>
            <p:nvPr/>
          </p:nvSpPr>
          <p:spPr bwMode="auto">
            <a:xfrm>
              <a:off x="3211" y="6588"/>
              <a:ext cx="204" cy="439"/>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4" name="Freeform 459"/>
            <p:cNvSpPr/>
            <p:nvPr/>
          </p:nvSpPr>
          <p:spPr bwMode="auto">
            <a:xfrm>
              <a:off x="2914" y="6500"/>
              <a:ext cx="96" cy="248"/>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5" name="Freeform 460"/>
            <p:cNvSpPr/>
            <p:nvPr/>
          </p:nvSpPr>
          <p:spPr bwMode="auto">
            <a:xfrm>
              <a:off x="1619" y="5403"/>
              <a:ext cx="470" cy="479"/>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6" name="Freeform 461"/>
            <p:cNvSpPr/>
            <p:nvPr/>
          </p:nvSpPr>
          <p:spPr bwMode="auto">
            <a:xfrm>
              <a:off x="1478" y="5325"/>
              <a:ext cx="353" cy="411"/>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7" name="Freeform 462"/>
            <p:cNvSpPr/>
            <p:nvPr/>
          </p:nvSpPr>
          <p:spPr bwMode="auto">
            <a:xfrm>
              <a:off x="1595" y="5034"/>
              <a:ext cx="337" cy="278"/>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8" name="Freeform 463"/>
            <p:cNvSpPr/>
            <p:nvPr/>
          </p:nvSpPr>
          <p:spPr bwMode="auto">
            <a:xfrm>
              <a:off x="2837" y="6533"/>
              <a:ext cx="302" cy="529"/>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49" name="Freeform 464"/>
            <p:cNvSpPr/>
            <p:nvPr/>
          </p:nvSpPr>
          <p:spPr bwMode="auto">
            <a:xfrm>
              <a:off x="1975" y="5453"/>
              <a:ext cx="459" cy="381"/>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0" name="Freeform 465"/>
            <p:cNvSpPr/>
            <p:nvPr/>
          </p:nvSpPr>
          <p:spPr bwMode="auto">
            <a:xfrm>
              <a:off x="2049" y="5763"/>
              <a:ext cx="337" cy="308"/>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1" name="Freeform 466"/>
            <p:cNvSpPr/>
            <p:nvPr/>
          </p:nvSpPr>
          <p:spPr bwMode="auto">
            <a:xfrm>
              <a:off x="1484" y="5801"/>
              <a:ext cx="88" cy="58"/>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2" name="Freeform 467"/>
            <p:cNvSpPr/>
            <p:nvPr/>
          </p:nvSpPr>
          <p:spPr bwMode="auto">
            <a:xfrm>
              <a:off x="3436" y="5362"/>
              <a:ext cx="16" cy="55"/>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3" name="Freeform 468"/>
            <p:cNvSpPr/>
            <p:nvPr/>
          </p:nvSpPr>
          <p:spPr bwMode="auto">
            <a:xfrm>
              <a:off x="2808" y="6234"/>
              <a:ext cx="50" cy="53"/>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4" name="Freeform 469"/>
            <p:cNvSpPr/>
            <p:nvPr/>
          </p:nvSpPr>
          <p:spPr bwMode="auto">
            <a:xfrm>
              <a:off x="1462" y="5676"/>
              <a:ext cx="178" cy="130"/>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5" name="Freeform 470"/>
            <p:cNvSpPr/>
            <p:nvPr/>
          </p:nvSpPr>
          <p:spPr bwMode="auto">
            <a:xfrm>
              <a:off x="1587" y="5891"/>
              <a:ext cx="90" cy="93"/>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6" name="Freeform 471"/>
            <p:cNvSpPr/>
            <p:nvPr/>
          </p:nvSpPr>
          <p:spPr bwMode="auto">
            <a:xfrm>
              <a:off x="3155" y="5826"/>
              <a:ext cx="294" cy="431"/>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7" name="Freeform 472"/>
            <p:cNvSpPr/>
            <p:nvPr/>
          </p:nvSpPr>
          <p:spPr bwMode="auto">
            <a:xfrm>
              <a:off x="2694" y="6698"/>
              <a:ext cx="228" cy="228"/>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8" name="Freeform 473"/>
            <p:cNvSpPr/>
            <p:nvPr/>
          </p:nvSpPr>
          <p:spPr bwMode="auto">
            <a:xfrm>
              <a:off x="2301" y="6738"/>
              <a:ext cx="393" cy="403"/>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59" name="Freeform 474"/>
            <p:cNvSpPr/>
            <p:nvPr/>
          </p:nvSpPr>
          <p:spPr bwMode="auto">
            <a:xfrm>
              <a:off x="1478" y="5310"/>
              <a:ext cx="244" cy="221"/>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0" name="Freeform 475"/>
            <p:cNvSpPr/>
            <p:nvPr/>
          </p:nvSpPr>
          <p:spPr bwMode="auto">
            <a:xfrm>
              <a:off x="2603" y="5465"/>
              <a:ext cx="478" cy="624"/>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1" name="Freeform 476"/>
            <p:cNvSpPr/>
            <p:nvPr/>
          </p:nvSpPr>
          <p:spPr bwMode="auto">
            <a:xfrm>
              <a:off x="2858" y="7029"/>
              <a:ext cx="37" cy="5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2" name="Freeform 477"/>
            <p:cNvSpPr/>
            <p:nvPr/>
          </p:nvSpPr>
          <p:spPr bwMode="auto">
            <a:xfrm>
              <a:off x="2826" y="6232"/>
              <a:ext cx="313" cy="341"/>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3" name="Freeform 478"/>
            <p:cNvSpPr/>
            <p:nvPr/>
          </p:nvSpPr>
          <p:spPr bwMode="auto">
            <a:xfrm>
              <a:off x="1964" y="5851"/>
              <a:ext cx="64" cy="163"/>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4" name="Freeform 479"/>
            <p:cNvSpPr/>
            <p:nvPr/>
          </p:nvSpPr>
          <p:spPr bwMode="auto">
            <a:xfrm>
              <a:off x="2829" y="6077"/>
              <a:ext cx="151" cy="168"/>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5" name="Freeform 480"/>
            <p:cNvSpPr/>
            <p:nvPr/>
          </p:nvSpPr>
          <p:spPr bwMode="auto">
            <a:xfrm>
              <a:off x="2678" y="5174"/>
              <a:ext cx="324" cy="3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6" name="Freeform 481"/>
            <p:cNvSpPr/>
            <p:nvPr/>
          </p:nvSpPr>
          <p:spPr bwMode="auto">
            <a:xfrm>
              <a:off x="1818" y="5728"/>
              <a:ext cx="215" cy="173"/>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7" name="Freeform 482"/>
            <p:cNvSpPr/>
            <p:nvPr/>
          </p:nvSpPr>
          <p:spPr bwMode="auto">
            <a:xfrm>
              <a:off x="2603" y="6460"/>
              <a:ext cx="340" cy="308"/>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8" name="Freeform 483"/>
            <p:cNvSpPr/>
            <p:nvPr/>
          </p:nvSpPr>
          <p:spPr bwMode="auto">
            <a:xfrm>
              <a:off x="2444" y="6911"/>
              <a:ext cx="472" cy="41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69" name="Freeform 484"/>
            <p:cNvSpPr/>
            <p:nvPr/>
          </p:nvSpPr>
          <p:spPr bwMode="auto">
            <a:xfrm>
              <a:off x="2747" y="7134"/>
              <a:ext cx="66" cy="75"/>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0" name="Freeform 485"/>
            <p:cNvSpPr/>
            <p:nvPr/>
          </p:nvSpPr>
          <p:spPr bwMode="auto">
            <a:xfrm>
              <a:off x="2640" y="4250"/>
              <a:ext cx="228" cy="193"/>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1" name="Freeform 486"/>
            <p:cNvSpPr/>
            <p:nvPr/>
          </p:nvSpPr>
          <p:spPr bwMode="auto">
            <a:xfrm>
              <a:off x="2606" y="4388"/>
              <a:ext cx="509" cy="321"/>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2" name="Freeform 487"/>
            <p:cNvSpPr/>
            <p:nvPr/>
          </p:nvSpPr>
          <p:spPr bwMode="auto">
            <a:xfrm>
              <a:off x="2736" y="4551"/>
              <a:ext cx="98" cy="118"/>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3" name="Freeform 488"/>
            <p:cNvSpPr/>
            <p:nvPr/>
          </p:nvSpPr>
          <p:spPr bwMode="auto">
            <a:xfrm>
              <a:off x="3084" y="4708"/>
              <a:ext cx="212" cy="105"/>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4" name="Freeform 489"/>
            <p:cNvSpPr/>
            <p:nvPr/>
          </p:nvSpPr>
          <p:spPr bwMode="auto">
            <a:xfrm>
              <a:off x="3243" y="4771"/>
              <a:ext cx="178" cy="158"/>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5" name="Freeform 490"/>
            <p:cNvSpPr/>
            <p:nvPr/>
          </p:nvSpPr>
          <p:spPr bwMode="auto">
            <a:xfrm>
              <a:off x="3206" y="4801"/>
              <a:ext cx="119" cy="98"/>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6" name="Freeform 491"/>
            <p:cNvSpPr/>
            <p:nvPr/>
          </p:nvSpPr>
          <p:spPr bwMode="auto">
            <a:xfrm>
              <a:off x="3272" y="4260"/>
              <a:ext cx="1207" cy="569"/>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7" name="Freeform 492"/>
            <p:cNvSpPr/>
            <p:nvPr/>
          </p:nvSpPr>
          <p:spPr bwMode="auto">
            <a:xfrm>
              <a:off x="3561" y="4626"/>
              <a:ext cx="531" cy="353"/>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8" name="Freeform 493"/>
            <p:cNvSpPr/>
            <p:nvPr/>
          </p:nvSpPr>
          <p:spPr bwMode="auto">
            <a:xfrm>
              <a:off x="3495" y="4741"/>
              <a:ext cx="403" cy="308"/>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79" name="Freeform 494"/>
            <p:cNvSpPr/>
            <p:nvPr/>
          </p:nvSpPr>
          <p:spPr bwMode="auto">
            <a:xfrm>
              <a:off x="3946" y="4738"/>
              <a:ext cx="337" cy="155"/>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0" name="Freeform 495"/>
            <p:cNvSpPr/>
            <p:nvPr/>
          </p:nvSpPr>
          <p:spPr bwMode="auto">
            <a:xfrm>
              <a:off x="3911" y="4831"/>
              <a:ext cx="215" cy="163"/>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sp>
          <p:nvSpPr>
            <p:cNvPr id="681" name="Freeform 496"/>
            <p:cNvSpPr/>
            <p:nvPr/>
          </p:nvSpPr>
          <p:spPr bwMode="auto">
            <a:xfrm>
              <a:off x="5288" y="5475"/>
              <a:ext cx="16" cy="25"/>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6350">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Arial Narrow" panose="020B0606020202030204" pitchFamily="34" charset="0"/>
                <a:cs typeface="Arial" panose="020B0604020202020204" pitchFamily="34" charset="0"/>
              </a:endParaRPr>
            </a:p>
          </p:txBody>
        </p:sp>
      </p:grpSp>
      <p:sp>
        <p:nvSpPr>
          <p:cNvPr id="14" name="TextBox 1"/>
          <p:cNvSpPr txBox="1"/>
          <p:nvPr/>
        </p:nvSpPr>
        <p:spPr>
          <a:xfrm>
            <a:off x="8509545"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4.2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未来发展</a:t>
            </a:r>
          </a:p>
        </p:txBody>
      </p:sp>
      <p:sp>
        <p:nvSpPr>
          <p:cNvPr id="22" name="文本框 21"/>
          <p:cNvSpPr txBox="1"/>
          <p:nvPr/>
        </p:nvSpPr>
        <p:spPr>
          <a:xfrm>
            <a:off x="8447315" y="1046480"/>
            <a:ext cx="1107996" cy="276999"/>
          </a:xfrm>
          <a:prstGeom prst="rect">
            <a:avLst/>
          </a:prstGeom>
          <a:noFill/>
        </p:spPr>
        <p:txBody>
          <a:bodyPr wrap="none" rtlCol="0">
            <a:spAutoFit/>
          </a:bodyPr>
          <a:lstStyle/>
          <a:p>
            <a:pPr defTabSz="-635"/>
            <a:r>
              <a:rPr lang="zh-CN" altLang="en-US"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lumMod val="9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5" name="矩形 24"/>
          <p:cNvSpPr/>
          <p:nvPr/>
        </p:nvSpPr>
        <p:spPr>
          <a:xfrm>
            <a:off x="609146" y="357060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84656" y="357060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960166" y="357060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609146" y="495236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84656" y="495236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960166" y="495236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609146" y="137604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784656" y="137604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960166" y="1376045"/>
            <a:ext cx="2034540" cy="1800000"/>
          </a:xfrm>
          <a:prstGeom prst="rect">
            <a:avLst/>
          </a:prstGeom>
          <a:solidFill>
            <a:schemeClr val="bg1">
              <a:lumMod val="9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09146" y="275780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784656" y="275780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960166" y="2757805"/>
            <a:ext cx="2034540" cy="428625"/>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
          <p:cNvSpPr txBox="1"/>
          <p:nvPr/>
        </p:nvSpPr>
        <p:spPr>
          <a:xfrm>
            <a:off x="1050971" y="1969407"/>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41" name="TextBox 1"/>
          <p:cNvSpPr txBox="1"/>
          <p:nvPr/>
        </p:nvSpPr>
        <p:spPr>
          <a:xfrm>
            <a:off x="1282246" y="2820265"/>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1</a:t>
            </a:r>
          </a:p>
        </p:txBody>
      </p:sp>
      <p:sp>
        <p:nvSpPr>
          <p:cNvPr id="43" name="TextBox 1"/>
          <p:cNvSpPr txBox="1"/>
          <p:nvPr/>
        </p:nvSpPr>
        <p:spPr>
          <a:xfrm>
            <a:off x="3457756" y="2820265"/>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2</a:t>
            </a:r>
          </a:p>
        </p:txBody>
      </p:sp>
      <p:sp>
        <p:nvSpPr>
          <p:cNvPr id="45" name="TextBox 1"/>
          <p:cNvSpPr txBox="1"/>
          <p:nvPr/>
        </p:nvSpPr>
        <p:spPr>
          <a:xfrm>
            <a:off x="5633266" y="2820265"/>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3</a:t>
            </a:r>
          </a:p>
        </p:txBody>
      </p:sp>
      <p:sp>
        <p:nvSpPr>
          <p:cNvPr id="47" name="TextBox 1"/>
          <p:cNvSpPr txBox="1"/>
          <p:nvPr/>
        </p:nvSpPr>
        <p:spPr>
          <a:xfrm>
            <a:off x="1282246" y="5023080"/>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4</a:t>
            </a:r>
          </a:p>
        </p:txBody>
      </p:sp>
      <p:sp>
        <p:nvSpPr>
          <p:cNvPr id="49" name="TextBox 1"/>
          <p:cNvSpPr txBox="1"/>
          <p:nvPr/>
        </p:nvSpPr>
        <p:spPr>
          <a:xfrm>
            <a:off x="3458391" y="5028160"/>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5</a:t>
            </a:r>
          </a:p>
        </p:txBody>
      </p:sp>
      <p:sp>
        <p:nvSpPr>
          <p:cNvPr id="51" name="TextBox 1"/>
          <p:cNvSpPr txBox="1"/>
          <p:nvPr/>
        </p:nvSpPr>
        <p:spPr>
          <a:xfrm>
            <a:off x="5633901" y="5028160"/>
            <a:ext cx="688340" cy="353060"/>
          </a:xfrm>
          <a:prstGeom prst="rect">
            <a:avLst/>
          </a:prstGeom>
          <a:noFill/>
        </p:spPr>
        <p:txBody>
          <a:bodyPr wrap="none" lIns="0" tIns="0" rIns="0" rtlCol="0">
            <a:spAutoFit/>
          </a:bodyPr>
          <a:lstStyle/>
          <a:p>
            <a:pPr algn="ctr" defTabSz="-635">
              <a:lnSpc>
                <a:spcPts val="2400"/>
              </a:lnSpc>
              <a:tabLst>
                <a:tab pos="330200" algn="l"/>
                <a:tab pos="342900" algn="l"/>
                <a:tab pos="647700" algn="l"/>
              </a:tabLst>
            </a:pPr>
            <a:r>
              <a:rPr lang="en-US" altLang="zh-CN" sz="2000" b="1" dirty="0" smtClean="0">
                <a:solidFill>
                  <a:schemeClr val="tx1"/>
                </a:solidFill>
                <a:latin typeface="+mj-lt"/>
                <a:cs typeface="Calibri" panose="020F0502020204030204" pitchFamily="18" charset="0"/>
              </a:rPr>
              <a:t>STEP</a:t>
            </a:r>
            <a:r>
              <a:rPr lang="en-US" altLang="zh-CN" sz="2000" b="1" dirty="0" smtClean="0">
                <a:solidFill>
                  <a:schemeClr val="tx1"/>
                </a:solidFill>
                <a:latin typeface="+mj-lt"/>
                <a:cs typeface="Times New Roman" panose="02020603050405020304" pitchFamily="18" charset="0"/>
              </a:rPr>
              <a:t> </a:t>
            </a:r>
            <a:r>
              <a:rPr lang="en-US" altLang="zh-CN" sz="2000" b="1" dirty="0" smtClean="0">
                <a:solidFill>
                  <a:schemeClr val="tx1"/>
                </a:solidFill>
                <a:latin typeface="+mj-lt"/>
                <a:cs typeface="Calibri" panose="020F0502020204030204" pitchFamily="18" charset="0"/>
              </a:rPr>
              <a:t>6</a:t>
            </a:r>
          </a:p>
        </p:txBody>
      </p:sp>
      <p:sp>
        <p:nvSpPr>
          <p:cNvPr id="54" name="等腰三角形 53"/>
          <p:cNvSpPr/>
          <p:nvPr/>
        </p:nvSpPr>
        <p:spPr>
          <a:xfrm>
            <a:off x="1568631" y="2658745"/>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a:off x="3748586" y="26593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a:off x="5924096" y="26593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等腰三角形 56"/>
          <p:cNvSpPr/>
          <p:nvPr/>
        </p:nvSpPr>
        <p:spPr>
          <a:xfrm>
            <a:off x="1571806" y="4843145"/>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等腰三角形 57"/>
          <p:cNvSpPr/>
          <p:nvPr/>
        </p:nvSpPr>
        <p:spPr>
          <a:xfrm>
            <a:off x="3751761" y="48437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a:off x="5927271" y="4843780"/>
            <a:ext cx="109220" cy="109220"/>
          </a:xfrm>
          <a:prstGeom prst="triangle">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TextBox 1"/>
          <p:cNvSpPr txBox="1"/>
          <p:nvPr/>
        </p:nvSpPr>
        <p:spPr>
          <a:xfrm>
            <a:off x="2977742" y="1969407"/>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5" name="TextBox 1"/>
          <p:cNvSpPr txBox="1"/>
          <p:nvPr/>
        </p:nvSpPr>
        <p:spPr>
          <a:xfrm>
            <a:off x="5231085" y="1969407"/>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6" name="TextBox 1"/>
          <p:cNvSpPr txBox="1"/>
          <p:nvPr/>
        </p:nvSpPr>
        <p:spPr>
          <a:xfrm>
            <a:off x="1050971" y="4211865"/>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7" name="TextBox 1"/>
          <p:cNvSpPr txBox="1"/>
          <p:nvPr/>
        </p:nvSpPr>
        <p:spPr>
          <a:xfrm>
            <a:off x="2977742" y="4211865"/>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88" name="TextBox 1"/>
          <p:cNvSpPr txBox="1"/>
          <p:nvPr/>
        </p:nvSpPr>
        <p:spPr>
          <a:xfrm>
            <a:off x="5231085" y="4211865"/>
            <a:ext cx="1804035" cy="261610"/>
          </a:xfrm>
          <a:prstGeom prst="rect">
            <a:avLst/>
          </a:prstGeom>
          <a:noFill/>
        </p:spPr>
        <p:txBody>
          <a:bodyPr wrap="square" lIns="0" tIns="0" rIns="0" rtlCol="0">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7618">
        <p14:switch dir="r"/>
      </p:transition>
    </mc:Choice>
    <mc:Fallback xmlns="">
      <p:transition spd="slow" advTm="761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ppt_x"/>
                                          </p:val>
                                        </p:tav>
                                        <p:tav tm="100000">
                                          <p:val>
                                            <p:strVal val="#ppt_x"/>
                                          </p:val>
                                        </p:tav>
                                      </p:tavLst>
                                    </p:anim>
                                    <p:anim calcmode="lin" valueType="num">
                                      <p:cBhvr additive="base">
                                        <p:cTn id="23" dur="500" fill="hold"/>
                                        <p:tgtEl>
                                          <p:spTgt spid="3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ppt_x"/>
                                          </p:val>
                                        </p:tav>
                                        <p:tav tm="100000">
                                          <p:val>
                                            <p:strVal val="#ppt_x"/>
                                          </p:val>
                                        </p:tav>
                                      </p:tavLst>
                                    </p:anim>
                                    <p:anim calcmode="lin" valueType="num">
                                      <p:cBhvr additive="base">
                                        <p:cTn id="27" dur="500" fill="hold"/>
                                        <p:tgtEl>
                                          <p:spTgt spid="4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ppt_x"/>
                                          </p:val>
                                        </p:tav>
                                        <p:tav tm="100000">
                                          <p:val>
                                            <p:strVal val="#ppt_x"/>
                                          </p:val>
                                        </p:tav>
                                      </p:tavLst>
                                    </p:anim>
                                    <p:anim calcmode="lin" valueType="num">
                                      <p:cBhvr additive="base">
                                        <p:cTn id="31" dur="500" fill="hold"/>
                                        <p:tgtEl>
                                          <p:spTgt spid="5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fill="hold"/>
                                        <p:tgtEl>
                                          <p:spTgt spid="39"/>
                                        </p:tgtEl>
                                        <p:attrNameLst>
                                          <p:attrName>ppt_x</p:attrName>
                                        </p:attrNameLst>
                                      </p:cBhvr>
                                      <p:tavLst>
                                        <p:tav tm="0">
                                          <p:val>
                                            <p:strVal val="#ppt_x"/>
                                          </p:val>
                                        </p:tav>
                                        <p:tav tm="100000">
                                          <p:val>
                                            <p:strVal val="#ppt_x"/>
                                          </p:val>
                                        </p:tav>
                                      </p:tavLst>
                                    </p:anim>
                                    <p:anim calcmode="lin" valueType="num">
                                      <p:cBhvr additive="base">
                                        <p:cTn id="45" dur="500" fill="hold"/>
                                        <p:tgtEl>
                                          <p:spTgt spid="3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fill="hold"/>
                                        <p:tgtEl>
                                          <p:spTgt spid="43"/>
                                        </p:tgtEl>
                                        <p:attrNameLst>
                                          <p:attrName>ppt_x</p:attrName>
                                        </p:attrNameLst>
                                      </p:cBhvr>
                                      <p:tavLst>
                                        <p:tav tm="0">
                                          <p:val>
                                            <p:strVal val="#ppt_x"/>
                                          </p:val>
                                        </p:tav>
                                        <p:tav tm="100000">
                                          <p:val>
                                            <p:strVal val="#ppt_x"/>
                                          </p:val>
                                        </p:tav>
                                      </p:tavLst>
                                    </p:anim>
                                    <p:anim calcmode="lin" valueType="num">
                                      <p:cBhvr additive="base">
                                        <p:cTn id="49" dur="500" fill="hold"/>
                                        <p:tgtEl>
                                          <p:spTgt spid="4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84"/>
                                        </p:tgtEl>
                                        <p:attrNameLst>
                                          <p:attrName>style.visibility</p:attrName>
                                        </p:attrNameLst>
                                      </p:cBhvr>
                                      <p:to>
                                        <p:strVal val="visible"/>
                                      </p:to>
                                    </p:set>
                                    <p:anim calcmode="lin" valueType="num">
                                      <p:cBhvr additive="base">
                                        <p:cTn id="56" dur="500" fill="hold"/>
                                        <p:tgtEl>
                                          <p:spTgt spid="284"/>
                                        </p:tgtEl>
                                        <p:attrNameLst>
                                          <p:attrName>ppt_x</p:attrName>
                                        </p:attrNameLst>
                                      </p:cBhvr>
                                      <p:tavLst>
                                        <p:tav tm="0">
                                          <p:val>
                                            <p:strVal val="#ppt_x"/>
                                          </p:val>
                                        </p:tav>
                                        <p:tav tm="100000">
                                          <p:val>
                                            <p:strVal val="#ppt_x"/>
                                          </p:val>
                                        </p:tav>
                                      </p:tavLst>
                                    </p:anim>
                                    <p:anim calcmode="lin" valueType="num">
                                      <p:cBhvr additive="base">
                                        <p:cTn id="57" dur="500" fill="hold"/>
                                        <p:tgtEl>
                                          <p:spTgt spid="28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additive="base">
                                        <p:cTn id="70" dur="500" fill="hold"/>
                                        <p:tgtEl>
                                          <p:spTgt spid="45"/>
                                        </p:tgtEl>
                                        <p:attrNameLst>
                                          <p:attrName>ppt_x</p:attrName>
                                        </p:attrNameLst>
                                      </p:cBhvr>
                                      <p:tavLst>
                                        <p:tav tm="0">
                                          <p:val>
                                            <p:strVal val="#ppt_x"/>
                                          </p:val>
                                        </p:tav>
                                        <p:tav tm="100000">
                                          <p:val>
                                            <p:strVal val="#ppt_x"/>
                                          </p:val>
                                        </p:tav>
                                      </p:tavLst>
                                    </p:anim>
                                    <p:anim calcmode="lin" valueType="num">
                                      <p:cBhvr additive="base">
                                        <p:cTn id="71" dur="500" fill="hold"/>
                                        <p:tgtEl>
                                          <p:spTgt spid="45"/>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500" fill="hold"/>
                                        <p:tgtEl>
                                          <p:spTgt spid="56"/>
                                        </p:tgtEl>
                                        <p:attrNameLst>
                                          <p:attrName>ppt_x</p:attrName>
                                        </p:attrNameLst>
                                      </p:cBhvr>
                                      <p:tavLst>
                                        <p:tav tm="0">
                                          <p:val>
                                            <p:strVal val="#ppt_x"/>
                                          </p:val>
                                        </p:tav>
                                        <p:tav tm="100000">
                                          <p:val>
                                            <p:strVal val="#ppt_x"/>
                                          </p:val>
                                        </p:tav>
                                      </p:tavLst>
                                    </p:anim>
                                    <p:anim calcmode="lin" valueType="num">
                                      <p:cBhvr additive="base">
                                        <p:cTn id="75" dur="500" fill="hold"/>
                                        <p:tgtEl>
                                          <p:spTgt spid="56"/>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285"/>
                                        </p:tgtEl>
                                        <p:attrNameLst>
                                          <p:attrName>style.visibility</p:attrName>
                                        </p:attrNameLst>
                                      </p:cBhvr>
                                      <p:to>
                                        <p:strVal val="visible"/>
                                      </p:to>
                                    </p:set>
                                    <p:anim calcmode="lin" valueType="num">
                                      <p:cBhvr additive="base">
                                        <p:cTn id="78" dur="500" fill="hold"/>
                                        <p:tgtEl>
                                          <p:spTgt spid="285"/>
                                        </p:tgtEl>
                                        <p:attrNameLst>
                                          <p:attrName>ppt_x</p:attrName>
                                        </p:attrNameLst>
                                      </p:cBhvr>
                                      <p:tavLst>
                                        <p:tav tm="0">
                                          <p:val>
                                            <p:strVal val="#ppt_x"/>
                                          </p:val>
                                        </p:tav>
                                        <p:tav tm="100000">
                                          <p:val>
                                            <p:strVal val="#ppt_x"/>
                                          </p:val>
                                        </p:tav>
                                      </p:tavLst>
                                    </p:anim>
                                    <p:anim calcmode="lin" valueType="num">
                                      <p:cBhvr additive="base">
                                        <p:cTn id="79" dur="500" fill="hold"/>
                                        <p:tgtEl>
                                          <p:spTgt spid="285"/>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ppt_x"/>
                                          </p:val>
                                        </p:tav>
                                        <p:tav tm="100000">
                                          <p:val>
                                            <p:strVal val="#ppt_x"/>
                                          </p:val>
                                        </p:tav>
                                      </p:tavLst>
                                    </p:anim>
                                    <p:anim calcmode="lin" valueType="num">
                                      <p:cBhvr additive="base">
                                        <p:cTn id="85" dur="500" fill="hold"/>
                                        <p:tgtEl>
                                          <p:spTgt spid="25"/>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 calcmode="lin" valueType="num">
                                      <p:cBhvr additive="base">
                                        <p:cTn id="88" dur="500" fill="hold"/>
                                        <p:tgtEl>
                                          <p:spTgt spid="29"/>
                                        </p:tgtEl>
                                        <p:attrNameLst>
                                          <p:attrName>ppt_x</p:attrName>
                                        </p:attrNameLst>
                                      </p:cBhvr>
                                      <p:tavLst>
                                        <p:tav tm="0">
                                          <p:val>
                                            <p:strVal val="#ppt_x"/>
                                          </p:val>
                                        </p:tav>
                                        <p:tav tm="100000">
                                          <p:val>
                                            <p:strVal val="#ppt_x"/>
                                          </p:val>
                                        </p:tav>
                                      </p:tavLst>
                                    </p:anim>
                                    <p:anim calcmode="lin" valueType="num">
                                      <p:cBhvr additive="base">
                                        <p:cTn id="89" dur="500" fill="hold"/>
                                        <p:tgtEl>
                                          <p:spTgt spid="29"/>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ppt_x"/>
                                          </p:val>
                                        </p:tav>
                                        <p:tav tm="100000">
                                          <p:val>
                                            <p:strVal val="#ppt_x"/>
                                          </p:val>
                                        </p:tav>
                                      </p:tavLst>
                                    </p:anim>
                                    <p:anim calcmode="lin" valueType="num">
                                      <p:cBhvr additive="base">
                                        <p:cTn id="93" dur="500" fill="hold"/>
                                        <p:tgtEl>
                                          <p:spTgt spid="47"/>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57"/>
                                        </p:tgtEl>
                                        <p:attrNameLst>
                                          <p:attrName>style.visibility</p:attrName>
                                        </p:attrNameLst>
                                      </p:cBhvr>
                                      <p:to>
                                        <p:strVal val="visible"/>
                                      </p:to>
                                    </p:set>
                                    <p:anim calcmode="lin" valueType="num">
                                      <p:cBhvr additive="base">
                                        <p:cTn id="96" dur="500" fill="hold"/>
                                        <p:tgtEl>
                                          <p:spTgt spid="57"/>
                                        </p:tgtEl>
                                        <p:attrNameLst>
                                          <p:attrName>ppt_x</p:attrName>
                                        </p:attrNameLst>
                                      </p:cBhvr>
                                      <p:tavLst>
                                        <p:tav tm="0">
                                          <p:val>
                                            <p:strVal val="#ppt_x"/>
                                          </p:val>
                                        </p:tav>
                                        <p:tav tm="100000">
                                          <p:val>
                                            <p:strVal val="#ppt_x"/>
                                          </p:val>
                                        </p:tav>
                                      </p:tavLst>
                                    </p:anim>
                                    <p:anim calcmode="lin" valueType="num">
                                      <p:cBhvr additive="base">
                                        <p:cTn id="97" dur="500" fill="hold"/>
                                        <p:tgtEl>
                                          <p:spTgt spid="57"/>
                                        </p:tgtEl>
                                        <p:attrNameLst>
                                          <p:attrName>ppt_y</p:attrName>
                                        </p:attrNameLst>
                                      </p:cBhvr>
                                      <p:tavLst>
                                        <p:tav tm="0">
                                          <p:val>
                                            <p:strVal val="1+#ppt_h/2"/>
                                          </p:val>
                                        </p:tav>
                                        <p:tav tm="100000">
                                          <p:val>
                                            <p:strVal val="#ppt_y"/>
                                          </p:val>
                                        </p:tav>
                                      </p:tavLst>
                                    </p:anim>
                                  </p:childTnLst>
                                </p:cTn>
                              </p:par>
                              <p:par>
                                <p:cTn id="98" presetID="2" presetClass="entr" presetSubtype="4" fill="hold" grpId="0" nodeType="withEffect">
                                  <p:stCondLst>
                                    <p:cond delay="0"/>
                                  </p:stCondLst>
                                  <p:childTnLst>
                                    <p:set>
                                      <p:cBhvr>
                                        <p:cTn id="99" dur="1" fill="hold">
                                          <p:stCondLst>
                                            <p:cond delay="0"/>
                                          </p:stCondLst>
                                        </p:cTn>
                                        <p:tgtEl>
                                          <p:spTgt spid="286"/>
                                        </p:tgtEl>
                                        <p:attrNameLst>
                                          <p:attrName>style.visibility</p:attrName>
                                        </p:attrNameLst>
                                      </p:cBhvr>
                                      <p:to>
                                        <p:strVal val="visible"/>
                                      </p:to>
                                    </p:set>
                                    <p:anim calcmode="lin" valueType="num">
                                      <p:cBhvr additive="base">
                                        <p:cTn id="100" dur="500" fill="hold"/>
                                        <p:tgtEl>
                                          <p:spTgt spid="286"/>
                                        </p:tgtEl>
                                        <p:attrNameLst>
                                          <p:attrName>ppt_x</p:attrName>
                                        </p:attrNameLst>
                                      </p:cBhvr>
                                      <p:tavLst>
                                        <p:tav tm="0">
                                          <p:val>
                                            <p:strVal val="#ppt_x"/>
                                          </p:val>
                                        </p:tav>
                                        <p:tav tm="100000">
                                          <p:val>
                                            <p:strVal val="#ppt_x"/>
                                          </p:val>
                                        </p:tav>
                                      </p:tavLst>
                                    </p:anim>
                                    <p:anim calcmode="lin" valueType="num">
                                      <p:cBhvr additive="base">
                                        <p:cTn id="101" dur="500" fill="hold"/>
                                        <p:tgtEl>
                                          <p:spTgt spid="286"/>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fill="hold"/>
                                        <p:tgtEl>
                                          <p:spTgt spid="26"/>
                                        </p:tgtEl>
                                        <p:attrNameLst>
                                          <p:attrName>ppt_x</p:attrName>
                                        </p:attrNameLst>
                                      </p:cBhvr>
                                      <p:tavLst>
                                        <p:tav tm="0">
                                          <p:val>
                                            <p:strVal val="#ppt_x"/>
                                          </p:val>
                                        </p:tav>
                                        <p:tav tm="100000">
                                          <p:val>
                                            <p:strVal val="#ppt_x"/>
                                          </p:val>
                                        </p:tav>
                                      </p:tavLst>
                                    </p:anim>
                                    <p:anim calcmode="lin" valueType="num">
                                      <p:cBhvr additive="base">
                                        <p:cTn id="107" dur="500" fill="hold"/>
                                        <p:tgtEl>
                                          <p:spTgt spid="26"/>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fill="hold"/>
                                        <p:tgtEl>
                                          <p:spTgt spid="30"/>
                                        </p:tgtEl>
                                        <p:attrNameLst>
                                          <p:attrName>ppt_x</p:attrName>
                                        </p:attrNameLst>
                                      </p:cBhvr>
                                      <p:tavLst>
                                        <p:tav tm="0">
                                          <p:val>
                                            <p:strVal val="#ppt_x"/>
                                          </p:val>
                                        </p:tav>
                                        <p:tav tm="100000">
                                          <p:val>
                                            <p:strVal val="#ppt_x"/>
                                          </p:val>
                                        </p:tav>
                                      </p:tavLst>
                                    </p:anim>
                                    <p:anim calcmode="lin" valueType="num">
                                      <p:cBhvr additive="base">
                                        <p:cTn id="111" dur="500" fill="hold"/>
                                        <p:tgtEl>
                                          <p:spTgt spid="3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49"/>
                                        </p:tgtEl>
                                        <p:attrNameLst>
                                          <p:attrName>style.visibility</p:attrName>
                                        </p:attrNameLst>
                                      </p:cBhvr>
                                      <p:to>
                                        <p:strVal val="visible"/>
                                      </p:to>
                                    </p:set>
                                    <p:anim calcmode="lin" valueType="num">
                                      <p:cBhvr additive="base">
                                        <p:cTn id="114" dur="500" fill="hold"/>
                                        <p:tgtEl>
                                          <p:spTgt spid="49"/>
                                        </p:tgtEl>
                                        <p:attrNameLst>
                                          <p:attrName>ppt_x</p:attrName>
                                        </p:attrNameLst>
                                      </p:cBhvr>
                                      <p:tavLst>
                                        <p:tav tm="0">
                                          <p:val>
                                            <p:strVal val="#ppt_x"/>
                                          </p:val>
                                        </p:tav>
                                        <p:tav tm="100000">
                                          <p:val>
                                            <p:strVal val="#ppt_x"/>
                                          </p:val>
                                        </p:tav>
                                      </p:tavLst>
                                    </p:anim>
                                    <p:anim calcmode="lin" valueType="num">
                                      <p:cBhvr additive="base">
                                        <p:cTn id="115" dur="500" fill="hold"/>
                                        <p:tgtEl>
                                          <p:spTgt spid="49"/>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58"/>
                                        </p:tgtEl>
                                        <p:attrNameLst>
                                          <p:attrName>style.visibility</p:attrName>
                                        </p:attrNameLst>
                                      </p:cBhvr>
                                      <p:to>
                                        <p:strVal val="visible"/>
                                      </p:to>
                                    </p:set>
                                    <p:anim calcmode="lin" valueType="num">
                                      <p:cBhvr additive="base">
                                        <p:cTn id="118" dur="500" fill="hold"/>
                                        <p:tgtEl>
                                          <p:spTgt spid="58"/>
                                        </p:tgtEl>
                                        <p:attrNameLst>
                                          <p:attrName>ppt_x</p:attrName>
                                        </p:attrNameLst>
                                      </p:cBhvr>
                                      <p:tavLst>
                                        <p:tav tm="0">
                                          <p:val>
                                            <p:strVal val="#ppt_x"/>
                                          </p:val>
                                        </p:tav>
                                        <p:tav tm="100000">
                                          <p:val>
                                            <p:strVal val="#ppt_x"/>
                                          </p:val>
                                        </p:tav>
                                      </p:tavLst>
                                    </p:anim>
                                    <p:anim calcmode="lin" valueType="num">
                                      <p:cBhvr additive="base">
                                        <p:cTn id="119" dur="500" fill="hold"/>
                                        <p:tgtEl>
                                          <p:spTgt spid="58"/>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287"/>
                                        </p:tgtEl>
                                        <p:attrNameLst>
                                          <p:attrName>style.visibility</p:attrName>
                                        </p:attrNameLst>
                                      </p:cBhvr>
                                      <p:to>
                                        <p:strVal val="visible"/>
                                      </p:to>
                                    </p:set>
                                    <p:anim calcmode="lin" valueType="num">
                                      <p:cBhvr additive="base">
                                        <p:cTn id="122" dur="500" fill="hold"/>
                                        <p:tgtEl>
                                          <p:spTgt spid="287"/>
                                        </p:tgtEl>
                                        <p:attrNameLst>
                                          <p:attrName>ppt_x</p:attrName>
                                        </p:attrNameLst>
                                      </p:cBhvr>
                                      <p:tavLst>
                                        <p:tav tm="0">
                                          <p:val>
                                            <p:strVal val="#ppt_x"/>
                                          </p:val>
                                        </p:tav>
                                        <p:tav tm="100000">
                                          <p:val>
                                            <p:strVal val="#ppt_x"/>
                                          </p:val>
                                        </p:tav>
                                      </p:tavLst>
                                    </p:anim>
                                    <p:anim calcmode="lin" valueType="num">
                                      <p:cBhvr additive="base">
                                        <p:cTn id="123" dur="500" fill="hold"/>
                                        <p:tgtEl>
                                          <p:spTgt spid="287"/>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4" fill="hold" grpId="0" nodeType="clickEffect">
                                  <p:stCondLst>
                                    <p:cond delay="0"/>
                                  </p:stCondLst>
                                  <p:childTnLst>
                                    <p:set>
                                      <p:cBhvr>
                                        <p:cTn id="127" dur="1" fill="hold">
                                          <p:stCondLst>
                                            <p:cond delay="0"/>
                                          </p:stCondLst>
                                        </p:cTn>
                                        <p:tgtEl>
                                          <p:spTgt spid="27"/>
                                        </p:tgtEl>
                                        <p:attrNameLst>
                                          <p:attrName>style.visibility</p:attrName>
                                        </p:attrNameLst>
                                      </p:cBhvr>
                                      <p:to>
                                        <p:strVal val="visible"/>
                                      </p:to>
                                    </p:set>
                                    <p:anim calcmode="lin" valueType="num">
                                      <p:cBhvr additive="base">
                                        <p:cTn id="128" dur="500" fill="hold"/>
                                        <p:tgtEl>
                                          <p:spTgt spid="27"/>
                                        </p:tgtEl>
                                        <p:attrNameLst>
                                          <p:attrName>ppt_x</p:attrName>
                                        </p:attrNameLst>
                                      </p:cBhvr>
                                      <p:tavLst>
                                        <p:tav tm="0">
                                          <p:val>
                                            <p:strVal val="#ppt_x"/>
                                          </p:val>
                                        </p:tav>
                                        <p:tav tm="100000">
                                          <p:val>
                                            <p:strVal val="#ppt_x"/>
                                          </p:val>
                                        </p:tav>
                                      </p:tavLst>
                                    </p:anim>
                                    <p:anim calcmode="lin" valueType="num">
                                      <p:cBhvr additive="base">
                                        <p:cTn id="129" dur="500" fill="hold"/>
                                        <p:tgtEl>
                                          <p:spTgt spid="27"/>
                                        </p:tgtEl>
                                        <p:attrNameLst>
                                          <p:attrName>ppt_y</p:attrName>
                                        </p:attrNameLst>
                                      </p:cBhvr>
                                      <p:tavLst>
                                        <p:tav tm="0">
                                          <p:val>
                                            <p:strVal val="1+#ppt_h/2"/>
                                          </p:val>
                                        </p:tav>
                                        <p:tav tm="100000">
                                          <p:val>
                                            <p:strVal val="#ppt_y"/>
                                          </p:val>
                                        </p:tav>
                                      </p:tavLst>
                                    </p:anim>
                                  </p:childTnLst>
                                </p:cTn>
                              </p:par>
                              <p:par>
                                <p:cTn id="130" presetID="2" presetClass="entr" presetSubtype="4" fill="hold" grpId="0"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additive="base">
                                        <p:cTn id="132" dur="500" fill="hold"/>
                                        <p:tgtEl>
                                          <p:spTgt spid="31"/>
                                        </p:tgtEl>
                                        <p:attrNameLst>
                                          <p:attrName>ppt_x</p:attrName>
                                        </p:attrNameLst>
                                      </p:cBhvr>
                                      <p:tavLst>
                                        <p:tav tm="0">
                                          <p:val>
                                            <p:strVal val="#ppt_x"/>
                                          </p:val>
                                        </p:tav>
                                        <p:tav tm="100000">
                                          <p:val>
                                            <p:strVal val="#ppt_x"/>
                                          </p:val>
                                        </p:tav>
                                      </p:tavLst>
                                    </p:anim>
                                    <p:anim calcmode="lin" valueType="num">
                                      <p:cBhvr additive="base">
                                        <p:cTn id="133" dur="500" fill="hold"/>
                                        <p:tgtEl>
                                          <p:spTgt spid="31"/>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0"/>
                                  </p:stCondLst>
                                  <p:childTnLst>
                                    <p:set>
                                      <p:cBhvr>
                                        <p:cTn id="135" dur="1" fill="hold">
                                          <p:stCondLst>
                                            <p:cond delay="0"/>
                                          </p:stCondLst>
                                        </p:cTn>
                                        <p:tgtEl>
                                          <p:spTgt spid="51"/>
                                        </p:tgtEl>
                                        <p:attrNameLst>
                                          <p:attrName>style.visibility</p:attrName>
                                        </p:attrNameLst>
                                      </p:cBhvr>
                                      <p:to>
                                        <p:strVal val="visible"/>
                                      </p:to>
                                    </p:set>
                                    <p:anim calcmode="lin" valueType="num">
                                      <p:cBhvr additive="base">
                                        <p:cTn id="136" dur="500" fill="hold"/>
                                        <p:tgtEl>
                                          <p:spTgt spid="51"/>
                                        </p:tgtEl>
                                        <p:attrNameLst>
                                          <p:attrName>ppt_x</p:attrName>
                                        </p:attrNameLst>
                                      </p:cBhvr>
                                      <p:tavLst>
                                        <p:tav tm="0">
                                          <p:val>
                                            <p:strVal val="#ppt_x"/>
                                          </p:val>
                                        </p:tav>
                                        <p:tav tm="100000">
                                          <p:val>
                                            <p:strVal val="#ppt_x"/>
                                          </p:val>
                                        </p:tav>
                                      </p:tavLst>
                                    </p:anim>
                                    <p:anim calcmode="lin" valueType="num">
                                      <p:cBhvr additive="base">
                                        <p:cTn id="137" dur="500" fill="hold"/>
                                        <p:tgtEl>
                                          <p:spTgt spid="51"/>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59"/>
                                        </p:tgtEl>
                                        <p:attrNameLst>
                                          <p:attrName>style.visibility</p:attrName>
                                        </p:attrNameLst>
                                      </p:cBhvr>
                                      <p:to>
                                        <p:strVal val="visible"/>
                                      </p:to>
                                    </p:set>
                                    <p:anim calcmode="lin" valueType="num">
                                      <p:cBhvr additive="base">
                                        <p:cTn id="140" dur="500" fill="hold"/>
                                        <p:tgtEl>
                                          <p:spTgt spid="59"/>
                                        </p:tgtEl>
                                        <p:attrNameLst>
                                          <p:attrName>ppt_x</p:attrName>
                                        </p:attrNameLst>
                                      </p:cBhvr>
                                      <p:tavLst>
                                        <p:tav tm="0">
                                          <p:val>
                                            <p:strVal val="#ppt_x"/>
                                          </p:val>
                                        </p:tav>
                                        <p:tav tm="100000">
                                          <p:val>
                                            <p:strVal val="#ppt_x"/>
                                          </p:val>
                                        </p:tav>
                                      </p:tavLst>
                                    </p:anim>
                                    <p:anim calcmode="lin" valueType="num">
                                      <p:cBhvr additive="base">
                                        <p:cTn id="141" dur="500" fill="hold"/>
                                        <p:tgtEl>
                                          <p:spTgt spid="59"/>
                                        </p:tgtEl>
                                        <p:attrNameLst>
                                          <p:attrName>ppt_y</p:attrName>
                                        </p:attrNameLst>
                                      </p:cBhvr>
                                      <p:tavLst>
                                        <p:tav tm="0">
                                          <p:val>
                                            <p:strVal val="1+#ppt_h/2"/>
                                          </p:val>
                                        </p:tav>
                                        <p:tav tm="100000">
                                          <p:val>
                                            <p:strVal val="#ppt_y"/>
                                          </p:val>
                                        </p:tav>
                                      </p:tavLst>
                                    </p:anim>
                                  </p:childTnLst>
                                </p:cTn>
                              </p:par>
                              <p:par>
                                <p:cTn id="142" presetID="2" presetClass="entr" presetSubtype="4" fill="hold" grpId="0" nodeType="withEffect">
                                  <p:stCondLst>
                                    <p:cond delay="0"/>
                                  </p:stCondLst>
                                  <p:childTnLst>
                                    <p:set>
                                      <p:cBhvr>
                                        <p:cTn id="143" dur="1" fill="hold">
                                          <p:stCondLst>
                                            <p:cond delay="0"/>
                                          </p:stCondLst>
                                        </p:cTn>
                                        <p:tgtEl>
                                          <p:spTgt spid="288"/>
                                        </p:tgtEl>
                                        <p:attrNameLst>
                                          <p:attrName>style.visibility</p:attrName>
                                        </p:attrNameLst>
                                      </p:cBhvr>
                                      <p:to>
                                        <p:strVal val="visible"/>
                                      </p:to>
                                    </p:set>
                                    <p:anim calcmode="lin" valueType="num">
                                      <p:cBhvr additive="base">
                                        <p:cTn id="144" dur="500" fill="hold"/>
                                        <p:tgtEl>
                                          <p:spTgt spid="288"/>
                                        </p:tgtEl>
                                        <p:attrNameLst>
                                          <p:attrName>ppt_x</p:attrName>
                                        </p:attrNameLst>
                                      </p:cBhvr>
                                      <p:tavLst>
                                        <p:tav tm="0">
                                          <p:val>
                                            <p:strVal val="#ppt_x"/>
                                          </p:val>
                                        </p:tav>
                                        <p:tav tm="100000">
                                          <p:val>
                                            <p:strVal val="#ppt_x"/>
                                          </p:val>
                                        </p:tav>
                                      </p:tavLst>
                                    </p:anim>
                                    <p:anim calcmode="lin" valueType="num">
                                      <p:cBhvr additive="base">
                                        <p:cTn id="145" dur="500" fill="hold"/>
                                        <p:tgtEl>
                                          <p:spTgt spid="288"/>
                                        </p:tgtEl>
                                        <p:attrNameLst>
                                          <p:attrName>ppt_y</p:attrName>
                                        </p:attrNameLst>
                                      </p:cBhvr>
                                      <p:tavLst>
                                        <p:tav tm="0">
                                          <p:val>
                                            <p:strVal val="1+#ppt_h/2"/>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53" presetClass="entr" presetSubtype="16" fill="hold" nodeType="clickEffect">
                                  <p:stCondLst>
                                    <p:cond delay="0"/>
                                  </p:stCondLst>
                                  <p:childTnLst>
                                    <p:set>
                                      <p:cBhvr>
                                        <p:cTn id="149" dur="1" fill="hold">
                                          <p:stCondLst>
                                            <p:cond delay="0"/>
                                          </p:stCondLst>
                                        </p:cTn>
                                        <p:tgtEl>
                                          <p:spTgt spid="53"/>
                                        </p:tgtEl>
                                        <p:attrNameLst>
                                          <p:attrName>style.visibility</p:attrName>
                                        </p:attrNameLst>
                                      </p:cBhvr>
                                      <p:to>
                                        <p:strVal val="visible"/>
                                      </p:to>
                                    </p:set>
                                    <p:anim calcmode="lin" valueType="num">
                                      <p:cBhvr>
                                        <p:cTn id="150" dur="500" fill="hold"/>
                                        <p:tgtEl>
                                          <p:spTgt spid="53"/>
                                        </p:tgtEl>
                                        <p:attrNameLst>
                                          <p:attrName>ppt_w</p:attrName>
                                        </p:attrNameLst>
                                      </p:cBhvr>
                                      <p:tavLst>
                                        <p:tav tm="0">
                                          <p:val>
                                            <p:fltVal val="0"/>
                                          </p:val>
                                        </p:tav>
                                        <p:tav tm="100000">
                                          <p:val>
                                            <p:strVal val="#ppt_w"/>
                                          </p:val>
                                        </p:tav>
                                      </p:tavLst>
                                    </p:anim>
                                    <p:anim calcmode="lin" valueType="num">
                                      <p:cBhvr>
                                        <p:cTn id="151" dur="500" fill="hold"/>
                                        <p:tgtEl>
                                          <p:spTgt spid="53"/>
                                        </p:tgtEl>
                                        <p:attrNameLst>
                                          <p:attrName>ppt_h</p:attrName>
                                        </p:attrNameLst>
                                      </p:cBhvr>
                                      <p:tavLst>
                                        <p:tav tm="0">
                                          <p:val>
                                            <p:fltVal val="0"/>
                                          </p:val>
                                        </p:tav>
                                        <p:tav tm="100000">
                                          <p:val>
                                            <p:strVal val="#ppt_h"/>
                                          </p:val>
                                        </p:tav>
                                      </p:tavLst>
                                    </p:anim>
                                    <p:animEffect transition="in" filter="fade">
                                      <p:cBhvr>
                                        <p:cTn id="15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P spid="25" grpId="0" animBg="1"/>
      <p:bldP spid="26" grpId="0" animBg="1"/>
      <p:bldP spid="27" grpId="0" animBg="1"/>
      <p:bldP spid="29" grpId="0" animBg="1"/>
      <p:bldP spid="30" grpId="0" animBg="1"/>
      <p:bldP spid="31" grpId="0" animBg="1"/>
      <p:bldP spid="33" grpId="0" animBg="1"/>
      <p:bldP spid="34" grpId="0" animBg="1"/>
      <p:bldP spid="35" grpId="0" animBg="1"/>
      <p:bldP spid="37" grpId="0" animBg="1"/>
      <p:bldP spid="39" grpId="0" animBg="1"/>
      <p:bldP spid="40" grpId="0" animBg="1"/>
      <p:bldP spid="13" grpId="0"/>
      <p:bldP spid="41" grpId="0"/>
      <p:bldP spid="43" grpId="0"/>
      <p:bldP spid="45" grpId="0"/>
      <p:bldP spid="47" grpId="0"/>
      <p:bldP spid="49" grpId="0"/>
      <p:bldP spid="51" grpId="0"/>
      <p:bldP spid="54" grpId="0" animBg="1"/>
      <p:bldP spid="55" grpId="0" animBg="1"/>
      <p:bldP spid="56" grpId="0" animBg="1"/>
      <p:bldP spid="57" grpId="0" animBg="1"/>
      <p:bldP spid="58" grpId="0" animBg="1"/>
      <p:bldP spid="59" grpId="0" animBg="1"/>
      <p:bldP spid="284" grpId="0"/>
      <p:bldP spid="285" grpId="0"/>
      <p:bldP spid="286" grpId="0"/>
      <p:bldP spid="287" grpId="0"/>
      <p:bldP spid="28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泪滴形 25"/>
          <p:cNvSpPr/>
          <p:nvPr/>
        </p:nvSpPr>
        <p:spPr>
          <a:xfrm rot="8100000">
            <a:off x="5302250" y="1348740"/>
            <a:ext cx="914400" cy="914400"/>
          </a:xfrm>
          <a:prstGeom prst="teardrop">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
          <p:cNvSpPr txBox="1"/>
          <p:nvPr/>
        </p:nvSpPr>
        <p:spPr>
          <a:xfrm>
            <a:off x="4066912" y="2452600"/>
            <a:ext cx="3385542" cy="1061829"/>
          </a:xfrm>
          <a:prstGeom prst="rect">
            <a:avLst/>
          </a:prstGeom>
          <a:noFill/>
        </p:spPr>
        <p:txBody>
          <a:bodyPr wrap="none" lIns="0" tIns="0" rIns="0" rtlCol="0">
            <a:spAutoFit/>
          </a:bodyPr>
          <a:lstStyle/>
          <a:p>
            <a:pPr algn="ctr" defTabSz="-635">
              <a:lnSpc>
                <a:spcPct val="100000"/>
              </a:lnSpc>
            </a:pPr>
            <a:r>
              <a:rPr lang="zh-CN" altLang="zh-CN" sz="6600" dirty="0" smtClean="0">
                <a:solidFill>
                  <a:srgbClr val="E4AE57"/>
                </a:solidFill>
                <a:latin typeface="微软雅黑" panose="020B0503020204020204" pitchFamily="18" charset="-122"/>
                <a:ea typeface="微软雅黑" panose="020B0503020204020204" pitchFamily="18" charset="-122"/>
                <a:cs typeface="微软雅黑" panose="020B0503020204020204" pitchFamily="18" charset="-122"/>
              </a:rPr>
              <a:t>投资预测</a:t>
            </a:r>
          </a:p>
        </p:txBody>
      </p:sp>
      <p:sp>
        <p:nvSpPr>
          <p:cNvPr id="18" name="TextBox 1"/>
          <p:cNvSpPr txBox="1"/>
          <p:nvPr/>
        </p:nvSpPr>
        <p:spPr>
          <a:xfrm>
            <a:off x="5512361" y="1507720"/>
            <a:ext cx="514350" cy="661035"/>
          </a:xfrm>
          <a:prstGeom prst="rect">
            <a:avLst/>
          </a:prstGeom>
          <a:noFill/>
        </p:spPr>
        <p:txBody>
          <a:bodyPr wrap="none" lIns="0" tIns="0" rIns="0" rtlCol="0">
            <a:spAutoFit/>
          </a:bodyPr>
          <a:lstStyle/>
          <a:p>
            <a:pPr algn="ctr" defTabSz="-635">
              <a:lnSpc>
                <a:spcPct val="100000"/>
              </a:lnSpc>
            </a:pPr>
            <a:r>
              <a:rPr lang="en-US" altLang="zh-CN" sz="4000" b="1" dirty="0" smtClean="0">
                <a:solidFill>
                  <a:schemeClr val="tx1"/>
                </a:solidFill>
                <a:latin typeface="+mj-lt"/>
                <a:ea typeface="微软雅黑" panose="020B0503020204020204" pitchFamily="18" charset="-122"/>
                <a:cs typeface="微软雅黑" panose="020B0503020204020204" pitchFamily="18" charset="-122"/>
              </a:rPr>
              <a:t>05</a:t>
            </a:r>
          </a:p>
        </p:txBody>
      </p:sp>
      <p:grpSp>
        <p:nvGrpSpPr>
          <p:cNvPr id="10" name="组合 9"/>
          <p:cNvGrpSpPr/>
          <p:nvPr/>
        </p:nvGrpSpPr>
        <p:grpSpPr>
          <a:xfrm>
            <a:off x="4693467" y="4045313"/>
            <a:ext cx="2024380" cy="287020"/>
            <a:chOff x="4679" y="7142"/>
            <a:chExt cx="3188" cy="452"/>
          </a:xfrm>
        </p:grpSpPr>
        <p:sp>
          <p:nvSpPr>
            <p:cNvPr id="11" name="矩形 10"/>
            <p:cNvSpPr/>
            <p:nvPr/>
          </p:nvSpPr>
          <p:spPr>
            <a:xfrm>
              <a:off x="4679"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文本框 11"/>
            <p:cNvSpPr txBox="1"/>
            <p:nvPr/>
          </p:nvSpPr>
          <p:spPr>
            <a:xfrm>
              <a:off x="4831"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资源需求</a:t>
              </a:r>
            </a:p>
          </p:txBody>
        </p:sp>
        <p:sp>
          <p:nvSpPr>
            <p:cNvPr id="13" name="矩形 12"/>
            <p:cNvSpPr/>
            <p:nvPr/>
          </p:nvSpPr>
          <p:spPr>
            <a:xfrm>
              <a:off x="6314" y="7142"/>
              <a:ext cx="1553" cy="414"/>
            </a:xfrm>
            <a:prstGeom prst="rect">
              <a:avLst/>
            </a:prstGeom>
            <a:noFill/>
            <a:ln w="3175">
              <a:solidFill>
                <a:srgbClr val="DAB96E"/>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13"/>
            <p:cNvSpPr txBox="1"/>
            <p:nvPr/>
          </p:nvSpPr>
          <p:spPr>
            <a:xfrm>
              <a:off x="6466" y="7142"/>
              <a:ext cx="1248" cy="452"/>
            </a:xfrm>
            <a:prstGeom prst="rect">
              <a:avLst/>
            </a:prstGeom>
            <a:noFill/>
          </p:spPr>
          <p:txBody>
            <a:bodyPr wrap="none" rtlCol="0">
              <a:spAutoFit/>
            </a:bodyPr>
            <a:lstStyle/>
            <a:p>
              <a:r>
                <a:rPr lang="zh-CN" altLang="en-US" sz="1200">
                  <a:solidFill>
                    <a:schemeClr val="bg1"/>
                  </a:solidFill>
                  <a:latin typeface="微软雅黑" panose="020B0503020204020204" pitchFamily="18" charset="-122"/>
                  <a:ea typeface="微软雅黑" panose="020B0503020204020204" pitchFamily="18" charset="-122"/>
                </a:rPr>
                <a:t>回报预测</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4814">
        <p14:prism isInverted="1"/>
      </p:transition>
    </mc:Choice>
    <mc:Fallback xmlns="">
      <p:transition spd="slow" advTm="48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1"/>
          <p:cNvSpPr txBox="1"/>
          <p:nvPr/>
        </p:nvSpPr>
        <p:spPr>
          <a:xfrm>
            <a:off x="85966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5.1</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资源需求</a:t>
            </a:r>
          </a:p>
        </p:txBody>
      </p:sp>
      <p:sp>
        <p:nvSpPr>
          <p:cNvPr id="60" name="文本框 59"/>
          <p:cNvSpPr txBox="1"/>
          <p:nvPr/>
        </p:nvSpPr>
        <p:spPr>
          <a:xfrm>
            <a:off x="8534400"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
        <p:nvSpPr>
          <p:cNvPr id="20" name="TextBox 1"/>
          <p:cNvSpPr txBox="1"/>
          <p:nvPr/>
        </p:nvSpPr>
        <p:spPr>
          <a:xfrm>
            <a:off x="7665318" y="2261465"/>
            <a:ext cx="812800" cy="388620"/>
          </a:xfrm>
          <a:prstGeom prst="rect">
            <a:avLst/>
          </a:prstGeom>
          <a:noFill/>
        </p:spPr>
        <p:txBody>
          <a:bodyPr wrap="none" lIns="0" tIns="0" rIns="0" rtlCol="0">
            <a:spAutoFit/>
          </a:bodyPr>
          <a:lstStyle/>
          <a:p>
            <a:pPr defTabSz="-635">
              <a:lnSpc>
                <a:spcPts val="2700"/>
              </a:lnSpc>
            </a:pPr>
            <a:r>
              <a:rPr lang="en-US" altLang="zh-CN"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品牌</a:t>
            </a:r>
            <a:r>
              <a:rPr lang="zh-CN" altLang="en-US"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建设</a:t>
            </a:r>
          </a:p>
        </p:txBody>
      </p:sp>
      <p:sp>
        <p:nvSpPr>
          <p:cNvPr id="21" name="TextBox 1"/>
          <p:cNvSpPr txBox="1"/>
          <p:nvPr/>
        </p:nvSpPr>
        <p:spPr>
          <a:xfrm>
            <a:off x="8961988" y="3146655"/>
            <a:ext cx="812800" cy="306705"/>
          </a:xfrm>
          <a:prstGeom prst="rect">
            <a:avLst/>
          </a:prstGeom>
          <a:noFill/>
        </p:spPr>
        <p:txBody>
          <a:bodyPr wrap="none" lIns="0" tIns="0" rIns="0" rtlCol="0">
            <a:spAutoFit/>
          </a:bodyPr>
          <a:lstStyle/>
          <a:p>
            <a:pPr defTabSz="-635">
              <a:lnSpc>
                <a:spcPct val="100000"/>
              </a:lnSpc>
              <a:tabLst>
                <a:tab pos="520700" algn="l"/>
              </a:tabLst>
            </a:pPr>
            <a:r>
              <a:rPr lang="en-US" altLang="zh-CN"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技术开发</a:t>
            </a:r>
          </a:p>
        </p:txBody>
      </p:sp>
      <p:sp>
        <p:nvSpPr>
          <p:cNvPr id="22" name="TextBox 1"/>
          <p:cNvSpPr txBox="1"/>
          <p:nvPr/>
        </p:nvSpPr>
        <p:spPr>
          <a:xfrm>
            <a:off x="7665318" y="3986760"/>
            <a:ext cx="812800" cy="306705"/>
          </a:xfrm>
          <a:prstGeom prst="rect">
            <a:avLst/>
          </a:prstGeom>
          <a:noFill/>
        </p:spPr>
        <p:txBody>
          <a:bodyPr wrap="none" lIns="0" tIns="0" rIns="0" rtlCol="0">
            <a:spAutoFit/>
          </a:bodyPr>
          <a:lstStyle/>
          <a:p>
            <a:pPr defTabSz="-635">
              <a:lnSpc>
                <a:spcPct val="100000"/>
              </a:lnSpc>
              <a:tabLst>
                <a:tab pos="520700" algn="l"/>
              </a:tabLst>
            </a:pPr>
            <a:r>
              <a:rPr lang="en-US" altLang="zh-CN"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人才</a:t>
            </a:r>
            <a:r>
              <a:rPr lang="zh-CN" altLang="en-US"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引进</a:t>
            </a:r>
          </a:p>
        </p:txBody>
      </p:sp>
      <p:sp>
        <p:nvSpPr>
          <p:cNvPr id="23" name="TextBox 1"/>
          <p:cNvSpPr txBox="1"/>
          <p:nvPr/>
        </p:nvSpPr>
        <p:spPr>
          <a:xfrm>
            <a:off x="8961988" y="4791305"/>
            <a:ext cx="812800" cy="306705"/>
          </a:xfrm>
          <a:prstGeom prst="rect">
            <a:avLst/>
          </a:prstGeom>
          <a:noFill/>
        </p:spPr>
        <p:txBody>
          <a:bodyPr wrap="none" lIns="0" tIns="0" rIns="0" rtlCol="0">
            <a:spAutoFit/>
          </a:bodyPr>
          <a:lstStyle/>
          <a:p>
            <a:pPr defTabSz="-635">
              <a:lnSpc>
                <a:spcPct val="100000"/>
              </a:lnSpc>
              <a:tabLst>
                <a:tab pos="520700" algn="l"/>
              </a:tabLst>
            </a:pPr>
            <a:r>
              <a:rPr lang="zh-CN" altLang="en-US" sz="1600" b="1" dirty="0" smtClean="0">
                <a:solidFill>
                  <a:srgbClr val="DAB96E"/>
                </a:solidFill>
                <a:latin typeface="微软雅黑" panose="020B0503020204020204" pitchFamily="18" charset="-122"/>
                <a:ea typeface="微软雅黑" panose="020B0503020204020204" pitchFamily="18" charset="-122"/>
                <a:cs typeface="微软雅黑" panose="020B0503020204020204" pitchFamily="18" charset="-122"/>
              </a:rPr>
              <a:t>硬件支持</a:t>
            </a:r>
          </a:p>
        </p:txBody>
      </p:sp>
      <p:sp>
        <p:nvSpPr>
          <p:cNvPr id="78477" name="Freeform 8"/>
          <p:cNvSpPr/>
          <p:nvPr/>
        </p:nvSpPr>
        <p:spPr>
          <a:xfrm>
            <a:off x="1961515" y="2033905"/>
            <a:ext cx="4897120" cy="843280"/>
          </a:xfrm>
          <a:custGeom>
            <a:avLst/>
            <a:gdLst>
              <a:gd name="connsiteX0" fmla="*/ 7712 w 7712"/>
              <a:gd name="connsiteY0" fmla="*/ 659 h 1328"/>
              <a:gd name="connsiteX1" fmla="*/ 7116 w 7712"/>
              <a:gd name="connsiteY1" fmla="*/ 0 h 1328"/>
              <a:gd name="connsiteX2" fmla="*/ 0 w 7712"/>
              <a:gd name="connsiteY2" fmla="*/ 0 h 1328"/>
              <a:gd name="connsiteX3" fmla="*/ 0 w 7712"/>
              <a:gd name="connsiteY3" fmla="*/ 1328 h 1328"/>
              <a:gd name="connsiteX4" fmla="*/ 7116 w 7712"/>
              <a:gd name="connsiteY4" fmla="*/ 1328 h 1328"/>
              <a:gd name="connsiteX5" fmla="*/ 7712 w 7712"/>
              <a:gd name="connsiteY5" fmla="*/ 659 h 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0" t="0" r="0" b="0"/>
            <a:pathLst>
              <a:path w="7712" h="1328">
                <a:moveTo>
                  <a:pt x="7712" y="659"/>
                </a:moveTo>
                <a:lnTo>
                  <a:pt x="7116" y="0"/>
                </a:lnTo>
                <a:lnTo>
                  <a:pt x="0" y="0"/>
                </a:lnTo>
                <a:lnTo>
                  <a:pt x="0" y="1328"/>
                </a:lnTo>
                <a:lnTo>
                  <a:pt x="7116" y="1328"/>
                </a:lnTo>
                <a:lnTo>
                  <a:pt x="7712" y="659"/>
                </a:lnTo>
                <a:close/>
              </a:path>
            </a:pathLst>
          </a:custGeom>
          <a:solidFill>
            <a:srgbClr val="DAB96E"/>
          </a:solidFill>
          <a:ln w="9525">
            <a:noFill/>
          </a:ln>
        </p:spPr>
        <p:txBody>
          <a:bodyPr/>
          <a:lstStyle/>
          <a:p>
            <a:endParaRPr lang="zh-CN" altLang="en-US"/>
          </a:p>
        </p:txBody>
      </p:sp>
      <p:sp>
        <p:nvSpPr>
          <p:cNvPr id="78478" name="Freeform 12"/>
          <p:cNvSpPr/>
          <p:nvPr/>
        </p:nvSpPr>
        <p:spPr>
          <a:xfrm>
            <a:off x="1270" y="1193800"/>
            <a:ext cx="1960245" cy="1683385"/>
          </a:xfrm>
          <a:custGeom>
            <a:avLst/>
            <a:gdLst/>
            <a:ahLst/>
            <a:cxnLst>
              <a:cxn ang="0">
                <a:pos x="1144538" y="703263"/>
              </a:cxn>
              <a:cxn ang="0">
                <a:pos x="0" y="0"/>
              </a:cxn>
              <a:cxn ang="0">
                <a:pos x="0" y="1054100"/>
              </a:cxn>
              <a:cxn ang="0">
                <a:pos x="1144538" y="1409700"/>
              </a:cxn>
              <a:cxn ang="0">
                <a:pos x="1144538" y="703263"/>
              </a:cxn>
            </a:cxnLst>
            <a:rect l="0" t="0" r="0" b="0"/>
            <a:pathLst>
              <a:path w="1331" h="888">
                <a:moveTo>
                  <a:pt x="1331" y="443"/>
                </a:moveTo>
                <a:lnTo>
                  <a:pt x="0" y="0"/>
                </a:lnTo>
                <a:lnTo>
                  <a:pt x="0" y="664"/>
                </a:lnTo>
                <a:lnTo>
                  <a:pt x="1331" y="888"/>
                </a:lnTo>
                <a:lnTo>
                  <a:pt x="1331" y="443"/>
                </a:lnTo>
                <a:close/>
              </a:path>
            </a:pathLst>
          </a:custGeom>
          <a:solidFill>
            <a:srgbClr val="DAB96E">
              <a:alpha val="90000"/>
            </a:srgbClr>
          </a:solidFill>
          <a:ln w="9525">
            <a:noFill/>
          </a:ln>
        </p:spPr>
        <p:txBody>
          <a:bodyPr/>
          <a:lstStyle/>
          <a:p>
            <a:endParaRPr lang="zh-CN" altLang="en-US"/>
          </a:p>
        </p:txBody>
      </p:sp>
      <p:sp>
        <p:nvSpPr>
          <p:cNvPr id="78480" name="TextBox 1074"/>
          <p:cNvSpPr txBox="1"/>
          <p:nvPr/>
        </p:nvSpPr>
        <p:spPr>
          <a:xfrm>
            <a:off x="2320925" y="2235200"/>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78473" name="Freeform 7"/>
          <p:cNvSpPr/>
          <p:nvPr/>
        </p:nvSpPr>
        <p:spPr>
          <a:xfrm>
            <a:off x="1962785" y="2877185"/>
            <a:ext cx="6200140" cy="839470"/>
          </a:xfrm>
          <a:custGeom>
            <a:avLst/>
            <a:gdLst>
              <a:gd name="connsiteX0" fmla="*/ 9346 w 9346"/>
              <a:gd name="connsiteY0" fmla="*/ 681 h 1322"/>
              <a:gd name="connsiteX1" fmla="*/ 8631 w 9346"/>
              <a:gd name="connsiteY1" fmla="*/ 0 h 1322"/>
              <a:gd name="connsiteX2" fmla="*/ 8086 w 9346"/>
              <a:gd name="connsiteY2" fmla="*/ 0 h 1322"/>
              <a:gd name="connsiteX3" fmla="*/ 0 w 9346"/>
              <a:gd name="connsiteY3" fmla="*/ 0 h 1322"/>
              <a:gd name="connsiteX4" fmla="*/ 0 w 9346"/>
              <a:gd name="connsiteY4" fmla="*/ 1322 h 1322"/>
              <a:gd name="connsiteX5" fmla="*/ 7415 w 9346"/>
              <a:gd name="connsiteY5" fmla="*/ 1322 h 1322"/>
              <a:gd name="connsiteX6" fmla="*/ 8631 w 9346"/>
              <a:gd name="connsiteY6" fmla="*/ 1322 h 1322"/>
              <a:gd name="connsiteX7" fmla="*/ 9346 w 9346"/>
              <a:gd name="connsiteY7" fmla="*/ 681 h 1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0" t="0" r="0" b="0"/>
            <a:pathLst>
              <a:path w="9346" h="1322">
                <a:moveTo>
                  <a:pt x="9346" y="681"/>
                </a:moveTo>
                <a:lnTo>
                  <a:pt x="8631" y="0"/>
                </a:lnTo>
                <a:lnTo>
                  <a:pt x="8086" y="0"/>
                </a:lnTo>
                <a:lnTo>
                  <a:pt x="0" y="0"/>
                </a:lnTo>
                <a:lnTo>
                  <a:pt x="0" y="1322"/>
                </a:lnTo>
                <a:lnTo>
                  <a:pt x="7415" y="1322"/>
                </a:lnTo>
                <a:lnTo>
                  <a:pt x="8631" y="1322"/>
                </a:lnTo>
                <a:lnTo>
                  <a:pt x="9346" y="681"/>
                </a:lnTo>
                <a:close/>
              </a:path>
            </a:pathLst>
          </a:custGeom>
          <a:solidFill>
            <a:schemeClr val="bg1"/>
          </a:solidFill>
          <a:ln w="9525">
            <a:noFill/>
          </a:ln>
        </p:spPr>
        <p:txBody>
          <a:bodyPr/>
          <a:lstStyle/>
          <a:p>
            <a:endParaRPr lang="zh-CN" altLang="en-US"/>
          </a:p>
        </p:txBody>
      </p:sp>
      <p:sp>
        <p:nvSpPr>
          <p:cNvPr id="78474" name="Freeform 11"/>
          <p:cNvSpPr/>
          <p:nvPr/>
        </p:nvSpPr>
        <p:spPr>
          <a:xfrm>
            <a:off x="1270" y="2453005"/>
            <a:ext cx="1961515" cy="1264285"/>
          </a:xfrm>
          <a:custGeom>
            <a:avLst/>
            <a:gdLst/>
            <a:ahLst/>
            <a:cxnLst>
              <a:cxn ang="0">
                <a:pos x="0" y="0"/>
              </a:cxn>
              <a:cxn ang="0">
                <a:pos x="0" y="1058863"/>
              </a:cxn>
              <a:cxn ang="0">
                <a:pos x="1144538" y="1058863"/>
              </a:cxn>
              <a:cxn ang="0">
                <a:pos x="1144538" y="355600"/>
              </a:cxn>
              <a:cxn ang="0">
                <a:pos x="0" y="0"/>
              </a:cxn>
            </a:cxnLst>
            <a:rect l="0" t="0" r="0" b="0"/>
            <a:pathLst>
              <a:path w="1331" h="667">
                <a:moveTo>
                  <a:pt x="0" y="0"/>
                </a:moveTo>
                <a:lnTo>
                  <a:pt x="0" y="667"/>
                </a:lnTo>
                <a:lnTo>
                  <a:pt x="1331" y="667"/>
                </a:lnTo>
                <a:lnTo>
                  <a:pt x="1331" y="224"/>
                </a:lnTo>
                <a:lnTo>
                  <a:pt x="0" y="0"/>
                </a:lnTo>
                <a:close/>
              </a:path>
            </a:pathLst>
          </a:custGeom>
          <a:solidFill>
            <a:schemeClr val="bg1">
              <a:alpha val="90000"/>
            </a:schemeClr>
          </a:solidFill>
          <a:ln w="9525">
            <a:noFill/>
          </a:ln>
        </p:spPr>
        <p:txBody>
          <a:bodyPr/>
          <a:lstStyle/>
          <a:p>
            <a:endParaRPr lang="zh-CN" altLang="en-US"/>
          </a:p>
        </p:txBody>
      </p:sp>
      <p:sp>
        <p:nvSpPr>
          <p:cNvPr id="78466" name="Freeform 6"/>
          <p:cNvSpPr/>
          <p:nvPr/>
        </p:nvSpPr>
        <p:spPr>
          <a:xfrm>
            <a:off x="1962150" y="3717290"/>
            <a:ext cx="4914265" cy="840105"/>
          </a:xfrm>
          <a:custGeom>
            <a:avLst/>
            <a:gdLst>
              <a:gd name="connsiteX0" fmla="*/ 0 w 7739"/>
              <a:gd name="connsiteY0" fmla="*/ 1323 h 1323"/>
              <a:gd name="connsiteX1" fmla="*/ 7162 w 7739"/>
              <a:gd name="connsiteY1" fmla="*/ 1323 h 1323"/>
              <a:gd name="connsiteX2" fmla="*/ 7739 w 7739"/>
              <a:gd name="connsiteY2" fmla="*/ 680 h 1323"/>
              <a:gd name="connsiteX3" fmla="*/ 7162 w 7739"/>
              <a:gd name="connsiteY3" fmla="*/ 0 h 1323"/>
              <a:gd name="connsiteX4" fmla="*/ 0 w 7739"/>
              <a:gd name="connsiteY4" fmla="*/ 0 h 1323"/>
              <a:gd name="connsiteX5" fmla="*/ 0 w 7739"/>
              <a:gd name="connsiteY5" fmla="*/ 1323 h 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0" t="0" r="0" b="0"/>
            <a:pathLst>
              <a:path w="7739" h="1323">
                <a:moveTo>
                  <a:pt x="0" y="1323"/>
                </a:moveTo>
                <a:lnTo>
                  <a:pt x="7162" y="1323"/>
                </a:lnTo>
                <a:lnTo>
                  <a:pt x="7739" y="680"/>
                </a:lnTo>
                <a:lnTo>
                  <a:pt x="7162" y="0"/>
                </a:lnTo>
                <a:lnTo>
                  <a:pt x="0" y="0"/>
                </a:lnTo>
                <a:lnTo>
                  <a:pt x="0" y="1323"/>
                </a:lnTo>
                <a:close/>
              </a:path>
            </a:pathLst>
          </a:custGeom>
          <a:solidFill>
            <a:srgbClr val="717171"/>
          </a:solidFill>
          <a:ln w="9525">
            <a:noFill/>
          </a:ln>
        </p:spPr>
        <p:txBody>
          <a:bodyPr/>
          <a:lstStyle/>
          <a:p>
            <a:endParaRPr lang="zh-CN" altLang="en-US"/>
          </a:p>
        </p:txBody>
      </p:sp>
      <p:sp>
        <p:nvSpPr>
          <p:cNvPr id="78467" name="Freeform 10"/>
          <p:cNvSpPr/>
          <p:nvPr/>
        </p:nvSpPr>
        <p:spPr>
          <a:xfrm>
            <a:off x="1270" y="3717290"/>
            <a:ext cx="1960245" cy="1261110"/>
          </a:xfrm>
          <a:custGeom>
            <a:avLst/>
            <a:gdLst/>
            <a:ahLst/>
            <a:cxnLst>
              <a:cxn ang="0">
                <a:pos x="0" y="1055688"/>
              </a:cxn>
              <a:cxn ang="0">
                <a:pos x="0" y="0"/>
              </a:cxn>
              <a:cxn ang="0">
                <a:pos x="1144538" y="0"/>
              </a:cxn>
              <a:cxn ang="0">
                <a:pos x="1144538" y="703263"/>
              </a:cxn>
              <a:cxn ang="0">
                <a:pos x="0" y="1055688"/>
              </a:cxn>
            </a:cxnLst>
            <a:rect l="0" t="0" r="0" b="0"/>
            <a:pathLst>
              <a:path w="1331" h="665">
                <a:moveTo>
                  <a:pt x="0" y="665"/>
                </a:moveTo>
                <a:lnTo>
                  <a:pt x="0" y="0"/>
                </a:lnTo>
                <a:lnTo>
                  <a:pt x="1331" y="0"/>
                </a:lnTo>
                <a:lnTo>
                  <a:pt x="1331" y="443"/>
                </a:lnTo>
                <a:lnTo>
                  <a:pt x="0" y="665"/>
                </a:lnTo>
                <a:close/>
              </a:path>
            </a:pathLst>
          </a:custGeom>
          <a:solidFill>
            <a:srgbClr val="717171">
              <a:alpha val="90000"/>
            </a:srgbClr>
          </a:solidFill>
          <a:ln w="9525">
            <a:noFill/>
          </a:ln>
        </p:spPr>
        <p:txBody>
          <a:bodyPr/>
          <a:lstStyle/>
          <a:p>
            <a:endParaRPr lang="zh-CN" altLang="en-US"/>
          </a:p>
        </p:txBody>
      </p:sp>
      <p:sp>
        <p:nvSpPr>
          <p:cNvPr id="78461" name="Freeform 5"/>
          <p:cNvSpPr/>
          <p:nvPr/>
        </p:nvSpPr>
        <p:spPr>
          <a:xfrm>
            <a:off x="1963420" y="4554234"/>
            <a:ext cx="6208395" cy="840105"/>
          </a:xfrm>
          <a:custGeom>
            <a:avLst/>
            <a:gdLst>
              <a:gd name="connsiteX0" fmla="*/ 0 w 9777"/>
              <a:gd name="connsiteY0" fmla="*/ 0 h 1323"/>
              <a:gd name="connsiteX1" fmla="*/ 9099 w 9777"/>
              <a:gd name="connsiteY1" fmla="*/ 0 h 1323"/>
              <a:gd name="connsiteX2" fmla="*/ 9777 w 9777"/>
              <a:gd name="connsiteY2" fmla="*/ 678 h 1323"/>
              <a:gd name="connsiteX3" fmla="*/ 9099 w 9777"/>
              <a:gd name="connsiteY3" fmla="*/ 1323 h 1323"/>
              <a:gd name="connsiteX4" fmla="*/ 0 w 9777"/>
              <a:gd name="connsiteY4" fmla="*/ 1323 h 1323"/>
              <a:gd name="connsiteX5" fmla="*/ 0 w 9777"/>
              <a:gd name="connsiteY5" fmla="*/ 0 h 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0" t="0" r="0" b="0"/>
            <a:pathLst>
              <a:path w="9777" h="1323">
                <a:moveTo>
                  <a:pt x="0" y="0"/>
                </a:moveTo>
                <a:lnTo>
                  <a:pt x="9099" y="0"/>
                </a:lnTo>
                <a:lnTo>
                  <a:pt x="9777" y="678"/>
                </a:lnTo>
                <a:lnTo>
                  <a:pt x="9099" y="1323"/>
                </a:lnTo>
                <a:lnTo>
                  <a:pt x="0" y="1323"/>
                </a:lnTo>
                <a:lnTo>
                  <a:pt x="0" y="0"/>
                </a:lnTo>
                <a:close/>
              </a:path>
            </a:pathLst>
          </a:custGeom>
          <a:solidFill>
            <a:schemeClr val="tx1">
              <a:lumMod val="75000"/>
              <a:lumOff val="25000"/>
            </a:schemeClr>
          </a:solidFill>
          <a:ln w="9525">
            <a:noFill/>
          </a:ln>
        </p:spPr>
        <p:txBody>
          <a:bodyPr/>
          <a:lstStyle/>
          <a:p>
            <a:endParaRPr lang="zh-CN" altLang="en-US"/>
          </a:p>
        </p:txBody>
      </p:sp>
      <p:sp>
        <p:nvSpPr>
          <p:cNvPr id="78462" name="Freeform 9"/>
          <p:cNvSpPr/>
          <p:nvPr/>
        </p:nvSpPr>
        <p:spPr>
          <a:xfrm>
            <a:off x="1270" y="4557395"/>
            <a:ext cx="1962150" cy="1683385"/>
          </a:xfrm>
          <a:custGeom>
            <a:avLst/>
            <a:gdLst/>
            <a:ahLst/>
            <a:cxnLst>
              <a:cxn ang="0">
                <a:pos x="1144538" y="703263"/>
              </a:cxn>
              <a:cxn ang="0">
                <a:pos x="0" y="1409700"/>
              </a:cxn>
              <a:cxn ang="0">
                <a:pos x="0" y="352425"/>
              </a:cxn>
              <a:cxn ang="0">
                <a:pos x="1144538" y="0"/>
              </a:cxn>
              <a:cxn ang="0">
                <a:pos x="1144538" y="703263"/>
              </a:cxn>
            </a:cxnLst>
            <a:rect l="0" t="0" r="0" b="0"/>
            <a:pathLst>
              <a:path w="1331" h="888">
                <a:moveTo>
                  <a:pt x="1331" y="443"/>
                </a:moveTo>
                <a:lnTo>
                  <a:pt x="0" y="888"/>
                </a:lnTo>
                <a:lnTo>
                  <a:pt x="0" y="222"/>
                </a:lnTo>
                <a:lnTo>
                  <a:pt x="1331" y="0"/>
                </a:lnTo>
                <a:lnTo>
                  <a:pt x="1331" y="443"/>
                </a:lnTo>
                <a:close/>
              </a:path>
            </a:pathLst>
          </a:custGeom>
          <a:solidFill>
            <a:schemeClr val="tx1">
              <a:lumMod val="75000"/>
              <a:lumOff val="25000"/>
              <a:alpha val="90000"/>
            </a:schemeClr>
          </a:solidFill>
          <a:ln w="9525">
            <a:noFill/>
          </a:ln>
        </p:spPr>
        <p:txBody>
          <a:bodyPr/>
          <a:lstStyle/>
          <a:p>
            <a:endParaRPr lang="zh-CN" altLang="en-US"/>
          </a:p>
        </p:txBody>
      </p:sp>
      <p:sp>
        <p:nvSpPr>
          <p:cNvPr id="63" name="椭圆 62"/>
          <p:cNvSpPr>
            <a:spLocks noChangeAspect="1"/>
          </p:cNvSpPr>
          <p:nvPr/>
        </p:nvSpPr>
        <p:spPr>
          <a:xfrm>
            <a:off x="6986270" y="2171700"/>
            <a:ext cx="576000" cy="576000"/>
          </a:xfrm>
          <a:prstGeom prst="ellipse">
            <a:avLst/>
          </a:prstGeom>
          <a:solidFill>
            <a:srgbClr val="DAB96E"/>
          </a:solidFill>
          <a:ln>
            <a:solidFill>
              <a:srgbClr val="DAB9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a:spLocks noChangeAspect="1"/>
          </p:cNvSpPr>
          <p:nvPr/>
        </p:nvSpPr>
        <p:spPr>
          <a:xfrm>
            <a:off x="8271510" y="3026410"/>
            <a:ext cx="576000" cy="57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a:spLocks noChangeAspect="1"/>
          </p:cNvSpPr>
          <p:nvPr/>
        </p:nvSpPr>
        <p:spPr>
          <a:xfrm>
            <a:off x="6964499" y="3907517"/>
            <a:ext cx="576000" cy="576000"/>
          </a:xfrm>
          <a:prstGeom prst="ellipse">
            <a:avLst/>
          </a:prstGeom>
          <a:solidFill>
            <a:srgbClr val="71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a:spLocks noChangeAspect="1"/>
          </p:cNvSpPr>
          <p:nvPr/>
        </p:nvSpPr>
        <p:spPr>
          <a:xfrm>
            <a:off x="8271510" y="4689475"/>
            <a:ext cx="576000" cy="576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8"/>
          <p:cNvSpPr>
            <a:spLocks noChangeAspect="1" noEditPoints="1"/>
          </p:cNvSpPr>
          <p:nvPr/>
        </p:nvSpPr>
        <p:spPr bwMode="auto">
          <a:xfrm>
            <a:off x="7094388" y="2273247"/>
            <a:ext cx="360000" cy="371920"/>
          </a:xfrm>
          <a:custGeom>
            <a:avLst/>
            <a:gdLst>
              <a:gd name="T0" fmla="*/ 34 w 64"/>
              <a:gd name="T1" fmla="*/ 33 h 65"/>
              <a:gd name="T2" fmla="*/ 32 w 64"/>
              <a:gd name="T3" fmla="*/ 12 h 65"/>
              <a:gd name="T4" fmla="*/ 29 w 64"/>
              <a:gd name="T5" fmla="*/ 35 h 65"/>
              <a:gd name="T6" fmla="*/ 45 w 64"/>
              <a:gd name="T7" fmla="*/ 37 h 65"/>
              <a:gd name="T8" fmla="*/ 45 w 64"/>
              <a:gd name="T9" fmla="*/ 33 h 65"/>
              <a:gd name="T10" fmla="*/ 53 w 64"/>
              <a:gd name="T11" fmla="*/ 14 h 65"/>
              <a:gd name="T12" fmla="*/ 11 w 64"/>
              <a:gd name="T13" fmla="*/ 14 h 65"/>
              <a:gd name="T14" fmla="*/ 2 w 64"/>
              <a:gd name="T15" fmla="*/ 35 h 65"/>
              <a:gd name="T16" fmla="*/ 11 w 64"/>
              <a:gd name="T17" fmla="*/ 56 h 65"/>
              <a:gd name="T18" fmla="*/ 53 w 64"/>
              <a:gd name="T19" fmla="*/ 56 h 65"/>
              <a:gd name="T20" fmla="*/ 53 w 64"/>
              <a:gd name="T21" fmla="*/ 56 h 65"/>
              <a:gd name="T22" fmla="*/ 53 w 64"/>
              <a:gd name="T23" fmla="*/ 14 h 65"/>
              <a:gd name="T24" fmla="*/ 50 w 64"/>
              <a:gd name="T25" fmla="*/ 53 h 65"/>
              <a:gd name="T26" fmla="*/ 32 w 64"/>
              <a:gd name="T27" fmla="*/ 60 h 65"/>
              <a:gd name="T28" fmla="*/ 14 w 64"/>
              <a:gd name="T29" fmla="*/ 53 h 65"/>
              <a:gd name="T30" fmla="*/ 14 w 64"/>
              <a:gd name="T31" fmla="*/ 17 h 65"/>
              <a:gd name="T32" fmla="*/ 32 w 64"/>
              <a:gd name="T33" fmla="*/ 10 h 65"/>
              <a:gd name="T34" fmla="*/ 50 w 64"/>
              <a:gd name="T35" fmla="*/ 17 h 65"/>
              <a:gd name="T36" fmla="*/ 50 w 64"/>
              <a:gd name="T37" fmla="*/ 53 h 65"/>
              <a:gd name="T38" fmla="*/ 63 w 64"/>
              <a:gd name="T39" fmla="*/ 14 h 65"/>
              <a:gd name="T40" fmla="*/ 58 w 64"/>
              <a:gd name="T41" fmla="*/ 8 h 65"/>
              <a:gd name="T42" fmla="*/ 56 w 64"/>
              <a:gd name="T43" fmla="*/ 6 h 65"/>
              <a:gd name="T44" fmla="*/ 50 w 64"/>
              <a:gd name="T45" fmla="*/ 2 h 65"/>
              <a:gd name="T46" fmla="*/ 43 w 64"/>
              <a:gd name="T47" fmla="*/ 1 h 65"/>
              <a:gd name="T48" fmla="*/ 48 w 64"/>
              <a:gd name="T49" fmla="*/ 6 h 65"/>
              <a:gd name="T50" fmla="*/ 53 w 64"/>
              <a:gd name="T51" fmla="*/ 9 h 65"/>
              <a:gd name="T52" fmla="*/ 55 w 64"/>
              <a:gd name="T53" fmla="*/ 12 h 65"/>
              <a:gd name="T54" fmla="*/ 59 w 64"/>
              <a:gd name="T55" fmla="*/ 16 h 65"/>
              <a:gd name="T56" fmla="*/ 63 w 64"/>
              <a:gd name="T57" fmla="*/ 14 h 65"/>
              <a:gd name="T58" fmla="*/ 4 w 64"/>
              <a:gd name="T59" fmla="*/ 17 h 65"/>
              <a:gd name="T60" fmla="*/ 8 w 64"/>
              <a:gd name="T61" fmla="*/ 12 h 65"/>
              <a:gd name="T62" fmla="*/ 13 w 64"/>
              <a:gd name="T63" fmla="*/ 8 h 65"/>
              <a:gd name="T64" fmla="*/ 16 w 64"/>
              <a:gd name="T65" fmla="*/ 6 h 65"/>
              <a:gd name="T66" fmla="*/ 20 w 64"/>
              <a:gd name="T67" fmla="*/ 1 h 65"/>
              <a:gd name="T68" fmla="*/ 14 w 64"/>
              <a:gd name="T69" fmla="*/ 2 h 65"/>
              <a:gd name="T70" fmla="*/ 11 w 64"/>
              <a:gd name="T71" fmla="*/ 4 h 65"/>
              <a:gd name="T72" fmla="*/ 5 w 64"/>
              <a:gd name="T73" fmla="*/ 8 h 65"/>
              <a:gd name="T74" fmla="*/ 0 w 64"/>
              <a:gd name="T75" fmla="*/ 14 h 65"/>
              <a:gd name="T76" fmla="*/ 4 w 64"/>
              <a:gd name="T77" fmla="*/ 1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65">
                <a:moveTo>
                  <a:pt x="45" y="33"/>
                </a:moveTo>
                <a:cubicBezTo>
                  <a:pt x="34" y="33"/>
                  <a:pt x="34" y="33"/>
                  <a:pt x="34" y="33"/>
                </a:cubicBezTo>
                <a:cubicBezTo>
                  <a:pt x="34" y="14"/>
                  <a:pt x="34" y="14"/>
                  <a:pt x="34" y="14"/>
                </a:cubicBezTo>
                <a:cubicBezTo>
                  <a:pt x="34" y="13"/>
                  <a:pt x="33" y="12"/>
                  <a:pt x="32" y="12"/>
                </a:cubicBezTo>
                <a:cubicBezTo>
                  <a:pt x="30" y="12"/>
                  <a:pt x="29" y="13"/>
                  <a:pt x="29" y="14"/>
                </a:cubicBezTo>
                <a:cubicBezTo>
                  <a:pt x="29" y="35"/>
                  <a:pt x="29" y="35"/>
                  <a:pt x="29" y="35"/>
                </a:cubicBezTo>
                <a:cubicBezTo>
                  <a:pt x="29" y="36"/>
                  <a:pt x="30" y="37"/>
                  <a:pt x="32" y="37"/>
                </a:cubicBezTo>
                <a:cubicBezTo>
                  <a:pt x="45" y="37"/>
                  <a:pt x="45" y="37"/>
                  <a:pt x="45" y="37"/>
                </a:cubicBezTo>
                <a:cubicBezTo>
                  <a:pt x="46" y="37"/>
                  <a:pt x="47" y="36"/>
                  <a:pt x="47" y="35"/>
                </a:cubicBezTo>
                <a:cubicBezTo>
                  <a:pt x="47" y="34"/>
                  <a:pt x="46" y="33"/>
                  <a:pt x="45" y="33"/>
                </a:cubicBezTo>
                <a:close/>
                <a:moveTo>
                  <a:pt x="53" y="14"/>
                </a:moveTo>
                <a:cubicBezTo>
                  <a:pt x="53" y="14"/>
                  <a:pt x="53" y="14"/>
                  <a:pt x="53" y="14"/>
                </a:cubicBezTo>
                <a:cubicBezTo>
                  <a:pt x="48" y="8"/>
                  <a:pt x="40" y="5"/>
                  <a:pt x="32" y="5"/>
                </a:cubicBezTo>
                <a:cubicBezTo>
                  <a:pt x="23" y="5"/>
                  <a:pt x="16" y="8"/>
                  <a:pt x="11" y="14"/>
                </a:cubicBezTo>
                <a:cubicBezTo>
                  <a:pt x="10" y="14"/>
                  <a:pt x="10" y="14"/>
                  <a:pt x="10" y="14"/>
                </a:cubicBezTo>
                <a:cubicBezTo>
                  <a:pt x="5" y="19"/>
                  <a:pt x="2" y="27"/>
                  <a:pt x="2" y="35"/>
                </a:cubicBezTo>
                <a:cubicBezTo>
                  <a:pt x="2" y="43"/>
                  <a:pt x="5" y="51"/>
                  <a:pt x="10" y="56"/>
                </a:cubicBezTo>
                <a:cubicBezTo>
                  <a:pt x="11" y="56"/>
                  <a:pt x="11" y="56"/>
                  <a:pt x="11" y="56"/>
                </a:cubicBezTo>
                <a:cubicBezTo>
                  <a:pt x="16" y="62"/>
                  <a:pt x="23" y="65"/>
                  <a:pt x="32" y="65"/>
                </a:cubicBezTo>
                <a:cubicBezTo>
                  <a:pt x="40" y="65"/>
                  <a:pt x="47" y="62"/>
                  <a:pt x="53" y="56"/>
                </a:cubicBezTo>
                <a:cubicBezTo>
                  <a:pt x="53" y="56"/>
                  <a:pt x="53" y="56"/>
                  <a:pt x="53" y="56"/>
                </a:cubicBezTo>
                <a:cubicBezTo>
                  <a:pt x="53" y="56"/>
                  <a:pt x="53" y="56"/>
                  <a:pt x="53" y="56"/>
                </a:cubicBezTo>
                <a:cubicBezTo>
                  <a:pt x="58" y="51"/>
                  <a:pt x="62" y="43"/>
                  <a:pt x="62" y="35"/>
                </a:cubicBezTo>
                <a:cubicBezTo>
                  <a:pt x="62" y="27"/>
                  <a:pt x="58" y="19"/>
                  <a:pt x="53" y="14"/>
                </a:cubicBezTo>
                <a:cubicBezTo>
                  <a:pt x="53" y="14"/>
                  <a:pt x="53" y="14"/>
                  <a:pt x="53" y="14"/>
                </a:cubicBezTo>
                <a:close/>
                <a:moveTo>
                  <a:pt x="50" y="53"/>
                </a:moveTo>
                <a:cubicBezTo>
                  <a:pt x="50" y="53"/>
                  <a:pt x="50" y="53"/>
                  <a:pt x="50" y="53"/>
                </a:cubicBezTo>
                <a:cubicBezTo>
                  <a:pt x="45" y="58"/>
                  <a:pt x="39" y="60"/>
                  <a:pt x="32" y="60"/>
                </a:cubicBezTo>
                <a:cubicBezTo>
                  <a:pt x="25" y="60"/>
                  <a:pt x="18" y="58"/>
                  <a:pt x="14" y="53"/>
                </a:cubicBezTo>
                <a:cubicBezTo>
                  <a:pt x="14" y="53"/>
                  <a:pt x="14" y="53"/>
                  <a:pt x="14" y="53"/>
                </a:cubicBezTo>
                <a:cubicBezTo>
                  <a:pt x="9" y="48"/>
                  <a:pt x="6" y="42"/>
                  <a:pt x="6" y="35"/>
                </a:cubicBezTo>
                <a:cubicBezTo>
                  <a:pt x="6" y="28"/>
                  <a:pt x="9" y="22"/>
                  <a:pt x="14" y="17"/>
                </a:cubicBezTo>
                <a:cubicBezTo>
                  <a:pt x="14" y="17"/>
                  <a:pt x="14" y="17"/>
                  <a:pt x="14" y="17"/>
                </a:cubicBezTo>
                <a:cubicBezTo>
                  <a:pt x="18" y="12"/>
                  <a:pt x="25" y="10"/>
                  <a:pt x="32" y="10"/>
                </a:cubicBezTo>
                <a:cubicBezTo>
                  <a:pt x="39" y="10"/>
                  <a:pt x="45" y="12"/>
                  <a:pt x="50" y="17"/>
                </a:cubicBezTo>
                <a:cubicBezTo>
                  <a:pt x="50" y="17"/>
                  <a:pt x="50" y="17"/>
                  <a:pt x="50" y="17"/>
                </a:cubicBezTo>
                <a:cubicBezTo>
                  <a:pt x="54" y="22"/>
                  <a:pt x="57" y="28"/>
                  <a:pt x="57" y="35"/>
                </a:cubicBezTo>
                <a:cubicBezTo>
                  <a:pt x="57" y="42"/>
                  <a:pt x="54" y="48"/>
                  <a:pt x="50" y="53"/>
                </a:cubicBezTo>
                <a:close/>
                <a:moveTo>
                  <a:pt x="63" y="14"/>
                </a:moveTo>
                <a:cubicBezTo>
                  <a:pt x="63" y="14"/>
                  <a:pt x="63" y="14"/>
                  <a:pt x="63" y="14"/>
                </a:cubicBezTo>
                <a:cubicBezTo>
                  <a:pt x="62" y="13"/>
                  <a:pt x="62" y="12"/>
                  <a:pt x="61" y="11"/>
                </a:cubicBezTo>
                <a:cubicBezTo>
                  <a:pt x="60" y="10"/>
                  <a:pt x="59" y="9"/>
                  <a:pt x="58" y="8"/>
                </a:cubicBezTo>
                <a:cubicBezTo>
                  <a:pt x="58" y="7"/>
                  <a:pt x="57" y="7"/>
                  <a:pt x="56" y="6"/>
                </a:cubicBezTo>
                <a:cubicBezTo>
                  <a:pt x="56" y="6"/>
                  <a:pt x="56" y="6"/>
                  <a:pt x="56" y="6"/>
                </a:cubicBezTo>
                <a:cubicBezTo>
                  <a:pt x="55" y="5"/>
                  <a:pt x="54" y="4"/>
                  <a:pt x="53" y="4"/>
                </a:cubicBezTo>
                <a:cubicBezTo>
                  <a:pt x="52" y="3"/>
                  <a:pt x="51" y="2"/>
                  <a:pt x="50" y="2"/>
                </a:cubicBezTo>
                <a:cubicBezTo>
                  <a:pt x="49" y="1"/>
                  <a:pt x="48" y="1"/>
                  <a:pt x="46" y="0"/>
                </a:cubicBezTo>
                <a:cubicBezTo>
                  <a:pt x="45" y="0"/>
                  <a:pt x="44" y="0"/>
                  <a:pt x="43" y="1"/>
                </a:cubicBezTo>
                <a:cubicBezTo>
                  <a:pt x="43" y="3"/>
                  <a:pt x="43" y="4"/>
                  <a:pt x="45" y="5"/>
                </a:cubicBezTo>
                <a:cubicBezTo>
                  <a:pt x="46" y="5"/>
                  <a:pt x="47" y="5"/>
                  <a:pt x="48" y="6"/>
                </a:cubicBezTo>
                <a:cubicBezTo>
                  <a:pt x="48" y="6"/>
                  <a:pt x="49" y="7"/>
                  <a:pt x="50" y="8"/>
                </a:cubicBezTo>
                <a:cubicBezTo>
                  <a:pt x="51" y="8"/>
                  <a:pt x="52" y="9"/>
                  <a:pt x="53" y="9"/>
                </a:cubicBezTo>
                <a:cubicBezTo>
                  <a:pt x="53" y="9"/>
                  <a:pt x="53" y="9"/>
                  <a:pt x="53" y="9"/>
                </a:cubicBezTo>
                <a:cubicBezTo>
                  <a:pt x="54" y="10"/>
                  <a:pt x="54" y="11"/>
                  <a:pt x="55" y="12"/>
                </a:cubicBezTo>
                <a:cubicBezTo>
                  <a:pt x="56" y="12"/>
                  <a:pt x="57" y="13"/>
                  <a:pt x="57" y="14"/>
                </a:cubicBezTo>
                <a:cubicBezTo>
                  <a:pt x="58" y="15"/>
                  <a:pt x="59" y="16"/>
                  <a:pt x="59" y="16"/>
                </a:cubicBezTo>
                <a:cubicBezTo>
                  <a:pt x="60" y="18"/>
                  <a:pt x="61" y="18"/>
                  <a:pt x="62" y="17"/>
                </a:cubicBezTo>
                <a:cubicBezTo>
                  <a:pt x="63" y="16"/>
                  <a:pt x="64" y="15"/>
                  <a:pt x="63" y="14"/>
                </a:cubicBezTo>
                <a:close/>
                <a:moveTo>
                  <a:pt x="4" y="17"/>
                </a:moveTo>
                <a:cubicBezTo>
                  <a:pt x="4" y="17"/>
                  <a:pt x="4" y="17"/>
                  <a:pt x="4" y="17"/>
                </a:cubicBezTo>
                <a:cubicBezTo>
                  <a:pt x="5" y="16"/>
                  <a:pt x="6" y="15"/>
                  <a:pt x="6" y="14"/>
                </a:cubicBezTo>
                <a:cubicBezTo>
                  <a:pt x="7" y="13"/>
                  <a:pt x="8" y="12"/>
                  <a:pt x="8" y="12"/>
                </a:cubicBezTo>
                <a:cubicBezTo>
                  <a:pt x="9" y="11"/>
                  <a:pt x="10" y="10"/>
                  <a:pt x="11" y="9"/>
                </a:cubicBezTo>
                <a:cubicBezTo>
                  <a:pt x="11" y="9"/>
                  <a:pt x="12" y="8"/>
                  <a:pt x="13" y="8"/>
                </a:cubicBezTo>
                <a:cubicBezTo>
                  <a:pt x="14" y="7"/>
                  <a:pt x="15" y="6"/>
                  <a:pt x="16" y="6"/>
                </a:cubicBezTo>
                <a:cubicBezTo>
                  <a:pt x="16" y="6"/>
                  <a:pt x="16" y="6"/>
                  <a:pt x="16" y="6"/>
                </a:cubicBezTo>
                <a:cubicBezTo>
                  <a:pt x="17" y="5"/>
                  <a:pt x="18" y="5"/>
                  <a:pt x="19" y="5"/>
                </a:cubicBezTo>
                <a:cubicBezTo>
                  <a:pt x="20" y="4"/>
                  <a:pt x="21" y="3"/>
                  <a:pt x="20" y="1"/>
                </a:cubicBezTo>
                <a:cubicBezTo>
                  <a:pt x="20" y="0"/>
                  <a:pt x="18" y="0"/>
                  <a:pt x="17" y="0"/>
                </a:cubicBezTo>
                <a:cubicBezTo>
                  <a:pt x="16" y="1"/>
                  <a:pt x="15" y="1"/>
                  <a:pt x="14" y="2"/>
                </a:cubicBezTo>
                <a:cubicBezTo>
                  <a:pt x="14" y="2"/>
                  <a:pt x="14" y="2"/>
                  <a:pt x="14" y="2"/>
                </a:cubicBezTo>
                <a:cubicBezTo>
                  <a:pt x="13" y="2"/>
                  <a:pt x="12" y="3"/>
                  <a:pt x="11" y="4"/>
                </a:cubicBezTo>
                <a:cubicBezTo>
                  <a:pt x="10" y="4"/>
                  <a:pt x="9" y="5"/>
                  <a:pt x="8" y="6"/>
                </a:cubicBezTo>
                <a:cubicBezTo>
                  <a:pt x="7" y="7"/>
                  <a:pt x="6" y="8"/>
                  <a:pt x="5" y="8"/>
                </a:cubicBezTo>
                <a:cubicBezTo>
                  <a:pt x="4" y="9"/>
                  <a:pt x="3" y="10"/>
                  <a:pt x="3" y="11"/>
                </a:cubicBezTo>
                <a:cubicBezTo>
                  <a:pt x="2" y="12"/>
                  <a:pt x="1" y="13"/>
                  <a:pt x="0" y="14"/>
                </a:cubicBezTo>
                <a:cubicBezTo>
                  <a:pt x="0" y="15"/>
                  <a:pt x="0" y="16"/>
                  <a:pt x="1" y="17"/>
                </a:cubicBezTo>
                <a:cubicBezTo>
                  <a:pt x="2" y="18"/>
                  <a:pt x="4" y="18"/>
                  <a:pt x="4" y="17"/>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
          <p:cNvSpPr>
            <a:spLocks noChangeAspect="1" noEditPoints="1"/>
          </p:cNvSpPr>
          <p:nvPr/>
        </p:nvSpPr>
        <p:spPr bwMode="auto">
          <a:xfrm>
            <a:off x="8417278" y="3136704"/>
            <a:ext cx="267501" cy="360000"/>
          </a:xfrm>
          <a:custGeom>
            <a:avLst/>
            <a:gdLst>
              <a:gd name="T0" fmla="*/ 17 w 45"/>
              <a:gd name="T1" fmla="*/ 18 h 60"/>
              <a:gd name="T2" fmla="*/ 17 w 45"/>
              <a:gd name="T3" fmla="*/ 41 h 60"/>
              <a:gd name="T4" fmla="*/ 17 w 45"/>
              <a:gd name="T5" fmla="*/ 41 h 60"/>
              <a:gd name="T6" fmla="*/ 32 w 45"/>
              <a:gd name="T7" fmla="*/ 53 h 60"/>
              <a:gd name="T8" fmla="*/ 32 w 45"/>
              <a:gd name="T9" fmla="*/ 42 h 60"/>
              <a:gd name="T10" fmla="*/ 32 w 45"/>
              <a:gd name="T11" fmla="*/ 17 h 60"/>
              <a:gd name="T12" fmla="*/ 32 w 45"/>
              <a:gd name="T13" fmla="*/ 6 h 60"/>
              <a:gd name="T14" fmla="*/ 17 w 45"/>
              <a:gd name="T15" fmla="*/ 18 h 60"/>
              <a:gd name="T16" fmla="*/ 17 w 45"/>
              <a:gd name="T17" fmla="*/ 18 h 60"/>
              <a:gd name="T18" fmla="*/ 14 w 45"/>
              <a:gd name="T19" fmla="*/ 19 h 60"/>
              <a:gd name="T20" fmla="*/ 14 w 45"/>
              <a:gd name="T21" fmla="*/ 19 h 60"/>
              <a:gd name="T22" fmla="*/ 5 w 45"/>
              <a:gd name="T23" fmla="*/ 19 h 60"/>
              <a:gd name="T24" fmla="*/ 5 w 45"/>
              <a:gd name="T25" fmla="*/ 40 h 60"/>
              <a:gd name="T26" fmla="*/ 14 w 45"/>
              <a:gd name="T27" fmla="*/ 40 h 60"/>
              <a:gd name="T28" fmla="*/ 14 w 45"/>
              <a:gd name="T29" fmla="*/ 19 h 60"/>
              <a:gd name="T30" fmla="*/ 15 w 45"/>
              <a:gd name="T31" fmla="*/ 14 h 60"/>
              <a:gd name="T32" fmla="*/ 15 w 45"/>
              <a:gd name="T33" fmla="*/ 14 h 60"/>
              <a:gd name="T34" fmla="*/ 33 w 45"/>
              <a:gd name="T35" fmla="*/ 0 h 60"/>
              <a:gd name="T36" fmla="*/ 35 w 45"/>
              <a:gd name="T37" fmla="*/ 0 h 60"/>
              <a:gd name="T38" fmla="*/ 37 w 45"/>
              <a:gd name="T39" fmla="*/ 2 h 60"/>
              <a:gd name="T40" fmla="*/ 37 w 45"/>
              <a:gd name="T41" fmla="*/ 17 h 60"/>
              <a:gd name="T42" fmla="*/ 37 w 45"/>
              <a:gd name="T43" fmla="*/ 17 h 60"/>
              <a:gd name="T44" fmla="*/ 42 w 45"/>
              <a:gd name="T45" fmla="*/ 21 h 60"/>
              <a:gd name="T46" fmla="*/ 45 w 45"/>
              <a:gd name="T47" fmla="*/ 30 h 60"/>
              <a:gd name="T48" fmla="*/ 42 w 45"/>
              <a:gd name="T49" fmla="*/ 38 h 60"/>
              <a:gd name="T50" fmla="*/ 37 w 45"/>
              <a:gd name="T51" fmla="*/ 42 h 60"/>
              <a:gd name="T52" fmla="*/ 37 w 45"/>
              <a:gd name="T53" fmla="*/ 42 h 60"/>
              <a:gd name="T54" fmla="*/ 37 w 45"/>
              <a:gd name="T55" fmla="*/ 57 h 60"/>
              <a:gd name="T56" fmla="*/ 36 w 45"/>
              <a:gd name="T57" fmla="*/ 59 h 60"/>
              <a:gd name="T58" fmla="*/ 33 w 45"/>
              <a:gd name="T59" fmla="*/ 59 h 60"/>
              <a:gd name="T60" fmla="*/ 15 w 45"/>
              <a:gd name="T61" fmla="*/ 45 h 60"/>
              <a:gd name="T62" fmla="*/ 2 w 45"/>
              <a:gd name="T63" fmla="*/ 45 h 60"/>
              <a:gd name="T64" fmla="*/ 2 w 45"/>
              <a:gd name="T65" fmla="*/ 45 h 60"/>
              <a:gd name="T66" fmla="*/ 0 w 45"/>
              <a:gd name="T67" fmla="*/ 42 h 60"/>
              <a:gd name="T68" fmla="*/ 0 w 45"/>
              <a:gd name="T69" fmla="*/ 17 h 60"/>
              <a:gd name="T70" fmla="*/ 0 w 45"/>
              <a:gd name="T71" fmla="*/ 17 h 60"/>
              <a:gd name="T72" fmla="*/ 2 w 45"/>
              <a:gd name="T73" fmla="*/ 14 h 60"/>
              <a:gd name="T74" fmla="*/ 15 w 45"/>
              <a:gd name="T75" fmla="*/ 14 h 60"/>
              <a:gd name="T76" fmla="*/ 37 w 45"/>
              <a:gd name="T77" fmla="*/ 20 h 60"/>
              <a:gd name="T78" fmla="*/ 37 w 45"/>
              <a:gd name="T79" fmla="*/ 20 h 60"/>
              <a:gd name="T80" fmla="*/ 37 w 45"/>
              <a:gd name="T81" fmla="*/ 39 h 60"/>
              <a:gd name="T82" fmla="*/ 40 w 45"/>
              <a:gd name="T83" fmla="*/ 36 h 60"/>
              <a:gd name="T84" fmla="*/ 42 w 45"/>
              <a:gd name="T85" fmla="*/ 30 h 60"/>
              <a:gd name="T86" fmla="*/ 40 w 45"/>
              <a:gd name="T87" fmla="*/ 23 h 60"/>
              <a:gd name="T88" fmla="*/ 37 w 45"/>
              <a:gd name="T89" fmla="*/ 2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 h="60">
                <a:moveTo>
                  <a:pt x="17" y="18"/>
                </a:moveTo>
                <a:cubicBezTo>
                  <a:pt x="17" y="41"/>
                  <a:pt x="17" y="41"/>
                  <a:pt x="17" y="41"/>
                </a:cubicBezTo>
                <a:cubicBezTo>
                  <a:pt x="17" y="41"/>
                  <a:pt x="17" y="41"/>
                  <a:pt x="17" y="41"/>
                </a:cubicBezTo>
                <a:cubicBezTo>
                  <a:pt x="32" y="53"/>
                  <a:pt x="32" y="53"/>
                  <a:pt x="32" y="53"/>
                </a:cubicBezTo>
                <a:cubicBezTo>
                  <a:pt x="32" y="42"/>
                  <a:pt x="32" y="42"/>
                  <a:pt x="32" y="42"/>
                </a:cubicBezTo>
                <a:cubicBezTo>
                  <a:pt x="32" y="17"/>
                  <a:pt x="32" y="17"/>
                  <a:pt x="32" y="17"/>
                </a:cubicBezTo>
                <a:cubicBezTo>
                  <a:pt x="32" y="6"/>
                  <a:pt x="32" y="6"/>
                  <a:pt x="32" y="6"/>
                </a:cubicBezTo>
                <a:cubicBezTo>
                  <a:pt x="17" y="18"/>
                  <a:pt x="17" y="18"/>
                  <a:pt x="17" y="18"/>
                </a:cubicBezTo>
                <a:cubicBezTo>
                  <a:pt x="17" y="18"/>
                  <a:pt x="17" y="18"/>
                  <a:pt x="17" y="18"/>
                </a:cubicBezTo>
                <a:close/>
                <a:moveTo>
                  <a:pt x="14" y="19"/>
                </a:moveTo>
                <a:cubicBezTo>
                  <a:pt x="14" y="19"/>
                  <a:pt x="14" y="19"/>
                  <a:pt x="14" y="19"/>
                </a:cubicBezTo>
                <a:cubicBezTo>
                  <a:pt x="5" y="19"/>
                  <a:pt x="5" y="19"/>
                  <a:pt x="5" y="19"/>
                </a:cubicBezTo>
                <a:cubicBezTo>
                  <a:pt x="5" y="40"/>
                  <a:pt x="5" y="40"/>
                  <a:pt x="5" y="40"/>
                </a:cubicBezTo>
                <a:cubicBezTo>
                  <a:pt x="14" y="40"/>
                  <a:pt x="14" y="40"/>
                  <a:pt x="14" y="40"/>
                </a:cubicBezTo>
                <a:cubicBezTo>
                  <a:pt x="14" y="19"/>
                  <a:pt x="14" y="19"/>
                  <a:pt x="14" y="19"/>
                </a:cubicBezTo>
                <a:close/>
                <a:moveTo>
                  <a:pt x="15" y="14"/>
                </a:moveTo>
                <a:cubicBezTo>
                  <a:pt x="15" y="14"/>
                  <a:pt x="15" y="14"/>
                  <a:pt x="15" y="14"/>
                </a:cubicBezTo>
                <a:cubicBezTo>
                  <a:pt x="33" y="0"/>
                  <a:pt x="33" y="0"/>
                  <a:pt x="33" y="0"/>
                </a:cubicBezTo>
                <a:cubicBezTo>
                  <a:pt x="34" y="0"/>
                  <a:pt x="34" y="0"/>
                  <a:pt x="35" y="0"/>
                </a:cubicBezTo>
                <a:cubicBezTo>
                  <a:pt x="36" y="0"/>
                  <a:pt x="37" y="1"/>
                  <a:pt x="37" y="2"/>
                </a:cubicBezTo>
                <a:cubicBezTo>
                  <a:pt x="37" y="17"/>
                  <a:pt x="37" y="17"/>
                  <a:pt x="37" y="17"/>
                </a:cubicBezTo>
                <a:cubicBezTo>
                  <a:pt x="37" y="17"/>
                  <a:pt x="37" y="17"/>
                  <a:pt x="37" y="17"/>
                </a:cubicBezTo>
                <a:cubicBezTo>
                  <a:pt x="39" y="18"/>
                  <a:pt x="41" y="19"/>
                  <a:pt x="42" y="21"/>
                </a:cubicBezTo>
                <a:cubicBezTo>
                  <a:pt x="44" y="24"/>
                  <a:pt x="45" y="26"/>
                  <a:pt x="45" y="30"/>
                </a:cubicBezTo>
                <a:cubicBezTo>
                  <a:pt x="45" y="33"/>
                  <a:pt x="44" y="36"/>
                  <a:pt x="42" y="38"/>
                </a:cubicBezTo>
                <a:cubicBezTo>
                  <a:pt x="41" y="40"/>
                  <a:pt x="39" y="41"/>
                  <a:pt x="37" y="42"/>
                </a:cubicBezTo>
                <a:cubicBezTo>
                  <a:pt x="37" y="42"/>
                  <a:pt x="37" y="42"/>
                  <a:pt x="37" y="42"/>
                </a:cubicBezTo>
                <a:cubicBezTo>
                  <a:pt x="37" y="57"/>
                  <a:pt x="37" y="57"/>
                  <a:pt x="37" y="57"/>
                </a:cubicBezTo>
                <a:cubicBezTo>
                  <a:pt x="37" y="58"/>
                  <a:pt x="37" y="58"/>
                  <a:pt x="36" y="59"/>
                </a:cubicBezTo>
                <a:cubicBezTo>
                  <a:pt x="36" y="60"/>
                  <a:pt x="34" y="60"/>
                  <a:pt x="33" y="59"/>
                </a:cubicBezTo>
                <a:cubicBezTo>
                  <a:pt x="15" y="45"/>
                  <a:pt x="15" y="45"/>
                  <a:pt x="15" y="45"/>
                </a:cubicBezTo>
                <a:cubicBezTo>
                  <a:pt x="2" y="45"/>
                  <a:pt x="2" y="45"/>
                  <a:pt x="2" y="45"/>
                </a:cubicBezTo>
                <a:cubicBezTo>
                  <a:pt x="2" y="45"/>
                  <a:pt x="2" y="45"/>
                  <a:pt x="2" y="45"/>
                </a:cubicBezTo>
                <a:cubicBezTo>
                  <a:pt x="1" y="45"/>
                  <a:pt x="0" y="44"/>
                  <a:pt x="0" y="42"/>
                </a:cubicBezTo>
                <a:cubicBezTo>
                  <a:pt x="0" y="17"/>
                  <a:pt x="0" y="17"/>
                  <a:pt x="0" y="17"/>
                </a:cubicBezTo>
                <a:cubicBezTo>
                  <a:pt x="0" y="17"/>
                  <a:pt x="0" y="17"/>
                  <a:pt x="0" y="17"/>
                </a:cubicBezTo>
                <a:cubicBezTo>
                  <a:pt x="0" y="15"/>
                  <a:pt x="1" y="14"/>
                  <a:pt x="2" y="14"/>
                </a:cubicBezTo>
                <a:cubicBezTo>
                  <a:pt x="15" y="14"/>
                  <a:pt x="15" y="14"/>
                  <a:pt x="15" y="14"/>
                </a:cubicBezTo>
                <a:close/>
                <a:moveTo>
                  <a:pt x="37" y="20"/>
                </a:moveTo>
                <a:cubicBezTo>
                  <a:pt x="37" y="20"/>
                  <a:pt x="37" y="20"/>
                  <a:pt x="37" y="20"/>
                </a:cubicBezTo>
                <a:cubicBezTo>
                  <a:pt x="37" y="39"/>
                  <a:pt x="37" y="39"/>
                  <a:pt x="37" y="39"/>
                </a:cubicBezTo>
                <a:cubicBezTo>
                  <a:pt x="38" y="38"/>
                  <a:pt x="39" y="37"/>
                  <a:pt x="40" y="36"/>
                </a:cubicBezTo>
                <a:cubicBezTo>
                  <a:pt x="42" y="34"/>
                  <a:pt x="42" y="32"/>
                  <a:pt x="42" y="30"/>
                </a:cubicBezTo>
                <a:cubicBezTo>
                  <a:pt x="42" y="27"/>
                  <a:pt x="42" y="25"/>
                  <a:pt x="40" y="23"/>
                </a:cubicBezTo>
                <a:cubicBezTo>
                  <a:pt x="39" y="22"/>
                  <a:pt x="38" y="21"/>
                  <a:pt x="37" y="2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96"/>
          <p:cNvSpPr/>
          <p:nvPr/>
        </p:nvSpPr>
        <p:spPr bwMode="auto">
          <a:xfrm>
            <a:off x="7078560" y="3965130"/>
            <a:ext cx="392511" cy="343867"/>
          </a:xfrm>
          <a:custGeom>
            <a:avLst/>
            <a:gdLst>
              <a:gd name="T0" fmla="*/ 57 w 81"/>
              <a:gd name="T1" fmla="*/ 69 h 71"/>
              <a:gd name="T2" fmla="*/ 39 w 81"/>
              <a:gd name="T3" fmla="*/ 55 h 71"/>
              <a:gd name="T4" fmla="*/ 37 w 81"/>
              <a:gd name="T5" fmla="*/ 48 h 71"/>
              <a:gd name="T6" fmla="*/ 44 w 81"/>
              <a:gd name="T7" fmla="*/ 36 h 71"/>
              <a:gd name="T8" fmla="*/ 45 w 81"/>
              <a:gd name="T9" fmla="*/ 36 h 71"/>
              <a:gd name="T10" fmla="*/ 46 w 81"/>
              <a:gd name="T11" fmla="*/ 30 h 71"/>
              <a:gd name="T12" fmla="*/ 46 w 81"/>
              <a:gd name="T13" fmla="*/ 27 h 71"/>
              <a:gd name="T14" fmla="*/ 47 w 81"/>
              <a:gd name="T15" fmla="*/ 18 h 71"/>
              <a:gd name="T16" fmla="*/ 38 w 81"/>
              <a:gd name="T17" fmla="*/ 9 h 71"/>
              <a:gd name="T18" fmla="*/ 29 w 81"/>
              <a:gd name="T19" fmla="*/ 6 h 71"/>
              <a:gd name="T20" fmla="*/ 16 w 81"/>
              <a:gd name="T21" fmla="*/ 14 h 71"/>
              <a:gd name="T22" fmla="*/ 16 w 81"/>
              <a:gd name="T23" fmla="*/ 27 h 71"/>
              <a:gd name="T24" fmla="*/ 16 w 81"/>
              <a:gd name="T25" fmla="*/ 30 h 71"/>
              <a:gd name="T26" fmla="*/ 16 w 81"/>
              <a:gd name="T27" fmla="*/ 33 h 71"/>
              <a:gd name="T28" fmla="*/ 18 w 81"/>
              <a:gd name="T29" fmla="*/ 36 h 71"/>
              <a:gd name="T30" fmla="*/ 24 w 81"/>
              <a:gd name="T31" fmla="*/ 46 h 71"/>
              <a:gd name="T32" fmla="*/ 26 w 81"/>
              <a:gd name="T33" fmla="*/ 50 h 71"/>
              <a:gd name="T34" fmla="*/ 9 w 81"/>
              <a:gd name="T35" fmla="*/ 61 h 71"/>
              <a:gd name="T36" fmla="*/ 0 w 81"/>
              <a:gd name="T37" fmla="*/ 69 h 71"/>
              <a:gd name="T38" fmla="*/ 20 w 81"/>
              <a:gd name="T39" fmla="*/ 51 h 71"/>
              <a:gd name="T40" fmla="*/ 14 w 81"/>
              <a:gd name="T41" fmla="*/ 40 h 71"/>
              <a:gd name="T42" fmla="*/ 14 w 81"/>
              <a:gd name="T43" fmla="*/ 40 h 71"/>
              <a:gd name="T44" fmla="*/ 10 w 81"/>
              <a:gd name="T45" fmla="*/ 21 h 71"/>
              <a:gd name="T46" fmla="*/ 29 w 81"/>
              <a:gd name="T47" fmla="*/ 0 h 71"/>
              <a:gd name="T48" fmla="*/ 48 w 81"/>
              <a:gd name="T49" fmla="*/ 8 h 71"/>
              <a:gd name="T50" fmla="*/ 56 w 81"/>
              <a:gd name="T51" fmla="*/ 12 h 71"/>
              <a:gd name="T52" fmla="*/ 73 w 81"/>
              <a:gd name="T53" fmla="*/ 26 h 71"/>
              <a:gd name="T54" fmla="*/ 73 w 81"/>
              <a:gd name="T55" fmla="*/ 41 h 71"/>
              <a:gd name="T56" fmla="*/ 65 w 81"/>
              <a:gd name="T57" fmla="*/ 53 h 71"/>
              <a:gd name="T58" fmla="*/ 77 w 81"/>
              <a:gd name="T59" fmla="*/ 59 h 71"/>
              <a:gd name="T60" fmla="*/ 76 w 81"/>
              <a:gd name="T61" fmla="*/ 69 h 71"/>
              <a:gd name="T62" fmla="*/ 66 w 81"/>
              <a:gd name="T63" fmla="*/ 59 h 71"/>
              <a:gd name="T64" fmla="*/ 61 w 81"/>
              <a:gd name="T65" fmla="*/ 50 h 71"/>
              <a:gd name="T66" fmla="*/ 66 w 81"/>
              <a:gd name="T67" fmla="*/ 41 h 71"/>
              <a:gd name="T68" fmla="*/ 67 w 81"/>
              <a:gd name="T69" fmla="*/ 39 h 71"/>
              <a:gd name="T70" fmla="*/ 67 w 81"/>
              <a:gd name="T71" fmla="*/ 31 h 71"/>
              <a:gd name="T72" fmla="*/ 63 w 81"/>
              <a:gd name="T73" fmla="*/ 20 h 71"/>
              <a:gd name="T74" fmla="*/ 59 w 81"/>
              <a:gd name="T75" fmla="*/ 18 h 71"/>
              <a:gd name="T76" fmla="*/ 55 w 81"/>
              <a:gd name="T77" fmla="*/ 17 h 71"/>
              <a:gd name="T78" fmla="*/ 52 w 81"/>
              <a:gd name="T79" fmla="*/ 17 h 71"/>
              <a:gd name="T80" fmla="*/ 48 w 81"/>
              <a:gd name="T81" fmla="*/ 40 h 71"/>
              <a:gd name="T82" fmla="*/ 48 w 81"/>
              <a:gd name="T83" fmla="*/ 40 h 71"/>
              <a:gd name="T84" fmla="*/ 42 w 81"/>
              <a:gd name="T85" fmla="*/ 50 h 71"/>
              <a:gd name="T86" fmla="*/ 43 w 81"/>
              <a:gd name="T87" fmla="*/ 51 h 71"/>
              <a:gd name="T88" fmla="*/ 62 w 81"/>
              <a:gd name="T89" fmla="*/ 6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 h="71">
                <a:moveTo>
                  <a:pt x="62" y="69"/>
                </a:moveTo>
                <a:cubicBezTo>
                  <a:pt x="62" y="70"/>
                  <a:pt x="61" y="71"/>
                  <a:pt x="59" y="71"/>
                </a:cubicBezTo>
                <a:cubicBezTo>
                  <a:pt x="58" y="71"/>
                  <a:pt x="57" y="70"/>
                  <a:pt x="57" y="69"/>
                </a:cubicBezTo>
                <a:cubicBezTo>
                  <a:pt x="57" y="65"/>
                  <a:pt x="55" y="63"/>
                  <a:pt x="53" y="61"/>
                </a:cubicBezTo>
                <a:cubicBezTo>
                  <a:pt x="50" y="58"/>
                  <a:pt x="46" y="57"/>
                  <a:pt x="44" y="57"/>
                </a:cubicBezTo>
                <a:cubicBezTo>
                  <a:pt x="42" y="57"/>
                  <a:pt x="40" y="56"/>
                  <a:pt x="39" y="55"/>
                </a:cubicBezTo>
                <a:cubicBezTo>
                  <a:pt x="39" y="55"/>
                  <a:pt x="39" y="55"/>
                  <a:pt x="39" y="55"/>
                </a:cubicBezTo>
                <a:cubicBezTo>
                  <a:pt x="38" y="53"/>
                  <a:pt x="37" y="52"/>
                  <a:pt x="37" y="50"/>
                </a:cubicBezTo>
                <a:cubicBezTo>
                  <a:pt x="37" y="48"/>
                  <a:pt x="37" y="48"/>
                  <a:pt x="37" y="48"/>
                </a:cubicBezTo>
                <a:cubicBezTo>
                  <a:pt x="37" y="47"/>
                  <a:pt x="38" y="46"/>
                  <a:pt x="38" y="46"/>
                </a:cubicBezTo>
                <a:cubicBezTo>
                  <a:pt x="40" y="45"/>
                  <a:pt x="41" y="42"/>
                  <a:pt x="42" y="40"/>
                </a:cubicBezTo>
                <a:cubicBezTo>
                  <a:pt x="43" y="39"/>
                  <a:pt x="43" y="37"/>
                  <a:pt x="44" y="36"/>
                </a:cubicBezTo>
                <a:cubicBezTo>
                  <a:pt x="44" y="36"/>
                  <a:pt x="44" y="36"/>
                  <a:pt x="44" y="36"/>
                </a:cubicBezTo>
                <a:cubicBezTo>
                  <a:pt x="45" y="36"/>
                  <a:pt x="45" y="36"/>
                  <a:pt x="45" y="36"/>
                </a:cubicBezTo>
                <a:cubicBezTo>
                  <a:pt x="45" y="36"/>
                  <a:pt x="45" y="36"/>
                  <a:pt x="45" y="36"/>
                </a:cubicBezTo>
                <a:cubicBezTo>
                  <a:pt x="45" y="35"/>
                  <a:pt x="46" y="34"/>
                  <a:pt x="47" y="33"/>
                </a:cubicBezTo>
                <a:cubicBezTo>
                  <a:pt x="47" y="32"/>
                  <a:pt x="47" y="31"/>
                  <a:pt x="47" y="30"/>
                </a:cubicBezTo>
                <a:cubicBezTo>
                  <a:pt x="46" y="30"/>
                  <a:pt x="46" y="30"/>
                  <a:pt x="46" y="30"/>
                </a:cubicBezTo>
                <a:cubicBezTo>
                  <a:pt x="46" y="30"/>
                  <a:pt x="46" y="30"/>
                  <a:pt x="46" y="30"/>
                </a:cubicBezTo>
                <a:cubicBezTo>
                  <a:pt x="46" y="29"/>
                  <a:pt x="46" y="28"/>
                  <a:pt x="46" y="27"/>
                </a:cubicBezTo>
                <a:cubicBezTo>
                  <a:pt x="46" y="27"/>
                  <a:pt x="46" y="27"/>
                  <a:pt x="46" y="27"/>
                </a:cubicBezTo>
                <a:cubicBezTo>
                  <a:pt x="46" y="25"/>
                  <a:pt x="47" y="23"/>
                  <a:pt x="47" y="22"/>
                </a:cubicBezTo>
                <a:cubicBezTo>
                  <a:pt x="47" y="20"/>
                  <a:pt x="47" y="19"/>
                  <a:pt x="47" y="18"/>
                </a:cubicBezTo>
                <a:cubicBezTo>
                  <a:pt x="47" y="18"/>
                  <a:pt x="47" y="18"/>
                  <a:pt x="47" y="18"/>
                </a:cubicBezTo>
                <a:cubicBezTo>
                  <a:pt x="47" y="16"/>
                  <a:pt x="46" y="13"/>
                  <a:pt x="44" y="11"/>
                </a:cubicBezTo>
                <a:cubicBezTo>
                  <a:pt x="43" y="10"/>
                  <a:pt x="42" y="9"/>
                  <a:pt x="41" y="10"/>
                </a:cubicBezTo>
                <a:cubicBezTo>
                  <a:pt x="40" y="10"/>
                  <a:pt x="39" y="10"/>
                  <a:pt x="38" y="9"/>
                </a:cubicBezTo>
                <a:cubicBezTo>
                  <a:pt x="37" y="9"/>
                  <a:pt x="37" y="8"/>
                  <a:pt x="36" y="7"/>
                </a:cubicBezTo>
                <a:cubicBezTo>
                  <a:pt x="36" y="7"/>
                  <a:pt x="35" y="6"/>
                  <a:pt x="34" y="6"/>
                </a:cubicBezTo>
                <a:cubicBezTo>
                  <a:pt x="32" y="6"/>
                  <a:pt x="30" y="6"/>
                  <a:pt x="29" y="6"/>
                </a:cubicBezTo>
                <a:cubicBezTo>
                  <a:pt x="26" y="6"/>
                  <a:pt x="23" y="7"/>
                  <a:pt x="21" y="8"/>
                </a:cubicBezTo>
                <a:cubicBezTo>
                  <a:pt x="19" y="9"/>
                  <a:pt x="17" y="11"/>
                  <a:pt x="16" y="14"/>
                </a:cubicBezTo>
                <a:cubicBezTo>
                  <a:pt x="16" y="14"/>
                  <a:pt x="16" y="14"/>
                  <a:pt x="16" y="14"/>
                </a:cubicBezTo>
                <a:cubicBezTo>
                  <a:pt x="16" y="14"/>
                  <a:pt x="16" y="14"/>
                  <a:pt x="16" y="14"/>
                </a:cubicBezTo>
                <a:cubicBezTo>
                  <a:pt x="15" y="16"/>
                  <a:pt x="15" y="19"/>
                  <a:pt x="15" y="21"/>
                </a:cubicBezTo>
                <a:cubicBezTo>
                  <a:pt x="15" y="23"/>
                  <a:pt x="15" y="25"/>
                  <a:pt x="16" y="27"/>
                </a:cubicBezTo>
                <a:cubicBezTo>
                  <a:pt x="16" y="27"/>
                  <a:pt x="16" y="28"/>
                  <a:pt x="16" y="28"/>
                </a:cubicBezTo>
                <a:cubicBezTo>
                  <a:pt x="16" y="29"/>
                  <a:pt x="16" y="29"/>
                  <a:pt x="16" y="30"/>
                </a:cubicBezTo>
                <a:cubicBezTo>
                  <a:pt x="16" y="30"/>
                  <a:pt x="16" y="30"/>
                  <a:pt x="16" y="30"/>
                </a:cubicBezTo>
                <a:cubicBezTo>
                  <a:pt x="16" y="30"/>
                  <a:pt x="16" y="30"/>
                  <a:pt x="16" y="30"/>
                </a:cubicBezTo>
                <a:cubicBezTo>
                  <a:pt x="16" y="30"/>
                  <a:pt x="16" y="30"/>
                  <a:pt x="16" y="30"/>
                </a:cubicBezTo>
                <a:cubicBezTo>
                  <a:pt x="15" y="31"/>
                  <a:pt x="15" y="32"/>
                  <a:pt x="16" y="33"/>
                </a:cubicBezTo>
                <a:cubicBezTo>
                  <a:pt x="16" y="33"/>
                  <a:pt x="16" y="33"/>
                  <a:pt x="16" y="33"/>
                </a:cubicBezTo>
                <a:cubicBezTo>
                  <a:pt x="16" y="34"/>
                  <a:pt x="17" y="35"/>
                  <a:pt x="18" y="36"/>
                </a:cubicBezTo>
                <a:cubicBezTo>
                  <a:pt x="18" y="36"/>
                  <a:pt x="18" y="36"/>
                  <a:pt x="18" y="36"/>
                </a:cubicBezTo>
                <a:cubicBezTo>
                  <a:pt x="18" y="36"/>
                  <a:pt x="18" y="36"/>
                  <a:pt x="18" y="36"/>
                </a:cubicBezTo>
                <a:cubicBezTo>
                  <a:pt x="19" y="37"/>
                  <a:pt x="20" y="39"/>
                  <a:pt x="20" y="40"/>
                </a:cubicBezTo>
                <a:cubicBezTo>
                  <a:pt x="21" y="42"/>
                  <a:pt x="22" y="45"/>
                  <a:pt x="24" y="46"/>
                </a:cubicBezTo>
                <a:cubicBezTo>
                  <a:pt x="25" y="47"/>
                  <a:pt x="26" y="48"/>
                  <a:pt x="26" y="49"/>
                </a:cubicBezTo>
                <a:cubicBezTo>
                  <a:pt x="26" y="49"/>
                  <a:pt x="26" y="49"/>
                  <a:pt x="26" y="49"/>
                </a:cubicBezTo>
                <a:cubicBezTo>
                  <a:pt x="26" y="50"/>
                  <a:pt x="26" y="50"/>
                  <a:pt x="26" y="50"/>
                </a:cubicBezTo>
                <a:cubicBezTo>
                  <a:pt x="26" y="52"/>
                  <a:pt x="25" y="53"/>
                  <a:pt x="23" y="55"/>
                </a:cubicBezTo>
                <a:cubicBezTo>
                  <a:pt x="22" y="56"/>
                  <a:pt x="20" y="57"/>
                  <a:pt x="18" y="57"/>
                </a:cubicBezTo>
                <a:cubicBezTo>
                  <a:pt x="16" y="57"/>
                  <a:pt x="12" y="58"/>
                  <a:pt x="9" y="61"/>
                </a:cubicBezTo>
                <a:cubicBezTo>
                  <a:pt x="7" y="63"/>
                  <a:pt x="6" y="65"/>
                  <a:pt x="6" y="69"/>
                </a:cubicBezTo>
                <a:cubicBezTo>
                  <a:pt x="6" y="70"/>
                  <a:pt x="5" y="71"/>
                  <a:pt x="3" y="71"/>
                </a:cubicBezTo>
                <a:cubicBezTo>
                  <a:pt x="2" y="71"/>
                  <a:pt x="0" y="70"/>
                  <a:pt x="0" y="69"/>
                </a:cubicBezTo>
                <a:cubicBezTo>
                  <a:pt x="0" y="64"/>
                  <a:pt x="3" y="60"/>
                  <a:pt x="5" y="57"/>
                </a:cubicBezTo>
                <a:cubicBezTo>
                  <a:pt x="9" y="53"/>
                  <a:pt x="15" y="52"/>
                  <a:pt x="18" y="51"/>
                </a:cubicBezTo>
                <a:cubicBezTo>
                  <a:pt x="19" y="51"/>
                  <a:pt x="19" y="51"/>
                  <a:pt x="20" y="51"/>
                </a:cubicBezTo>
                <a:cubicBezTo>
                  <a:pt x="20" y="51"/>
                  <a:pt x="20" y="50"/>
                  <a:pt x="20" y="50"/>
                </a:cubicBezTo>
                <a:cubicBezTo>
                  <a:pt x="17" y="48"/>
                  <a:pt x="16" y="45"/>
                  <a:pt x="15" y="42"/>
                </a:cubicBezTo>
                <a:cubicBezTo>
                  <a:pt x="15" y="41"/>
                  <a:pt x="14" y="40"/>
                  <a:pt x="14" y="40"/>
                </a:cubicBezTo>
                <a:cubicBezTo>
                  <a:pt x="14" y="40"/>
                  <a:pt x="14" y="40"/>
                  <a:pt x="14" y="40"/>
                </a:cubicBezTo>
                <a:cubicBezTo>
                  <a:pt x="14" y="40"/>
                  <a:pt x="14" y="40"/>
                  <a:pt x="14" y="40"/>
                </a:cubicBezTo>
                <a:cubicBezTo>
                  <a:pt x="14" y="40"/>
                  <a:pt x="14" y="40"/>
                  <a:pt x="14" y="40"/>
                </a:cubicBezTo>
                <a:cubicBezTo>
                  <a:pt x="14" y="40"/>
                  <a:pt x="14" y="40"/>
                  <a:pt x="14" y="40"/>
                </a:cubicBezTo>
                <a:cubicBezTo>
                  <a:pt x="11" y="37"/>
                  <a:pt x="8" y="32"/>
                  <a:pt x="11" y="28"/>
                </a:cubicBezTo>
                <a:cubicBezTo>
                  <a:pt x="10" y="26"/>
                  <a:pt x="10" y="23"/>
                  <a:pt x="10" y="21"/>
                </a:cubicBezTo>
                <a:cubicBezTo>
                  <a:pt x="10" y="18"/>
                  <a:pt x="10" y="15"/>
                  <a:pt x="11" y="12"/>
                </a:cubicBezTo>
                <a:cubicBezTo>
                  <a:pt x="12" y="8"/>
                  <a:pt x="15" y="6"/>
                  <a:pt x="18" y="4"/>
                </a:cubicBezTo>
                <a:cubicBezTo>
                  <a:pt x="21" y="2"/>
                  <a:pt x="24" y="1"/>
                  <a:pt x="29" y="0"/>
                </a:cubicBezTo>
                <a:cubicBezTo>
                  <a:pt x="30" y="0"/>
                  <a:pt x="32" y="0"/>
                  <a:pt x="35" y="1"/>
                </a:cubicBezTo>
                <a:cubicBezTo>
                  <a:pt x="37" y="1"/>
                  <a:pt x="39" y="2"/>
                  <a:pt x="41" y="4"/>
                </a:cubicBezTo>
                <a:cubicBezTo>
                  <a:pt x="43" y="4"/>
                  <a:pt x="46" y="5"/>
                  <a:pt x="48" y="8"/>
                </a:cubicBezTo>
                <a:cubicBezTo>
                  <a:pt x="49" y="9"/>
                  <a:pt x="50" y="10"/>
                  <a:pt x="50" y="11"/>
                </a:cubicBezTo>
                <a:cubicBezTo>
                  <a:pt x="52" y="11"/>
                  <a:pt x="54" y="11"/>
                  <a:pt x="56" y="12"/>
                </a:cubicBezTo>
                <a:cubicBezTo>
                  <a:pt x="56" y="12"/>
                  <a:pt x="56" y="12"/>
                  <a:pt x="56" y="12"/>
                </a:cubicBezTo>
                <a:cubicBezTo>
                  <a:pt x="59" y="12"/>
                  <a:pt x="62" y="13"/>
                  <a:pt x="63" y="15"/>
                </a:cubicBezTo>
                <a:cubicBezTo>
                  <a:pt x="65" y="15"/>
                  <a:pt x="68" y="16"/>
                  <a:pt x="69" y="18"/>
                </a:cubicBezTo>
                <a:cubicBezTo>
                  <a:pt x="71" y="21"/>
                  <a:pt x="73" y="24"/>
                  <a:pt x="73" y="26"/>
                </a:cubicBezTo>
                <a:cubicBezTo>
                  <a:pt x="73" y="28"/>
                  <a:pt x="73" y="30"/>
                  <a:pt x="73" y="32"/>
                </a:cubicBezTo>
                <a:cubicBezTo>
                  <a:pt x="72" y="33"/>
                  <a:pt x="72" y="34"/>
                  <a:pt x="72" y="34"/>
                </a:cubicBezTo>
                <a:cubicBezTo>
                  <a:pt x="73" y="36"/>
                  <a:pt x="73" y="39"/>
                  <a:pt x="73" y="41"/>
                </a:cubicBezTo>
                <a:cubicBezTo>
                  <a:pt x="72" y="43"/>
                  <a:pt x="71" y="44"/>
                  <a:pt x="69" y="45"/>
                </a:cubicBezTo>
                <a:cubicBezTo>
                  <a:pt x="69" y="46"/>
                  <a:pt x="69" y="47"/>
                  <a:pt x="69" y="47"/>
                </a:cubicBezTo>
                <a:cubicBezTo>
                  <a:pt x="68" y="49"/>
                  <a:pt x="67" y="51"/>
                  <a:pt x="65" y="53"/>
                </a:cubicBezTo>
                <a:cubicBezTo>
                  <a:pt x="65" y="53"/>
                  <a:pt x="65" y="54"/>
                  <a:pt x="65" y="54"/>
                </a:cubicBezTo>
                <a:cubicBezTo>
                  <a:pt x="65" y="54"/>
                  <a:pt x="66" y="54"/>
                  <a:pt x="66" y="54"/>
                </a:cubicBezTo>
                <a:cubicBezTo>
                  <a:pt x="69" y="54"/>
                  <a:pt x="74" y="56"/>
                  <a:pt x="77" y="59"/>
                </a:cubicBezTo>
                <a:cubicBezTo>
                  <a:pt x="79" y="61"/>
                  <a:pt x="81" y="64"/>
                  <a:pt x="81" y="69"/>
                </a:cubicBezTo>
                <a:cubicBezTo>
                  <a:pt x="81" y="70"/>
                  <a:pt x="80" y="71"/>
                  <a:pt x="78" y="71"/>
                </a:cubicBezTo>
                <a:cubicBezTo>
                  <a:pt x="77" y="71"/>
                  <a:pt x="76" y="70"/>
                  <a:pt x="76" y="69"/>
                </a:cubicBezTo>
                <a:cubicBezTo>
                  <a:pt x="76" y="66"/>
                  <a:pt x="74" y="64"/>
                  <a:pt x="73" y="63"/>
                </a:cubicBezTo>
                <a:cubicBezTo>
                  <a:pt x="71" y="61"/>
                  <a:pt x="68" y="60"/>
                  <a:pt x="66" y="59"/>
                </a:cubicBezTo>
                <a:cubicBezTo>
                  <a:pt x="66" y="59"/>
                  <a:pt x="66" y="59"/>
                  <a:pt x="66" y="59"/>
                </a:cubicBezTo>
                <a:cubicBezTo>
                  <a:pt x="64" y="59"/>
                  <a:pt x="62" y="58"/>
                  <a:pt x="61" y="57"/>
                </a:cubicBezTo>
                <a:cubicBezTo>
                  <a:pt x="60" y="56"/>
                  <a:pt x="59" y="54"/>
                  <a:pt x="59" y="52"/>
                </a:cubicBezTo>
                <a:cubicBezTo>
                  <a:pt x="59" y="51"/>
                  <a:pt x="60" y="50"/>
                  <a:pt x="61" y="50"/>
                </a:cubicBezTo>
                <a:cubicBezTo>
                  <a:pt x="62" y="49"/>
                  <a:pt x="63" y="47"/>
                  <a:pt x="64" y="45"/>
                </a:cubicBezTo>
                <a:cubicBezTo>
                  <a:pt x="64" y="45"/>
                  <a:pt x="64" y="45"/>
                  <a:pt x="64" y="45"/>
                </a:cubicBezTo>
                <a:cubicBezTo>
                  <a:pt x="64" y="44"/>
                  <a:pt x="65" y="42"/>
                  <a:pt x="66" y="41"/>
                </a:cubicBezTo>
                <a:cubicBezTo>
                  <a:pt x="66" y="41"/>
                  <a:pt x="66" y="41"/>
                  <a:pt x="66" y="41"/>
                </a:cubicBezTo>
                <a:cubicBezTo>
                  <a:pt x="66" y="41"/>
                  <a:pt x="66" y="41"/>
                  <a:pt x="66" y="41"/>
                </a:cubicBezTo>
                <a:cubicBezTo>
                  <a:pt x="66" y="41"/>
                  <a:pt x="67" y="40"/>
                  <a:pt x="67" y="39"/>
                </a:cubicBezTo>
                <a:cubicBezTo>
                  <a:pt x="68" y="38"/>
                  <a:pt x="68" y="38"/>
                  <a:pt x="67" y="37"/>
                </a:cubicBezTo>
                <a:cubicBezTo>
                  <a:pt x="67" y="37"/>
                  <a:pt x="67" y="36"/>
                  <a:pt x="67" y="35"/>
                </a:cubicBezTo>
                <a:cubicBezTo>
                  <a:pt x="67" y="34"/>
                  <a:pt x="67" y="32"/>
                  <a:pt x="67" y="31"/>
                </a:cubicBezTo>
                <a:cubicBezTo>
                  <a:pt x="68" y="30"/>
                  <a:pt x="68" y="28"/>
                  <a:pt x="68" y="27"/>
                </a:cubicBezTo>
                <a:cubicBezTo>
                  <a:pt x="67" y="26"/>
                  <a:pt x="67" y="23"/>
                  <a:pt x="65" y="22"/>
                </a:cubicBezTo>
                <a:cubicBezTo>
                  <a:pt x="64" y="21"/>
                  <a:pt x="64" y="20"/>
                  <a:pt x="63" y="20"/>
                </a:cubicBezTo>
                <a:cubicBezTo>
                  <a:pt x="62" y="21"/>
                  <a:pt x="62" y="20"/>
                  <a:pt x="61" y="20"/>
                </a:cubicBezTo>
                <a:cubicBezTo>
                  <a:pt x="61" y="20"/>
                  <a:pt x="61" y="20"/>
                  <a:pt x="61" y="20"/>
                </a:cubicBezTo>
                <a:cubicBezTo>
                  <a:pt x="60" y="20"/>
                  <a:pt x="59" y="19"/>
                  <a:pt x="59" y="18"/>
                </a:cubicBezTo>
                <a:cubicBezTo>
                  <a:pt x="59" y="18"/>
                  <a:pt x="59" y="18"/>
                  <a:pt x="59" y="18"/>
                </a:cubicBezTo>
                <a:cubicBezTo>
                  <a:pt x="58" y="18"/>
                  <a:pt x="57" y="17"/>
                  <a:pt x="55" y="17"/>
                </a:cubicBezTo>
                <a:cubicBezTo>
                  <a:pt x="55" y="17"/>
                  <a:pt x="55" y="17"/>
                  <a:pt x="55" y="17"/>
                </a:cubicBezTo>
                <a:cubicBezTo>
                  <a:pt x="54" y="17"/>
                  <a:pt x="53" y="17"/>
                  <a:pt x="52" y="17"/>
                </a:cubicBezTo>
                <a:cubicBezTo>
                  <a:pt x="52" y="17"/>
                  <a:pt x="52" y="17"/>
                  <a:pt x="52" y="17"/>
                </a:cubicBezTo>
                <a:cubicBezTo>
                  <a:pt x="52" y="17"/>
                  <a:pt x="52" y="17"/>
                  <a:pt x="52" y="17"/>
                </a:cubicBezTo>
                <a:cubicBezTo>
                  <a:pt x="53" y="19"/>
                  <a:pt x="53" y="21"/>
                  <a:pt x="52" y="23"/>
                </a:cubicBezTo>
                <a:cubicBezTo>
                  <a:pt x="52" y="24"/>
                  <a:pt x="52" y="26"/>
                  <a:pt x="51" y="27"/>
                </a:cubicBezTo>
                <a:cubicBezTo>
                  <a:pt x="54" y="32"/>
                  <a:pt x="51" y="37"/>
                  <a:pt x="48" y="40"/>
                </a:cubicBezTo>
                <a:cubicBezTo>
                  <a:pt x="48" y="40"/>
                  <a:pt x="48" y="40"/>
                  <a:pt x="48" y="40"/>
                </a:cubicBezTo>
                <a:cubicBezTo>
                  <a:pt x="48" y="40"/>
                  <a:pt x="48" y="40"/>
                  <a:pt x="48" y="40"/>
                </a:cubicBezTo>
                <a:cubicBezTo>
                  <a:pt x="48" y="40"/>
                  <a:pt x="48" y="40"/>
                  <a:pt x="48" y="40"/>
                </a:cubicBezTo>
                <a:cubicBezTo>
                  <a:pt x="48" y="40"/>
                  <a:pt x="48" y="40"/>
                  <a:pt x="48" y="40"/>
                </a:cubicBezTo>
                <a:cubicBezTo>
                  <a:pt x="48" y="40"/>
                  <a:pt x="47" y="41"/>
                  <a:pt x="47" y="42"/>
                </a:cubicBezTo>
                <a:cubicBezTo>
                  <a:pt x="46" y="45"/>
                  <a:pt x="45" y="48"/>
                  <a:pt x="42" y="50"/>
                </a:cubicBezTo>
                <a:cubicBezTo>
                  <a:pt x="42" y="50"/>
                  <a:pt x="43" y="50"/>
                  <a:pt x="43" y="51"/>
                </a:cubicBezTo>
                <a:cubicBezTo>
                  <a:pt x="43" y="51"/>
                  <a:pt x="43" y="51"/>
                  <a:pt x="43" y="51"/>
                </a:cubicBezTo>
                <a:cubicBezTo>
                  <a:pt x="43" y="51"/>
                  <a:pt x="43" y="51"/>
                  <a:pt x="43" y="51"/>
                </a:cubicBezTo>
                <a:cubicBezTo>
                  <a:pt x="43" y="51"/>
                  <a:pt x="44" y="51"/>
                  <a:pt x="45" y="51"/>
                </a:cubicBezTo>
                <a:cubicBezTo>
                  <a:pt x="48" y="52"/>
                  <a:pt x="53" y="53"/>
                  <a:pt x="57" y="57"/>
                </a:cubicBezTo>
                <a:cubicBezTo>
                  <a:pt x="60" y="60"/>
                  <a:pt x="62" y="64"/>
                  <a:pt x="62" y="6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5"/>
          <p:cNvSpPr>
            <a:spLocks noEditPoints="1"/>
          </p:cNvSpPr>
          <p:nvPr/>
        </p:nvSpPr>
        <p:spPr bwMode="auto">
          <a:xfrm>
            <a:off x="8417560" y="4784725"/>
            <a:ext cx="302260" cy="345440"/>
          </a:xfrm>
          <a:custGeom>
            <a:avLst/>
            <a:gdLst>
              <a:gd name="T0" fmla="*/ 14 w 60"/>
              <a:gd name="T1" fmla="*/ 49 h 68"/>
              <a:gd name="T2" fmla="*/ 14 w 60"/>
              <a:gd name="T3" fmla="*/ 52 h 68"/>
              <a:gd name="T4" fmla="*/ 47 w 60"/>
              <a:gd name="T5" fmla="*/ 51 h 68"/>
              <a:gd name="T6" fmla="*/ 13 w 60"/>
              <a:gd name="T7" fmla="*/ 29 h 68"/>
              <a:gd name="T8" fmla="*/ 14 w 60"/>
              <a:gd name="T9" fmla="*/ 30 h 68"/>
              <a:gd name="T10" fmla="*/ 47 w 60"/>
              <a:gd name="T11" fmla="*/ 29 h 68"/>
              <a:gd name="T12" fmla="*/ 14 w 60"/>
              <a:gd name="T13" fmla="*/ 27 h 68"/>
              <a:gd name="T14" fmla="*/ 59 w 60"/>
              <a:gd name="T15" fmla="*/ 20 h 68"/>
              <a:gd name="T16" fmla="*/ 40 w 60"/>
              <a:gd name="T17" fmla="*/ 1 h 68"/>
              <a:gd name="T18" fmla="*/ 7 w 60"/>
              <a:gd name="T19" fmla="*/ 0 h 68"/>
              <a:gd name="T20" fmla="*/ 0 w 60"/>
              <a:gd name="T21" fmla="*/ 7 h 68"/>
              <a:gd name="T22" fmla="*/ 2 w 60"/>
              <a:gd name="T23" fmla="*/ 66 h 68"/>
              <a:gd name="T24" fmla="*/ 7 w 60"/>
              <a:gd name="T25" fmla="*/ 68 h 68"/>
              <a:gd name="T26" fmla="*/ 58 w 60"/>
              <a:gd name="T27" fmla="*/ 66 h 68"/>
              <a:gd name="T28" fmla="*/ 58 w 60"/>
              <a:gd name="T29" fmla="*/ 66 h 68"/>
              <a:gd name="T30" fmla="*/ 60 w 60"/>
              <a:gd name="T31" fmla="*/ 22 h 68"/>
              <a:gd name="T32" fmla="*/ 40 w 60"/>
              <a:gd name="T33" fmla="*/ 8 h 68"/>
              <a:gd name="T34" fmla="*/ 52 w 60"/>
              <a:gd name="T35" fmla="*/ 20 h 68"/>
              <a:gd name="T36" fmla="*/ 40 w 60"/>
              <a:gd name="T37" fmla="*/ 19 h 68"/>
              <a:gd name="T38" fmla="*/ 40 w 60"/>
              <a:gd name="T39" fmla="*/ 17 h 68"/>
              <a:gd name="T40" fmla="*/ 54 w 60"/>
              <a:gd name="T41" fmla="*/ 61 h 68"/>
              <a:gd name="T42" fmla="*/ 54 w 60"/>
              <a:gd name="T43" fmla="*/ 63 h 68"/>
              <a:gd name="T44" fmla="*/ 53 w 60"/>
              <a:gd name="T45" fmla="*/ 63 h 68"/>
              <a:gd name="T46" fmla="*/ 6 w 60"/>
              <a:gd name="T47" fmla="*/ 63 h 68"/>
              <a:gd name="T48" fmla="*/ 5 w 60"/>
              <a:gd name="T49" fmla="*/ 61 h 68"/>
              <a:gd name="T50" fmla="*/ 6 w 60"/>
              <a:gd name="T51" fmla="*/ 6 h 68"/>
              <a:gd name="T52" fmla="*/ 36 w 60"/>
              <a:gd name="T53" fmla="*/ 5 h 68"/>
              <a:gd name="T54" fmla="*/ 38 w 60"/>
              <a:gd name="T55" fmla="*/ 21 h 68"/>
              <a:gd name="T56" fmla="*/ 42 w 60"/>
              <a:gd name="T57" fmla="*/ 23 h 68"/>
              <a:gd name="T58" fmla="*/ 54 w 60"/>
              <a:gd name="T59" fmla="*/ 61 h 68"/>
              <a:gd name="T60" fmla="*/ 45 w 60"/>
              <a:gd name="T61" fmla="*/ 38 h 68"/>
              <a:gd name="T62" fmla="*/ 13 w 60"/>
              <a:gd name="T63" fmla="*/ 40 h 68"/>
              <a:gd name="T64" fmla="*/ 45 w 60"/>
              <a:gd name="T65" fmla="*/ 41 h 68"/>
              <a:gd name="T66" fmla="*/ 45 w 60"/>
              <a:gd name="T67" fmla="*/ 3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 h="68">
                <a:moveTo>
                  <a:pt x="45" y="49"/>
                </a:moveTo>
                <a:cubicBezTo>
                  <a:pt x="14" y="49"/>
                  <a:pt x="14" y="49"/>
                  <a:pt x="14" y="49"/>
                </a:cubicBezTo>
                <a:cubicBezTo>
                  <a:pt x="14" y="49"/>
                  <a:pt x="13" y="50"/>
                  <a:pt x="13" y="51"/>
                </a:cubicBezTo>
                <a:cubicBezTo>
                  <a:pt x="13" y="52"/>
                  <a:pt x="14" y="52"/>
                  <a:pt x="14" y="52"/>
                </a:cubicBezTo>
                <a:cubicBezTo>
                  <a:pt x="45" y="52"/>
                  <a:pt x="45" y="52"/>
                  <a:pt x="45" y="52"/>
                </a:cubicBezTo>
                <a:cubicBezTo>
                  <a:pt x="46" y="52"/>
                  <a:pt x="47" y="52"/>
                  <a:pt x="47" y="51"/>
                </a:cubicBezTo>
                <a:cubicBezTo>
                  <a:pt x="47" y="50"/>
                  <a:pt x="46" y="49"/>
                  <a:pt x="45" y="49"/>
                </a:cubicBezTo>
                <a:close/>
                <a:moveTo>
                  <a:pt x="13" y="29"/>
                </a:moveTo>
                <a:cubicBezTo>
                  <a:pt x="13" y="29"/>
                  <a:pt x="13" y="29"/>
                  <a:pt x="13" y="29"/>
                </a:cubicBezTo>
                <a:cubicBezTo>
                  <a:pt x="13" y="29"/>
                  <a:pt x="14" y="30"/>
                  <a:pt x="14" y="30"/>
                </a:cubicBezTo>
                <a:cubicBezTo>
                  <a:pt x="45" y="30"/>
                  <a:pt x="45" y="30"/>
                  <a:pt x="45" y="30"/>
                </a:cubicBezTo>
                <a:cubicBezTo>
                  <a:pt x="46" y="30"/>
                  <a:pt x="47" y="29"/>
                  <a:pt x="47" y="29"/>
                </a:cubicBezTo>
                <a:cubicBezTo>
                  <a:pt x="47" y="28"/>
                  <a:pt x="46" y="27"/>
                  <a:pt x="45" y="27"/>
                </a:cubicBezTo>
                <a:cubicBezTo>
                  <a:pt x="14" y="27"/>
                  <a:pt x="14" y="27"/>
                  <a:pt x="14" y="27"/>
                </a:cubicBezTo>
                <a:cubicBezTo>
                  <a:pt x="14" y="27"/>
                  <a:pt x="13" y="28"/>
                  <a:pt x="13" y="29"/>
                </a:cubicBezTo>
                <a:close/>
                <a:moveTo>
                  <a:pt x="59" y="20"/>
                </a:moveTo>
                <a:cubicBezTo>
                  <a:pt x="59" y="20"/>
                  <a:pt x="59" y="20"/>
                  <a:pt x="59" y="20"/>
                </a:cubicBezTo>
                <a:cubicBezTo>
                  <a:pt x="40" y="1"/>
                  <a:pt x="40" y="1"/>
                  <a:pt x="40" y="1"/>
                </a:cubicBezTo>
                <a:cubicBezTo>
                  <a:pt x="39" y="0"/>
                  <a:pt x="39" y="0"/>
                  <a:pt x="38" y="0"/>
                </a:cubicBezTo>
                <a:cubicBezTo>
                  <a:pt x="7" y="0"/>
                  <a:pt x="7" y="0"/>
                  <a:pt x="7" y="0"/>
                </a:cubicBezTo>
                <a:cubicBezTo>
                  <a:pt x="5" y="0"/>
                  <a:pt x="3" y="1"/>
                  <a:pt x="2" y="2"/>
                </a:cubicBezTo>
                <a:cubicBezTo>
                  <a:pt x="1" y="3"/>
                  <a:pt x="0" y="5"/>
                  <a:pt x="0" y="7"/>
                </a:cubicBezTo>
                <a:cubicBezTo>
                  <a:pt x="0" y="61"/>
                  <a:pt x="0" y="61"/>
                  <a:pt x="0" y="61"/>
                </a:cubicBezTo>
                <a:cubicBezTo>
                  <a:pt x="0" y="63"/>
                  <a:pt x="1" y="65"/>
                  <a:pt x="2" y="66"/>
                </a:cubicBezTo>
                <a:cubicBezTo>
                  <a:pt x="2" y="66"/>
                  <a:pt x="2" y="66"/>
                  <a:pt x="2" y="66"/>
                </a:cubicBezTo>
                <a:cubicBezTo>
                  <a:pt x="3" y="68"/>
                  <a:pt x="5" y="68"/>
                  <a:pt x="7" y="68"/>
                </a:cubicBezTo>
                <a:cubicBezTo>
                  <a:pt x="53" y="68"/>
                  <a:pt x="53" y="68"/>
                  <a:pt x="53" y="68"/>
                </a:cubicBezTo>
                <a:cubicBezTo>
                  <a:pt x="55" y="68"/>
                  <a:pt x="56" y="68"/>
                  <a:pt x="58" y="66"/>
                </a:cubicBezTo>
                <a:cubicBezTo>
                  <a:pt x="58" y="66"/>
                  <a:pt x="58" y="66"/>
                  <a:pt x="58" y="66"/>
                </a:cubicBezTo>
                <a:cubicBezTo>
                  <a:pt x="58" y="66"/>
                  <a:pt x="58" y="66"/>
                  <a:pt x="58" y="66"/>
                </a:cubicBezTo>
                <a:cubicBezTo>
                  <a:pt x="59" y="65"/>
                  <a:pt x="60" y="63"/>
                  <a:pt x="60" y="61"/>
                </a:cubicBezTo>
                <a:cubicBezTo>
                  <a:pt x="60" y="22"/>
                  <a:pt x="60" y="22"/>
                  <a:pt x="60" y="22"/>
                </a:cubicBezTo>
                <a:cubicBezTo>
                  <a:pt x="60" y="21"/>
                  <a:pt x="59" y="20"/>
                  <a:pt x="59" y="20"/>
                </a:cubicBezTo>
                <a:close/>
                <a:moveTo>
                  <a:pt x="40" y="8"/>
                </a:moveTo>
                <a:cubicBezTo>
                  <a:pt x="40" y="8"/>
                  <a:pt x="40" y="8"/>
                  <a:pt x="40" y="8"/>
                </a:cubicBezTo>
                <a:cubicBezTo>
                  <a:pt x="52" y="20"/>
                  <a:pt x="52" y="20"/>
                  <a:pt x="52" y="20"/>
                </a:cubicBezTo>
                <a:cubicBezTo>
                  <a:pt x="42" y="20"/>
                  <a:pt x="42" y="20"/>
                  <a:pt x="42" y="20"/>
                </a:cubicBezTo>
                <a:cubicBezTo>
                  <a:pt x="42" y="20"/>
                  <a:pt x="41" y="20"/>
                  <a:pt x="40" y="19"/>
                </a:cubicBezTo>
                <a:cubicBezTo>
                  <a:pt x="40" y="19"/>
                  <a:pt x="40" y="19"/>
                  <a:pt x="40" y="19"/>
                </a:cubicBezTo>
                <a:cubicBezTo>
                  <a:pt x="40" y="19"/>
                  <a:pt x="40" y="18"/>
                  <a:pt x="40" y="17"/>
                </a:cubicBezTo>
                <a:cubicBezTo>
                  <a:pt x="40" y="8"/>
                  <a:pt x="40" y="8"/>
                  <a:pt x="40" y="8"/>
                </a:cubicBezTo>
                <a:close/>
                <a:moveTo>
                  <a:pt x="54" y="61"/>
                </a:moveTo>
                <a:cubicBezTo>
                  <a:pt x="54" y="61"/>
                  <a:pt x="54" y="61"/>
                  <a:pt x="54" y="61"/>
                </a:cubicBezTo>
                <a:cubicBezTo>
                  <a:pt x="54" y="62"/>
                  <a:pt x="54" y="62"/>
                  <a:pt x="54" y="63"/>
                </a:cubicBezTo>
                <a:cubicBezTo>
                  <a:pt x="54" y="63"/>
                  <a:pt x="54" y="63"/>
                  <a:pt x="54" y="63"/>
                </a:cubicBezTo>
                <a:cubicBezTo>
                  <a:pt x="54" y="63"/>
                  <a:pt x="53" y="63"/>
                  <a:pt x="53" y="63"/>
                </a:cubicBezTo>
                <a:cubicBezTo>
                  <a:pt x="7" y="63"/>
                  <a:pt x="7" y="63"/>
                  <a:pt x="7" y="63"/>
                </a:cubicBezTo>
                <a:cubicBezTo>
                  <a:pt x="6" y="63"/>
                  <a:pt x="6" y="63"/>
                  <a:pt x="6" y="63"/>
                </a:cubicBezTo>
                <a:cubicBezTo>
                  <a:pt x="6" y="63"/>
                  <a:pt x="6" y="63"/>
                  <a:pt x="6" y="63"/>
                </a:cubicBezTo>
                <a:cubicBezTo>
                  <a:pt x="5" y="62"/>
                  <a:pt x="5" y="62"/>
                  <a:pt x="5" y="61"/>
                </a:cubicBezTo>
                <a:cubicBezTo>
                  <a:pt x="5" y="7"/>
                  <a:pt x="5" y="7"/>
                  <a:pt x="5" y="7"/>
                </a:cubicBezTo>
                <a:cubicBezTo>
                  <a:pt x="5" y="7"/>
                  <a:pt x="5" y="6"/>
                  <a:pt x="6" y="6"/>
                </a:cubicBezTo>
                <a:cubicBezTo>
                  <a:pt x="6" y="5"/>
                  <a:pt x="6" y="5"/>
                  <a:pt x="7" y="5"/>
                </a:cubicBezTo>
                <a:cubicBezTo>
                  <a:pt x="36" y="5"/>
                  <a:pt x="36" y="5"/>
                  <a:pt x="36" y="5"/>
                </a:cubicBezTo>
                <a:cubicBezTo>
                  <a:pt x="36" y="17"/>
                  <a:pt x="36" y="17"/>
                  <a:pt x="36" y="17"/>
                </a:cubicBezTo>
                <a:cubicBezTo>
                  <a:pt x="36" y="19"/>
                  <a:pt x="37" y="20"/>
                  <a:pt x="38" y="21"/>
                </a:cubicBezTo>
                <a:cubicBezTo>
                  <a:pt x="38" y="21"/>
                  <a:pt x="38" y="21"/>
                  <a:pt x="38" y="21"/>
                </a:cubicBezTo>
                <a:cubicBezTo>
                  <a:pt x="39" y="23"/>
                  <a:pt x="41" y="23"/>
                  <a:pt x="42" y="23"/>
                </a:cubicBezTo>
                <a:cubicBezTo>
                  <a:pt x="54" y="23"/>
                  <a:pt x="54" y="23"/>
                  <a:pt x="54" y="23"/>
                </a:cubicBezTo>
                <a:cubicBezTo>
                  <a:pt x="54" y="61"/>
                  <a:pt x="54" y="61"/>
                  <a:pt x="54" y="61"/>
                </a:cubicBezTo>
                <a:close/>
                <a:moveTo>
                  <a:pt x="45" y="38"/>
                </a:moveTo>
                <a:cubicBezTo>
                  <a:pt x="45" y="38"/>
                  <a:pt x="45" y="38"/>
                  <a:pt x="45" y="38"/>
                </a:cubicBezTo>
                <a:cubicBezTo>
                  <a:pt x="14" y="38"/>
                  <a:pt x="14" y="38"/>
                  <a:pt x="14" y="38"/>
                </a:cubicBezTo>
                <a:cubicBezTo>
                  <a:pt x="14" y="38"/>
                  <a:pt x="13" y="39"/>
                  <a:pt x="13" y="40"/>
                </a:cubicBezTo>
                <a:cubicBezTo>
                  <a:pt x="13" y="41"/>
                  <a:pt x="14" y="41"/>
                  <a:pt x="14" y="41"/>
                </a:cubicBezTo>
                <a:cubicBezTo>
                  <a:pt x="45" y="41"/>
                  <a:pt x="45" y="41"/>
                  <a:pt x="45" y="41"/>
                </a:cubicBezTo>
                <a:cubicBezTo>
                  <a:pt x="46" y="41"/>
                  <a:pt x="47" y="41"/>
                  <a:pt x="47" y="40"/>
                </a:cubicBezTo>
                <a:cubicBezTo>
                  <a:pt x="47" y="39"/>
                  <a:pt x="46" y="38"/>
                  <a:pt x="45" y="3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TextBox 1074"/>
          <p:cNvSpPr txBox="1"/>
          <p:nvPr/>
        </p:nvSpPr>
        <p:spPr>
          <a:xfrm>
            <a:off x="2320925" y="2997200"/>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2" name="TextBox 1074"/>
          <p:cNvSpPr txBox="1"/>
          <p:nvPr/>
        </p:nvSpPr>
        <p:spPr>
          <a:xfrm>
            <a:off x="2320925" y="3780971"/>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33" name="TextBox 1074"/>
          <p:cNvSpPr txBox="1"/>
          <p:nvPr/>
        </p:nvSpPr>
        <p:spPr>
          <a:xfrm>
            <a:off x="2320925" y="4630057"/>
            <a:ext cx="3896995" cy="738664"/>
          </a:xfrm>
          <a:prstGeom prst="rect">
            <a:avLst/>
          </a:prstGeom>
          <a:noFill/>
          <a:ln w="9525">
            <a:noFill/>
          </a:ln>
        </p:spPr>
        <p:txBody>
          <a:bodyPr wrap="square">
            <a:spAutoFit/>
          </a:bodyPr>
          <a:lstStyle/>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a:t>
            </a:r>
            <a:r>
              <a:rPr lang="zh-CN" altLang="en-US" sz="1400" dirty="0" smtClean="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内容</a:t>
            </a:r>
            <a:r>
              <a:rPr lang="zh-CN" altLang="en-US"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16314">
        <p14:flip dir="r"/>
      </p:transition>
    </mc:Choice>
    <mc:Fallback xmlns="">
      <p:transition spd="slow" advTm="1631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1+#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8478"/>
                                        </p:tgtEl>
                                        <p:attrNameLst>
                                          <p:attrName>style.visibility</p:attrName>
                                        </p:attrNameLst>
                                      </p:cBhvr>
                                      <p:to>
                                        <p:strVal val="visible"/>
                                      </p:to>
                                    </p:set>
                                    <p:animEffect transition="in" filter="wipe(left)">
                                      <p:cBhvr>
                                        <p:cTn id="18" dur="500"/>
                                        <p:tgtEl>
                                          <p:spTgt spid="7847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8477"/>
                                        </p:tgtEl>
                                        <p:attrNameLst>
                                          <p:attrName>style.visibility</p:attrName>
                                        </p:attrNameLst>
                                      </p:cBhvr>
                                      <p:to>
                                        <p:strVal val="visible"/>
                                      </p:to>
                                    </p:set>
                                    <p:animEffect transition="in" filter="wipe(left)">
                                      <p:cBhvr>
                                        <p:cTn id="23" dur="500"/>
                                        <p:tgtEl>
                                          <p:spTgt spid="7847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8480"/>
                                        </p:tgtEl>
                                        <p:attrNameLst>
                                          <p:attrName>style.visibility</p:attrName>
                                        </p:attrNameLst>
                                      </p:cBhvr>
                                      <p:to>
                                        <p:strVal val="visible"/>
                                      </p:to>
                                    </p:set>
                                    <p:animEffect transition="in" filter="fade">
                                      <p:cBhvr>
                                        <p:cTn id="28" dur="1000"/>
                                        <p:tgtEl>
                                          <p:spTgt spid="78480"/>
                                        </p:tgtEl>
                                      </p:cBhvr>
                                    </p:animEffect>
                                    <p:anim calcmode="lin" valueType="num">
                                      <p:cBhvr>
                                        <p:cTn id="29" dur="1000" fill="hold"/>
                                        <p:tgtEl>
                                          <p:spTgt spid="78480"/>
                                        </p:tgtEl>
                                        <p:attrNameLst>
                                          <p:attrName>ppt_x</p:attrName>
                                        </p:attrNameLst>
                                      </p:cBhvr>
                                      <p:tavLst>
                                        <p:tav tm="0">
                                          <p:val>
                                            <p:strVal val="#ppt_x"/>
                                          </p:val>
                                        </p:tav>
                                        <p:tav tm="100000">
                                          <p:val>
                                            <p:strVal val="#ppt_x"/>
                                          </p:val>
                                        </p:tav>
                                      </p:tavLst>
                                    </p:anim>
                                    <p:anim calcmode="lin" valueType="num">
                                      <p:cBhvr>
                                        <p:cTn id="30" dur="1000" fill="hold"/>
                                        <p:tgtEl>
                                          <p:spTgt spid="7848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ppt_w</p:attrName>
                                        </p:attrNameLst>
                                      </p:cBhvr>
                                      <p:tavLst>
                                        <p:tav tm="0">
                                          <p:val>
                                            <p:fltVal val="0"/>
                                          </p:val>
                                        </p:tav>
                                        <p:tav tm="100000">
                                          <p:val>
                                            <p:strVal val="#ppt_w"/>
                                          </p:val>
                                        </p:tav>
                                      </p:tavLst>
                                    </p:anim>
                                    <p:anim calcmode="lin" valueType="num">
                                      <p:cBhvr>
                                        <p:cTn id="36" dur="500" fill="hold"/>
                                        <p:tgtEl>
                                          <p:spTgt spid="63"/>
                                        </p:tgtEl>
                                        <p:attrNameLst>
                                          <p:attrName>ppt_h</p:attrName>
                                        </p:attrNameLst>
                                      </p:cBhvr>
                                      <p:tavLst>
                                        <p:tav tm="0">
                                          <p:val>
                                            <p:fltVal val="0"/>
                                          </p:val>
                                        </p:tav>
                                        <p:tav tm="100000">
                                          <p:val>
                                            <p:strVal val="#ppt_h"/>
                                          </p:val>
                                        </p:tav>
                                      </p:tavLst>
                                    </p:anim>
                                    <p:animEffect transition="in" filter="fade">
                                      <p:cBhvr>
                                        <p:cTn id="37" dur="500"/>
                                        <p:tgtEl>
                                          <p:spTgt spid="6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8474"/>
                                        </p:tgtEl>
                                        <p:attrNameLst>
                                          <p:attrName>style.visibility</p:attrName>
                                        </p:attrNameLst>
                                      </p:cBhvr>
                                      <p:to>
                                        <p:strVal val="visible"/>
                                      </p:to>
                                    </p:set>
                                    <p:animEffect transition="in" filter="wipe(left)">
                                      <p:cBhvr>
                                        <p:cTn id="52" dur="500"/>
                                        <p:tgtEl>
                                          <p:spTgt spid="7847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78473"/>
                                        </p:tgtEl>
                                        <p:attrNameLst>
                                          <p:attrName>style.visibility</p:attrName>
                                        </p:attrNameLst>
                                      </p:cBhvr>
                                      <p:to>
                                        <p:strVal val="visible"/>
                                      </p:to>
                                    </p:set>
                                    <p:animEffect transition="in" filter="wipe(left)">
                                      <p:cBhvr>
                                        <p:cTn id="57" dur="500"/>
                                        <p:tgtEl>
                                          <p:spTgt spid="78473"/>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67"/>
                                        </p:tgtEl>
                                        <p:attrNameLst>
                                          <p:attrName>style.visibility</p:attrName>
                                        </p:attrNameLst>
                                      </p:cBhvr>
                                      <p:to>
                                        <p:strVal val="visible"/>
                                      </p:to>
                                    </p:set>
                                    <p:anim calcmode="lin" valueType="num">
                                      <p:cBhvr>
                                        <p:cTn id="69" dur="500" fill="hold"/>
                                        <p:tgtEl>
                                          <p:spTgt spid="67"/>
                                        </p:tgtEl>
                                        <p:attrNameLst>
                                          <p:attrName>ppt_w</p:attrName>
                                        </p:attrNameLst>
                                      </p:cBhvr>
                                      <p:tavLst>
                                        <p:tav tm="0">
                                          <p:val>
                                            <p:fltVal val="0"/>
                                          </p:val>
                                        </p:tav>
                                        <p:tav tm="100000">
                                          <p:val>
                                            <p:strVal val="#ppt_w"/>
                                          </p:val>
                                        </p:tav>
                                      </p:tavLst>
                                    </p:anim>
                                    <p:anim calcmode="lin" valueType="num">
                                      <p:cBhvr>
                                        <p:cTn id="70" dur="500" fill="hold"/>
                                        <p:tgtEl>
                                          <p:spTgt spid="67"/>
                                        </p:tgtEl>
                                        <p:attrNameLst>
                                          <p:attrName>ppt_h</p:attrName>
                                        </p:attrNameLst>
                                      </p:cBhvr>
                                      <p:tavLst>
                                        <p:tav tm="0">
                                          <p:val>
                                            <p:fltVal val="0"/>
                                          </p:val>
                                        </p:tav>
                                        <p:tav tm="100000">
                                          <p:val>
                                            <p:strVal val="#ppt_h"/>
                                          </p:val>
                                        </p:tav>
                                      </p:tavLst>
                                    </p:anim>
                                    <p:animEffect transition="in" filter="fade">
                                      <p:cBhvr>
                                        <p:cTn id="71" dur="500"/>
                                        <p:tgtEl>
                                          <p:spTgt spid="67"/>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 calcmode="lin" valueType="num">
                                      <p:cBhvr>
                                        <p:cTn id="74" dur="500" fill="hold"/>
                                        <p:tgtEl>
                                          <p:spTgt spid="71"/>
                                        </p:tgtEl>
                                        <p:attrNameLst>
                                          <p:attrName>ppt_w</p:attrName>
                                        </p:attrNameLst>
                                      </p:cBhvr>
                                      <p:tavLst>
                                        <p:tav tm="0">
                                          <p:val>
                                            <p:fltVal val="0"/>
                                          </p:val>
                                        </p:tav>
                                        <p:tav tm="100000">
                                          <p:val>
                                            <p:strVal val="#ppt_w"/>
                                          </p:val>
                                        </p:tav>
                                      </p:tavLst>
                                    </p:anim>
                                    <p:anim calcmode="lin" valueType="num">
                                      <p:cBhvr>
                                        <p:cTn id="75" dur="500" fill="hold"/>
                                        <p:tgtEl>
                                          <p:spTgt spid="71"/>
                                        </p:tgtEl>
                                        <p:attrNameLst>
                                          <p:attrName>ppt_h</p:attrName>
                                        </p:attrNameLst>
                                      </p:cBhvr>
                                      <p:tavLst>
                                        <p:tav tm="0">
                                          <p:val>
                                            <p:fltVal val="0"/>
                                          </p:val>
                                        </p:tav>
                                        <p:tav tm="100000">
                                          <p:val>
                                            <p:strVal val="#ppt_h"/>
                                          </p:val>
                                        </p:tav>
                                      </p:tavLst>
                                    </p:anim>
                                    <p:animEffect transition="in" filter="fade">
                                      <p:cBhvr>
                                        <p:cTn id="76" dur="500"/>
                                        <p:tgtEl>
                                          <p:spTgt spid="7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78467"/>
                                        </p:tgtEl>
                                        <p:attrNameLst>
                                          <p:attrName>style.visibility</p:attrName>
                                        </p:attrNameLst>
                                      </p:cBhvr>
                                      <p:to>
                                        <p:strVal val="visible"/>
                                      </p:to>
                                    </p:set>
                                    <p:animEffect transition="in" filter="wipe(left)">
                                      <p:cBhvr>
                                        <p:cTn id="86" dur="500"/>
                                        <p:tgtEl>
                                          <p:spTgt spid="78467"/>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8466"/>
                                        </p:tgtEl>
                                        <p:attrNameLst>
                                          <p:attrName>style.visibility</p:attrName>
                                        </p:attrNameLst>
                                      </p:cBhvr>
                                      <p:to>
                                        <p:strVal val="visible"/>
                                      </p:to>
                                    </p:set>
                                    <p:animEffect transition="in" filter="wipe(left)">
                                      <p:cBhvr>
                                        <p:cTn id="91" dur="500"/>
                                        <p:tgtEl>
                                          <p:spTgt spid="78466"/>
                                        </p:tgtEl>
                                      </p:cBhvr>
                                    </p:animEffect>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fade">
                                      <p:cBhvr>
                                        <p:cTn id="96" dur="1000"/>
                                        <p:tgtEl>
                                          <p:spTgt spid="32"/>
                                        </p:tgtEl>
                                      </p:cBhvr>
                                    </p:animEffect>
                                    <p:anim calcmode="lin" valueType="num">
                                      <p:cBhvr>
                                        <p:cTn id="97" dur="1000" fill="hold"/>
                                        <p:tgtEl>
                                          <p:spTgt spid="32"/>
                                        </p:tgtEl>
                                        <p:attrNameLst>
                                          <p:attrName>ppt_x</p:attrName>
                                        </p:attrNameLst>
                                      </p:cBhvr>
                                      <p:tavLst>
                                        <p:tav tm="0">
                                          <p:val>
                                            <p:strVal val="#ppt_x"/>
                                          </p:val>
                                        </p:tav>
                                        <p:tav tm="100000">
                                          <p:val>
                                            <p:strVal val="#ppt_x"/>
                                          </p:val>
                                        </p:tav>
                                      </p:tavLst>
                                    </p:anim>
                                    <p:anim calcmode="lin" valueType="num">
                                      <p:cBhvr>
                                        <p:cTn id="9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135"/>
                                        </p:tgtEl>
                                        <p:attrNameLst>
                                          <p:attrName>style.visibility</p:attrName>
                                        </p:attrNameLst>
                                      </p:cBhvr>
                                      <p:to>
                                        <p:strVal val="visible"/>
                                      </p:to>
                                    </p:set>
                                    <p:anim calcmode="lin" valueType="num">
                                      <p:cBhvr>
                                        <p:cTn id="103" dur="500" fill="hold"/>
                                        <p:tgtEl>
                                          <p:spTgt spid="135"/>
                                        </p:tgtEl>
                                        <p:attrNameLst>
                                          <p:attrName>ppt_w</p:attrName>
                                        </p:attrNameLst>
                                      </p:cBhvr>
                                      <p:tavLst>
                                        <p:tav tm="0">
                                          <p:val>
                                            <p:fltVal val="0"/>
                                          </p:val>
                                        </p:tav>
                                        <p:tav tm="100000">
                                          <p:val>
                                            <p:strVal val="#ppt_w"/>
                                          </p:val>
                                        </p:tav>
                                      </p:tavLst>
                                    </p:anim>
                                    <p:anim calcmode="lin" valueType="num">
                                      <p:cBhvr>
                                        <p:cTn id="104" dur="500" fill="hold"/>
                                        <p:tgtEl>
                                          <p:spTgt spid="135"/>
                                        </p:tgtEl>
                                        <p:attrNameLst>
                                          <p:attrName>ppt_h</p:attrName>
                                        </p:attrNameLst>
                                      </p:cBhvr>
                                      <p:tavLst>
                                        <p:tav tm="0">
                                          <p:val>
                                            <p:fltVal val="0"/>
                                          </p:val>
                                        </p:tav>
                                        <p:tav tm="100000">
                                          <p:val>
                                            <p:strVal val="#ppt_h"/>
                                          </p:val>
                                        </p:tav>
                                      </p:tavLst>
                                    </p:anim>
                                    <p:animEffect transition="in" filter="fade">
                                      <p:cBhvr>
                                        <p:cTn id="105" dur="500"/>
                                        <p:tgtEl>
                                          <p:spTgt spid="135"/>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68"/>
                                        </p:tgtEl>
                                        <p:attrNameLst>
                                          <p:attrName>style.visibility</p:attrName>
                                        </p:attrNameLst>
                                      </p:cBhvr>
                                      <p:to>
                                        <p:strVal val="visible"/>
                                      </p:to>
                                    </p:set>
                                    <p:anim calcmode="lin" valueType="num">
                                      <p:cBhvr>
                                        <p:cTn id="108" dur="500" fill="hold"/>
                                        <p:tgtEl>
                                          <p:spTgt spid="68"/>
                                        </p:tgtEl>
                                        <p:attrNameLst>
                                          <p:attrName>ppt_w</p:attrName>
                                        </p:attrNameLst>
                                      </p:cBhvr>
                                      <p:tavLst>
                                        <p:tav tm="0">
                                          <p:val>
                                            <p:fltVal val="0"/>
                                          </p:val>
                                        </p:tav>
                                        <p:tav tm="100000">
                                          <p:val>
                                            <p:strVal val="#ppt_w"/>
                                          </p:val>
                                        </p:tav>
                                      </p:tavLst>
                                    </p:anim>
                                    <p:anim calcmode="lin" valueType="num">
                                      <p:cBhvr>
                                        <p:cTn id="109" dur="500" fill="hold"/>
                                        <p:tgtEl>
                                          <p:spTgt spid="68"/>
                                        </p:tgtEl>
                                        <p:attrNameLst>
                                          <p:attrName>ppt_h</p:attrName>
                                        </p:attrNameLst>
                                      </p:cBhvr>
                                      <p:tavLst>
                                        <p:tav tm="0">
                                          <p:val>
                                            <p:fltVal val="0"/>
                                          </p:val>
                                        </p:tav>
                                        <p:tav tm="100000">
                                          <p:val>
                                            <p:strVal val="#ppt_h"/>
                                          </p:val>
                                        </p:tav>
                                      </p:tavLst>
                                    </p:anim>
                                    <p:animEffect transition="in" filter="fade">
                                      <p:cBhvr>
                                        <p:cTn id="110" dur="500"/>
                                        <p:tgtEl>
                                          <p:spTgt spid="68"/>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22"/>
                                        </p:tgtEl>
                                        <p:attrNameLst>
                                          <p:attrName>style.visibility</p:attrName>
                                        </p:attrNameLst>
                                      </p:cBhvr>
                                      <p:to>
                                        <p:strVal val="visible"/>
                                      </p:to>
                                    </p:set>
                                    <p:animEffect transition="in" filter="fade">
                                      <p:cBhvr>
                                        <p:cTn id="115" dur="500"/>
                                        <p:tgtEl>
                                          <p:spTgt spid="22"/>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78462"/>
                                        </p:tgtEl>
                                        <p:attrNameLst>
                                          <p:attrName>style.visibility</p:attrName>
                                        </p:attrNameLst>
                                      </p:cBhvr>
                                      <p:to>
                                        <p:strVal val="visible"/>
                                      </p:to>
                                    </p:set>
                                    <p:animEffect transition="in" filter="wipe(left)">
                                      <p:cBhvr>
                                        <p:cTn id="120" dur="500"/>
                                        <p:tgtEl>
                                          <p:spTgt spid="78462"/>
                                        </p:tgtEl>
                                      </p:cBhvr>
                                    </p:animEffect>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grpId="0" nodeType="clickEffect">
                                  <p:stCondLst>
                                    <p:cond delay="0"/>
                                  </p:stCondLst>
                                  <p:childTnLst>
                                    <p:set>
                                      <p:cBhvr>
                                        <p:cTn id="124" dur="1" fill="hold">
                                          <p:stCondLst>
                                            <p:cond delay="0"/>
                                          </p:stCondLst>
                                        </p:cTn>
                                        <p:tgtEl>
                                          <p:spTgt spid="78461"/>
                                        </p:tgtEl>
                                        <p:attrNameLst>
                                          <p:attrName>style.visibility</p:attrName>
                                        </p:attrNameLst>
                                      </p:cBhvr>
                                      <p:to>
                                        <p:strVal val="visible"/>
                                      </p:to>
                                    </p:set>
                                    <p:animEffect transition="in" filter="wipe(left)">
                                      <p:cBhvr>
                                        <p:cTn id="125" dur="500"/>
                                        <p:tgtEl>
                                          <p:spTgt spid="78461"/>
                                        </p:tgtEl>
                                      </p:cBhvr>
                                    </p:animEffect>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33"/>
                                        </p:tgtEl>
                                        <p:attrNameLst>
                                          <p:attrName>style.visibility</p:attrName>
                                        </p:attrNameLst>
                                      </p:cBhvr>
                                      <p:to>
                                        <p:strVal val="visible"/>
                                      </p:to>
                                    </p:set>
                                    <p:animEffect transition="in" filter="fade">
                                      <p:cBhvr>
                                        <p:cTn id="130" dur="1000"/>
                                        <p:tgtEl>
                                          <p:spTgt spid="33"/>
                                        </p:tgtEl>
                                      </p:cBhvr>
                                    </p:animEffect>
                                    <p:anim calcmode="lin" valueType="num">
                                      <p:cBhvr>
                                        <p:cTn id="131" dur="1000" fill="hold"/>
                                        <p:tgtEl>
                                          <p:spTgt spid="33"/>
                                        </p:tgtEl>
                                        <p:attrNameLst>
                                          <p:attrName>ppt_x</p:attrName>
                                        </p:attrNameLst>
                                      </p:cBhvr>
                                      <p:tavLst>
                                        <p:tav tm="0">
                                          <p:val>
                                            <p:strVal val="#ppt_x"/>
                                          </p:val>
                                        </p:tav>
                                        <p:tav tm="100000">
                                          <p:val>
                                            <p:strVal val="#ppt_x"/>
                                          </p:val>
                                        </p:tav>
                                      </p:tavLst>
                                    </p:anim>
                                    <p:anim calcmode="lin" valueType="num">
                                      <p:cBhvr>
                                        <p:cTn id="1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53" presetClass="entr" presetSubtype="16" fill="hold" grpId="0" nodeType="clickEffect">
                                  <p:stCondLst>
                                    <p:cond delay="0"/>
                                  </p:stCondLst>
                                  <p:childTnLst>
                                    <p:set>
                                      <p:cBhvr>
                                        <p:cTn id="136" dur="1" fill="hold">
                                          <p:stCondLst>
                                            <p:cond delay="0"/>
                                          </p:stCondLst>
                                        </p:cTn>
                                        <p:tgtEl>
                                          <p:spTgt spid="55"/>
                                        </p:tgtEl>
                                        <p:attrNameLst>
                                          <p:attrName>style.visibility</p:attrName>
                                        </p:attrNameLst>
                                      </p:cBhvr>
                                      <p:to>
                                        <p:strVal val="visible"/>
                                      </p:to>
                                    </p:set>
                                    <p:anim calcmode="lin" valueType="num">
                                      <p:cBhvr>
                                        <p:cTn id="137" dur="500" fill="hold"/>
                                        <p:tgtEl>
                                          <p:spTgt spid="55"/>
                                        </p:tgtEl>
                                        <p:attrNameLst>
                                          <p:attrName>ppt_w</p:attrName>
                                        </p:attrNameLst>
                                      </p:cBhvr>
                                      <p:tavLst>
                                        <p:tav tm="0">
                                          <p:val>
                                            <p:fltVal val="0"/>
                                          </p:val>
                                        </p:tav>
                                        <p:tav tm="100000">
                                          <p:val>
                                            <p:strVal val="#ppt_w"/>
                                          </p:val>
                                        </p:tav>
                                      </p:tavLst>
                                    </p:anim>
                                    <p:anim calcmode="lin" valueType="num">
                                      <p:cBhvr>
                                        <p:cTn id="138" dur="500" fill="hold"/>
                                        <p:tgtEl>
                                          <p:spTgt spid="55"/>
                                        </p:tgtEl>
                                        <p:attrNameLst>
                                          <p:attrName>ppt_h</p:attrName>
                                        </p:attrNameLst>
                                      </p:cBhvr>
                                      <p:tavLst>
                                        <p:tav tm="0">
                                          <p:val>
                                            <p:fltVal val="0"/>
                                          </p:val>
                                        </p:tav>
                                        <p:tav tm="100000">
                                          <p:val>
                                            <p:strVal val="#ppt_h"/>
                                          </p:val>
                                        </p:tav>
                                      </p:tavLst>
                                    </p:anim>
                                    <p:animEffect transition="in" filter="fade">
                                      <p:cBhvr>
                                        <p:cTn id="139" dur="500"/>
                                        <p:tgtEl>
                                          <p:spTgt spid="55"/>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69"/>
                                        </p:tgtEl>
                                        <p:attrNameLst>
                                          <p:attrName>style.visibility</p:attrName>
                                        </p:attrNameLst>
                                      </p:cBhvr>
                                      <p:to>
                                        <p:strVal val="visible"/>
                                      </p:to>
                                    </p:set>
                                    <p:anim calcmode="lin" valueType="num">
                                      <p:cBhvr>
                                        <p:cTn id="142" dur="500" fill="hold"/>
                                        <p:tgtEl>
                                          <p:spTgt spid="69"/>
                                        </p:tgtEl>
                                        <p:attrNameLst>
                                          <p:attrName>ppt_w</p:attrName>
                                        </p:attrNameLst>
                                      </p:cBhvr>
                                      <p:tavLst>
                                        <p:tav tm="0">
                                          <p:val>
                                            <p:fltVal val="0"/>
                                          </p:val>
                                        </p:tav>
                                        <p:tav tm="100000">
                                          <p:val>
                                            <p:strVal val="#ppt_w"/>
                                          </p:val>
                                        </p:tav>
                                      </p:tavLst>
                                    </p:anim>
                                    <p:anim calcmode="lin" valueType="num">
                                      <p:cBhvr>
                                        <p:cTn id="143" dur="500" fill="hold"/>
                                        <p:tgtEl>
                                          <p:spTgt spid="69"/>
                                        </p:tgtEl>
                                        <p:attrNameLst>
                                          <p:attrName>ppt_h</p:attrName>
                                        </p:attrNameLst>
                                      </p:cBhvr>
                                      <p:tavLst>
                                        <p:tav tm="0">
                                          <p:val>
                                            <p:fltVal val="0"/>
                                          </p:val>
                                        </p:tav>
                                        <p:tav tm="100000">
                                          <p:val>
                                            <p:strVal val="#ppt_h"/>
                                          </p:val>
                                        </p:tav>
                                      </p:tavLst>
                                    </p:anim>
                                    <p:animEffect transition="in" filter="fade">
                                      <p:cBhvr>
                                        <p:cTn id="144" dur="500"/>
                                        <p:tgtEl>
                                          <p:spTgt spid="69"/>
                                        </p:tgtEl>
                                      </p:cBhvr>
                                    </p:animEffect>
                                  </p:childTnLst>
                                </p:cTn>
                              </p:par>
                            </p:childTnLst>
                          </p:cTn>
                        </p:par>
                      </p:childTnLst>
                    </p:cTn>
                  </p:par>
                  <p:par>
                    <p:cTn id="145" fill="hold">
                      <p:stCondLst>
                        <p:cond delay="indefinite"/>
                      </p:stCondLst>
                      <p:childTnLst>
                        <p:par>
                          <p:cTn id="146" fill="hold">
                            <p:stCondLst>
                              <p:cond delay="0"/>
                            </p:stCondLst>
                            <p:childTnLst>
                              <p:par>
                                <p:cTn id="147" presetID="10" presetClass="entr" presetSubtype="0" fill="hold" grpId="0" nodeType="clickEffect">
                                  <p:stCondLst>
                                    <p:cond delay="0"/>
                                  </p:stCondLst>
                                  <p:childTnLst>
                                    <p:set>
                                      <p:cBhvr>
                                        <p:cTn id="148" dur="1" fill="hold">
                                          <p:stCondLst>
                                            <p:cond delay="0"/>
                                          </p:stCondLst>
                                        </p:cTn>
                                        <p:tgtEl>
                                          <p:spTgt spid="23"/>
                                        </p:tgtEl>
                                        <p:attrNameLst>
                                          <p:attrName>style.visibility</p:attrName>
                                        </p:attrNameLst>
                                      </p:cBhvr>
                                      <p:to>
                                        <p:strVal val="visible"/>
                                      </p:to>
                                    </p:set>
                                    <p:animEffect transition="in" filter="fade">
                                      <p:cBhvr>
                                        <p:cTn id="1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0" grpId="0"/>
      <p:bldP spid="20" grpId="0"/>
      <p:bldP spid="21" grpId="0"/>
      <p:bldP spid="22" grpId="0"/>
      <p:bldP spid="23" grpId="0"/>
      <p:bldP spid="78477" grpId="0" animBg="1"/>
      <p:bldP spid="78478" grpId="0" animBg="1"/>
      <p:bldP spid="78480" grpId="0"/>
      <p:bldP spid="78473" grpId="0" animBg="1"/>
      <p:bldP spid="78474" grpId="0" animBg="1"/>
      <p:bldP spid="78466" grpId="0" animBg="1"/>
      <p:bldP spid="78467" grpId="0" animBg="1"/>
      <p:bldP spid="78461" grpId="0" animBg="1"/>
      <p:bldP spid="78462" grpId="0" animBg="1"/>
      <p:bldP spid="63" grpId="0" animBg="1"/>
      <p:bldP spid="67" grpId="0" animBg="1"/>
      <p:bldP spid="68" grpId="0" animBg="1"/>
      <p:bldP spid="69" grpId="0" animBg="1"/>
      <p:bldP spid="70" grpId="0" animBg="1"/>
      <p:bldP spid="71" grpId="0" animBg="1"/>
      <p:bldP spid="135" grpId="0" animBg="1"/>
      <p:bldP spid="55" grpId="0" animBg="1"/>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3"/>
          <p:cNvSpPr/>
          <p:nvPr/>
        </p:nvSpPr>
        <p:spPr>
          <a:xfrm>
            <a:off x="837912" y="2486236"/>
            <a:ext cx="2537460" cy="2537460"/>
          </a:xfrm>
          <a:custGeom>
            <a:avLst/>
            <a:gdLst>
              <a:gd name="connsiteX0" fmla="*/ 1880692 w 1880691"/>
              <a:gd name="connsiteY0" fmla="*/ 940358 h 1880704"/>
              <a:gd name="connsiteX1" fmla="*/ 940345 w 1880691"/>
              <a:gd name="connsiteY1" fmla="*/ 1880704 h 1880704"/>
              <a:gd name="connsiteX2" fmla="*/ 0 w 1880691"/>
              <a:gd name="connsiteY2" fmla="*/ 940358 h 1880704"/>
              <a:gd name="connsiteX3" fmla="*/ 940345 w 1880691"/>
              <a:gd name="connsiteY3" fmla="*/ 0 h 1880704"/>
              <a:gd name="connsiteX4" fmla="*/ 1880692 w 1880691"/>
              <a:gd name="connsiteY4" fmla="*/ 940358 h 188070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880691" h="1880704">
                <a:moveTo>
                  <a:pt x="1880692" y="940358"/>
                </a:moveTo>
                <a:cubicBezTo>
                  <a:pt x="1880692" y="1459700"/>
                  <a:pt x="1459686" y="1880704"/>
                  <a:pt x="940345" y="1880704"/>
                </a:cubicBezTo>
                <a:cubicBezTo>
                  <a:pt x="421004" y="1880704"/>
                  <a:pt x="0" y="1459700"/>
                  <a:pt x="0" y="940358"/>
                </a:cubicBezTo>
                <a:cubicBezTo>
                  <a:pt x="0" y="421004"/>
                  <a:pt x="421004" y="0"/>
                  <a:pt x="940345" y="0"/>
                </a:cubicBezTo>
                <a:cubicBezTo>
                  <a:pt x="1459686" y="0"/>
                  <a:pt x="1880692" y="421004"/>
                  <a:pt x="1880692" y="940358"/>
                </a:cubicBezTo>
              </a:path>
            </a:pathLst>
          </a:custGeom>
          <a:solidFill>
            <a:schemeClr val="bg1">
              <a:alpha val="24000"/>
            </a:scheme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zh-CN" altLang="en-US" dirty="0"/>
          </a:p>
        </p:txBody>
      </p:sp>
      <p:sp>
        <p:nvSpPr>
          <p:cNvPr id="8" name="矩形 7"/>
          <p:cNvSpPr/>
          <p:nvPr/>
        </p:nvSpPr>
        <p:spPr>
          <a:xfrm>
            <a:off x="4160520" y="2159635"/>
            <a:ext cx="7360285" cy="802640"/>
          </a:xfrm>
          <a:prstGeom prst="rect">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160520" y="2945765"/>
            <a:ext cx="7360285" cy="80264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
          <p:cNvSpPr txBox="1"/>
          <p:nvPr/>
        </p:nvSpPr>
        <p:spPr>
          <a:xfrm>
            <a:off x="8672830" y="561975"/>
            <a:ext cx="2364740" cy="567690"/>
          </a:xfrm>
          <a:prstGeom prst="rect">
            <a:avLst/>
          </a:prstGeom>
          <a:noFill/>
        </p:spPr>
        <p:txBody>
          <a:bodyPr wrap="none" lIns="0" tIns="0" rIns="0" rtlCol="0">
            <a:spAutoFit/>
          </a:bodyPr>
          <a:lstStyle/>
          <a:p>
            <a:pPr defTabSz="-635">
              <a:lnSpc>
                <a:spcPct val="100000"/>
              </a:lnSpc>
            </a:pPr>
            <a:r>
              <a:rPr lang="en-US" altLang="zh-CN" sz="3200" b="1" dirty="0" smtClean="0">
                <a:solidFill>
                  <a:schemeClr val="bg1"/>
                </a:solidFill>
                <a:latin typeface="微软雅黑" panose="020B0503020204020204" pitchFamily="18" charset="-122"/>
                <a:ea typeface="微软雅黑" panose="020B0503020204020204" pitchFamily="18" charset="-122"/>
                <a:cs typeface="微软雅黑" panose="020B0503020204020204" pitchFamily="18" charset="-122"/>
              </a:rPr>
              <a:t>5.2</a:t>
            </a:r>
            <a:r>
              <a:rPr lang="en-US" altLang="zh-CN"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 </a:t>
            </a:r>
            <a:r>
              <a:rPr lang="zh-CN" altLang="en-US" sz="3200" b="1" dirty="0" smtClean="0">
                <a:solidFill>
                  <a:schemeClr val="bg1"/>
                </a:solidFill>
                <a:latin typeface="微软雅黑" panose="020B0503020204020204" pitchFamily="18" charset="-122"/>
                <a:ea typeface="微软雅黑" panose="020B0503020204020204" pitchFamily="18" charset="-122"/>
                <a:cs typeface="Times New Roman" panose="02020603050405020304" pitchFamily="18" charset="0"/>
              </a:rPr>
              <a:t>回报预测</a:t>
            </a:r>
          </a:p>
        </p:txBody>
      </p:sp>
      <p:sp>
        <p:nvSpPr>
          <p:cNvPr id="22" name="文本框 21"/>
          <p:cNvSpPr txBox="1"/>
          <p:nvPr/>
        </p:nvSpPr>
        <p:spPr>
          <a:xfrm>
            <a:off x="8610600" y="1046480"/>
            <a:ext cx="1107996" cy="276999"/>
          </a:xfrm>
          <a:prstGeom prst="rect">
            <a:avLst/>
          </a:prstGeom>
          <a:noFill/>
        </p:spPr>
        <p:txBody>
          <a:bodyPr wrap="none" rtlCol="0">
            <a:spAutoFit/>
          </a:bodyPr>
          <a:lstStyle/>
          <a:p>
            <a:pPr defTabSz="-635"/>
            <a:r>
              <a:rPr lang="zh-CN" altLang="en-US" sz="12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a:t>
            </a:r>
            <a:endParaRPr lang="en-US" altLang="zh-CN" sz="1200" dirty="0">
              <a:solidFill>
                <a:schemeClr val="tx1">
                  <a:lumMod val="65000"/>
                  <a:lumOff val="35000"/>
                </a:schemeClr>
              </a:solidFill>
              <a:latin typeface="黑体" panose="02010609060101010101" pitchFamily="49" charset="-122"/>
              <a:ea typeface="黑体" panose="02010609060101010101" pitchFamily="49" charset="-122"/>
              <a:cs typeface="Calibri" panose="020F0502020204030204" pitchFamily="18" charset="0"/>
            </a:endParaRPr>
          </a:p>
        </p:txBody>
      </p:sp>
      <p:sp>
        <p:nvSpPr>
          <p:cNvPr id="2" name="Freeform 3"/>
          <p:cNvSpPr/>
          <p:nvPr/>
        </p:nvSpPr>
        <p:spPr>
          <a:xfrm>
            <a:off x="1166296" y="2814614"/>
            <a:ext cx="1880691" cy="1880704"/>
          </a:xfrm>
          <a:custGeom>
            <a:avLst/>
            <a:gdLst>
              <a:gd name="connsiteX0" fmla="*/ 1880692 w 1880691"/>
              <a:gd name="connsiteY0" fmla="*/ 940358 h 1880704"/>
              <a:gd name="connsiteX1" fmla="*/ 940345 w 1880691"/>
              <a:gd name="connsiteY1" fmla="*/ 1880704 h 1880704"/>
              <a:gd name="connsiteX2" fmla="*/ 0 w 1880691"/>
              <a:gd name="connsiteY2" fmla="*/ 940358 h 1880704"/>
              <a:gd name="connsiteX3" fmla="*/ 940345 w 1880691"/>
              <a:gd name="connsiteY3" fmla="*/ 0 h 1880704"/>
              <a:gd name="connsiteX4" fmla="*/ 1880692 w 1880691"/>
              <a:gd name="connsiteY4" fmla="*/ 940358 h 1880704"/>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1880691" h="1880704">
                <a:moveTo>
                  <a:pt x="1880692" y="940358"/>
                </a:moveTo>
                <a:cubicBezTo>
                  <a:pt x="1880692" y="1459700"/>
                  <a:pt x="1459686" y="1880704"/>
                  <a:pt x="940345" y="1880704"/>
                </a:cubicBezTo>
                <a:cubicBezTo>
                  <a:pt x="421004" y="1880704"/>
                  <a:pt x="0" y="1459700"/>
                  <a:pt x="0" y="940358"/>
                </a:cubicBezTo>
                <a:cubicBezTo>
                  <a:pt x="0" y="421004"/>
                  <a:pt x="421004" y="0"/>
                  <a:pt x="940345" y="0"/>
                </a:cubicBezTo>
                <a:cubicBezTo>
                  <a:pt x="1459686" y="0"/>
                  <a:pt x="1880692" y="421004"/>
                  <a:pt x="1880692" y="940358"/>
                </a:cubicBezTo>
              </a:path>
            </a:pathLst>
          </a:custGeom>
          <a:solidFill>
            <a:srgbClr val="D4B46D">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1"/>
          <p:cNvSpPr txBox="1"/>
          <p:nvPr/>
        </p:nvSpPr>
        <p:spPr>
          <a:xfrm>
            <a:off x="4249018" y="2190345"/>
            <a:ext cx="4308872" cy="2400657"/>
          </a:xfrm>
          <a:prstGeom prst="rect">
            <a:avLst/>
          </a:prstGeom>
          <a:noFill/>
        </p:spPr>
        <p:txBody>
          <a:bodyPr wrap="none" lIns="0" tIns="0" rIns="0" rtlCol="0">
            <a:spAutoFit/>
          </a:bodyPr>
          <a:lstStyle/>
          <a:p>
            <a:pPr defTabSz="-635">
              <a:tabLst>
                <a:tab pos="50800" algn="l"/>
              </a:tabLst>
            </a:pPr>
            <a:r>
              <a:rPr lang="zh-CN" altLang="en-US" sz="5400" dirty="0">
                <a:solidFill>
                  <a:schemeClr val="bg1"/>
                </a:solidFill>
                <a:latin typeface="黑体" panose="02010609060101010101" pitchFamily="49" charset="-122"/>
                <a:ea typeface="黑体" panose="02010609060101010101" pitchFamily="49" charset="-122"/>
                <a:cs typeface="Calibri" panose="020F0502020204030204" pitchFamily="18" charset="0"/>
              </a:rPr>
              <a:t>点击</a:t>
            </a:r>
            <a:r>
              <a:rPr lang="zh-CN" altLang="en-US" sz="54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添加</a:t>
            </a:r>
            <a:r>
              <a:rPr lang="zh-CN" altLang="en-US" sz="5400" dirty="0">
                <a:solidFill>
                  <a:schemeClr val="bg1"/>
                </a:solidFill>
                <a:latin typeface="黑体" panose="02010609060101010101" pitchFamily="49" charset="-122"/>
                <a:ea typeface="黑体" panose="02010609060101010101" pitchFamily="49" charset="-122"/>
                <a:cs typeface="Calibri" panose="020F0502020204030204" pitchFamily="18" charset="0"/>
              </a:rPr>
              <a:t>标题</a:t>
            </a:r>
            <a:endParaRPr lang="en-US" altLang="zh-CN" sz="5100" dirty="0" smtClean="0">
              <a:solidFill>
                <a:schemeClr val="tx1"/>
              </a:solidFill>
              <a:latin typeface="Calibri" panose="020F0502020204030204" pitchFamily="18" charset="0"/>
              <a:cs typeface="Calibri" panose="020F0502020204030204" pitchFamily="18" charset="0"/>
            </a:endParaRPr>
          </a:p>
          <a:p>
            <a:pPr defTabSz="-635">
              <a:tabLst>
                <a:tab pos="50800" algn="l"/>
              </a:tabLst>
            </a:pPr>
            <a:r>
              <a:rPr lang="zh-CN" altLang="en-US" sz="4800" dirty="0">
                <a:solidFill>
                  <a:schemeClr val="bg1"/>
                </a:solidFill>
                <a:latin typeface="黑体" panose="02010609060101010101" pitchFamily="49" charset="-122"/>
                <a:ea typeface="黑体" panose="02010609060101010101" pitchFamily="49" charset="-122"/>
                <a:cs typeface="Calibri" panose="020F0502020204030204" pitchFamily="18" charset="0"/>
              </a:rPr>
              <a:t>点击</a:t>
            </a:r>
            <a:r>
              <a:rPr lang="zh-CN" altLang="en-US" sz="48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添加小标题</a:t>
            </a:r>
            <a:endParaRPr lang="en-US" altLang="zh-CN" sz="4800" dirty="0">
              <a:latin typeface="Calibri" panose="020F0502020204030204" pitchFamily="18" charset="0"/>
              <a:cs typeface="Calibri" panose="020F0502020204030204" pitchFamily="18" charset="0"/>
            </a:endParaRPr>
          </a:p>
          <a:p>
            <a:pPr algn="l" defTabSz="-635">
              <a:lnSpc>
                <a:spcPct val="100000"/>
              </a:lnSpc>
              <a:tabLst>
                <a:tab pos="50800" algn="l"/>
              </a:tabLst>
            </a:pPr>
            <a:endParaRPr lang="en-US" altLang="zh-CN" sz="5100" dirty="0" smtClean="0">
              <a:solidFill>
                <a:schemeClr val="tx1"/>
              </a:solidFill>
              <a:latin typeface="Calibri" panose="020F0502020204030204" pitchFamily="18" charset="0"/>
              <a:cs typeface="Calibri" panose="020F0502020204030204" pitchFamily="18" charset="0"/>
            </a:endParaRPr>
          </a:p>
        </p:txBody>
      </p:sp>
      <p:sp>
        <p:nvSpPr>
          <p:cNvPr id="7" name="TextBox 1"/>
          <p:cNvSpPr txBox="1"/>
          <p:nvPr/>
        </p:nvSpPr>
        <p:spPr>
          <a:xfrm>
            <a:off x="1422270" y="3082701"/>
            <a:ext cx="1404231" cy="1469633"/>
          </a:xfrm>
          <a:prstGeom prst="rect">
            <a:avLst/>
          </a:prstGeom>
          <a:noFill/>
        </p:spPr>
        <p:txBody>
          <a:bodyPr wrap="none" lIns="0" tIns="0" rIns="0" rtlCol="0">
            <a:spAutoFit/>
          </a:bodyPr>
          <a:lstStyle/>
          <a:p>
            <a:pPr defTabSz="-635">
              <a:lnSpc>
                <a:spcPts val="11100"/>
              </a:lnSpc>
            </a:pPr>
            <a:r>
              <a:rPr lang="zh-CN" altLang="en-US" sz="10955" dirty="0" smtClean="0">
                <a:solidFill>
                  <a:srgbClr val="000000"/>
                </a:solidFill>
                <a:latin typeface="黑体" panose="02010609060101010101" pitchFamily="18" charset="-122"/>
                <a:cs typeface="黑体" panose="02010609060101010101" pitchFamily="18" charset="-122"/>
              </a:rPr>
              <a:t>￥</a:t>
            </a:r>
            <a:endParaRPr lang="en-US" altLang="zh-CN" sz="10955" dirty="0" smtClean="0">
              <a:solidFill>
                <a:srgbClr val="000000"/>
              </a:solidFill>
              <a:latin typeface="黑体" panose="02010609060101010101" pitchFamily="18" charset="-122"/>
              <a:cs typeface="黑体" panose="02010609060101010101" pitchFamily="18" charset="-122"/>
            </a:endParaRPr>
          </a:p>
        </p:txBody>
      </p:sp>
      <p:sp>
        <p:nvSpPr>
          <p:cNvPr id="4" name="TextBox 1"/>
          <p:cNvSpPr txBox="1"/>
          <p:nvPr/>
        </p:nvSpPr>
        <p:spPr>
          <a:xfrm>
            <a:off x="4284578" y="3951200"/>
            <a:ext cx="6463308" cy="1123384"/>
          </a:xfrm>
          <a:prstGeom prst="rect">
            <a:avLst/>
          </a:prstGeom>
          <a:noFill/>
        </p:spPr>
        <p:txBody>
          <a:bodyPr wrap="none" lIns="0" tIns="0" rIns="0" rtlCol="0">
            <a:spAutoFit/>
          </a:bodyPr>
          <a:lstStyle/>
          <a:p>
            <a:pPr defTabSz="-635"/>
            <a:r>
              <a:rPr lang="zh-CN" altLang="en-US" sz="1400" dirty="0" smtClean="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点击添加内容点击添加内容点击添加内容点击添加内容点击添加内容点击添加内容</a:t>
            </a:r>
            <a:endParaRPr lang="en-US" altLang="zh-CN" sz="1400" dirty="0" smtClean="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r>
              <a:rPr lang="zh-CN" altLang="en-US" sz="1400" dirty="0">
                <a:solidFill>
                  <a:schemeClr val="bg1"/>
                </a:solidFill>
                <a:latin typeface="黑体" panose="02010609060101010101" pitchFamily="49" charset="-122"/>
                <a:ea typeface="黑体" panose="02010609060101010101" pitchFamily="49" charset="-122"/>
                <a:cs typeface="Calibri" panose="020F0502020204030204" pitchFamily="18" charset="0"/>
              </a:rPr>
              <a:t>点击添加内容点击添加内容点击添加内容点击添加内容点击添加内容点击添加内容</a:t>
            </a:r>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smtClean="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a:p>
            <a:pPr defTabSz="-635"/>
            <a:endParaRPr lang="en-US" altLang="zh-CN" sz="1400" dirty="0">
              <a:solidFill>
                <a:schemeClr val="bg1"/>
              </a:solidFill>
              <a:latin typeface="黑体" panose="02010609060101010101" pitchFamily="49" charset="-122"/>
              <a:ea typeface="黑体" panose="02010609060101010101" pitchFamily="49" charset="-122"/>
              <a:cs typeface="Calibri" panose="020F05020202040302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5448">
        <p14:switch dir="r"/>
      </p:transition>
    </mc:Choice>
    <mc:Fallback xmlns="">
      <p:transition spd="slow" advTm="544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500"/>
                                        <p:tgtEl>
                                          <p:spTgt spid="5"/>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fade">
                                      <p:cBhvr>
                                        <p:cTn id="48" dur="1000"/>
                                        <p:tgtEl>
                                          <p:spTgt spid="4"/>
                                        </p:tgtEl>
                                      </p:cBhvr>
                                    </p:animEffect>
                                    <p:anim calcmode="lin" valueType="num">
                                      <p:cBhvr>
                                        <p:cTn id="49" dur="1000" fill="hold"/>
                                        <p:tgtEl>
                                          <p:spTgt spid="4"/>
                                        </p:tgtEl>
                                        <p:attrNameLst>
                                          <p:attrName>ppt_x</p:attrName>
                                        </p:attrNameLst>
                                      </p:cBhvr>
                                      <p:tavLst>
                                        <p:tav tm="0">
                                          <p:val>
                                            <p:strVal val="#ppt_x"/>
                                          </p:val>
                                        </p:tav>
                                        <p:tav tm="100000">
                                          <p:val>
                                            <p:strVal val="#ppt_x"/>
                                          </p:val>
                                        </p:tav>
                                      </p:tavLst>
                                    </p:anim>
                                    <p:anim calcmode="lin" valueType="num">
                                      <p:cBhvr>
                                        <p:cTn id="5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P spid="9" grpId="0" animBg="1"/>
      <p:bldP spid="20" grpId="0"/>
      <p:bldP spid="22" grpId="0"/>
      <p:bldP spid="2" grpId="0" animBg="1"/>
      <p:bldP spid="5" grpId="0"/>
      <p:bldP spid="7"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p:nvPr/>
        </p:nvSpPr>
        <p:spPr>
          <a:xfrm>
            <a:off x="3146986" y="3163165"/>
            <a:ext cx="5565140" cy="815340"/>
          </a:xfrm>
          <a:prstGeom prst="rect">
            <a:avLst/>
          </a:prstGeom>
          <a:noFill/>
        </p:spPr>
        <p:txBody>
          <a:bodyPr wrap="square" lIns="0" tIns="0" rIns="0" rtlCol="0">
            <a:spAutoFit/>
          </a:bodyPr>
          <a:lstStyle/>
          <a:p>
            <a:pPr algn="ctr" defTabSz="-635">
              <a:lnSpc>
                <a:spcPct val="100000"/>
              </a:lnSpc>
            </a:pPr>
            <a:r>
              <a:rPr lang="zh-CN" altLang="en-US" sz="4800" dirty="0" smtClean="0">
                <a:solidFill>
                  <a:srgbClr val="D4B46D"/>
                </a:solidFill>
                <a:latin typeface="微软雅黑 Light" panose="020B0502040204020203" charset="-122"/>
                <a:ea typeface="微软雅黑 Light" panose="020B0502040204020203" charset="-122"/>
                <a:cs typeface="微软雅黑" panose="020B0503020204020204" pitchFamily="18" charset="-122"/>
              </a:rPr>
              <a:t>感谢您的聆听！</a:t>
            </a:r>
          </a:p>
        </p:txBody>
      </p:sp>
      <p:sp>
        <p:nvSpPr>
          <p:cNvPr id="11" name="泪滴形 10"/>
          <p:cNvSpPr/>
          <p:nvPr/>
        </p:nvSpPr>
        <p:spPr>
          <a:xfrm rot="8100000">
            <a:off x="5105400" y="1455420"/>
            <a:ext cx="1460500" cy="1468120"/>
          </a:xfrm>
          <a:prstGeom prst="teardrop">
            <a:avLst>
              <a:gd name="adj" fmla="val 83394"/>
            </a:avLst>
          </a:prstGeom>
          <a:solidFill>
            <a:srgbClr val="DAB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
          <p:cNvSpPr txBox="1"/>
          <p:nvPr/>
        </p:nvSpPr>
        <p:spPr>
          <a:xfrm>
            <a:off x="4982845" y="2039620"/>
            <a:ext cx="1751330" cy="476250"/>
          </a:xfrm>
          <a:prstGeom prst="rect">
            <a:avLst/>
          </a:prstGeom>
          <a:noFill/>
        </p:spPr>
        <p:txBody>
          <a:bodyPr wrap="square" lIns="0" tIns="0" rIns="0" rtlCol="0">
            <a:spAutoFit/>
          </a:bodyPr>
          <a:lstStyle/>
          <a:p>
            <a:pPr algn="ctr" defTabSz="-635">
              <a:lnSpc>
                <a:spcPct val="100000"/>
              </a:lnSpc>
            </a:pPr>
            <a:r>
              <a:rPr lang="en-US" altLang="zh-CN" sz="2800" b="1" dirty="0" smtClean="0">
                <a:solidFill>
                  <a:schemeClr val="bg1"/>
                </a:solidFill>
                <a:latin typeface="+mj-lt"/>
                <a:ea typeface="微软雅黑" panose="020B0503020204020204" pitchFamily="18" charset="-122"/>
                <a:cs typeface="微软雅黑" panose="020B0503020204020204" pitchFamily="18" charset="-122"/>
              </a:rPr>
              <a:t>THANKS</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50" advTm="4688">
        <p14:switch dir="r"/>
      </p:transition>
    </mc:Choice>
    <mc:Fallback xmlns="">
      <p:transition spd="slow" advTm="468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0.6|2.1|1|1.6|3.2"/>
</p:tagLst>
</file>

<file path=ppt/tags/tag3.xml><?xml version="1.0" encoding="utf-8"?>
<p:tagLst xmlns:a="http://schemas.openxmlformats.org/drawingml/2006/main" xmlns:r="http://schemas.openxmlformats.org/officeDocument/2006/relationships" xmlns:p="http://schemas.openxmlformats.org/presentationml/2006/main">
  <p:tag name="TIMING" val="|0.1|0.7|0.7|0.6|0.4|0.6|0.4|0.5|0.4|0.7|0.7"/>
</p:tagLst>
</file>

<file path=ppt/tags/tag4.xml><?xml version="1.0" encoding="utf-8"?>
<p:tagLst xmlns:a="http://schemas.openxmlformats.org/drawingml/2006/main" xmlns:r="http://schemas.openxmlformats.org/officeDocument/2006/relationships" xmlns:p="http://schemas.openxmlformats.org/presentationml/2006/main">
  <p:tag name="TIMING" val="|0.6|1.4|0.6|1.3"/>
</p:tagLst>
</file>

<file path=ppt/tags/tag5.xml><?xml version="1.0" encoding="utf-8"?>
<p:tagLst xmlns:a="http://schemas.openxmlformats.org/drawingml/2006/main" xmlns:r="http://schemas.openxmlformats.org/officeDocument/2006/relationships" xmlns:p="http://schemas.openxmlformats.org/presentationml/2006/main">
  <p:tag name="TIMING" val="|0.2|0.9|0.6|0.9|0.7|0.7|1.3"/>
</p:tagLst>
</file>

<file path=ppt/tags/tag6.xml><?xml version="1.0" encoding="utf-8"?>
<p:tagLst xmlns:a="http://schemas.openxmlformats.org/drawingml/2006/main" xmlns:r="http://schemas.openxmlformats.org/officeDocument/2006/relationships" xmlns:p="http://schemas.openxmlformats.org/presentationml/2006/main">
  <p:tag name="TIMING" val="|0.6|0.8|0.7|1|0.7|1.3|1.3|1.3"/>
</p:tagLst>
</file>

<file path=ppt/tags/tag7.xml><?xml version="1.0" encoding="utf-8"?>
<p:tagLst xmlns:a="http://schemas.openxmlformats.org/drawingml/2006/main" xmlns:r="http://schemas.openxmlformats.org/officeDocument/2006/relationships" xmlns:p="http://schemas.openxmlformats.org/presentationml/2006/main">
  <p:tag name="TIMING" val="|0.5|0.7|0.6|0.8|0.8|1.4|1|0.7|0.8|1.4|0.7|1.3|0.7"/>
</p:tagLst>
</file>

<file path=ppt/tags/tag8.xml><?xml version="1.0" encoding="utf-8"?>
<p:tagLst xmlns:a="http://schemas.openxmlformats.org/drawingml/2006/main" xmlns:r="http://schemas.openxmlformats.org/officeDocument/2006/relationships" xmlns:p="http://schemas.openxmlformats.org/presentationml/2006/main">
  <p:tag name="TIMING" val="|0.5|0.9|0.7|0.9|1.4|0.8"/>
</p:tagLst>
</file>

<file path=ppt/tags/tag9.xml><?xml version="1.0" encoding="utf-8"?>
<p:tagLst xmlns:a="http://schemas.openxmlformats.org/drawingml/2006/main" xmlns:r="http://schemas.openxmlformats.org/officeDocument/2006/relationships" xmlns:p="http://schemas.openxmlformats.org/presentationml/2006/main">
  <p:tag name="TIMING" val="|0.6|1.7|1.4|1.3"/>
</p:tagLst>
</file>

<file path=ppt/tags/tag10.xml><?xml version="1.0" encoding="utf-8"?>
<p:tagLst xmlns:a="http://schemas.openxmlformats.org/drawingml/2006/main" xmlns:r="http://schemas.openxmlformats.org/officeDocument/2006/relationships" xmlns:p="http://schemas.openxmlformats.org/presentationml/2006/main">
  <p:tag name="TIMING" val="|0.7|0.8|1|0.9|0.8|0.7|0.7|0.6|0.6|0.6|0.6|0.7|0.6|0.8|0.8|0.8|0.6|0.5"/>
</p:tagLst>
</file>

<file path=ppt/tags/tag11.xml><?xml version="1.0" encoding="utf-8"?>
<p:tagLst xmlns:a="http://schemas.openxmlformats.org/drawingml/2006/main" xmlns:r="http://schemas.openxmlformats.org/officeDocument/2006/relationships" xmlns:p="http://schemas.openxmlformats.org/presentationml/2006/main">
  <p:tag name="TIMING" val="|0.6|1.4|0.7|1.3"/>
</p:tagLst>
</file>

<file path=ppt/tags/tag12.xml><?xml version="1.0" encoding="utf-8"?>
<p:tagLst xmlns:a="http://schemas.openxmlformats.org/drawingml/2006/main" xmlns:r="http://schemas.openxmlformats.org/officeDocument/2006/relationships" xmlns:p="http://schemas.openxmlformats.org/presentationml/2006/main">
  <p:tag name="TIMING" val="|0.7|0.8|0.8|1.4"/>
</p:tagLst>
</file>

<file path=ppt/tags/tag13.xml><?xml version="1.0" encoding="utf-8"?>
<p:tagLst xmlns:a="http://schemas.openxmlformats.org/drawingml/2006/main" xmlns:r="http://schemas.openxmlformats.org/officeDocument/2006/relationships" xmlns:p="http://schemas.openxmlformats.org/presentationml/2006/main">
  <p:tag name="TIMING" val="|0.9|1.1|0.7|0.9|0.9|0.9|1.2"/>
</p:tagLst>
</file>

<file path=ppt/tags/tag14.xml><?xml version="1.0" encoding="utf-8"?>
<p:tagLst xmlns:a="http://schemas.openxmlformats.org/drawingml/2006/main" xmlns:r="http://schemas.openxmlformats.org/officeDocument/2006/relationships" xmlns:p="http://schemas.openxmlformats.org/presentationml/2006/main">
  <p:tag name="TIMING" val="|0.5|0.8|0.6|0.9|0.8|1.5|0.8"/>
</p:tagLst>
</file>

<file path=ppt/tags/tag15.xml><?xml version="1.0" encoding="utf-8"?>
<p:tagLst xmlns:a="http://schemas.openxmlformats.org/drawingml/2006/main" xmlns:r="http://schemas.openxmlformats.org/officeDocument/2006/relationships" xmlns:p="http://schemas.openxmlformats.org/presentationml/2006/main">
  <p:tag name="TIMING" val="|0.6|0.7|1|2.3|1.1|0.6|2|0.9|0.5|1.9|1|0.5|1.9|1.1"/>
</p:tagLst>
</file>

<file path=ppt/tags/tag16.xml><?xml version="1.0" encoding="utf-8"?>
<p:tagLst xmlns:a="http://schemas.openxmlformats.org/drawingml/2006/main" xmlns:r="http://schemas.openxmlformats.org/officeDocument/2006/relationships" xmlns:p="http://schemas.openxmlformats.org/presentationml/2006/main">
  <p:tag name="TIMING" val="|0.5|0.7|0.6|0.9|1.3|1.5"/>
</p:tagLst>
</file>

<file path=ppt/tags/tag17.xml><?xml version="1.0" encoding="utf-8"?>
<p:tagLst xmlns:a="http://schemas.openxmlformats.org/drawingml/2006/main" xmlns:r="http://schemas.openxmlformats.org/officeDocument/2006/relationships" xmlns:p="http://schemas.openxmlformats.org/presentationml/2006/main">
  <p:tag name="TIMING" val="|0.8|0.8|0.6|2.1|0.8|1.8|0.8|0.8|0.8|1.4|0.6|0.8|0.6|0.4"/>
</p:tagLst>
</file>

<file path=ppt/tags/tag18.xml><?xml version="1.0" encoding="utf-8"?>
<p:tagLst xmlns:a="http://schemas.openxmlformats.org/drawingml/2006/main" xmlns:r="http://schemas.openxmlformats.org/officeDocument/2006/relationships" xmlns:p="http://schemas.openxmlformats.org/presentationml/2006/main">
  <p:tag name="TIMING" val="|0.5|0.6|0.8|0.9|1.4|0.7|0.5|0.8|0.6|2.1|1.3|1.6|1.4"/>
</p:tagLst>
</file>

<file path=ppt/tags/tag19.xml><?xml version="1.0" encoding="utf-8"?>
<p:tagLst xmlns:a="http://schemas.openxmlformats.org/drawingml/2006/main" xmlns:r="http://schemas.openxmlformats.org/officeDocument/2006/relationships" xmlns:p="http://schemas.openxmlformats.org/presentationml/2006/main">
  <p:tag name="TIMING" val="|0.4|1.3|0.5|1.3"/>
</p:tagLst>
</file>

<file path=ppt/tags/tag20.xml><?xml version="1.0" encoding="utf-8"?>
<p:tagLst xmlns:a="http://schemas.openxmlformats.org/drawingml/2006/main" xmlns:r="http://schemas.openxmlformats.org/officeDocument/2006/relationships" xmlns:p="http://schemas.openxmlformats.org/presentationml/2006/main">
  <p:tag name="TIMING" val="|0.6|0.8|1|0.9|0.8|0.7|0.6"/>
</p:tagLst>
</file>

<file path=ppt/tags/tag21.xml><?xml version="1.0" encoding="utf-8"?>
<p:tagLst xmlns:a="http://schemas.openxmlformats.org/drawingml/2006/main" xmlns:r="http://schemas.openxmlformats.org/officeDocument/2006/relationships" xmlns:p="http://schemas.openxmlformats.org/presentationml/2006/main">
  <p:tag name="TIMING" val="|0.5|0.7|0.6|0.7|0.6|0.6|0.6|0.5|0.5"/>
</p:tagLst>
</file>

<file path=ppt/tags/tag22.xml><?xml version="1.0" encoding="utf-8"?>
<p:tagLst xmlns:a="http://schemas.openxmlformats.org/drawingml/2006/main" xmlns:r="http://schemas.openxmlformats.org/officeDocument/2006/relationships" xmlns:p="http://schemas.openxmlformats.org/presentationml/2006/main">
  <p:tag name="TIMING" val="|0.5|1.3|0.7|1.4"/>
</p:tagLst>
</file>

<file path=ppt/tags/tag23.xml><?xml version="1.0" encoding="utf-8"?>
<p:tagLst xmlns:a="http://schemas.openxmlformats.org/drawingml/2006/main" xmlns:r="http://schemas.openxmlformats.org/officeDocument/2006/relationships" xmlns:p="http://schemas.openxmlformats.org/presentationml/2006/main">
  <p:tag name="TIMING" val="|0.6|0.7|0.5|0.8|0.5|0.9|0.8|0.5|0.6|0.6|1.1|0.3|0.4|0.7|0.7|1.1|0.3|0.7|0.7|0.7|0.6|0.7"/>
</p:tagLst>
</file>

<file path=ppt/tags/tag24.xml><?xml version="1.0" encoding="utf-8"?>
<p:tagLst xmlns:a="http://schemas.openxmlformats.org/drawingml/2006/main" xmlns:r="http://schemas.openxmlformats.org/officeDocument/2006/relationships" xmlns:p="http://schemas.openxmlformats.org/presentationml/2006/main">
  <p:tag name="TIMING" val="|0.4|0.6|0.5|0.5|0.6|0.5|0.6"/>
</p:tagLst>
</file>

<file path=ppt/tags/tag25.xml><?xml version="1.0" encoding="utf-8"?>
<p:tagLst xmlns:a="http://schemas.openxmlformats.org/drawingml/2006/main" xmlns:r="http://schemas.openxmlformats.org/officeDocument/2006/relationships" xmlns:p="http://schemas.openxmlformats.org/presentationml/2006/main">
  <p:tag name="TIMING" val="|0.4|1.4|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alphaModFix amt="78000"/>
          </a:blip>
          <a:tile ty="0" sy="100000"/>
        </a:blipFill>
        <a:ln w="12700">
          <a:solidFill>
            <a:srgbClr val="000000">
              <a:alpha val="0"/>
            </a:srgbClr>
          </a:solidFill>
          <a:prstDash val="soli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TotalTime>
  <Words>813</Words>
  <Application>Microsoft Office PowerPoint</Application>
  <PresentationFormat>自定义</PresentationFormat>
  <Paragraphs>289</Paragraphs>
  <Slides>24</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黑体</vt:lpstr>
      <vt:lpstr>宋体</vt:lpstr>
      <vt:lpstr>微软雅黑</vt:lpstr>
      <vt:lpstr>微软雅黑 Light</vt:lpstr>
      <vt:lpstr>Arial</vt:lpstr>
      <vt:lpstr>Arial Narrow</vt:lpstr>
      <vt:lpstr>Calibri</vt:lpstr>
      <vt:lpstr>Calibri Light</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57</cp:revision>
  <dcterms:created xsi:type="dcterms:W3CDTF">2006-08-16T00:00:00Z</dcterms:created>
  <dcterms:modified xsi:type="dcterms:W3CDTF">2019-04-10T06:00:33Z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