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607" r:id="rId2"/>
    <p:sldId id="929" r:id="rId3"/>
    <p:sldId id="907" r:id="rId4"/>
    <p:sldId id="1036" r:id="rId5"/>
    <p:sldId id="1041" r:id="rId6"/>
    <p:sldId id="1048" r:id="rId7"/>
    <p:sldId id="1034" r:id="rId8"/>
    <p:sldId id="994" r:id="rId9"/>
    <p:sldId id="1039" r:id="rId10"/>
    <p:sldId id="1047" r:id="rId11"/>
    <p:sldId id="1040" r:id="rId12"/>
    <p:sldId id="1046" r:id="rId13"/>
    <p:sldId id="1042" r:id="rId14"/>
    <p:sldId id="995" r:id="rId15"/>
    <p:sldId id="1033" r:id="rId16"/>
    <p:sldId id="1035" r:id="rId17"/>
    <p:sldId id="1037" r:id="rId18"/>
    <p:sldId id="1043" r:id="rId19"/>
    <p:sldId id="996" r:id="rId20"/>
    <p:sldId id="1038" r:id="rId21"/>
    <p:sldId id="1045" r:id="rId22"/>
    <p:sldId id="1049" r:id="rId23"/>
    <p:sldId id="1044" r:id="rId24"/>
    <p:sldId id="1032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15" d="100"/>
          <a:sy n="115" d="100"/>
        </p:scale>
        <p:origin x="67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4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859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737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628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171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070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31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892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844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998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212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190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389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935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528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230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07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09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292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59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065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444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4906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636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91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t>2018/5/21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市场分析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未来规划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2018/5/21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1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3" Type="http://schemas.openxmlformats.org/officeDocument/2006/relationships/tags" Target="../tags/tag22.xml"/><Relationship Id="rId21" Type="http://schemas.openxmlformats.org/officeDocument/2006/relationships/tags" Target="../tags/tag40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12.png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notesSlide" Target="../notesSlides/notesSlide22.xml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35" y="342106"/>
            <a:ext cx="5365115" cy="45339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2893" y="2435285"/>
            <a:ext cx="407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中学艺术节活动总结</a:t>
            </a:r>
            <a:r>
              <a:rPr lang="en-US" altLang="zh-CN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68" y="1131590"/>
            <a:ext cx="2322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</a:rPr>
              <a:t>2019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683568" y="3518887"/>
            <a:ext cx="4425869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时间：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4" name="merry christmas 圣诞老人来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327" y="12347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glitter pattern="hexagon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 bwMode="auto">
          <a:xfrm>
            <a:off x="-20311" y="1056636"/>
            <a:ext cx="4358700" cy="303022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>
            <a:noAutofit/>
          </a:bodyPr>
          <a:lstStyle/>
          <a:p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929384" y="1222562"/>
            <a:ext cx="1258486" cy="26983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18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615416" y="2330979"/>
            <a:ext cx="2346166" cy="4815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7593135" y="1056636"/>
            <a:ext cx="1565286" cy="303022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>
            <a:noAutofit/>
          </a:bodyPr>
          <a:lstStyle/>
          <a:p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23"/>
          <p:cNvGrpSpPr/>
          <p:nvPr/>
        </p:nvGrpSpPr>
        <p:grpSpPr>
          <a:xfrm>
            <a:off x="4740550" y="1275606"/>
            <a:ext cx="3215826" cy="488307"/>
            <a:chOff x="4357092" y="1347614"/>
            <a:chExt cx="3215268" cy="488156"/>
          </a:xfrm>
        </p:grpSpPr>
        <p:sp>
          <p:nvSpPr>
            <p:cNvPr id="17" name="MH_SubTitle_1"/>
            <p:cNvSpPr txBox="1"/>
            <p:nvPr>
              <p:custDataLst>
                <p:tags r:id="rId15"/>
              </p:custDataLst>
            </p:nvPr>
          </p:nvSpPr>
          <p:spPr>
            <a:xfrm>
              <a:off x="5391574" y="1485928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公司介绍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8" name="组合 2"/>
            <p:cNvGrpSpPr/>
            <p:nvPr/>
          </p:nvGrpSpPr>
          <p:grpSpPr>
            <a:xfrm>
              <a:off x="4357092" y="1347614"/>
              <a:ext cx="802436" cy="488156"/>
              <a:chOff x="6127160" y="2096130"/>
              <a:chExt cx="1128426" cy="686432"/>
            </a:xfrm>
          </p:grpSpPr>
          <p:cxnSp>
            <p:nvCxnSpPr>
              <p:cNvPr id="29" name="MH_Other_1"/>
              <p:cNvCxnSpPr/>
              <p:nvPr>
                <p:custDataLst>
                  <p:tags r:id="rId16"/>
                </p:custDataLst>
              </p:nvPr>
            </p:nvCxnSpPr>
            <p:spPr>
              <a:xfrm flipH="1">
                <a:off x="6525624" y="2096130"/>
                <a:ext cx="729962" cy="68643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MH_Other_2"/>
              <p:cNvSpPr/>
              <p:nvPr>
                <p:custDataLst>
                  <p:tags r:id="rId17"/>
                </p:custDataLst>
              </p:nvPr>
            </p:nvSpPr>
            <p:spPr>
              <a:xfrm>
                <a:off x="6145577" y="2497943"/>
                <a:ext cx="532403" cy="242763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MH_Other_3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127160" y="2108477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da-DK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A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组合 24"/>
          <p:cNvGrpSpPr/>
          <p:nvPr/>
        </p:nvGrpSpPr>
        <p:grpSpPr>
          <a:xfrm>
            <a:off x="4740550" y="2019580"/>
            <a:ext cx="3215826" cy="488307"/>
            <a:chOff x="4357092" y="2091358"/>
            <a:chExt cx="3215268" cy="488156"/>
          </a:xfrm>
        </p:grpSpPr>
        <p:sp>
          <p:nvSpPr>
            <p:cNvPr id="33" name="MH_SubTitle_2"/>
            <p:cNvSpPr txBox="1"/>
            <p:nvPr>
              <p:custDataLst>
                <p:tags r:id="rId11"/>
              </p:custDataLst>
            </p:nvPr>
          </p:nvSpPr>
          <p:spPr>
            <a:xfrm>
              <a:off x="5391574" y="2229275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产品介绍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组合 6"/>
            <p:cNvGrpSpPr/>
            <p:nvPr/>
          </p:nvGrpSpPr>
          <p:grpSpPr>
            <a:xfrm>
              <a:off x="4357092" y="2091358"/>
              <a:ext cx="802436" cy="488156"/>
              <a:chOff x="6127160" y="3142521"/>
              <a:chExt cx="1128426" cy="686432"/>
            </a:xfrm>
          </p:grpSpPr>
          <p:cxnSp>
            <p:nvCxnSpPr>
              <p:cNvPr id="35" name="MH_Other_4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6525624" y="3142521"/>
                <a:ext cx="729962" cy="6864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MH_Other_5"/>
              <p:cNvSpPr/>
              <p:nvPr>
                <p:custDataLst>
                  <p:tags r:id="rId13"/>
                </p:custDataLst>
              </p:nvPr>
            </p:nvSpPr>
            <p:spPr>
              <a:xfrm>
                <a:off x="6145577" y="3544334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MH_Other_6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127160" y="3154868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B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25"/>
          <p:cNvGrpSpPr/>
          <p:nvPr/>
        </p:nvGrpSpPr>
        <p:grpSpPr>
          <a:xfrm>
            <a:off x="4740550" y="2763551"/>
            <a:ext cx="3215826" cy="488307"/>
            <a:chOff x="4357092" y="2835101"/>
            <a:chExt cx="3215268" cy="488156"/>
          </a:xfrm>
        </p:grpSpPr>
        <p:sp>
          <p:nvSpPr>
            <p:cNvPr id="39" name="MH_SubTitle_3"/>
            <p:cNvSpPr txBox="1"/>
            <p:nvPr>
              <p:custDataLst>
                <p:tags r:id="rId7"/>
              </p:custDataLst>
            </p:nvPr>
          </p:nvSpPr>
          <p:spPr>
            <a:xfrm>
              <a:off x="5391574" y="2972623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市场分析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0" name="组合 7"/>
            <p:cNvGrpSpPr/>
            <p:nvPr/>
          </p:nvGrpSpPr>
          <p:grpSpPr>
            <a:xfrm>
              <a:off x="4357092" y="2835101"/>
              <a:ext cx="802436" cy="488156"/>
              <a:chOff x="6127160" y="4187237"/>
              <a:chExt cx="1128426" cy="686432"/>
            </a:xfrm>
          </p:grpSpPr>
          <p:cxnSp>
            <p:nvCxnSpPr>
              <p:cNvPr id="41" name="MH_Other_7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6525624" y="4187237"/>
                <a:ext cx="729962" cy="686432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MH_Other_8"/>
              <p:cNvSpPr/>
              <p:nvPr>
                <p:custDataLst>
                  <p:tags r:id="rId9"/>
                </p:custDataLst>
              </p:nvPr>
            </p:nvSpPr>
            <p:spPr>
              <a:xfrm>
                <a:off x="6145577" y="458905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MH_Other_9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127160" y="419958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C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组合 26"/>
          <p:cNvGrpSpPr/>
          <p:nvPr/>
        </p:nvGrpSpPr>
        <p:grpSpPr>
          <a:xfrm>
            <a:off x="4740550" y="3507527"/>
            <a:ext cx="3215826" cy="487116"/>
            <a:chOff x="4357092" y="3578845"/>
            <a:chExt cx="3215268" cy="486966"/>
          </a:xfrm>
        </p:grpSpPr>
        <p:sp>
          <p:nvSpPr>
            <p:cNvPr id="45" name="MH_SubTitle_4"/>
            <p:cNvSpPr txBox="1"/>
            <p:nvPr>
              <p:custDataLst>
                <p:tags r:id="rId3"/>
              </p:custDataLst>
            </p:nvPr>
          </p:nvSpPr>
          <p:spPr>
            <a:xfrm>
              <a:off x="5391574" y="3715970"/>
              <a:ext cx="2180786" cy="27691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未来规划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9"/>
            <p:cNvGrpSpPr/>
            <p:nvPr/>
          </p:nvGrpSpPr>
          <p:grpSpPr>
            <a:xfrm>
              <a:off x="4357092" y="3578845"/>
              <a:ext cx="802436" cy="486966"/>
              <a:chOff x="6127160" y="5233626"/>
              <a:chExt cx="1128426" cy="684758"/>
            </a:xfrm>
          </p:grpSpPr>
          <p:cxnSp>
            <p:nvCxnSpPr>
              <p:cNvPr id="47" name="MH_Other_10"/>
              <p:cNvCxnSpPr/>
              <p:nvPr>
                <p:custDataLst>
                  <p:tags r:id="rId4"/>
                </p:custDataLst>
              </p:nvPr>
            </p:nvCxnSpPr>
            <p:spPr>
              <a:xfrm flipH="1">
                <a:off x="6525624" y="5233626"/>
                <a:ext cx="729962" cy="684758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MH_Other_11"/>
              <p:cNvSpPr/>
              <p:nvPr>
                <p:custDataLst>
                  <p:tags r:id="rId5"/>
                </p:custDataLst>
              </p:nvPr>
            </p:nvSpPr>
            <p:spPr>
              <a:xfrm>
                <a:off x="6145577" y="563544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MH_Other_12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127160" y="524597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2948169" y="1881011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公司介绍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813443" y="1782902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1559659" y="2957084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403648" y="1779662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3126045" y="2866076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178399" y="2866076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541426" y="1921646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3126045" y="3072041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4178399" y="3072041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42106"/>
            <a:ext cx="5365115" cy="453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4981891" y="1607071"/>
            <a:ext cx="2742310" cy="2617924"/>
            <a:chOff x="3238876" y="2221460"/>
            <a:chExt cx="2906947" cy="2776100"/>
          </a:xfrm>
        </p:grpSpPr>
        <p:sp>
          <p:nvSpPr>
            <p:cNvPr id="7" name="Freeform 46"/>
            <p:cNvSpPr>
              <a:spLocks noEditPoints="1"/>
            </p:cNvSpPr>
            <p:nvPr/>
          </p:nvSpPr>
          <p:spPr bwMode="auto">
            <a:xfrm>
              <a:off x="3238876" y="2221460"/>
              <a:ext cx="496946" cy="497040"/>
            </a:xfrm>
            <a:custGeom>
              <a:avLst/>
              <a:gdLst/>
              <a:ahLst/>
              <a:cxnLst>
                <a:cxn ang="0">
                  <a:pos x="55" y="44"/>
                </a:cxn>
                <a:cxn ang="0">
                  <a:pos x="44" y="55"/>
                </a:cxn>
                <a:cxn ang="0">
                  <a:pos x="10" y="55"/>
                </a:cxn>
                <a:cxn ang="0">
                  <a:pos x="0" y="44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4"/>
                </a:cxn>
                <a:cxn ang="0">
                  <a:pos x="46" y="20"/>
                </a:cxn>
                <a:cxn ang="0">
                  <a:pos x="46" y="17"/>
                </a:cxn>
                <a:cxn ang="0">
                  <a:pos x="42" y="13"/>
                </a:cxn>
                <a:cxn ang="0">
                  <a:pos x="39" y="13"/>
                </a:cxn>
                <a:cxn ang="0">
                  <a:pos x="23" y="30"/>
                </a:cxn>
                <a:cxn ang="0">
                  <a:pos x="15" y="22"/>
                </a:cxn>
                <a:cxn ang="0">
                  <a:pos x="12" y="22"/>
                </a:cxn>
                <a:cxn ang="0">
                  <a:pos x="8" y="26"/>
                </a:cxn>
                <a:cxn ang="0">
                  <a:pos x="8" y="29"/>
                </a:cxn>
                <a:cxn ang="0">
                  <a:pos x="21" y="42"/>
                </a:cxn>
                <a:cxn ang="0">
                  <a:pos x="24" y="42"/>
                </a:cxn>
                <a:cxn ang="0">
                  <a:pos x="46" y="20"/>
                </a:cxn>
              </a:cxnLst>
              <a:rect l="0" t="0" r="r" b="b"/>
              <a:pathLst>
                <a:path w="55" h="55">
                  <a:moveTo>
                    <a:pt x="55" y="44"/>
                  </a:moveTo>
                  <a:cubicBezTo>
                    <a:pt x="55" y="50"/>
                    <a:pt x="50" y="55"/>
                    <a:pt x="44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lnTo>
                    <a:pt x="55" y="44"/>
                  </a:lnTo>
                  <a:close/>
                  <a:moveTo>
                    <a:pt x="46" y="20"/>
                  </a:moveTo>
                  <a:cubicBezTo>
                    <a:pt x="47" y="19"/>
                    <a:pt x="47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0" y="12"/>
                    <a:pt x="39" y="1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3"/>
                    <a:pt x="23" y="43"/>
                    <a:pt x="24" y="42"/>
                  </a:cubicBezTo>
                  <a:lnTo>
                    <a:pt x="46" y="2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6" tIns="45723" rIns="91446" bIns="4572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6"/>
            <p:cNvSpPr>
              <a:spLocks noEditPoints="1"/>
            </p:cNvSpPr>
            <p:nvPr/>
          </p:nvSpPr>
          <p:spPr bwMode="auto">
            <a:xfrm>
              <a:off x="3238876" y="2955102"/>
              <a:ext cx="496946" cy="497040"/>
            </a:xfrm>
            <a:custGeom>
              <a:avLst/>
              <a:gdLst/>
              <a:ahLst/>
              <a:cxnLst>
                <a:cxn ang="0">
                  <a:pos x="55" y="44"/>
                </a:cxn>
                <a:cxn ang="0">
                  <a:pos x="44" y="55"/>
                </a:cxn>
                <a:cxn ang="0">
                  <a:pos x="10" y="55"/>
                </a:cxn>
                <a:cxn ang="0">
                  <a:pos x="0" y="44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4"/>
                </a:cxn>
                <a:cxn ang="0">
                  <a:pos x="46" y="20"/>
                </a:cxn>
                <a:cxn ang="0">
                  <a:pos x="46" y="17"/>
                </a:cxn>
                <a:cxn ang="0">
                  <a:pos x="42" y="13"/>
                </a:cxn>
                <a:cxn ang="0">
                  <a:pos x="39" y="13"/>
                </a:cxn>
                <a:cxn ang="0">
                  <a:pos x="23" y="30"/>
                </a:cxn>
                <a:cxn ang="0">
                  <a:pos x="15" y="22"/>
                </a:cxn>
                <a:cxn ang="0">
                  <a:pos x="12" y="22"/>
                </a:cxn>
                <a:cxn ang="0">
                  <a:pos x="8" y="26"/>
                </a:cxn>
                <a:cxn ang="0">
                  <a:pos x="8" y="29"/>
                </a:cxn>
                <a:cxn ang="0">
                  <a:pos x="21" y="42"/>
                </a:cxn>
                <a:cxn ang="0">
                  <a:pos x="24" y="42"/>
                </a:cxn>
                <a:cxn ang="0">
                  <a:pos x="46" y="20"/>
                </a:cxn>
              </a:cxnLst>
              <a:rect l="0" t="0" r="r" b="b"/>
              <a:pathLst>
                <a:path w="55" h="55">
                  <a:moveTo>
                    <a:pt x="55" y="44"/>
                  </a:moveTo>
                  <a:cubicBezTo>
                    <a:pt x="55" y="50"/>
                    <a:pt x="50" y="55"/>
                    <a:pt x="44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lnTo>
                    <a:pt x="55" y="44"/>
                  </a:lnTo>
                  <a:close/>
                  <a:moveTo>
                    <a:pt x="46" y="20"/>
                  </a:moveTo>
                  <a:cubicBezTo>
                    <a:pt x="47" y="19"/>
                    <a:pt x="47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0" y="12"/>
                    <a:pt x="39" y="1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3"/>
                    <a:pt x="23" y="43"/>
                    <a:pt x="24" y="42"/>
                  </a:cubicBezTo>
                  <a:lnTo>
                    <a:pt x="46" y="2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6" tIns="45723" rIns="91446" bIns="4572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6"/>
            <p:cNvSpPr>
              <a:spLocks noEditPoints="1"/>
            </p:cNvSpPr>
            <p:nvPr/>
          </p:nvSpPr>
          <p:spPr bwMode="auto">
            <a:xfrm>
              <a:off x="3238876" y="3679311"/>
              <a:ext cx="496946" cy="497040"/>
            </a:xfrm>
            <a:custGeom>
              <a:avLst/>
              <a:gdLst/>
              <a:ahLst/>
              <a:cxnLst>
                <a:cxn ang="0">
                  <a:pos x="55" y="44"/>
                </a:cxn>
                <a:cxn ang="0">
                  <a:pos x="44" y="55"/>
                </a:cxn>
                <a:cxn ang="0">
                  <a:pos x="10" y="55"/>
                </a:cxn>
                <a:cxn ang="0">
                  <a:pos x="0" y="44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4"/>
                </a:cxn>
                <a:cxn ang="0">
                  <a:pos x="46" y="20"/>
                </a:cxn>
                <a:cxn ang="0">
                  <a:pos x="46" y="17"/>
                </a:cxn>
                <a:cxn ang="0">
                  <a:pos x="42" y="13"/>
                </a:cxn>
                <a:cxn ang="0">
                  <a:pos x="39" y="13"/>
                </a:cxn>
                <a:cxn ang="0">
                  <a:pos x="23" y="30"/>
                </a:cxn>
                <a:cxn ang="0">
                  <a:pos x="15" y="22"/>
                </a:cxn>
                <a:cxn ang="0">
                  <a:pos x="12" y="22"/>
                </a:cxn>
                <a:cxn ang="0">
                  <a:pos x="8" y="26"/>
                </a:cxn>
                <a:cxn ang="0">
                  <a:pos x="8" y="29"/>
                </a:cxn>
                <a:cxn ang="0">
                  <a:pos x="21" y="42"/>
                </a:cxn>
                <a:cxn ang="0">
                  <a:pos x="24" y="42"/>
                </a:cxn>
                <a:cxn ang="0">
                  <a:pos x="46" y="20"/>
                </a:cxn>
              </a:cxnLst>
              <a:rect l="0" t="0" r="r" b="b"/>
              <a:pathLst>
                <a:path w="55" h="55">
                  <a:moveTo>
                    <a:pt x="55" y="44"/>
                  </a:moveTo>
                  <a:cubicBezTo>
                    <a:pt x="55" y="50"/>
                    <a:pt x="50" y="55"/>
                    <a:pt x="44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lnTo>
                    <a:pt x="55" y="44"/>
                  </a:lnTo>
                  <a:close/>
                  <a:moveTo>
                    <a:pt x="46" y="20"/>
                  </a:moveTo>
                  <a:cubicBezTo>
                    <a:pt x="47" y="19"/>
                    <a:pt x="47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0" y="12"/>
                    <a:pt x="39" y="1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3"/>
                    <a:pt x="23" y="43"/>
                    <a:pt x="24" y="42"/>
                  </a:cubicBezTo>
                  <a:lnTo>
                    <a:pt x="46" y="2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6" tIns="45723" rIns="91446" bIns="4572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6"/>
            <p:cNvSpPr>
              <a:spLocks noEditPoints="1"/>
            </p:cNvSpPr>
            <p:nvPr/>
          </p:nvSpPr>
          <p:spPr bwMode="auto">
            <a:xfrm>
              <a:off x="3238876" y="4403522"/>
              <a:ext cx="496946" cy="497040"/>
            </a:xfrm>
            <a:custGeom>
              <a:avLst/>
              <a:gdLst/>
              <a:ahLst/>
              <a:cxnLst>
                <a:cxn ang="0">
                  <a:pos x="55" y="44"/>
                </a:cxn>
                <a:cxn ang="0">
                  <a:pos x="44" y="55"/>
                </a:cxn>
                <a:cxn ang="0">
                  <a:pos x="10" y="55"/>
                </a:cxn>
                <a:cxn ang="0">
                  <a:pos x="0" y="44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4"/>
                </a:cxn>
                <a:cxn ang="0">
                  <a:pos x="46" y="20"/>
                </a:cxn>
                <a:cxn ang="0">
                  <a:pos x="46" y="17"/>
                </a:cxn>
                <a:cxn ang="0">
                  <a:pos x="42" y="13"/>
                </a:cxn>
                <a:cxn ang="0">
                  <a:pos x="39" y="13"/>
                </a:cxn>
                <a:cxn ang="0">
                  <a:pos x="23" y="30"/>
                </a:cxn>
                <a:cxn ang="0">
                  <a:pos x="15" y="22"/>
                </a:cxn>
                <a:cxn ang="0">
                  <a:pos x="12" y="22"/>
                </a:cxn>
                <a:cxn ang="0">
                  <a:pos x="8" y="26"/>
                </a:cxn>
                <a:cxn ang="0">
                  <a:pos x="8" y="29"/>
                </a:cxn>
                <a:cxn ang="0">
                  <a:pos x="21" y="42"/>
                </a:cxn>
                <a:cxn ang="0">
                  <a:pos x="24" y="42"/>
                </a:cxn>
                <a:cxn ang="0">
                  <a:pos x="46" y="20"/>
                </a:cxn>
              </a:cxnLst>
              <a:rect l="0" t="0" r="r" b="b"/>
              <a:pathLst>
                <a:path w="55" h="55">
                  <a:moveTo>
                    <a:pt x="55" y="44"/>
                  </a:moveTo>
                  <a:cubicBezTo>
                    <a:pt x="55" y="50"/>
                    <a:pt x="50" y="55"/>
                    <a:pt x="44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lnTo>
                    <a:pt x="55" y="44"/>
                  </a:lnTo>
                  <a:close/>
                  <a:moveTo>
                    <a:pt x="46" y="20"/>
                  </a:moveTo>
                  <a:cubicBezTo>
                    <a:pt x="47" y="19"/>
                    <a:pt x="47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0" y="12"/>
                    <a:pt x="39" y="1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3"/>
                    <a:pt x="23" y="43"/>
                    <a:pt x="24" y="42"/>
                  </a:cubicBezTo>
                  <a:lnTo>
                    <a:pt x="46" y="2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6" tIns="45723" rIns="91446" bIns="4572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30"/>
            <p:cNvGrpSpPr/>
            <p:nvPr/>
          </p:nvGrpSpPr>
          <p:grpSpPr>
            <a:xfrm>
              <a:off x="3848548" y="2223371"/>
              <a:ext cx="2297275" cy="577030"/>
              <a:chOff x="1270277" y="1233504"/>
              <a:chExt cx="3991310" cy="576851"/>
            </a:xfrm>
          </p:grpSpPr>
          <p:sp>
            <p:nvSpPr>
              <p:cNvPr id="23" name="Text Placeholder 3"/>
              <p:cNvSpPr txBox="1"/>
              <p:nvPr/>
            </p:nvSpPr>
            <p:spPr>
              <a:xfrm>
                <a:off x="1270277" y="1233504"/>
                <a:ext cx="2314586" cy="274068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68580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Text Placeholder 3"/>
              <p:cNvSpPr txBox="1"/>
              <p:nvPr/>
            </p:nvSpPr>
            <p:spPr>
              <a:xfrm>
                <a:off x="1270277" y="1471985"/>
                <a:ext cx="3991310" cy="33837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just">
                  <a:lnSpc>
                    <a:spcPts val="13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点击输入简要文字内容，言简意赅的说明分项内容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30"/>
            <p:cNvGrpSpPr/>
            <p:nvPr/>
          </p:nvGrpSpPr>
          <p:grpSpPr>
            <a:xfrm>
              <a:off x="3848548" y="2957013"/>
              <a:ext cx="2297275" cy="577030"/>
              <a:chOff x="1270277" y="1233504"/>
              <a:chExt cx="3991310" cy="576851"/>
            </a:xfrm>
          </p:grpSpPr>
          <p:sp>
            <p:nvSpPr>
              <p:cNvPr id="21" name="Text Placeholder 3"/>
              <p:cNvSpPr txBox="1"/>
              <p:nvPr/>
            </p:nvSpPr>
            <p:spPr>
              <a:xfrm>
                <a:off x="1270277" y="1233504"/>
                <a:ext cx="2314586" cy="250414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68580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Text Placeholder 3"/>
              <p:cNvSpPr txBox="1"/>
              <p:nvPr/>
            </p:nvSpPr>
            <p:spPr>
              <a:xfrm>
                <a:off x="1270277" y="1471985"/>
                <a:ext cx="3991310" cy="33837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just">
                  <a:lnSpc>
                    <a:spcPts val="13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点击输入简要文字内容，言简意赅的说明分项内容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30"/>
            <p:cNvGrpSpPr/>
            <p:nvPr/>
          </p:nvGrpSpPr>
          <p:grpSpPr>
            <a:xfrm>
              <a:off x="3848548" y="3681225"/>
              <a:ext cx="2297275" cy="473541"/>
              <a:chOff x="1270277" y="1233505"/>
              <a:chExt cx="3991310" cy="473394"/>
            </a:xfrm>
          </p:grpSpPr>
          <p:sp>
            <p:nvSpPr>
              <p:cNvPr id="19" name="Text Placeholder 3"/>
              <p:cNvSpPr txBox="1"/>
              <p:nvPr/>
            </p:nvSpPr>
            <p:spPr>
              <a:xfrm>
                <a:off x="1270277" y="1233505"/>
                <a:ext cx="2314586" cy="274068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68580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Text Placeholder 3"/>
              <p:cNvSpPr txBox="1"/>
              <p:nvPr/>
            </p:nvSpPr>
            <p:spPr>
              <a:xfrm>
                <a:off x="1270277" y="1471984"/>
                <a:ext cx="3991310" cy="23491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68580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en-US" altLang="zh-CN" sz="6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endParaRPr lang="en-US" sz="6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3848548" y="4405434"/>
              <a:ext cx="2297275" cy="592126"/>
              <a:chOff x="1270277" y="1233504"/>
              <a:chExt cx="3991310" cy="591942"/>
            </a:xfrm>
          </p:grpSpPr>
          <p:sp>
            <p:nvSpPr>
              <p:cNvPr id="17" name="Text Placeholder 3"/>
              <p:cNvSpPr txBox="1"/>
              <p:nvPr/>
            </p:nvSpPr>
            <p:spPr>
              <a:xfrm>
                <a:off x="1270277" y="1233504"/>
                <a:ext cx="2314586" cy="274068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68580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Text Placeholder 3"/>
              <p:cNvSpPr txBox="1"/>
              <p:nvPr/>
            </p:nvSpPr>
            <p:spPr>
              <a:xfrm>
                <a:off x="1270277" y="1471985"/>
                <a:ext cx="3991310" cy="35346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just">
                  <a:lnSpc>
                    <a:spcPts val="13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点击输入简要文字内容，言简意赅的说明分项内容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24"/>
          <p:cNvGrpSpPr/>
          <p:nvPr/>
        </p:nvGrpSpPr>
        <p:grpSpPr>
          <a:xfrm>
            <a:off x="1573284" y="1506140"/>
            <a:ext cx="2783563" cy="2780539"/>
            <a:chOff x="3232150" y="1665288"/>
            <a:chExt cx="2192338" cy="2190750"/>
          </a:xfrm>
        </p:grpSpPr>
        <p:grpSp>
          <p:nvGrpSpPr>
            <p:cNvPr id="15" name="Group 16"/>
            <p:cNvGrpSpPr/>
            <p:nvPr/>
          </p:nvGrpSpPr>
          <p:grpSpPr bwMode="auto">
            <a:xfrm>
              <a:off x="3284538" y="1716088"/>
              <a:ext cx="2087562" cy="2087562"/>
              <a:chOff x="3284240" y="1716038"/>
              <a:chExt cx="2088232" cy="2088232"/>
            </a:xfrm>
          </p:grpSpPr>
          <p:sp>
            <p:nvSpPr>
              <p:cNvPr id="32" name="Pie 9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4111343"/>
                  <a:gd name="adj2" fmla="val 1629722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Pie 36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20518227"/>
                  <a:gd name="adj2" fmla="val 1176276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Pie 37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16262436"/>
                  <a:gd name="adj2" fmla="val 2054333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Pie 40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1145018"/>
                  <a:gd name="adj2" fmla="val 415232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Oval 41"/>
            <p:cNvSpPr/>
            <p:nvPr/>
          </p:nvSpPr>
          <p:spPr>
            <a:xfrm>
              <a:off x="3232150" y="1665288"/>
              <a:ext cx="2192338" cy="219075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3481323" y="2590800"/>
              <a:ext cx="771656" cy="43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55%</a:t>
              </a:r>
              <a:endParaRPr lang="bg-BG" altLang="zh-CN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46"/>
            <p:cNvSpPr>
              <a:spLocks noChangeArrowheads="1"/>
            </p:cNvSpPr>
            <p:nvPr/>
          </p:nvSpPr>
          <p:spPr bwMode="auto">
            <a:xfrm>
              <a:off x="4399295" y="2068513"/>
              <a:ext cx="583539" cy="32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18%</a:t>
              </a:r>
              <a:endParaRPr lang="bg-BG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4790613" y="2574925"/>
              <a:ext cx="583539" cy="32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12%</a:t>
              </a:r>
              <a:endParaRPr lang="bg-BG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48"/>
            <p:cNvSpPr>
              <a:spLocks noChangeArrowheads="1"/>
            </p:cNvSpPr>
            <p:nvPr/>
          </p:nvSpPr>
          <p:spPr bwMode="auto">
            <a:xfrm>
              <a:off x="4549312" y="3081338"/>
              <a:ext cx="583539" cy="32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15%</a:t>
              </a:r>
              <a:endParaRPr lang="bg-BG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14:glitter pattern="hexago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797fe1e-e4a5-41bc-9c4b-d461cb89c987"/>
          <p:cNvGrpSpPr>
            <a:grpSpLocks noChangeAspect="1"/>
          </p:cNvGrpSpPr>
          <p:nvPr/>
        </p:nvGrpSpPr>
        <p:grpSpPr>
          <a:xfrm>
            <a:off x="980601" y="1302609"/>
            <a:ext cx="7209801" cy="2597568"/>
            <a:chOff x="1307468" y="1736812"/>
            <a:chExt cx="9613068" cy="3463424"/>
          </a:xfrm>
        </p:grpSpPr>
        <p:grpSp>
          <p:nvGrpSpPr>
            <p:cNvPr id="4" name="组合 3"/>
            <p:cNvGrpSpPr/>
            <p:nvPr/>
          </p:nvGrpSpPr>
          <p:grpSpPr>
            <a:xfrm>
              <a:off x="4406313" y="2060848"/>
              <a:ext cx="3379372" cy="3011993"/>
              <a:chOff x="4406313" y="2168993"/>
              <a:chExt cx="3379372" cy="3011993"/>
            </a:xfrm>
          </p:grpSpPr>
          <p:sp>
            <p:nvSpPr>
              <p:cNvPr id="34" name="圆: 空心 33"/>
              <p:cNvSpPr/>
              <p:nvPr/>
            </p:nvSpPr>
            <p:spPr>
              <a:xfrm>
                <a:off x="4715885" y="2248798"/>
                <a:ext cx="2786164" cy="2785458"/>
              </a:xfrm>
              <a:prstGeom prst="donut">
                <a:avLst>
                  <a:gd name="adj" fmla="val 91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6461936" y="2169939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 rot="1800000">
                <a:off x="5092278" y="4542256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462568" y="4543201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rot="1800000">
                <a:off x="7147900" y="3356172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406313" y="3356022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 rot="1800000">
                <a:off x="5091645" y="2168993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6575602" y="2339479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205944" y="4711797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6576234" y="471274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7261566" y="352571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4519979" y="352556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5205311" y="233853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170814" y="1736812"/>
              <a:ext cx="2749722" cy="3463424"/>
              <a:chOff x="8170814" y="1912116"/>
              <a:chExt cx="2749722" cy="3463424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2" name="文本框 3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3" name="矩形 3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3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2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3" name="直接连接符 22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307468" y="1736812"/>
              <a:ext cx="2713719" cy="3463424"/>
              <a:chOff x="1307468" y="1697288"/>
              <a:chExt cx="2713719" cy="346342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4" name="组合 1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4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5" name="组合 1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4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10" name="组合 9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任意多边形: 形状 6"/>
            <p:cNvSpPr/>
            <p:nvPr/>
          </p:nvSpPr>
          <p:spPr>
            <a:xfrm>
              <a:off x="5488305" y="2688286"/>
              <a:ext cx="1231566" cy="1225782"/>
            </a:xfrm>
            <a:custGeom>
              <a:avLst/>
              <a:gdLst>
                <a:gd name="connsiteX0" fmla="*/ 196850 w 338138"/>
                <a:gd name="connsiteY0" fmla="*/ 301625 h 336550"/>
                <a:gd name="connsiteX1" fmla="*/ 184150 w 338138"/>
                <a:gd name="connsiteY1" fmla="*/ 314325 h 336550"/>
                <a:gd name="connsiteX2" fmla="*/ 196850 w 338138"/>
                <a:gd name="connsiteY2" fmla="*/ 327025 h 336550"/>
                <a:gd name="connsiteX3" fmla="*/ 209550 w 338138"/>
                <a:gd name="connsiteY3" fmla="*/ 314325 h 336550"/>
                <a:gd name="connsiteX4" fmla="*/ 196850 w 338138"/>
                <a:gd name="connsiteY4" fmla="*/ 301625 h 336550"/>
                <a:gd name="connsiteX5" fmla="*/ 140495 w 338138"/>
                <a:gd name="connsiteY5" fmla="*/ 301625 h 336550"/>
                <a:gd name="connsiteX6" fmla="*/ 128588 w 338138"/>
                <a:gd name="connsiteY6" fmla="*/ 314325 h 336550"/>
                <a:gd name="connsiteX7" fmla="*/ 140495 w 338138"/>
                <a:gd name="connsiteY7" fmla="*/ 327025 h 336550"/>
                <a:gd name="connsiteX8" fmla="*/ 152402 w 338138"/>
                <a:gd name="connsiteY8" fmla="*/ 314325 h 336550"/>
                <a:gd name="connsiteX9" fmla="*/ 140495 w 338138"/>
                <a:gd name="connsiteY9" fmla="*/ 301625 h 336550"/>
                <a:gd name="connsiteX10" fmla="*/ 295275 w 338138"/>
                <a:gd name="connsiteY10" fmla="*/ 266700 h 336550"/>
                <a:gd name="connsiteX11" fmla="*/ 282575 w 338138"/>
                <a:gd name="connsiteY11" fmla="*/ 278607 h 336550"/>
                <a:gd name="connsiteX12" fmla="*/ 295275 w 338138"/>
                <a:gd name="connsiteY12" fmla="*/ 290514 h 336550"/>
                <a:gd name="connsiteX13" fmla="*/ 307975 w 338138"/>
                <a:gd name="connsiteY13" fmla="*/ 278607 h 336550"/>
                <a:gd name="connsiteX14" fmla="*/ 295275 w 338138"/>
                <a:gd name="connsiteY14" fmla="*/ 266700 h 336550"/>
                <a:gd name="connsiteX15" fmla="*/ 42863 w 338138"/>
                <a:gd name="connsiteY15" fmla="*/ 266700 h 336550"/>
                <a:gd name="connsiteX16" fmla="*/ 30163 w 338138"/>
                <a:gd name="connsiteY16" fmla="*/ 278607 h 336550"/>
                <a:gd name="connsiteX17" fmla="*/ 42863 w 338138"/>
                <a:gd name="connsiteY17" fmla="*/ 290514 h 336550"/>
                <a:gd name="connsiteX18" fmla="*/ 55563 w 338138"/>
                <a:gd name="connsiteY18" fmla="*/ 278607 h 336550"/>
                <a:gd name="connsiteX19" fmla="*/ 42863 w 338138"/>
                <a:gd name="connsiteY19" fmla="*/ 266700 h 336550"/>
                <a:gd name="connsiteX20" fmla="*/ 219538 w 338138"/>
                <a:gd name="connsiteY20" fmla="*/ 200025 h 336550"/>
                <a:gd name="connsiteX21" fmla="*/ 254805 w 338138"/>
                <a:gd name="connsiteY21" fmla="*/ 200025 h 336550"/>
                <a:gd name="connsiteX22" fmla="*/ 260029 w 338138"/>
                <a:gd name="connsiteY22" fmla="*/ 205303 h 336550"/>
                <a:gd name="connsiteX23" fmla="*/ 260029 w 338138"/>
                <a:gd name="connsiteY23" fmla="*/ 272596 h 336550"/>
                <a:gd name="connsiteX24" fmla="*/ 271785 w 338138"/>
                <a:gd name="connsiteY24" fmla="*/ 272596 h 336550"/>
                <a:gd name="connsiteX25" fmla="*/ 293990 w 338138"/>
                <a:gd name="connsiteY25" fmla="*/ 254124 h 336550"/>
                <a:gd name="connsiteX26" fmla="*/ 317501 w 338138"/>
                <a:gd name="connsiteY26" fmla="*/ 277874 h 336550"/>
                <a:gd name="connsiteX27" fmla="*/ 293990 w 338138"/>
                <a:gd name="connsiteY27" fmla="*/ 301625 h 336550"/>
                <a:gd name="connsiteX28" fmla="*/ 271785 w 338138"/>
                <a:gd name="connsiteY28" fmla="*/ 283152 h 336550"/>
                <a:gd name="connsiteX29" fmla="*/ 254805 w 338138"/>
                <a:gd name="connsiteY29" fmla="*/ 283152 h 336550"/>
                <a:gd name="connsiteX30" fmla="*/ 249580 w 338138"/>
                <a:gd name="connsiteY30" fmla="*/ 277874 h 336550"/>
                <a:gd name="connsiteX31" fmla="*/ 249580 w 338138"/>
                <a:gd name="connsiteY31" fmla="*/ 210581 h 336550"/>
                <a:gd name="connsiteX32" fmla="*/ 219538 w 338138"/>
                <a:gd name="connsiteY32" fmla="*/ 210581 h 336550"/>
                <a:gd name="connsiteX33" fmla="*/ 214313 w 338138"/>
                <a:gd name="connsiteY33" fmla="*/ 205303 h 336550"/>
                <a:gd name="connsiteX34" fmla="*/ 219538 w 338138"/>
                <a:gd name="connsiteY34" fmla="*/ 200025 h 336550"/>
                <a:gd name="connsiteX35" fmla="*/ 162217 w 338138"/>
                <a:gd name="connsiteY35" fmla="*/ 200025 h 336550"/>
                <a:gd name="connsiteX36" fmla="*/ 198081 w 338138"/>
                <a:gd name="connsiteY36" fmla="*/ 200025 h 336550"/>
                <a:gd name="connsiteX37" fmla="*/ 203395 w 338138"/>
                <a:gd name="connsiteY37" fmla="*/ 205276 h 336550"/>
                <a:gd name="connsiteX38" fmla="*/ 203395 w 338138"/>
                <a:gd name="connsiteY38" fmla="*/ 290604 h 336550"/>
                <a:gd name="connsiteX39" fmla="*/ 220663 w 338138"/>
                <a:gd name="connsiteY39" fmla="*/ 312921 h 336550"/>
                <a:gd name="connsiteX40" fmla="*/ 198081 w 338138"/>
                <a:gd name="connsiteY40" fmla="*/ 336550 h 336550"/>
                <a:gd name="connsiteX41" fmla="*/ 174172 w 338138"/>
                <a:gd name="connsiteY41" fmla="*/ 312921 h 336550"/>
                <a:gd name="connsiteX42" fmla="*/ 192768 w 338138"/>
                <a:gd name="connsiteY42" fmla="*/ 290604 h 336550"/>
                <a:gd name="connsiteX43" fmla="*/ 192768 w 338138"/>
                <a:gd name="connsiteY43" fmla="*/ 210527 h 336550"/>
                <a:gd name="connsiteX44" fmla="*/ 162217 w 338138"/>
                <a:gd name="connsiteY44" fmla="*/ 210527 h 336550"/>
                <a:gd name="connsiteX45" fmla="*/ 155575 w 338138"/>
                <a:gd name="connsiteY45" fmla="*/ 205276 h 336550"/>
                <a:gd name="connsiteX46" fmla="*/ 162217 w 338138"/>
                <a:gd name="connsiteY46" fmla="*/ 200025 h 336550"/>
                <a:gd name="connsiteX47" fmla="*/ 103738 w 338138"/>
                <a:gd name="connsiteY47" fmla="*/ 200025 h 336550"/>
                <a:gd name="connsiteX48" fmla="*/ 139603 w 338138"/>
                <a:gd name="connsiteY48" fmla="*/ 200025 h 336550"/>
                <a:gd name="connsiteX49" fmla="*/ 144916 w 338138"/>
                <a:gd name="connsiteY49" fmla="*/ 205276 h 336550"/>
                <a:gd name="connsiteX50" fmla="*/ 144916 w 338138"/>
                <a:gd name="connsiteY50" fmla="*/ 290604 h 336550"/>
                <a:gd name="connsiteX51" fmla="*/ 163513 w 338138"/>
                <a:gd name="connsiteY51" fmla="*/ 312921 h 336550"/>
                <a:gd name="connsiteX52" fmla="*/ 139603 w 338138"/>
                <a:gd name="connsiteY52" fmla="*/ 336550 h 336550"/>
                <a:gd name="connsiteX53" fmla="*/ 117022 w 338138"/>
                <a:gd name="connsiteY53" fmla="*/ 312921 h 336550"/>
                <a:gd name="connsiteX54" fmla="*/ 134290 w 338138"/>
                <a:gd name="connsiteY54" fmla="*/ 290604 h 336550"/>
                <a:gd name="connsiteX55" fmla="*/ 134290 w 338138"/>
                <a:gd name="connsiteY55" fmla="*/ 210527 h 336550"/>
                <a:gd name="connsiteX56" fmla="*/ 103738 w 338138"/>
                <a:gd name="connsiteY56" fmla="*/ 210527 h 336550"/>
                <a:gd name="connsiteX57" fmla="*/ 98425 w 338138"/>
                <a:gd name="connsiteY57" fmla="*/ 205276 h 336550"/>
                <a:gd name="connsiteX58" fmla="*/ 103738 w 338138"/>
                <a:gd name="connsiteY58" fmla="*/ 200025 h 336550"/>
                <a:gd name="connsiteX59" fmla="*/ 256382 w 338138"/>
                <a:gd name="connsiteY59" fmla="*/ 72732 h 336550"/>
                <a:gd name="connsiteX60" fmla="*/ 262996 w 338138"/>
                <a:gd name="connsiteY60" fmla="*/ 75319 h 336550"/>
                <a:gd name="connsiteX61" fmla="*/ 268288 w 338138"/>
                <a:gd name="connsiteY61" fmla="*/ 101189 h 336550"/>
                <a:gd name="connsiteX62" fmla="*/ 262996 w 338138"/>
                <a:gd name="connsiteY62" fmla="*/ 106363 h 336550"/>
                <a:gd name="connsiteX63" fmla="*/ 257705 w 338138"/>
                <a:gd name="connsiteY63" fmla="*/ 101189 h 336550"/>
                <a:gd name="connsiteX64" fmla="*/ 253736 w 338138"/>
                <a:gd name="connsiteY64" fmla="*/ 79199 h 336550"/>
                <a:gd name="connsiteX65" fmla="*/ 256382 w 338138"/>
                <a:gd name="connsiteY65" fmla="*/ 72732 h 336550"/>
                <a:gd name="connsiteX66" fmla="*/ 195792 w 338138"/>
                <a:gd name="connsiteY66" fmla="*/ 28575 h 336550"/>
                <a:gd name="connsiteX67" fmla="*/ 252677 w 338138"/>
                <a:gd name="connsiteY67" fmla="*/ 55622 h 336550"/>
                <a:gd name="connsiteX68" fmla="*/ 251354 w 338138"/>
                <a:gd name="connsiteY68" fmla="*/ 63736 h 336550"/>
                <a:gd name="connsiteX69" fmla="*/ 247385 w 338138"/>
                <a:gd name="connsiteY69" fmla="*/ 65088 h 336550"/>
                <a:gd name="connsiteX70" fmla="*/ 243417 w 338138"/>
                <a:gd name="connsiteY70" fmla="*/ 62383 h 336550"/>
                <a:gd name="connsiteX71" fmla="*/ 195792 w 338138"/>
                <a:gd name="connsiteY71" fmla="*/ 39394 h 336550"/>
                <a:gd name="connsiteX72" fmla="*/ 190500 w 338138"/>
                <a:gd name="connsiteY72" fmla="*/ 33984 h 336550"/>
                <a:gd name="connsiteX73" fmla="*/ 195792 w 338138"/>
                <a:gd name="connsiteY73" fmla="*/ 28575 h 336550"/>
                <a:gd name="connsiteX74" fmla="*/ 195486 w 338138"/>
                <a:gd name="connsiteY74" fmla="*/ 0 h 336550"/>
                <a:gd name="connsiteX75" fmla="*/ 266812 w 338138"/>
                <a:gd name="connsiteY75" fmla="*/ 28977 h 336550"/>
                <a:gd name="connsiteX76" fmla="*/ 297192 w 338138"/>
                <a:gd name="connsiteY76" fmla="*/ 97468 h 336550"/>
                <a:gd name="connsiteX77" fmla="*/ 324930 w 338138"/>
                <a:gd name="connsiteY77" fmla="*/ 115908 h 336550"/>
                <a:gd name="connsiteX78" fmla="*/ 338138 w 338138"/>
                <a:gd name="connsiteY78" fmla="*/ 152788 h 336550"/>
                <a:gd name="connsiteX79" fmla="*/ 280021 w 338138"/>
                <a:gd name="connsiteY79" fmla="*/ 210742 h 336550"/>
                <a:gd name="connsiteX80" fmla="*/ 277379 w 338138"/>
                <a:gd name="connsiteY80" fmla="*/ 210742 h 336550"/>
                <a:gd name="connsiteX81" fmla="*/ 272095 w 338138"/>
                <a:gd name="connsiteY81" fmla="*/ 205474 h 336550"/>
                <a:gd name="connsiteX82" fmla="*/ 277379 w 338138"/>
                <a:gd name="connsiteY82" fmla="*/ 200205 h 336550"/>
                <a:gd name="connsiteX83" fmla="*/ 280021 w 338138"/>
                <a:gd name="connsiteY83" fmla="*/ 200205 h 336550"/>
                <a:gd name="connsiteX84" fmla="*/ 327571 w 338138"/>
                <a:gd name="connsiteY84" fmla="*/ 152788 h 336550"/>
                <a:gd name="connsiteX85" fmla="*/ 290587 w 338138"/>
                <a:gd name="connsiteY85" fmla="*/ 106688 h 336550"/>
                <a:gd name="connsiteX86" fmla="*/ 286625 w 338138"/>
                <a:gd name="connsiteY86" fmla="*/ 101420 h 336550"/>
                <a:gd name="connsiteX87" fmla="*/ 195486 w 338138"/>
                <a:gd name="connsiteY87" fmla="*/ 10537 h 336550"/>
                <a:gd name="connsiteX88" fmla="*/ 114914 w 338138"/>
                <a:gd name="connsiteY88" fmla="*/ 57954 h 336550"/>
                <a:gd name="connsiteX89" fmla="*/ 108310 w 338138"/>
                <a:gd name="connsiteY89" fmla="*/ 60588 h 336550"/>
                <a:gd name="connsiteX90" fmla="*/ 93781 w 338138"/>
                <a:gd name="connsiteY90" fmla="*/ 56637 h 336550"/>
                <a:gd name="connsiteX91" fmla="*/ 58118 w 338138"/>
                <a:gd name="connsiteY91" fmla="*/ 88248 h 336550"/>
                <a:gd name="connsiteX92" fmla="*/ 54155 w 338138"/>
                <a:gd name="connsiteY92" fmla="*/ 93517 h 336550"/>
                <a:gd name="connsiteX93" fmla="*/ 10567 w 338138"/>
                <a:gd name="connsiteY93" fmla="*/ 146203 h 336550"/>
                <a:gd name="connsiteX94" fmla="*/ 64722 w 338138"/>
                <a:gd name="connsiteY94" fmla="*/ 200205 h 336550"/>
                <a:gd name="connsiteX95" fmla="*/ 83214 w 338138"/>
                <a:gd name="connsiteY95" fmla="*/ 200205 h 336550"/>
                <a:gd name="connsiteX96" fmla="*/ 88497 w 338138"/>
                <a:gd name="connsiteY96" fmla="*/ 205474 h 336550"/>
                <a:gd name="connsiteX97" fmla="*/ 88497 w 338138"/>
                <a:gd name="connsiteY97" fmla="*/ 277917 h 336550"/>
                <a:gd name="connsiteX98" fmla="*/ 83214 w 338138"/>
                <a:gd name="connsiteY98" fmla="*/ 283185 h 336550"/>
                <a:gd name="connsiteX99" fmla="*/ 66043 w 338138"/>
                <a:gd name="connsiteY99" fmla="*/ 283185 h 336550"/>
                <a:gd name="connsiteX100" fmla="*/ 43588 w 338138"/>
                <a:gd name="connsiteY100" fmla="*/ 301625 h 336550"/>
                <a:gd name="connsiteX101" fmla="*/ 19813 w 338138"/>
                <a:gd name="connsiteY101" fmla="*/ 277917 h 336550"/>
                <a:gd name="connsiteX102" fmla="*/ 43588 w 338138"/>
                <a:gd name="connsiteY102" fmla="*/ 254208 h 336550"/>
                <a:gd name="connsiteX103" fmla="*/ 66043 w 338138"/>
                <a:gd name="connsiteY103" fmla="*/ 272648 h 336550"/>
                <a:gd name="connsiteX104" fmla="*/ 77930 w 338138"/>
                <a:gd name="connsiteY104" fmla="*/ 272648 h 336550"/>
                <a:gd name="connsiteX105" fmla="*/ 77930 w 338138"/>
                <a:gd name="connsiteY105" fmla="*/ 210742 h 336550"/>
                <a:gd name="connsiteX106" fmla="*/ 64722 w 338138"/>
                <a:gd name="connsiteY106" fmla="*/ 210742 h 336550"/>
                <a:gd name="connsiteX107" fmla="*/ 0 w 338138"/>
                <a:gd name="connsiteY107" fmla="*/ 146203 h 336550"/>
                <a:gd name="connsiteX108" fmla="*/ 48872 w 338138"/>
                <a:gd name="connsiteY108" fmla="*/ 82980 h 336550"/>
                <a:gd name="connsiteX109" fmla="*/ 93781 w 338138"/>
                <a:gd name="connsiteY109" fmla="*/ 46100 h 336550"/>
                <a:gd name="connsiteX110" fmla="*/ 108310 w 338138"/>
                <a:gd name="connsiteY110" fmla="*/ 48734 h 336550"/>
                <a:gd name="connsiteX111" fmla="*/ 195486 w 338138"/>
                <a:gd name="connsiteY11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8138" h="336550">
                  <a:moveTo>
                    <a:pt x="196850" y="301625"/>
                  </a:moveTo>
                  <a:cubicBezTo>
                    <a:pt x="189836" y="301625"/>
                    <a:pt x="184150" y="307311"/>
                    <a:pt x="184150" y="314325"/>
                  </a:cubicBezTo>
                  <a:cubicBezTo>
                    <a:pt x="184150" y="321339"/>
                    <a:pt x="189836" y="327025"/>
                    <a:pt x="196850" y="327025"/>
                  </a:cubicBezTo>
                  <a:cubicBezTo>
                    <a:pt x="203864" y="327025"/>
                    <a:pt x="209550" y="321339"/>
                    <a:pt x="209550" y="314325"/>
                  </a:cubicBezTo>
                  <a:cubicBezTo>
                    <a:pt x="209550" y="307311"/>
                    <a:pt x="203864" y="301625"/>
                    <a:pt x="196850" y="301625"/>
                  </a:cubicBezTo>
                  <a:close/>
                  <a:moveTo>
                    <a:pt x="140495" y="301625"/>
                  </a:moveTo>
                  <a:cubicBezTo>
                    <a:pt x="133919" y="301625"/>
                    <a:pt x="128588" y="307311"/>
                    <a:pt x="128588" y="314325"/>
                  </a:cubicBezTo>
                  <a:cubicBezTo>
                    <a:pt x="128588" y="321339"/>
                    <a:pt x="133919" y="327025"/>
                    <a:pt x="140495" y="327025"/>
                  </a:cubicBezTo>
                  <a:cubicBezTo>
                    <a:pt x="147071" y="327025"/>
                    <a:pt x="152402" y="321339"/>
                    <a:pt x="152402" y="314325"/>
                  </a:cubicBezTo>
                  <a:cubicBezTo>
                    <a:pt x="152402" y="307311"/>
                    <a:pt x="147071" y="301625"/>
                    <a:pt x="140495" y="301625"/>
                  </a:cubicBezTo>
                  <a:close/>
                  <a:moveTo>
                    <a:pt x="295275" y="266700"/>
                  </a:moveTo>
                  <a:cubicBezTo>
                    <a:pt x="288261" y="266700"/>
                    <a:pt x="282575" y="272031"/>
                    <a:pt x="282575" y="278607"/>
                  </a:cubicBezTo>
                  <a:cubicBezTo>
                    <a:pt x="282575" y="285183"/>
                    <a:pt x="288261" y="290514"/>
                    <a:pt x="295275" y="290514"/>
                  </a:cubicBezTo>
                  <a:cubicBezTo>
                    <a:pt x="302289" y="290514"/>
                    <a:pt x="307975" y="285183"/>
                    <a:pt x="307975" y="278607"/>
                  </a:cubicBezTo>
                  <a:cubicBezTo>
                    <a:pt x="307975" y="272031"/>
                    <a:pt x="302289" y="266700"/>
                    <a:pt x="295275" y="266700"/>
                  </a:cubicBezTo>
                  <a:close/>
                  <a:moveTo>
                    <a:pt x="42863" y="266700"/>
                  </a:moveTo>
                  <a:cubicBezTo>
                    <a:pt x="35849" y="266700"/>
                    <a:pt x="30163" y="272031"/>
                    <a:pt x="30163" y="278607"/>
                  </a:cubicBezTo>
                  <a:cubicBezTo>
                    <a:pt x="30163" y="285183"/>
                    <a:pt x="35849" y="290514"/>
                    <a:pt x="42863" y="290514"/>
                  </a:cubicBezTo>
                  <a:cubicBezTo>
                    <a:pt x="49877" y="290514"/>
                    <a:pt x="55563" y="285183"/>
                    <a:pt x="55563" y="278607"/>
                  </a:cubicBezTo>
                  <a:cubicBezTo>
                    <a:pt x="55563" y="272031"/>
                    <a:pt x="49877" y="266700"/>
                    <a:pt x="42863" y="266700"/>
                  </a:cubicBezTo>
                  <a:close/>
                  <a:moveTo>
                    <a:pt x="219538" y="200025"/>
                  </a:moveTo>
                  <a:cubicBezTo>
                    <a:pt x="219538" y="200025"/>
                    <a:pt x="219538" y="200025"/>
                    <a:pt x="254805" y="200025"/>
                  </a:cubicBezTo>
                  <a:cubicBezTo>
                    <a:pt x="258723" y="200025"/>
                    <a:pt x="260029" y="201344"/>
                    <a:pt x="260029" y="205303"/>
                  </a:cubicBezTo>
                  <a:cubicBezTo>
                    <a:pt x="260029" y="205303"/>
                    <a:pt x="260029" y="205303"/>
                    <a:pt x="260029" y="272596"/>
                  </a:cubicBezTo>
                  <a:cubicBezTo>
                    <a:pt x="260029" y="272596"/>
                    <a:pt x="260029" y="272596"/>
                    <a:pt x="271785" y="272596"/>
                  </a:cubicBezTo>
                  <a:cubicBezTo>
                    <a:pt x="274397" y="262041"/>
                    <a:pt x="283540" y="254124"/>
                    <a:pt x="293990" y="254124"/>
                  </a:cubicBezTo>
                  <a:cubicBezTo>
                    <a:pt x="307052" y="254124"/>
                    <a:pt x="317501" y="264680"/>
                    <a:pt x="317501" y="277874"/>
                  </a:cubicBezTo>
                  <a:cubicBezTo>
                    <a:pt x="317501" y="291069"/>
                    <a:pt x="307052" y="301625"/>
                    <a:pt x="293990" y="301625"/>
                  </a:cubicBezTo>
                  <a:cubicBezTo>
                    <a:pt x="283540" y="301625"/>
                    <a:pt x="274397" y="293708"/>
                    <a:pt x="271785" y="283152"/>
                  </a:cubicBezTo>
                  <a:cubicBezTo>
                    <a:pt x="271785" y="283152"/>
                    <a:pt x="271785" y="283152"/>
                    <a:pt x="254805" y="283152"/>
                  </a:cubicBezTo>
                  <a:cubicBezTo>
                    <a:pt x="252192" y="283152"/>
                    <a:pt x="249580" y="280513"/>
                    <a:pt x="249580" y="277874"/>
                  </a:cubicBezTo>
                  <a:cubicBezTo>
                    <a:pt x="249580" y="277874"/>
                    <a:pt x="249580" y="277874"/>
                    <a:pt x="249580" y="210581"/>
                  </a:cubicBezTo>
                  <a:cubicBezTo>
                    <a:pt x="249580" y="210581"/>
                    <a:pt x="249580" y="210581"/>
                    <a:pt x="219538" y="210581"/>
                  </a:cubicBezTo>
                  <a:cubicBezTo>
                    <a:pt x="216925" y="210581"/>
                    <a:pt x="214313" y="207942"/>
                    <a:pt x="214313" y="205303"/>
                  </a:cubicBezTo>
                  <a:cubicBezTo>
                    <a:pt x="214313" y="201344"/>
                    <a:pt x="216925" y="200025"/>
                    <a:pt x="219538" y="200025"/>
                  </a:cubicBezTo>
                  <a:close/>
                  <a:moveTo>
                    <a:pt x="162217" y="200025"/>
                  </a:moveTo>
                  <a:cubicBezTo>
                    <a:pt x="162217" y="200025"/>
                    <a:pt x="162217" y="200025"/>
                    <a:pt x="198081" y="200025"/>
                  </a:cubicBezTo>
                  <a:cubicBezTo>
                    <a:pt x="200738" y="200025"/>
                    <a:pt x="203395" y="201338"/>
                    <a:pt x="203395" y="205276"/>
                  </a:cubicBezTo>
                  <a:cubicBezTo>
                    <a:pt x="203395" y="205276"/>
                    <a:pt x="203395" y="205276"/>
                    <a:pt x="203395" y="290604"/>
                  </a:cubicBezTo>
                  <a:cubicBezTo>
                    <a:pt x="214021" y="293230"/>
                    <a:pt x="220663" y="302419"/>
                    <a:pt x="220663" y="312921"/>
                  </a:cubicBezTo>
                  <a:cubicBezTo>
                    <a:pt x="220663" y="326048"/>
                    <a:pt x="211365" y="336550"/>
                    <a:pt x="198081" y="336550"/>
                  </a:cubicBezTo>
                  <a:cubicBezTo>
                    <a:pt x="184798" y="336550"/>
                    <a:pt x="174172" y="326048"/>
                    <a:pt x="174172" y="312921"/>
                  </a:cubicBezTo>
                  <a:cubicBezTo>
                    <a:pt x="174172" y="302419"/>
                    <a:pt x="182142" y="293230"/>
                    <a:pt x="192768" y="290604"/>
                  </a:cubicBezTo>
                  <a:cubicBezTo>
                    <a:pt x="192768" y="290604"/>
                    <a:pt x="192768" y="290604"/>
                    <a:pt x="192768" y="210527"/>
                  </a:cubicBezTo>
                  <a:cubicBezTo>
                    <a:pt x="192768" y="210527"/>
                    <a:pt x="192768" y="210527"/>
                    <a:pt x="162217" y="210527"/>
                  </a:cubicBezTo>
                  <a:cubicBezTo>
                    <a:pt x="158232" y="210527"/>
                    <a:pt x="155575" y="207901"/>
                    <a:pt x="155575" y="205276"/>
                  </a:cubicBezTo>
                  <a:cubicBezTo>
                    <a:pt x="155575" y="201338"/>
                    <a:pt x="158232" y="200025"/>
                    <a:pt x="162217" y="200025"/>
                  </a:cubicBezTo>
                  <a:close/>
                  <a:moveTo>
                    <a:pt x="103738" y="200025"/>
                  </a:moveTo>
                  <a:cubicBezTo>
                    <a:pt x="103738" y="200025"/>
                    <a:pt x="103738" y="200025"/>
                    <a:pt x="139603" y="200025"/>
                  </a:cubicBezTo>
                  <a:cubicBezTo>
                    <a:pt x="142260" y="200025"/>
                    <a:pt x="144916" y="201338"/>
                    <a:pt x="144916" y="205276"/>
                  </a:cubicBezTo>
                  <a:cubicBezTo>
                    <a:pt x="144916" y="205276"/>
                    <a:pt x="144916" y="205276"/>
                    <a:pt x="144916" y="290604"/>
                  </a:cubicBezTo>
                  <a:cubicBezTo>
                    <a:pt x="155543" y="293230"/>
                    <a:pt x="163513" y="302419"/>
                    <a:pt x="163513" y="312921"/>
                  </a:cubicBezTo>
                  <a:cubicBezTo>
                    <a:pt x="163513" y="326048"/>
                    <a:pt x="152886" y="336550"/>
                    <a:pt x="139603" y="336550"/>
                  </a:cubicBezTo>
                  <a:cubicBezTo>
                    <a:pt x="126320" y="336550"/>
                    <a:pt x="117022" y="326048"/>
                    <a:pt x="117022" y="312921"/>
                  </a:cubicBezTo>
                  <a:cubicBezTo>
                    <a:pt x="117022" y="302419"/>
                    <a:pt x="123663" y="293230"/>
                    <a:pt x="134290" y="290604"/>
                  </a:cubicBezTo>
                  <a:cubicBezTo>
                    <a:pt x="134290" y="290604"/>
                    <a:pt x="134290" y="290604"/>
                    <a:pt x="134290" y="210527"/>
                  </a:cubicBezTo>
                  <a:cubicBezTo>
                    <a:pt x="134290" y="210527"/>
                    <a:pt x="134290" y="210527"/>
                    <a:pt x="103738" y="210527"/>
                  </a:cubicBezTo>
                  <a:cubicBezTo>
                    <a:pt x="101082" y="210527"/>
                    <a:pt x="98425" y="207901"/>
                    <a:pt x="98425" y="205276"/>
                  </a:cubicBezTo>
                  <a:cubicBezTo>
                    <a:pt x="98425" y="201338"/>
                    <a:pt x="101082" y="200025"/>
                    <a:pt x="103738" y="200025"/>
                  </a:cubicBezTo>
                  <a:close/>
                  <a:moveTo>
                    <a:pt x="256382" y="72732"/>
                  </a:moveTo>
                  <a:cubicBezTo>
                    <a:pt x="259028" y="71438"/>
                    <a:pt x="262996" y="72732"/>
                    <a:pt x="262996" y="75319"/>
                  </a:cubicBezTo>
                  <a:cubicBezTo>
                    <a:pt x="266965" y="84373"/>
                    <a:pt x="268288" y="92134"/>
                    <a:pt x="268288" y="101189"/>
                  </a:cubicBezTo>
                  <a:cubicBezTo>
                    <a:pt x="268288" y="103776"/>
                    <a:pt x="265642" y="106363"/>
                    <a:pt x="262996" y="106363"/>
                  </a:cubicBezTo>
                  <a:cubicBezTo>
                    <a:pt x="260351" y="106363"/>
                    <a:pt x="257705" y="103776"/>
                    <a:pt x="257705" y="101189"/>
                  </a:cubicBezTo>
                  <a:cubicBezTo>
                    <a:pt x="257705" y="93428"/>
                    <a:pt x="256382" y="86960"/>
                    <a:pt x="253736" y="79199"/>
                  </a:cubicBezTo>
                  <a:cubicBezTo>
                    <a:pt x="252413" y="76612"/>
                    <a:pt x="253736" y="74025"/>
                    <a:pt x="256382" y="72732"/>
                  </a:cubicBezTo>
                  <a:close/>
                  <a:moveTo>
                    <a:pt x="195792" y="28575"/>
                  </a:moveTo>
                  <a:cubicBezTo>
                    <a:pt x="216958" y="28575"/>
                    <a:pt x="238125" y="38041"/>
                    <a:pt x="252677" y="55622"/>
                  </a:cubicBezTo>
                  <a:cubicBezTo>
                    <a:pt x="254000" y="58326"/>
                    <a:pt x="254000" y="61031"/>
                    <a:pt x="251354" y="63736"/>
                  </a:cubicBezTo>
                  <a:cubicBezTo>
                    <a:pt x="250031" y="63736"/>
                    <a:pt x="248708" y="65088"/>
                    <a:pt x="247385" y="65088"/>
                  </a:cubicBezTo>
                  <a:cubicBezTo>
                    <a:pt x="246063" y="65088"/>
                    <a:pt x="244740" y="63736"/>
                    <a:pt x="243417" y="62383"/>
                  </a:cubicBezTo>
                  <a:cubicBezTo>
                    <a:pt x="231510" y="47508"/>
                    <a:pt x="214313" y="39394"/>
                    <a:pt x="195792" y="39394"/>
                  </a:cubicBezTo>
                  <a:cubicBezTo>
                    <a:pt x="191823" y="39394"/>
                    <a:pt x="190500" y="36689"/>
                    <a:pt x="190500" y="33984"/>
                  </a:cubicBezTo>
                  <a:cubicBezTo>
                    <a:pt x="190500" y="31280"/>
                    <a:pt x="191823" y="28575"/>
                    <a:pt x="195792" y="28575"/>
                  </a:cubicBezTo>
                  <a:close/>
                  <a:moveTo>
                    <a:pt x="195486" y="0"/>
                  </a:moveTo>
                  <a:cubicBezTo>
                    <a:pt x="221903" y="0"/>
                    <a:pt x="248320" y="10537"/>
                    <a:pt x="266812" y="28977"/>
                  </a:cubicBezTo>
                  <a:cubicBezTo>
                    <a:pt x="285304" y="47417"/>
                    <a:pt x="295871" y="71126"/>
                    <a:pt x="297192" y="97468"/>
                  </a:cubicBezTo>
                  <a:cubicBezTo>
                    <a:pt x="307758" y="100103"/>
                    <a:pt x="318325" y="106688"/>
                    <a:pt x="324930" y="115908"/>
                  </a:cubicBezTo>
                  <a:cubicBezTo>
                    <a:pt x="334175" y="126445"/>
                    <a:pt x="338138" y="139617"/>
                    <a:pt x="338138" y="152788"/>
                  </a:cubicBezTo>
                  <a:cubicBezTo>
                    <a:pt x="338138" y="184400"/>
                    <a:pt x="311721" y="210742"/>
                    <a:pt x="280021" y="210742"/>
                  </a:cubicBezTo>
                  <a:cubicBezTo>
                    <a:pt x="280021" y="210742"/>
                    <a:pt x="280021" y="210742"/>
                    <a:pt x="277379" y="210742"/>
                  </a:cubicBezTo>
                  <a:cubicBezTo>
                    <a:pt x="273416" y="210742"/>
                    <a:pt x="272095" y="208108"/>
                    <a:pt x="272095" y="205474"/>
                  </a:cubicBezTo>
                  <a:cubicBezTo>
                    <a:pt x="272095" y="201522"/>
                    <a:pt x="273416" y="200205"/>
                    <a:pt x="277379" y="200205"/>
                  </a:cubicBezTo>
                  <a:cubicBezTo>
                    <a:pt x="277379" y="200205"/>
                    <a:pt x="277379" y="200205"/>
                    <a:pt x="280021" y="200205"/>
                  </a:cubicBezTo>
                  <a:cubicBezTo>
                    <a:pt x="306438" y="200205"/>
                    <a:pt x="327571" y="177814"/>
                    <a:pt x="327571" y="152788"/>
                  </a:cubicBezTo>
                  <a:cubicBezTo>
                    <a:pt x="327571" y="130397"/>
                    <a:pt x="311721" y="110640"/>
                    <a:pt x="290587" y="106688"/>
                  </a:cubicBezTo>
                  <a:cubicBezTo>
                    <a:pt x="287946" y="105371"/>
                    <a:pt x="286625" y="104054"/>
                    <a:pt x="286625" y="101420"/>
                  </a:cubicBezTo>
                  <a:cubicBezTo>
                    <a:pt x="286625" y="51368"/>
                    <a:pt x="245678" y="10537"/>
                    <a:pt x="195486" y="10537"/>
                  </a:cubicBezTo>
                  <a:cubicBezTo>
                    <a:pt x="162465" y="10537"/>
                    <a:pt x="130764" y="28977"/>
                    <a:pt x="114914" y="57954"/>
                  </a:cubicBezTo>
                  <a:cubicBezTo>
                    <a:pt x="113593" y="60588"/>
                    <a:pt x="110952" y="61906"/>
                    <a:pt x="108310" y="60588"/>
                  </a:cubicBezTo>
                  <a:cubicBezTo>
                    <a:pt x="104347" y="57954"/>
                    <a:pt x="99064" y="56637"/>
                    <a:pt x="93781" y="56637"/>
                  </a:cubicBezTo>
                  <a:cubicBezTo>
                    <a:pt x="76609" y="56637"/>
                    <a:pt x="60759" y="71126"/>
                    <a:pt x="58118" y="88248"/>
                  </a:cubicBezTo>
                  <a:cubicBezTo>
                    <a:pt x="58118" y="90883"/>
                    <a:pt x="56797" y="92200"/>
                    <a:pt x="54155" y="93517"/>
                  </a:cubicBezTo>
                  <a:cubicBezTo>
                    <a:pt x="29059" y="97468"/>
                    <a:pt x="10567" y="119860"/>
                    <a:pt x="10567" y="146203"/>
                  </a:cubicBezTo>
                  <a:cubicBezTo>
                    <a:pt x="10567" y="175180"/>
                    <a:pt x="35663" y="200205"/>
                    <a:pt x="64722" y="200205"/>
                  </a:cubicBezTo>
                  <a:cubicBezTo>
                    <a:pt x="64722" y="200205"/>
                    <a:pt x="64722" y="200205"/>
                    <a:pt x="83214" y="200205"/>
                  </a:cubicBezTo>
                  <a:cubicBezTo>
                    <a:pt x="85855" y="200205"/>
                    <a:pt x="88497" y="201522"/>
                    <a:pt x="88497" y="205474"/>
                  </a:cubicBezTo>
                  <a:cubicBezTo>
                    <a:pt x="88497" y="205474"/>
                    <a:pt x="88497" y="205474"/>
                    <a:pt x="88497" y="277917"/>
                  </a:cubicBezTo>
                  <a:cubicBezTo>
                    <a:pt x="88497" y="280551"/>
                    <a:pt x="85855" y="283185"/>
                    <a:pt x="83214" y="283185"/>
                  </a:cubicBezTo>
                  <a:cubicBezTo>
                    <a:pt x="83214" y="283185"/>
                    <a:pt x="83214" y="283185"/>
                    <a:pt x="66043" y="283185"/>
                  </a:cubicBezTo>
                  <a:cubicBezTo>
                    <a:pt x="63401" y="293722"/>
                    <a:pt x="54155" y="301625"/>
                    <a:pt x="43588" y="301625"/>
                  </a:cubicBezTo>
                  <a:cubicBezTo>
                    <a:pt x="30380" y="301625"/>
                    <a:pt x="19813" y="291088"/>
                    <a:pt x="19813" y="277917"/>
                  </a:cubicBezTo>
                  <a:cubicBezTo>
                    <a:pt x="19813" y="264745"/>
                    <a:pt x="30380" y="254208"/>
                    <a:pt x="43588" y="254208"/>
                  </a:cubicBezTo>
                  <a:cubicBezTo>
                    <a:pt x="54155" y="254208"/>
                    <a:pt x="63401" y="262111"/>
                    <a:pt x="66043" y="272648"/>
                  </a:cubicBezTo>
                  <a:cubicBezTo>
                    <a:pt x="66043" y="272648"/>
                    <a:pt x="66043" y="272648"/>
                    <a:pt x="77930" y="272648"/>
                  </a:cubicBezTo>
                  <a:cubicBezTo>
                    <a:pt x="77930" y="272648"/>
                    <a:pt x="77930" y="272648"/>
                    <a:pt x="77930" y="210742"/>
                  </a:cubicBezTo>
                  <a:cubicBezTo>
                    <a:pt x="77930" y="210742"/>
                    <a:pt x="77930" y="210742"/>
                    <a:pt x="64722" y="210742"/>
                  </a:cubicBezTo>
                  <a:cubicBezTo>
                    <a:pt x="29059" y="210742"/>
                    <a:pt x="0" y="181765"/>
                    <a:pt x="0" y="146203"/>
                  </a:cubicBezTo>
                  <a:cubicBezTo>
                    <a:pt x="0" y="115908"/>
                    <a:pt x="19813" y="90883"/>
                    <a:pt x="48872" y="82980"/>
                  </a:cubicBezTo>
                  <a:cubicBezTo>
                    <a:pt x="52834" y="61906"/>
                    <a:pt x="72647" y="46100"/>
                    <a:pt x="93781" y="46100"/>
                  </a:cubicBezTo>
                  <a:cubicBezTo>
                    <a:pt x="99064" y="46100"/>
                    <a:pt x="103026" y="47417"/>
                    <a:pt x="108310" y="48734"/>
                  </a:cubicBezTo>
                  <a:cubicBezTo>
                    <a:pt x="126802" y="18440"/>
                    <a:pt x="159823" y="0"/>
                    <a:pt x="195486" y="0"/>
                  </a:cubicBezTo>
                  <a:close/>
                </a:path>
              </a:pathLst>
            </a:custGeom>
            <a:solidFill>
              <a:srgbClr val="D85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53"/>
            <p:cNvSpPr txBox="1"/>
            <p:nvPr/>
          </p:nvSpPr>
          <p:spPr>
            <a:xfrm>
              <a:off x="5438687" y="4002535"/>
              <a:ext cx="1431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9220" y="981908"/>
            <a:ext cx="1963341" cy="2166937"/>
            <a:chOff x="1049220" y="981908"/>
            <a:chExt cx="1963341" cy="2166937"/>
          </a:xfrm>
        </p:grpSpPr>
        <p:sp>
          <p:nvSpPr>
            <p:cNvPr id="5" name="Freeform: Shape 6"/>
            <p:cNvSpPr/>
            <p:nvPr/>
          </p:nvSpPr>
          <p:spPr bwMode="auto">
            <a:xfrm>
              <a:off x="1049220" y="981908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7"/>
            <p:cNvSpPr/>
            <p:nvPr/>
          </p:nvSpPr>
          <p:spPr bwMode="auto">
            <a:xfrm>
              <a:off x="2582177" y="1365974"/>
              <a:ext cx="229490" cy="196997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1198609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8" name="Rectangle 9"/>
            <p:cNvSpPr/>
            <p:nvPr/>
          </p:nvSpPr>
          <p:spPr>
            <a:xfrm>
              <a:off x="135130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19668" y="1893202"/>
            <a:ext cx="1963341" cy="2166937"/>
            <a:chOff x="1219668" y="1893202"/>
            <a:chExt cx="1963341" cy="2166937"/>
          </a:xfrm>
        </p:grpSpPr>
        <p:sp>
          <p:nvSpPr>
            <p:cNvPr id="18" name="Freeform: Shape 26"/>
            <p:cNvSpPr/>
            <p:nvPr/>
          </p:nvSpPr>
          <p:spPr bwMode="auto">
            <a:xfrm rot="10800000">
              <a:off x="1219668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2011384" y="2853975"/>
              <a:ext cx="98368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0" name="Freeform: Shape 29"/>
            <p:cNvSpPr/>
            <p:nvPr/>
          </p:nvSpPr>
          <p:spPr bwMode="auto">
            <a:xfrm>
              <a:off x="1459225" y="3440944"/>
              <a:ext cx="190903" cy="237056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42"/>
            <p:cNvSpPr/>
            <p:nvPr/>
          </p:nvSpPr>
          <p:spPr>
            <a:xfrm>
              <a:off x="2212044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43294" y="990865"/>
            <a:ext cx="1963341" cy="2166937"/>
            <a:chOff x="2743294" y="990865"/>
            <a:chExt cx="1963341" cy="2166937"/>
          </a:xfrm>
        </p:grpSpPr>
        <p:sp>
          <p:nvSpPr>
            <p:cNvPr id="9" name="Freeform: Shape 11"/>
            <p:cNvSpPr/>
            <p:nvPr/>
          </p:nvSpPr>
          <p:spPr bwMode="auto">
            <a:xfrm>
              <a:off x="2743294" y="990865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12"/>
            <p:cNvSpPr/>
            <p:nvPr/>
          </p:nvSpPr>
          <p:spPr bwMode="auto">
            <a:xfrm>
              <a:off x="4277155" y="1398782"/>
              <a:ext cx="212009" cy="189494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3"/>
            <p:cNvSpPr txBox="1"/>
            <p:nvPr/>
          </p:nvSpPr>
          <p:spPr>
            <a:xfrm>
              <a:off x="2882447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8" name="Rectangle 35"/>
            <p:cNvSpPr/>
            <p:nvPr/>
          </p:nvSpPr>
          <p:spPr>
            <a:xfrm>
              <a:off x="3058264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437367" y="996818"/>
            <a:ext cx="1963341" cy="2165747"/>
            <a:chOff x="4437367" y="996818"/>
            <a:chExt cx="1963341" cy="2165747"/>
          </a:xfrm>
        </p:grpSpPr>
        <p:sp>
          <p:nvSpPr>
            <p:cNvPr id="12" name="Freeform: Shape 16"/>
            <p:cNvSpPr/>
            <p:nvPr/>
          </p:nvSpPr>
          <p:spPr bwMode="auto">
            <a:xfrm>
              <a:off x="4437367" y="996818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7"/>
            <p:cNvSpPr/>
            <p:nvPr/>
          </p:nvSpPr>
          <p:spPr bwMode="auto">
            <a:xfrm>
              <a:off x="5965665" y="1355799"/>
              <a:ext cx="236241" cy="227878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4570114" y="1934146"/>
              <a:ext cx="978671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9" name="Rectangle 38"/>
            <p:cNvSpPr/>
            <p:nvPr/>
          </p:nvSpPr>
          <p:spPr>
            <a:xfrm>
              <a:off x="4744507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31440" y="988942"/>
            <a:ext cx="1963341" cy="2165747"/>
            <a:chOff x="6131440" y="988942"/>
            <a:chExt cx="1963341" cy="2165747"/>
          </a:xfrm>
        </p:grpSpPr>
        <p:sp>
          <p:nvSpPr>
            <p:cNvPr id="15" name="Freeform: Shape 21"/>
            <p:cNvSpPr/>
            <p:nvPr/>
          </p:nvSpPr>
          <p:spPr bwMode="auto">
            <a:xfrm>
              <a:off x="6131440" y="988942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22"/>
            <p:cNvSpPr/>
            <p:nvPr/>
          </p:nvSpPr>
          <p:spPr bwMode="auto">
            <a:xfrm>
              <a:off x="7631318" y="1366423"/>
              <a:ext cx="246700" cy="25148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23"/>
            <p:cNvSpPr txBox="1"/>
            <p:nvPr/>
          </p:nvSpPr>
          <p:spPr>
            <a:xfrm>
              <a:off x="6272550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30" name="Rectangle 48"/>
            <p:cNvSpPr/>
            <p:nvPr/>
          </p:nvSpPr>
          <p:spPr>
            <a:xfrm>
              <a:off x="643002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909114" y="1893202"/>
            <a:ext cx="1963341" cy="2166937"/>
            <a:chOff x="2909114" y="1893202"/>
            <a:chExt cx="1963341" cy="2166937"/>
          </a:xfrm>
        </p:grpSpPr>
        <p:sp>
          <p:nvSpPr>
            <p:cNvPr id="21" name="Freeform: Shape 31"/>
            <p:cNvSpPr/>
            <p:nvPr/>
          </p:nvSpPr>
          <p:spPr bwMode="auto">
            <a:xfrm rot="10800000">
              <a:off x="29091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3726364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3" name="Freeform: Shape 34"/>
            <p:cNvSpPr/>
            <p:nvPr/>
          </p:nvSpPr>
          <p:spPr bwMode="auto">
            <a:xfrm>
              <a:off x="3123639" y="3446496"/>
              <a:ext cx="199776" cy="207686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49"/>
            <p:cNvSpPr/>
            <p:nvPr/>
          </p:nvSpPr>
          <p:spPr>
            <a:xfrm>
              <a:off x="3925055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07814" y="1893202"/>
            <a:ext cx="1963341" cy="2166937"/>
            <a:chOff x="4607814" y="1893202"/>
            <a:chExt cx="1963341" cy="2166937"/>
          </a:xfrm>
        </p:grpSpPr>
        <p:sp>
          <p:nvSpPr>
            <p:cNvPr id="24" name="Freeform: Shape 36"/>
            <p:cNvSpPr/>
            <p:nvPr/>
          </p:nvSpPr>
          <p:spPr bwMode="auto">
            <a:xfrm rot="10800000">
              <a:off x="46078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37"/>
            <p:cNvSpPr txBox="1"/>
            <p:nvPr/>
          </p:nvSpPr>
          <p:spPr>
            <a:xfrm>
              <a:off x="5455059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6" name="Freeform: Shape 39"/>
            <p:cNvSpPr/>
            <p:nvPr/>
          </p:nvSpPr>
          <p:spPr bwMode="auto">
            <a:xfrm>
              <a:off x="4804815" y="3508214"/>
              <a:ext cx="223511" cy="144393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50"/>
            <p:cNvSpPr/>
            <p:nvPr/>
          </p:nvSpPr>
          <p:spPr>
            <a:xfrm>
              <a:off x="5617848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89096" y="1157243"/>
            <a:ext cx="1482812" cy="14145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75432" y="1157243"/>
            <a:ext cx="1482812" cy="141450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75432" y="3054896"/>
            <a:ext cx="1482812" cy="141450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9263" y="3054896"/>
            <a:ext cx="1482812" cy="141450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2061221" y="3054895"/>
            <a:ext cx="2321125" cy="1414507"/>
            <a:chOff x="3000996" y="4073194"/>
            <a:chExt cx="3095003" cy="1886010"/>
          </a:xfrm>
        </p:grpSpPr>
        <p:sp>
          <p:nvSpPr>
            <p:cNvPr id="21" name="Rectangle 20"/>
            <p:cNvSpPr/>
            <p:nvPr/>
          </p:nvSpPr>
          <p:spPr>
            <a:xfrm>
              <a:off x="3000996" y="4073194"/>
              <a:ext cx="3095003" cy="1886010"/>
            </a:xfrm>
            <a:prstGeom prst="rect">
              <a:avLst/>
            </a:prstGeom>
            <a:solidFill>
              <a:schemeClr val="accent3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17297" y="4277015"/>
              <a:ext cx="2522806" cy="147732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6248077" y="3054896"/>
            <a:ext cx="2321124" cy="1414507"/>
            <a:chOff x="8661566" y="4073194"/>
            <a:chExt cx="3095003" cy="1886010"/>
          </a:xfrm>
        </p:grpSpPr>
        <p:sp>
          <p:nvSpPr>
            <p:cNvPr id="18" name="Rectangle 17"/>
            <p:cNvSpPr/>
            <p:nvPr/>
          </p:nvSpPr>
          <p:spPr>
            <a:xfrm>
              <a:off x="8661566" y="4073194"/>
              <a:ext cx="3095003" cy="1886010"/>
            </a:xfrm>
            <a:prstGeom prst="rect">
              <a:avLst/>
            </a:prstGeom>
            <a:solidFill>
              <a:schemeClr val="accent4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943546" y="4298163"/>
              <a:ext cx="2575665" cy="12926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"/>
          <p:cNvGrpSpPr/>
          <p:nvPr/>
        </p:nvGrpSpPr>
        <p:grpSpPr>
          <a:xfrm>
            <a:off x="2061221" y="1157243"/>
            <a:ext cx="2321125" cy="1414508"/>
            <a:chOff x="3000996" y="1542990"/>
            <a:chExt cx="3095003" cy="1886010"/>
          </a:xfrm>
        </p:grpSpPr>
        <p:sp>
          <p:nvSpPr>
            <p:cNvPr id="20" name="Rectangle 19"/>
            <p:cNvSpPr/>
            <p:nvPr/>
          </p:nvSpPr>
          <p:spPr>
            <a:xfrm>
              <a:off x="3000996" y="1542990"/>
              <a:ext cx="3095003" cy="1886010"/>
            </a:xfrm>
            <a:prstGeom prst="rect">
              <a:avLst/>
            </a:prstGeom>
            <a:solidFill>
              <a:schemeClr val="accent1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89772" y="1731955"/>
              <a:ext cx="2577859" cy="12926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"/>
          <p:cNvGrpSpPr/>
          <p:nvPr/>
        </p:nvGrpSpPr>
        <p:grpSpPr>
          <a:xfrm>
            <a:off x="6248077" y="1157243"/>
            <a:ext cx="2321124" cy="1414507"/>
            <a:chOff x="8661566" y="1542990"/>
            <a:chExt cx="3095003" cy="1886010"/>
          </a:xfrm>
        </p:grpSpPr>
        <p:sp>
          <p:nvSpPr>
            <p:cNvPr id="19" name="Rectangle 18"/>
            <p:cNvSpPr/>
            <p:nvPr/>
          </p:nvSpPr>
          <p:spPr>
            <a:xfrm>
              <a:off x="8661566" y="1542990"/>
              <a:ext cx="3095003" cy="1886010"/>
            </a:xfrm>
            <a:prstGeom prst="rect">
              <a:avLst/>
            </a:prstGeom>
            <a:solidFill>
              <a:schemeClr val="accent2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967791" y="1738754"/>
              <a:ext cx="2578946" cy="12926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你的内容到此。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2948169" y="1881011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产品介绍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813443" y="1782902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1559659" y="2957084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403648" y="1779662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3126045" y="2866076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178399" y="2866076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541426" y="1921646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3126045" y="3072041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4178399" y="3072041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42106"/>
            <a:ext cx="5365115" cy="453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7"/>
          <p:cNvGrpSpPr/>
          <p:nvPr/>
        </p:nvGrpSpPr>
        <p:grpSpPr>
          <a:xfrm>
            <a:off x="539750" y="2549784"/>
            <a:ext cx="1884808" cy="773833"/>
            <a:chOff x="719667" y="3139031"/>
            <a:chExt cx="2513077" cy="622357"/>
          </a:xfrm>
        </p:grpSpPr>
        <p:sp>
          <p:nvSpPr>
            <p:cNvPr id="30" name="TextBox 16"/>
            <p:cNvSpPr txBox="1"/>
            <p:nvPr/>
          </p:nvSpPr>
          <p:spPr>
            <a:xfrm>
              <a:off x="719667" y="3299723"/>
              <a:ext cx="2513077" cy="461665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1" name="Rectangle 17"/>
            <p:cNvSpPr/>
            <p:nvPr/>
          </p:nvSpPr>
          <p:spPr>
            <a:xfrm>
              <a:off x="719667" y="3139031"/>
              <a:ext cx="2513077" cy="160692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2" name="Group 36"/>
          <p:cNvGrpSpPr/>
          <p:nvPr/>
        </p:nvGrpSpPr>
        <p:grpSpPr>
          <a:xfrm>
            <a:off x="6719442" y="2626554"/>
            <a:ext cx="1886706" cy="697062"/>
            <a:chOff x="8959257" y="3215839"/>
            <a:chExt cx="2515608" cy="622357"/>
          </a:xfrm>
        </p:grpSpPr>
        <p:sp>
          <p:nvSpPr>
            <p:cNvPr id="28" name="TextBox 19"/>
            <p:cNvSpPr txBox="1"/>
            <p:nvPr/>
          </p:nvSpPr>
          <p:spPr>
            <a:xfrm>
              <a:off x="8959257" y="3376531"/>
              <a:ext cx="2515608" cy="461665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9" name="Rectangle 20"/>
            <p:cNvSpPr/>
            <p:nvPr/>
          </p:nvSpPr>
          <p:spPr>
            <a:xfrm>
              <a:off x="8959257" y="3215839"/>
              <a:ext cx="2515608" cy="160692"/>
            </a:xfrm>
            <a:prstGeom prst="rect">
              <a:avLst/>
            </a:prstGeom>
          </p:spPr>
          <p:txBody>
            <a:bodyPr wrap="none" lIns="144000" tIns="0" rIns="144000" bIns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" name="Group 38"/>
          <p:cNvGrpSpPr/>
          <p:nvPr/>
        </p:nvGrpSpPr>
        <p:grpSpPr>
          <a:xfrm>
            <a:off x="3487865" y="1086920"/>
            <a:ext cx="2276195" cy="664087"/>
            <a:chOff x="4650487" y="1449227"/>
            <a:chExt cx="3034927" cy="622357"/>
          </a:xfrm>
        </p:grpSpPr>
        <p:sp>
          <p:nvSpPr>
            <p:cNvPr id="26" name="TextBox 22"/>
            <p:cNvSpPr txBox="1"/>
            <p:nvPr/>
          </p:nvSpPr>
          <p:spPr>
            <a:xfrm>
              <a:off x="4650487" y="1609919"/>
              <a:ext cx="3034927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4650487" y="1449227"/>
              <a:ext cx="3034927" cy="160692"/>
            </a:xfrm>
            <a:prstGeom prst="rect">
              <a:avLst/>
            </a:prstGeom>
          </p:spPr>
          <p:txBody>
            <a:bodyPr wrap="none" lIns="0" tIns="0" rIns="0" bIns="0">
              <a:normAutofit fontScale="850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24558" y="1098429"/>
            <a:ext cx="4352675" cy="3514027"/>
            <a:chOff x="2424558" y="1098429"/>
            <a:chExt cx="4352675" cy="3514027"/>
          </a:xfrm>
        </p:grpSpPr>
        <p:grpSp>
          <p:nvGrpSpPr>
            <p:cNvPr id="38" name="组合 37"/>
            <p:cNvGrpSpPr/>
            <p:nvPr/>
          </p:nvGrpSpPr>
          <p:grpSpPr>
            <a:xfrm>
              <a:off x="2424558" y="2844057"/>
              <a:ext cx="4294884" cy="1768399"/>
              <a:chOff x="2424558" y="2844057"/>
              <a:chExt cx="4294884" cy="1768399"/>
            </a:xfrm>
          </p:grpSpPr>
          <p:sp>
            <p:nvSpPr>
              <p:cNvPr id="5" name="Freeform: Shape 4"/>
              <p:cNvSpPr/>
              <p:nvPr/>
            </p:nvSpPr>
            <p:spPr bwMode="auto">
              <a:xfrm>
                <a:off x="2424558" y="3837460"/>
                <a:ext cx="2148852" cy="774996"/>
              </a:xfrm>
              <a:custGeom>
                <a:avLst/>
                <a:gdLst/>
                <a:ahLst/>
                <a:cxnLst>
                  <a:cxn ang="0">
                    <a:pos x="761" y="550"/>
                  </a:cxn>
                  <a:cxn ang="0">
                    <a:pos x="0" y="278"/>
                  </a:cxn>
                  <a:cxn ang="0">
                    <a:pos x="767" y="0"/>
                  </a:cxn>
                  <a:cxn ang="0">
                    <a:pos x="1525" y="275"/>
                  </a:cxn>
                  <a:cxn ang="0">
                    <a:pos x="761" y="550"/>
                  </a:cxn>
                </a:cxnLst>
                <a:rect l="0" t="0" r="r" b="b"/>
                <a:pathLst>
                  <a:path w="1525" h="550">
                    <a:moveTo>
                      <a:pt x="761" y="550"/>
                    </a:moveTo>
                    <a:lnTo>
                      <a:pt x="0" y="278"/>
                    </a:lnTo>
                    <a:lnTo>
                      <a:pt x="767" y="0"/>
                    </a:lnTo>
                    <a:lnTo>
                      <a:pt x="1525" y="275"/>
                    </a:lnTo>
                    <a:lnTo>
                      <a:pt x="761" y="550"/>
                    </a:lnTo>
                    <a:close/>
                  </a:path>
                </a:pathLst>
              </a:custGeom>
              <a:solidFill>
                <a:srgbClr val="E4E4E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2424558" y="3046965"/>
                <a:ext cx="4294884" cy="1177993"/>
                <a:chOff x="2424558" y="3046965"/>
                <a:chExt cx="4294884" cy="1177993"/>
              </a:xfrm>
            </p:grpSpPr>
            <p:sp>
              <p:nvSpPr>
                <p:cNvPr id="4" name="Freeform: Shape 3"/>
                <p:cNvSpPr/>
                <p:nvPr/>
              </p:nvSpPr>
              <p:spPr bwMode="auto">
                <a:xfrm>
                  <a:off x="2424558" y="3046965"/>
                  <a:ext cx="2153078" cy="790495"/>
                </a:xfrm>
                <a:custGeom>
                  <a:avLst/>
                  <a:gdLst/>
                  <a:ahLst/>
                  <a:cxnLst>
                    <a:cxn ang="0">
                      <a:pos x="1528" y="281"/>
                    </a:cxn>
                    <a:cxn ang="0">
                      <a:pos x="767" y="561"/>
                    </a:cxn>
                    <a:cxn ang="0">
                      <a:pos x="0" y="281"/>
                    </a:cxn>
                    <a:cxn ang="0">
                      <a:pos x="761" y="0"/>
                    </a:cxn>
                    <a:cxn ang="0">
                      <a:pos x="1528" y="281"/>
                    </a:cxn>
                  </a:cxnLst>
                  <a:rect l="0" t="0" r="r" b="b"/>
                  <a:pathLst>
                    <a:path w="1528" h="561">
                      <a:moveTo>
                        <a:pt x="1528" y="281"/>
                      </a:moveTo>
                      <a:lnTo>
                        <a:pt x="767" y="561"/>
                      </a:lnTo>
                      <a:lnTo>
                        <a:pt x="0" y="281"/>
                      </a:lnTo>
                      <a:lnTo>
                        <a:pt x="761" y="0"/>
                      </a:lnTo>
                      <a:lnTo>
                        <a:pt x="1528" y="28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" name="Freeform: Shape 5"/>
                <p:cNvSpPr/>
                <p:nvPr/>
              </p:nvSpPr>
              <p:spPr bwMode="auto">
                <a:xfrm>
                  <a:off x="3505325" y="3442917"/>
                  <a:ext cx="2141806" cy="782041"/>
                </a:xfrm>
                <a:custGeom>
                  <a:avLst/>
                  <a:gdLst/>
                  <a:ahLst/>
                  <a:cxnLst>
                    <a:cxn ang="0">
                      <a:pos x="758" y="555"/>
                    </a:cxn>
                    <a:cxn ang="0">
                      <a:pos x="0" y="280"/>
                    </a:cxn>
                    <a:cxn ang="0">
                      <a:pos x="761" y="0"/>
                    </a:cxn>
                    <a:cxn ang="0">
                      <a:pos x="1520" y="277"/>
                    </a:cxn>
                    <a:cxn ang="0">
                      <a:pos x="758" y="555"/>
                    </a:cxn>
                  </a:cxnLst>
                  <a:rect l="0" t="0" r="r" b="b"/>
                  <a:pathLst>
                    <a:path w="1520" h="555">
                      <a:moveTo>
                        <a:pt x="758" y="555"/>
                      </a:moveTo>
                      <a:lnTo>
                        <a:pt x="0" y="280"/>
                      </a:lnTo>
                      <a:lnTo>
                        <a:pt x="761" y="0"/>
                      </a:lnTo>
                      <a:lnTo>
                        <a:pt x="1520" y="277"/>
                      </a:lnTo>
                      <a:lnTo>
                        <a:pt x="758" y="55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" name="Freeform: Shape 6"/>
                <p:cNvSpPr/>
                <p:nvPr/>
              </p:nvSpPr>
              <p:spPr bwMode="auto">
                <a:xfrm>
                  <a:off x="4577636" y="3051192"/>
                  <a:ext cx="2141806" cy="782041"/>
                </a:xfrm>
                <a:custGeom>
                  <a:avLst/>
                  <a:gdLst/>
                  <a:ahLst/>
                  <a:cxnLst>
                    <a:cxn ang="0">
                      <a:pos x="762" y="555"/>
                    </a:cxn>
                    <a:cxn ang="0">
                      <a:pos x="759" y="555"/>
                    </a:cxn>
                    <a:cxn ang="0">
                      <a:pos x="0" y="278"/>
                    </a:cxn>
                    <a:cxn ang="0">
                      <a:pos x="762" y="0"/>
                    </a:cxn>
                    <a:cxn ang="0">
                      <a:pos x="1520" y="278"/>
                    </a:cxn>
                    <a:cxn ang="0">
                      <a:pos x="762" y="555"/>
                    </a:cxn>
                  </a:cxnLst>
                  <a:rect l="0" t="0" r="r" b="b"/>
                  <a:pathLst>
                    <a:path w="1520" h="555">
                      <a:moveTo>
                        <a:pt x="762" y="555"/>
                      </a:moveTo>
                      <a:lnTo>
                        <a:pt x="759" y="555"/>
                      </a:lnTo>
                      <a:lnTo>
                        <a:pt x="0" y="278"/>
                      </a:lnTo>
                      <a:lnTo>
                        <a:pt x="762" y="0"/>
                      </a:lnTo>
                      <a:lnTo>
                        <a:pt x="1520" y="278"/>
                      </a:lnTo>
                      <a:lnTo>
                        <a:pt x="762" y="55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8" name="Freeform: Shape 7"/>
              <p:cNvSpPr/>
              <p:nvPr/>
            </p:nvSpPr>
            <p:spPr bwMode="auto">
              <a:xfrm>
                <a:off x="4577636" y="3833234"/>
                <a:ext cx="2141806" cy="774996"/>
              </a:xfrm>
              <a:custGeom>
                <a:avLst/>
                <a:gdLst/>
                <a:ahLst/>
                <a:cxnLst>
                  <a:cxn ang="0">
                    <a:pos x="762" y="0"/>
                  </a:cxn>
                  <a:cxn ang="0">
                    <a:pos x="1520" y="278"/>
                  </a:cxn>
                  <a:cxn ang="0">
                    <a:pos x="742" y="550"/>
                  </a:cxn>
                  <a:cxn ang="0">
                    <a:pos x="0" y="278"/>
                  </a:cxn>
                  <a:cxn ang="0">
                    <a:pos x="0" y="275"/>
                  </a:cxn>
                  <a:cxn ang="0">
                    <a:pos x="759" y="0"/>
                  </a:cxn>
                  <a:cxn ang="0">
                    <a:pos x="762" y="0"/>
                  </a:cxn>
                </a:cxnLst>
                <a:rect l="0" t="0" r="r" b="b"/>
                <a:pathLst>
                  <a:path w="1520" h="550">
                    <a:moveTo>
                      <a:pt x="762" y="0"/>
                    </a:moveTo>
                    <a:lnTo>
                      <a:pt x="1520" y="278"/>
                    </a:lnTo>
                    <a:lnTo>
                      <a:pt x="742" y="550"/>
                    </a:lnTo>
                    <a:lnTo>
                      <a:pt x="0" y="278"/>
                    </a:lnTo>
                    <a:lnTo>
                      <a:pt x="0" y="275"/>
                    </a:lnTo>
                    <a:lnTo>
                      <a:pt x="759" y="0"/>
                    </a:lnTo>
                    <a:lnTo>
                      <a:pt x="762" y="0"/>
                    </a:lnTo>
                    <a:close/>
                  </a:path>
                </a:pathLst>
              </a:custGeom>
              <a:solidFill>
                <a:srgbClr val="E4E4E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3923822" y="2844057"/>
                <a:ext cx="1283675" cy="1131493"/>
                <a:chOff x="3841750" y="2522538"/>
                <a:chExt cx="1446213" cy="1274762"/>
              </a:xfrm>
            </p:grpSpPr>
            <p:sp>
              <p:nvSpPr>
                <p:cNvPr id="34" name="Freeform: Shape 9"/>
                <p:cNvSpPr/>
                <p:nvPr/>
              </p:nvSpPr>
              <p:spPr bwMode="auto">
                <a:xfrm>
                  <a:off x="3841750" y="2522538"/>
                  <a:ext cx="1443038" cy="517525"/>
                </a:xfrm>
                <a:custGeom>
                  <a:avLst/>
                  <a:gdLst/>
                  <a:ahLst/>
                  <a:cxnLst>
                    <a:cxn ang="0">
                      <a:pos x="0" y="159"/>
                    </a:cxn>
                    <a:cxn ang="0">
                      <a:pos x="464" y="0"/>
                    </a:cxn>
                    <a:cxn ang="0">
                      <a:pos x="909" y="159"/>
                    </a:cxn>
                    <a:cxn ang="0">
                      <a:pos x="464" y="326"/>
                    </a:cxn>
                    <a:cxn ang="0">
                      <a:pos x="0" y="159"/>
                    </a:cxn>
                  </a:cxnLst>
                  <a:rect l="0" t="0" r="r" b="b"/>
                  <a:pathLst>
                    <a:path w="909" h="326">
                      <a:moveTo>
                        <a:pt x="0" y="159"/>
                      </a:moveTo>
                      <a:lnTo>
                        <a:pt x="464" y="0"/>
                      </a:lnTo>
                      <a:lnTo>
                        <a:pt x="909" y="159"/>
                      </a:lnTo>
                      <a:lnTo>
                        <a:pt x="464" y="326"/>
                      </a:lnTo>
                      <a:lnTo>
                        <a:pt x="0" y="15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10"/>
                <p:cNvSpPr/>
                <p:nvPr/>
              </p:nvSpPr>
              <p:spPr bwMode="auto">
                <a:xfrm>
                  <a:off x="3841750" y="2774950"/>
                  <a:ext cx="736599" cy="1022350"/>
                </a:xfrm>
                <a:custGeom>
                  <a:avLst/>
                  <a:gdLst/>
                  <a:ahLst/>
                  <a:cxnLst>
                    <a:cxn ang="0">
                      <a:pos x="0" y="479"/>
                    </a:cxn>
                    <a:cxn ang="0">
                      <a:pos x="0" y="0"/>
                    </a:cxn>
                    <a:cxn ang="0">
                      <a:pos x="464" y="167"/>
                    </a:cxn>
                    <a:cxn ang="0">
                      <a:pos x="464" y="644"/>
                    </a:cxn>
                    <a:cxn ang="0">
                      <a:pos x="0" y="479"/>
                    </a:cxn>
                  </a:cxnLst>
                  <a:rect l="0" t="0" r="r" b="b"/>
                  <a:pathLst>
                    <a:path w="464" h="644">
                      <a:moveTo>
                        <a:pt x="0" y="479"/>
                      </a:moveTo>
                      <a:lnTo>
                        <a:pt x="0" y="0"/>
                      </a:lnTo>
                      <a:lnTo>
                        <a:pt x="464" y="167"/>
                      </a:lnTo>
                      <a:lnTo>
                        <a:pt x="464" y="644"/>
                      </a:lnTo>
                      <a:lnTo>
                        <a:pt x="0" y="47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98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11"/>
                <p:cNvSpPr/>
                <p:nvPr/>
              </p:nvSpPr>
              <p:spPr bwMode="auto">
                <a:xfrm>
                  <a:off x="4578350" y="2774950"/>
                  <a:ext cx="709613" cy="1022350"/>
                </a:xfrm>
                <a:custGeom>
                  <a:avLst/>
                  <a:gdLst/>
                  <a:ahLst/>
                  <a:cxnLst>
                    <a:cxn ang="0">
                      <a:pos x="447" y="482"/>
                    </a:cxn>
                    <a:cxn ang="0">
                      <a:pos x="445" y="482"/>
                    </a:cxn>
                    <a:cxn ang="0">
                      <a:pos x="0" y="644"/>
                    </a:cxn>
                    <a:cxn ang="0">
                      <a:pos x="0" y="167"/>
                    </a:cxn>
                    <a:cxn ang="0">
                      <a:pos x="445" y="0"/>
                    </a:cxn>
                    <a:cxn ang="0">
                      <a:pos x="447" y="482"/>
                    </a:cxn>
                  </a:cxnLst>
                  <a:rect l="0" t="0" r="r" b="b"/>
                  <a:pathLst>
                    <a:path w="447" h="644">
                      <a:moveTo>
                        <a:pt x="447" y="482"/>
                      </a:moveTo>
                      <a:lnTo>
                        <a:pt x="445" y="482"/>
                      </a:lnTo>
                      <a:lnTo>
                        <a:pt x="0" y="644"/>
                      </a:lnTo>
                      <a:lnTo>
                        <a:pt x="0" y="167"/>
                      </a:lnTo>
                      <a:lnTo>
                        <a:pt x="445" y="0"/>
                      </a:lnTo>
                      <a:lnTo>
                        <a:pt x="447" y="482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2424558" y="1098429"/>
              <a:ext cx="4352675" cy="2344488"/>
              <a:chOff x="2424558" y="1098429"/>
              <a:chExt cx="4352675" cy="2344488"/>
            </a:xfrm>
          </p:grpSpPr>
          <p:grpSp>
            <p:nvGrpSpPr>
              <p:cNvPr id="10" name="Group 12"/>
              <p:cNvGrpSpPr/>
              <p:nvPr/>
            </p:nvGrpSpPr>
            <p:grpSpPr>
              <a:xfrm>
                <a:off x="5651357" y="1921108"/>
                <a:ext cx="1068085" cy="1521809"/>
                <a:chOff x="5651357" y="2069468"/>
                <a:chExt cx="1068085" cy="1521809"/>
              </a:xfrm>
            </p:grpSpPr>
            <p:sp>
              <p:nvSpPr>
                <p:cNvPr id="32" name="Freeform: Shape 13"/>
                <p:cNvSpPr/>
                <p:nvPr/>
              </p:nvSpPr>
              <p:spPr bwMode="auto">
                <a:xfrm>
                  <a:off x="5651357" y="2069468"/>
                  <a:ext cx="1068085" cy="1521809"/>
                </a:xfrm>
                <a:custGeom>
                  <a:avLst/>
                  <a:gdLst/>
                  <a:ahLst/>
                  <a:cxnLst>
                    <a:cxn ang="0">
                      <a:pos x="758" y="272"/>
                    </a:cxn>
                    <a:cxn ang="0">
                      <a:pos x="758" y="1080"/>
                    </a:cxn>
                    <a:cxn ang="0">
                      <a:pos x="0" y="802"/>
                    </a:cxn>
                    <a:cxn ang="0">
                      <a:pos x="0" y="0"/>
                    </a:cxn>
                    <a:cxn ang="0">
                      <a:pos x="758" y="272"/>
                    </a:cxn>
                  </a:cxnLst>
                  <a:rect l="0" t="0" r="r" b="b"/>
                  <a:pathLst>
                    <a:path w="758" h="1080">
                      <a:moveTo>
                        <a:pt x="758" y="272"/>
                      </a:moveTo>
                      <a:lnTo>
                        <a:pt x="758" y="1080"/>
                      </a:lnTo>
                      <a:lnTo>
                        <a:pt x="0" y="802"/>
                      </a:lnTo>
                      <a:lnTo>
                        <a:pt x="0" y="0"/>
                      </a:lnTo>
                      <a:lnTo>
                        <a:pt x="758" y="272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14"/>
                <p:cNvSpPr/>
                <p:nvPr/>
              </p:nvSpPr>
              <p:spPr bwMode="auto">
                <a:xfrm rot="1093960">
                  <a:off x="5957887" y="2661406"/>
                  <a:ext cx="380667" cy="353081"/>
                </a:xfrm>
                <a:custGeom>
                  <a:avLst/>
                  <a:gdLst/>
                  <a:ahLst/>
                  <a:cxnLst>
                    <a:cxn ang="0">
                      <a:pos x="0" y="192"/>
                    </a:cxn>
                    <a:cxn ang="0">
                      <a:pos x="255" y="135"/>
                    </a:cxn>
                    <a:cxn ang="0">
                      <a:pos x="277" y="122"/>
                    </a:cxn>
                    <a:cxn ang="0">
                      <a:pos x="303" y="116"/>
                    </a:cxn>
                    <a:cxn ang="0">
                      <a:pos x="296" y="105"/>
                    </a:cxn>
                    <a:cxn ang="0">
                      <a:pos x="278" y="89"/>
                    </a:cxn>
                    <a:cxn ang="0">
                      <a:pos x="265" y="90"/>
                    </a:cxn>
                    <a:cxn ang="0">
                      <a:pos x="256" y="82"/>
                    </a:cxn>
                    <a:cxn ang="0">
                      <a:pos x="231" y="73"/>
                    </a:cxn>
                    <a:cxn ang="0">
                      <a:pos x="234" y="98"/>
                    </a:cxn>
                    <a:cxn ang="0">
                      <a:pos x="224" y="118"/>
                    </a:cxn>
                    <a:cxn ang="0">
                      <a:pos x="205" y="103"/>
                    </a:cxn>
                    <a:cxn ang="0">
                      <a:pos x="175" y="89"/>
                    </a:cxn>
                    <a:cxn ang="0">
                      <a:pos x="183" y="68"/>
                    </a:cxn>
                    <a:cxn ang="0">
                      <a:pos x="212" y="58"/>
                    </a:cxn>
                    <a:cxn ang="0">
                      <a:pos x="207" y="47"/>
                    </a:cxn>
                    <a:cxn ang="0">
                      <a:pos x="188" y="50"/>
                    </a:cxn>
                    <a:cxn ang="0">
                      <a:pos x="168" y="37"/>
                    </a:cxn>
                    <a:cxn ang="0">
                      <a:pos x="171" y="52"/>
                    </a:cxn>
                    <a:cxn ang="0">
                      <a:pos x="157" y="52"/>
                    </a:cxn>
                    <a:cxn ang="0">
                      <a:pos x="141" y="40"/>
                    </a:cxn>
                    <a:cxn ang="0">
                      <a:pos x="126" y="47"/>
                    </a:cxn>
                    <a:cxn ang="0">
                      <a:pos x="143" y="51"/>
                    </a:cxn>
                    <a:cxn ang="0">
                      <a:pos x="131" y="58"/>
                    </a:cxn>
                    <a:cxn ang="0">
                      <a:pos x="56" y="107"/>
                    </a:cxn>
                    <a:cxn ang="0">
                      <a:pos x="65" y="118"/>
                    </a:cxn>
                    <a:cxn ang="0">
                      <a:pos x="79" y="135"/>
                    </a:cxn>
                    <a:cxn ang="0">
                      <a:pos x="74" y="158"/>
                    </a:cxn>
                    <a:cxn ang="0">
                      <a:pos x="88" y="185"/>
                    </a:cxn>
                    <a:cxn ang="0">
                      <a:pos x="108" y="214"/>
                    </a:cxn>
                    <a:cxn ang="0">
                      <a:pos x="118" y="227"/>
                    </a:cxn>
                    <a:cxn ang="0">
                      <a:pos x="105" y="197"/>
                    </a:cxn>
                    <a:cxn ang="0">
                      <a:pos x="125" y="225"/>
                    </a:cxn>
                    <a:cxn ang="0">
                      <a:pos x="150" y="255"/>
                    </a:cxn>
                    <a:cxn ang="0">
                      <a:pos x="184" y="269"/>
                    </a:cxn>
                    <a:cxn ang="0">
                      <a:pos x="213" y="290"/>
                    </a:cxn>
                    <a:cxn ang="0">
                      <a:pos x="224" y="288"/>
                    </a:cxn>
                    <a:cxn ang="0">
                      <a:pos x="212" y="268"/>
                    </a:cxn>
                    <a:cxn ang="0">
                      <a:pos x="197" y="262"/>
                    </a:cxn>
                    <a:cxn ang="0">
                      <a:pos x="194" y="239"/>
                    </a:cxn>
                    <a:cxn ang="0">
                      <a:pos x="171" y="250"/>
                    </a:cxn>
                    <a:cxn ang="0">
                      <a:pos x="168" y="210"/>
                    </a:cxn>
                    <a:cxn ang="0">
                      <a:pos x="184" y="206"/>
                    </a:cxn>
                    <a:cxn ang="0">
                      <a:pos x="196" y="202"/>
                    </a:cxn>
                    <a:cxn ang="0">
                      <a:pos x="214" y="211"/>
                    </a:cxn>
                    <a:cxn ang="0">
                      <a:pos x="221" y="205"/>
                    </a:cxn>
                    <a:cxn ang="0">
                      <a:pos x="234" y="179"/>
                    </a:cxn>
                    <a:cxn ang="0">
                      <a:pos x="233" y="171"/>
                    </a:cxn>
                    <a:cxn ang="0">
                      <a:pos x="252" y="157"/>
                    </a:cxn>
                    <a:cxn ang="0">
                      <a:pos x="266" y="143"/>
                    </a:cxn>
                    <a:cxn ang="0">
                      <a:pos x="273" y="131"/>
                    </a:cxn>
                    <a:cxn ang="0">
                      <a:pos x="255" y="135"/>
                    </a:cxn>
                    <a:cxn ang="0">
                      <a:pos x="295" y="298"/>
                    </a:cxn>
                    <a:cxn ang="0">
                      <a:pos x="272" y="288"/>
                    </a:cxn>
                    <a:cxn ang="0">
                      <a:pos x="251" y="288"/>
                    </a:cxn>
                    <a:cxn ang="0">
                      <a:pos x="236" y="286"/>
                    </a:cxn>
                    <a:cxn ang="0">
                      <a:pos x="230" y="307"/>
                    </a:cxn>
                    <a:cxn ang="0">
                      <a:pos x="223" y="335"/>
                    </a:cxn>
                    <a:cxn ang="0">
                      <a:pos x="308" y="302"/>
                    </a:cxn>
                  </a:cxnLst>
                  <a:rect l="0" t="0" r="r" b="b"/>
                  <a:pathLst>
                    <a:path w="384" h="384">
                      <a:moveTo>
                        <a:pt x="384" y="192"/>
                      </a:moveTo>
                      <a:cubicBezTo>
                        <a:pt x="384" y="298"/>
                        <a:pt x="298" y="384"/>
                        <a:pt x="192" y="384"/>
                      </a:cubicBezTo>
                      <a:cubicBezTo>
                        <a:pt x="86" y="384"/>
                        <a:pt x="0" y="298"/>
                        <a:pt x="0" y="192"/>
                      </a:cubicBezTo>
                      <a:cubicBezTo>
                        <a:pt x="0" y="86"/>
                        <a:pt x="86" y="0"/>
                        <a:pt x="192" y="0"/>
                      </a:cubicBezTo>
                      <a:cubicBezTo>
                        <a:pt x="298" y="0"/>
                        <a:pt x="384" y="86"/>
                        <a:pt x="384" y="192"/>
                      </a:cubicBezTo>
                      <a:close/>
                      <a:moveTo>
                        <a:pt x="255" y="135"/>
                      </a:moveTo>
                      <a:cubicBezTo>
                        <a:pt x="256" y="135"/>
                        <a:pt x="257" y="130"/>
                        <a:pt x="258" y="129"/>
                      </a:cubicBezTo>
                      <a:cubicBezTo>
                        <a:pt x="260" y="127"/>
                        <a:pt x="262" y="126"/>
                        <a:pt x="264" y="125"/>
                      </a:cubicBezTo>
                      <a:cubicBezTo>
                        <a:pt x="268" y="124"/>
                        <a:pt x="272" y="123"/>
                        <a:pt x="277" y="122"/>
                      </a:cubicBezTo>
                      <a:cubicBezTo>
                        <a:pt x="281" y="121"/>
                        <a:pt x="286" y="121"/>
                        <a:pt x="289" y="125"/>
                      </a:cubicBezTo>
                      <a:cubicBezTo>
                        <a:pt x="289" y="124"/>
                        <a:pt x="295" y="119"/>
                        <a:pt x="295" y="119"/>
                      </a:cubicBezTo>
                      <a:cubicBezTo>
                        <a:pt x="298" y="118"/>
                        <a:pt x="301" y="118"/>
                        <a:pt x="303" y="116"/>
                      </a:cubicBezTo>
                      <a:cubicBezTo>
                        <a:pt x="303" y="115"/>
                        <a:pt x="303" y="110"/>
                        <a:pt x="303" y="110"/>
                      </a:cubicBezTo>
                      <a:cubicBezTo>
                        <a:pt x="299" y="111"/>
                        <a:pt x="298" y="107"/>
                        <a:pt x="297" y="103"/>
                      </a:cubicBezTo>
                      <a:cubicBezTo>
                        <a:pt x="297" y="104"/>
                        <a:pt x="297" y="104"/>
                        <a:pt x="296" y="105"/>
                      </a:cubicBezTo>
                      <a:cubicBezTo>
                        <a:pt x="296" y="102"/>
                        <a:pt x="291" y="104"/>
                        <a:pt x="290" y="104"/>
                      </a:cubicBezTo>
                      <a:cubicBezTo>
                        <a:pt x="284" y="102"/>
                        <a:pt x="285" y="98"/>
                        <a:pt x="283" y="94"/>
                      </a:cubicBezTo>
                      <a:cubicBezTo>
                        <a:pt x="282" y="92"/>
                        <a:pt x="279" y="91"/>
                        <a:pt x="278" y="89"/>
                      </a:cubicBezTo>
                      <a:cubicBezTo>
                        <a:pt x="277" y="87"/>
                        <a:pt x="277" y="84"/>
                        <a:pt x="274" y="84"/>
                      </a:cubicBezTo>
                      <a:cubicBezTo>
                        <a:pt x="273" y="84"/>
                        <a:pt x="270" y="89"/>
                        <a:pt x="270" y="89"/>
                      </a:cubicBezTo>
                      <a:cubicBezTo>
                        <a:pt x="267" y="88"/>
                        <a:pt x="266" y="89"/>
                        <a:pt x="265" y="90"/>
                      </a:cubicBezTo>
                      <a:cubicBezTo>
                        <a:pt x="263" y="91"/>
                        <a:pt x="262" y="91"/>
                        <a:pt x="260" y="92"/>
                      </a:cubicBezTo>
                      <a:cubicBezTo>
                        <a:pt x="265" y="90"/>
                        <a:pt x="258" y="88"/>
                        <a:pt x="256" y="88"/>
                      </a:cubicBezTo>
                      <a:cubicBezTo>
                        <a:pt x="260" y="87"/>
                        <a:pt x="258" y="83"/>
                        <a:pt x="256" y="82"/>
                      </a:cubicBezTo>
                      <a:cubicBezTo>
                        <a:pt x="256" y="82"/>
                        <a:pt x="257" y="82"/>
                        <a:pt x="257" y="82"/>
                      </a:cubicBezTo>
                      <a:cubicBezTo>
                        <a:pt x="257" y="79"/>
                        <a:pt x="250" y="77"/>
                        <a:pt x="247" y="76"/>
                      </a:cubicBezTo>
                      <a:cubicBezTo>
                        <a:pt x="245" y="74"/>
                        <a:pt x="233" y="72"/>
                        <a:pt x="231" y="73"/>
                      </a:cubicBezTo>
                      <a:cubicBezTo>
                        <a:pt x="228" y="75"/>
                        <a:pt x="231" y="80"/>
                        <a:pt x="231" y="83"/>
                      </a:cubicBezTo>
                      <a:cubicBezTo>
                        <a:pt x="232" y="86"/>
                        <a:pt x="228" y="86"/>
                        <a:pt x="228" y="89"/>
                      </a:cubicBezTo>
                      <a:cubicBezTo>
                        <a:pt x="228" y="93"/>
                        <a:pt x="236" y="92"/>
                        <a:pt x="234" y="98"/>
                      </a:cubicBezTo>
                      <a:cubicBezTo>
                        <a:pt x="233" y="102"/>
                        <a:pt x="228" y="102"/>
                        <a:pt x="226" y="105"/>
                      </a:cubicBezTo>
                      <a:cubicBezTo>
                        <a:pt x="224" y="108"/>
                        <a:pt x="227" y="112"/>
                        <a:pt x="229" y="114"/>
                      </a:cubicBezTo>
                      <a:cubicBezTo>
                        <a:pt x="231" y="115"/>
                        <a:pt x="225" y="118"/>
                        <a:pt x="224" y="118"/>
                      </a:cubicBezTo>
                      <a:cubicBezTo>
                        <a:pt x="220" y="120"/>
                        <a:pt x="217" y="114"/>
                        <a:pt x="216" y="110"/>
                      </a:cubicBezTo>
                      <a:cubicBezTo>
                        <a:pt x="215" y="108"/>
                        <a:pt x="215" y="104"/>
                        <a:pt x="212" y="103"/>
                      </a:cubicBezTo>
                      <a:cubicBezTo>
                        <a:pt x="210" y="102"/>
                        <a:pt x="206" y="102"/>
                        <a:pt x="205" y="103"/>
                      </a:cubicBezTo>
                      <a:cubicBezTo>
                        <a:pt x="203" y="99"/>
                        <a:pt x="198" y="98"/>
                        <a:pt x="194" y="97"/>
                      </a:cubicBezTo>
                      <a:cubicBezTo>
                        <a:pt x="189" y="95"/>
                        <a:pt x="185" y="95"/>
                        <a:pt x="180" y="96"/>
                      </a:cubicBezTo>
                      <a:cubicBezTo>
                        <a:pt x="181" y="95"/>
                        <a:pt x="179" y="88"/>
                        <a:pt x="175" y="89"/>
                      </a:cubicBezTo>
                      <a:cubicBezTo>
                        <a:pt x="176" y="86"/>
                        <a:pt x="176" y="84"/>
                        <a:pt x="176" y="81"/>
                      </a:cubicBezTo>
                      <a:cubicBezTo>
                        <a:pt x="177" y="79"/>
                        <a:pt x="178" y="77"/>
                        <a:pt x="179" y="75"/>
                      </a:cubicBezTo>
                      <a:cubicBezTo>
                        <a:pt x="180" y="74"/>
                        <a:pt x="185" y="69"/>
                        <a:pt x="183" y="68"/>
                      </a:cubicBezTo>
                      <a:cubicBezTo>
                        <a:pt x="188" y="69"/>
                        <a:pt x="193" y="69"/>
                        <a:pt x="196" y="66"/>
                      </a:cubicBezTo>
                      <a:cubicBezTo>
                        <a:pt x="198" y="63"/>
                        <a:pt x="199" y="60"/>
                        <a:pt x="202" y="57"/>
                      </a:cubicBezTo>
                      <a:cubicBezTo>
                        <a:pt x="205" y="53"/>
                        <a:pt x="209" y="58"/>
                        <a:pt x="212" y="58"/>
                      </a:cubicBezTo>
                      <a:cubicBezTo>
                        <a:pt x="217" y="59"/>
                        <a:pt x="217" y="53"/>
                        <a:pt x="214" y="51"/>
                      </a:cubicBezTo>
                      <a:cubicBezTo>
                        <a:pt x="218" y="51"/>
                        <a:pt x="215" y="45"/>
                        <a:pt x="213" y="44"/>
                      </a:cubicBezTo>
                      <a:cubicBezTo>
                        <a:pt x="211" y="43"/>
                        <a:pt x="202" y="46"/>
                        <a:pt x="207" y="47"/>
                      </a:cubicBezTo>
                      <a:cubicBezTo>
                        <a:pt x="206" y="47"/>
                        <a:pt x="200" y="59"/>
                        <a:pt x="196" y="53"/>
                      </a:cubicBezTo>
                      <a:cubicBezTo>
                        <a:pt x="195" y="52"/>
                        <a:pt x="195" y="47"/>
                        <a:pt x="193" y="46"/>
                      </a:cubicBezTo>
                      <a:cubicBezTo>
                        <a:pt x="190" y="46"/>
                        <a:pt x="189" y="49"/>
                        <a:pt x="188" y="50"/>
                      </a:cubicBezTo>
                      <a:cubicBezTo>
                        <a:pt x="190" y="47"/>
                        <a:pt x="181" y="45"/>
                        <a:pt x="180" y="44"/>
                      </a:cubicBezTo>
                      <a:cubicBezTo>
                        <a:pt x="183" y="42"/>
                        <a:pt x="180" y="39"/>
                        <a:pt x="178" y="38"/>
                      </a:cubicBezTo>
                      <a:cubicBezTo>
                        <a:pt x="176" y="36"/>
                        <a:pt x="169" y="35"/>
                        <a:pt x="168" y="37"/>
                      </a:cubicBezTo>
                      <a:cubicBezTo>
                        <a:pt x="163" y="43"/>
                        <a:pt x="173" y="44"/>
                        <a:pt x="175" y="45"/>
                      </a:cubicBezTo>
                      <a:cubicBezTo>
                        <a:pt x="176" y="46"/>
                        <a:pt x="179" y="48"/>
                        <a:pt x="177" y="49"/>
                      </a:cubicBezTo>
                      <a:cubicBezTo>
                        <a:pt x="176" y="50"/>
                        <a:pt x="171" y="51"/>
                        <a:pt x="171" y="52"/>
                      </a:cubicBezTo>
                      <a:cubicBezTo>
                        <a:pt x="169" y="54"/>
                        <a:pt x="172" y="57"/>
                        <a:pt x="170" y="59"/>
                      </a:cubicBezTo>
                      <a:cubicBezTo>
                        <a:pt x="168" y="57"/>
                        <a:pt x="168" y="53"/>
                        <a:pt x="166" y="50"/>
                      </a:cubicBezTo>
                      <a:cubicBezTo>
                        <a:pt x="168" y="53"/>
                        <a:pt x="157" y="52"/>
                        <a:pt x="157" y="52"/>
                      </a:cubicBezTo>
                      <a:cubicBezTo>
                        <a:pt x="154" y="52"/>
                        <a:pt x="148" y="54"/>
                        <a:pt x="145" y="50"/>
                      </a:cubicBezTo>
                      <a:cubicBezTo>
                        <a:pt x="144" y="49"/>
                        <a:pt x="144" y="44"/>
                        <a:pt x="146" y="45"/>
                      </a:cubicBezTo>
                      <a:cubicBezTo>
                        <a:pt x="144" y="43"/>
                        <a:pt x="142" y="41"/>
                        <a:pt x="141" y="40"/>
                      </a:cubicBezTo>
                      <a:cubicBezTo>
                        <a:pt x="132" y="43"/>
                        <a:pt x="125" y="47"/>
                        <a:pt x="117" y="51"/>
                      </a:cubicBezTo>
                      <a:cubicBezTo>
                        <a:pt x="118" y="51"/>
                        <a:pt x="119" y="51"/>
                        <a:pt x="120" y="50"/>
                      </a:cubicBezTo>
                      <a:cubicBezTo>
                        <a:pt x="122" y="50"/>
                        <a:pt x="124" y="48"/>
                        <a:pt x="126" y="47"/>
                      </a:cubicBezTo>
                      <a:cubicBezTo>
                        <a:pt x="128" y="46"/>
                        <a:pt x="134" y="43"/>
                        <a:pt x="136" y="46"/>
                      </a:cubicBezTo>
                      <a:cubicBezTo>
                        <a:pt x="137" y="45"/>
                        <a:pt x="137" y="45"/>
                        <a:pt x="138" y="44"/>
                      </a:cubicBezTo>
                      <a:cubicBezTo>
                        <a:pt x="139" y="46"/>
                        <a:pt x="141" y="48"/>
                        <a:pt x="143" y="51"/>
                      </a:cubicBezTo>
                      <a:cubicBezTo>
                        <a:pt x="141" y="50"/>
                        <a:pt x="137" y="50"/>
                        <a:pt x="135" y="50"/>
                      </a:cubicBezTo>
                      <a:cubicBezTo>
                        <a:pt x="133" y="51"/>
                        <a:pt x="130" y="51"/>
                        <a:pt x="130" y="53"/>
                      </a:cubicBezTo>
                      <a:cubicBezTo>
                        <a:pt x="130" y="55"/>
                        <a:pt x="131" y="57"/>
                        <a:pt x="131" y="58"/>
                      </a:cubicBezTo>
                      <a:cubicBezTo>
                        <a:pt x="128" y="56"/>
                        <a:pt x="125" y="52"/>
                        <a:pt x="121" y="51"/>
                      </a:cubicBezTo>
                      <a:cubicBezTo>
                        <a:pt x="119" y="51"/>
                        <a:pt x="117" y="51"/>
                        <a:pt x="115" y="52"/>
                      </a:cubicBezTo>
                      <a:cubicBezTo>
                        <a:pt x="91" y="65"/>
                        <a:pt x="71" y="84"/>
                        <a:pt x="56" y="107"/>
                      </a:cubicBezTo>
                      <a:cubicBezTo>
                        <a:pt x="57" y="108"/>
                        <a:pt x="58" y="109"/>
                        <a:pt x="59" y="109"/>
                      </a:cubicBezTo>
                      <a:cubicBezTo>
                        <a:pt x="62" y="110"/>
                        <a:pt x="59" y="117"/>
                        <a:pt x="64" y="113"/>
                      </a:cubicBezTo>
                      <a:cubicBezTo>
                        <a:pt x="66" y="115"/>
                        <a:pt x="66" y="116"/>
                        <a:pt x="65" y="118"/>
                      </a:cubicBezTo>
                      <a:cubicBezTo>
                        <a:pt x="65" y="118"/>
                        <a:pt x="75" y="124"/>
                        <a:pt x="76" y="125"/>
                      </a:cubicBezTo>
                      <a:cubicBezTo>
                        <a:pt x="78" y="126"/>
                        <a:pt x="80" y="128"/>
                        <a:pt x="81" y="130"/>
                      </a:cubicBezTo>
                      <a:cubicBezTo>
                        <a:pt x="82" y="132"/>
                        <a:pt x="80" y="134"/>
                        <a:pt x="79" y="135"/>
                      </a:cubicBezTo>
                      <a:cubicBezTo>
                        <a:pt x="78" y="134"/>
                        <a:pt x="75" y="130"/>
                        <a:pt x="74" y="131"/>
                      </a:cubicBezTo>
                      <a:cubicBezTo>
                        <a:pt x="73" y="133"/>
                        <a:pt x="74" y="139"/>
                        <a:pt x="77" y="139"/>
                      </a:cubicBezTo>
                      <a:cubicBezTo>
                        <a:pt x="73" y="139"/>
                        <a:pt x="75" y="155"/>
                        <a:pt x="74" y="158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3" y="161"/>
                        <a:pt x="76" y="173"/>
                        <a:pt x="81" y="172"/>
                      </a:cubicBezTo>
                      <a:cubicBezTo>
                        <a:pt x="78" y="172"/>
                        <a:pt x="87" y="184"/>
                        <a:pt x="88" y="185"/>
                      </a:cubicBezTo>
                      <a:cubicBezTo>
                        <a:pt x="91" y="187"/>
                        <a:pt x="95" y="188"/>
                        <a:pt x="97" y="192"/>
                      </a:cubicBezTo>
                      <a:cubicBezTo>
                        <a:pt x="100" y="195"/>
                        <a:pt x="100" y="201"/>
                        <a:pt x="103" y="203"/>
                      </a:cubicBezTo>
                      <a:cubicBezTo>
                        <a:pt x="102" y="206"/>
                        <a:pt x="108" y="210"/>
                        <a:pt x="108" y="214"/>
                      </a:cubicBezTo>
                      <a:cubicBezTo>
                        <a:pt x="108" y="214"/>
                        <a:pt x="107" y="214"/>
                        <a:pt x="107" y="215"/>
                      </a:cubicBezTo>
                      <a:cubicBezTo>
                        <a:pt x="108" y="218"/>
                        <a:pt x="113" y="218"/>
                        <a:pt x="115" y="221"/>
                      </a:cubicBezTo>
                      <a:cubicBezTo>
                        <a:pt x="116" y="223"/>
                        <a:pt x="115" y="228"/>
                        <a:pt x="118" y="227"/>
                      </a:cubicBezTo>
                      <a:cubicBezTo>
                        <a:pt x="118" y="222"/>
                        <a:pt x="115" y="216"/>
                        <a:pt x="112" y="212"/>
                      </a:cubicBezTo>
                      <a:cubicBezTo>
                        <a:pt x="110" y="209"/>
                        <a:pt x="109" y="207"/>
                        <a:pt x="108" y="204"/>
                      </a:cubicBezTo>
                      <a:cubicBezTo>
                        <a:pt x="106" y="202"/>
                        <a:pt x="106" y="199"/>
                        <a:pt x="105" y="197"/>
                      </a:cubicBezTo>
                      <a:cubicBezTo>
                        <a:pt x="106" y="197"/>
                        <a:pt x="112" y="199"/>
                        <a:pt x="111" y="200"/>
                      </a:cubicBezTo>
                      <a:cubicBezTo>
                        <a:pt x="109" y="205"/>
                        <a:pt x="119" y="214"/>
                        <a:pt x="122" y="217"/>
                      </a:cubicBezTo>
                      <a:cubicBezTo>
                        <a:pt x="123" y="218"/>
                        <a:pt x="128" y="225"/>
                        <a:pt x="125" y="225"/>
                      </a:cubicBezTo>
                      <a:cubicBezTo>
                        <a:pt x="129" y="225"/>
                        <a:pt x="133" y="230"/>
                        <a:pt x="135" y="233"/>
                      </a:cubicBezTo>
                      <a:cubicBezTo>
                        <a:pt x="137" y="236"/>
                        <a:pt x="136" y="241"/>
                        <a:pt x="138" y="245"/>
                      </a:cubicBezTo>
                      <a:cubicBezTo>
                        <a:pt x="139" y="250"/>
                        <a:pt x="146" y="252"/>
                        <a:pt x="150" y="255"/>
                      </a:cubicBezTo>
                      <a:cubicBezTo>
                        <a:pt x="154" y="256"/>
                        <a:pt x="157" y="259"/>
                        <a:pt x="160" y="260"/>
                      </a:cubicBezTo>
                      <a:cubicBezTo>
                        <a:pt x="166" y="262"/>
                        <a:pt x="167" y="260"/>
                        <a:pt x="171" y="260"/>
                      </a:cubicBezTo>
                      <a:cubicBezTo>
                        <a:pt x="178" y="259"/>
                        <a:pt x="179" y="266"/>
                        <a:pt x="184" y="269"/>
                      </a:cubicBezTo>
                      <a:cubicBezTo>
                        <a:pt x="187" y="270"/>
                        <a:pt x="194" y="273"/>
                        <a:pt x="198" y="271"/>
                      </a:cubicBezTo>
                      <a:cubicBezTo>
                        <a:pt x="196" y="272"/>
                        <a:pt x="203" y="282"/>
                        <a:pt x="204" y="283"/>
                      </a:cubicBezTo>
                      <a:cubicBezTo>
                        <a:pt x="206" y="286"/>
                        <a:pt x="210" y="287"/>
                        <a:pt x="213" y="290"/>
                      </a:cubicBezTo>
                      <a:cubicBezTo>
                        <a:pt x="213" y="290"/>
                        <a:pt x="214" y="289"/>
                        <a:pt x="214" y="288"/>
                      </a:cubicBezTo>
                      <a:cubicBezTo>
                        <a:pt x="213" y="291"/>
                        <a:pt x="218" y="296"/>
                        <a:pt x="221" y="296"/>
                      </a:cubicBezTo>
                      <a:cubicBezTo>
                        <a:pt x="223" y="295"/>
                        <a:pt x="224" y="290"/>
                        <a:pt x="224" y="288"/>
                      </a:cubicBezTo>
                      <a:cubicBezTo>
                        <a:pt x="219" y="290"/>
                        <a:pt x="215" y="288"/>
                        <a:pt x="212" y="283"/>
                      </a:cubicBezTo>
                      <a:cubicBezTo>
                        <a:pt x="211" y="282"/>
                        <a:pt x="207" y="275"/>
                        <a:pt x="211" y="275"/>
                      </a:cubicBezTo>
                      <a:cubicBezTo>
                        <a:pt x="216" y="275"/>
                        <a:pt x="212" y="271"/>
                        <a:pt x="212" y="268"/>
                      </a:cubicBezTo>
                      <a:cubicBezTo>
                        <a:pt x="211" y="264"/>
                        <a:pt x="208" y="262"/>
                        <a:pt x="206" y="259"/>
                      </a:cubicBezTo>
                      <a:cubicBezTo>
                        <a:pt x="205" y="262"/>
                        <a:pt x="200" y="261"/>
                        <a:pt x="198" y="259"/>
                      </a:cubicBezTo>
                      <a:cubicBezTo>
                        <a:pt x="198" y="259"/>
                        <a:pt x="197" y="261"/>
                        <a:pt x="197" y="262"/>
                      </a:cubicBezTo>
                      <a:cubicBezTo>
                        <a:pt x="196" y="262"/>
                        <a:pt x="195" y="262"/>
                        <a:pt x="194" y="261"/>
                      </a:cubicBezTo>
                      <a:cubicBezTo>
                        <a:pt x="194" y="258"/>
                        <a:pt x="194" y="255"/>
                        <a:pt x="195" y="251"/>
                      </a:cubicBezTo>
                      <a:cubicBezTo>
                        <a:pt x="196" y="247"/>
                        <a:pt x="205" y="238"/>
                        <a:pt x="194" y="239"/>
                      </a:cubicBezTo>
                      <a:cubicBezTo>
                        <a:pt x="190" y="239"/>
                        <a:pt x="188" y="240"/>
                        <a:pt x="187" y="244"/>
                      </a:cubicBezTo>
                      <a:cubicBezTo>
                        <a:pt x="186" y="247"/>
                        <a:pt x="186" y="249"/>
                        <a:pt x="183" y="251"/>
                      </a:cubicBezTo>
                      <a:cubicBezTo>
                        <a:pt x="181" y="252"/>
                        <a:pt x="173" y="251"/>
                        <a:pt x="171" y="250"/>
                      </a:cubicBezTo>
                      <a:cubicBezTo>
                        <a:pt x="166" y="247"/>
                        <a:pt x="163" y="239"/>
                        <a:pt x="163" y="234"/>
                      </a:cubicBezTo>
                      <a:cubicBezTo>
                        <a:pt x="163" y="227"/>
                        <a:pt x="166" y="221"/>
                        <a:pt x="163" y="215"/>
                      </a:cubicBezTo>
                      <a:cubicBezTo>
                        <a:pt x="164" y="213"/>
                        <a:pt x="166" y="211"/>
                        <a:pt x="168" y="210"/>
                      </a:cubicBezTo>
                      <a:cubicBezTo>
                        <a:pt x="169" y="209"/>
                        <a:pt x="171" y="210"/>
                        <a:pt x="172" y="207"/>
                      </a:cubicBezTo>
                      <a:cubicBezTo>
                        <a:pt x="171" y="207"/>
                        <a:pt x="170" y="206"/>
                        <a:pt x="170" y="206"/>
                      </a:cubicBezTo>
                      <a:cubicBezTo>
                        <a:pt x="173" y="208"/>
                        <a:pt x="180" y="203"/>
                        <a:pt x="184" y="206"/>
                      </a:cubicBezTo>
                      <a:cubicBezTo>
                        <a:pt x="186" y="207"/>
                        <a:pt x="188" y="208"/>
                        <a:pt x="189" y="205"/>
                      </a:cubicBezTo>
                      <a:cubicBezTo>
                        <a:pt x="189" y="205"/>
                        <a:pt x="187" y="202"/>
                        <a:pt x="188" y="200"/>
                      </a:cubicBezTo>
                      <a:cubicBezTo>
                        <a:pt x="189" y="204"/>
                        <a:pt x="192" y="205"/>
                        <a:pt x="196" y="202"/>
                      </a:cubicBezTo>
                      <a:cubicBezTo>
                        <a:pt x="197" y="203"/>
                        <a:pt x="201" y="203"/>
                        <a:pt x="204" y="204"/>
                      </a:cubicBezTo>
                      <a:cubicBezTo>
                        <a:pt x="207" y="206"/>
                        <a:pt x="207" y="209"/>
                        <a:pt x="211" y="205"/>
                      </a:cubicBezTo>
                      <a:cubicBezTo>
                        <a:pt x="213" y="208"/>
                        <a:pt x="213" y="208"/>
                        <a:pt x="214" y="211"/>
                      </a:cubicBezTo>
                      <a:cubicBezTo>
                        <a:pt x="214" y="214"/>
                        <a:pt x="216" y="221"/>
                        <a:pt x="218" y="222"/>
                      </a:cubicBezTo>
                      <a:cubicBezTo>
                        <a:pt x="224" y="225"/>
                        <a:pt x="222" y="217"/>
                        <a:pt x="222" y="214"/>
                      </a:cubicBezTo>
                      <a:cubicBezTo>
                        <a:pt x="222" y="213"/>
                        <a:pt x="222" y="205"/>
                        <a:pt x="221" y="205"/>
                      </a:cubicBezTo>
                      <a:cubicBezTo>
                        <a:pt x="213" y="203"/>
                        <a:pt x="216" y="197"/>
                        <a:pt x="221" y="193"/>
                      </a:cubicBezTo>
                      <a:cubicBezTo>
                        <a:pt x="222" y="192"/>
                        <a:pt x="227" y="190"/>
                        <a:pt x="230" y="188"/>
                      </a:cubicBezTo>
                      <a:cubicBezTo>
                        <a:pt x="232" y="186"/>
                        <a:pt x="235" y="183"/>
                        <a:pt x="234" y="179"/>
                      </a:cubicBezTo>
                      <a:cubicBezTo>
                        <a:pt x="235" y="179"/>
                        <a:pt x="236" y="178"/>
                        <a:pt x="236" y="177"/>
                      </a:cubicBezTo>
                      <a:cubicBezTo>
                        <a:pt x="236" y="177"/>
                        <a:pt x="233" y="174"/>
                        <a:pt x="232" y="175"/>
                      </a:cubicBezTo>
                      <a:cubicBezTo>
                        <a:pt x="234" y="174"/>
                        <a:pt x="234" y="172"/>
                        <a:pt x="233" y="171"/>
                      </a:cubicBezTo>
                      <a:cubicBezTo>
                        <a:pt x="235" y="169"/>
                        <a:pt x="234" y="166"/>
                        <a:pt x="236" y="165"/>
                      </a:cubicBezTo>
                      <a:cubicBezTo>
                        <a:pt x="239" y="169"/>
                        <a:pt x="245" y="165"/>
                        <a:pt x="242" y="162"/>
                      </a:cubicBezTo>
                      <a:cubicBezTo>
                        <a:pt x="244" y="158"/>
                        <a:pt x="250" y="160"/>
                        <a:pt x="252" y="157"/>
                      </a:cubicBezTo>
                      <a:cubicBezTo>
                        <a:pt x="255" y="158"/>
                        <a:pt x="253" y="153"/>
                        <a:pt x="255" y="150"/>
                      </a:cubicBezTo>
                      <a:cubicBezTo>
                        <a:pt x="256" y="148"/>
                        <a:pt x="259" y="148"/>
                        <a:pt x="262" y="147"/>
                      </a:cubicBezTo>
                      <a:cubicBezTo>
                        <a:pt x="262" y="147"/>
                        <a:pt x="268" y="143"/>
                        <a:pt x="266" y="143"/>
                      </a:cubicBezTo>
                      <a:cubicBezTo>
                        <a:pt x="270" y="144"/>
                        <a:pt x="279" y="139"/>
                        <a:pt x="272" y="135"/>
                      </a:cubicBezTo>
                      <a:cubicBezTo>
                        <a:pt x="273" y="133"/>
                        <a:pt x="270" y="132"/>
                        <a:pt x="268" y="132"/>
                      </a:cubicBezTo>
                      <a:cubicBezTo>
                        <a:pt x="269" y="131"/>
                        <a:pt x="272" y="132"/>
                        <a:pt x="273" y="131"/>
                      </a:cubicBezTo>
                      <a:cubicBezTo>
                        <a:pt x="276" y="129"/>
                        <a:pt x="274" y="128"/>
                        <a:pt x="271" y="127"/>
                      </a:cubicBezTo>
                      <a:cubicBezTo>
                        <a:pt x="268" y="126"/>
                        <a:pt x="263" y="128"/>
                        <a:pt x="261" y="130"/>
                      </a:cubicBezTo>
                      <a:cubicBezTo>
                        <a:pt x="259" y="132"/>
                        <a:pt x="257" y="134"/>
                        <a:pt x="255" y="135"/>
                      </a:cubicBezTo>
                      <a:close/>
                      <a:moveTo>
                        <a:pt x="308" y="302"/>
                      </a:moveTo>
                      <a:cubicBezTo>
                        <a:pt x="306" y="301"/>
                        <a:pt x="303" y="301"/>
                        <a:pt x="301" y="300"/>
                      </a:cubicBezTo>
                      <a:cubicBezTo>
                        <a:pt x="299" y="300"/>
                        <a:pt x="298" y="299"/>
                        <a:pt x="295" y="298"/>
                      </a:cubicBezTo>
                      <a:cubicBezTo>
                        <a:pt x="296" y="293"/>
                        <a:pt x="290" y="292"/>
                        <a:pt x="287" y="289"/>
                      </a:cubicBezTo>
                      <a:cubicBezTo>
                        <a:pt x="284" y="287"/>
                        <a:pt x="282" y="284"/>
                        <a:pt x="277" y="285"/>
                      </a:cubicBezTo>
                      <a:cubicBezTo>
                        <a:pt x="276" y="285"/>
                        <a:pt x="271" y="287"/>
                        <a:pt x="272" y="288"/>
                      </a:cubicBezTo>
                      <a:cubicBezTo>
                        <a:pt x="269" y="285"/>
                        <a:pt x="268" y="284"/>
                        <a:pt x="263" y="282"/>
                      </a:cubicBezTo>
                      <a:cubicBezTo>
                        <a:pt x="259" y="281"/>
                        <a:pt x="257" y="276"/>
                        <a:pt x="253" y="281"/>
                      </a:cubicBezTo>
                      <a:cubicBezTo>
                        <a:pt x="251" y="283"/>
                        <a:pt x="252" y="286"/>
                        <a:pt x="251" y="288"/>
                      </a:cubicBezTo>
                      <a:cubicBezTo>
                        <a:pt x="247" y="285"/>
                        <a:pt x="254" y="282"/>
                        <a:pt x="251" y="279"/>
                      </a:cubicBezTo>
                      <a:cubicBezTo>
                        <a:pt x="248" y="275"/>
                        <a:pt x="243" y="281"/>
                        <a:pt x="240" y="282"/>
                      </a:cubicBezTo>
                      <a:cubicBezTo>
                        <a:pt x="239" y="284"/>
                        <a:pt x="237" y="284"/>
                        <a:pt x="236" y="286"/>
                      </a:cubicBezTo>
                      <a:cubicBezTo>
                        <a:pt x="235" y="287"/>
                        <a:pt x="234" y="290"/>
                        <a:pt x="233" y="291"/>
                      </a:cubicBezTo>
                      <a:cubicBezTo>
                        <a:pt x="233" y="289"/>
                        <a:pt x="228" y="290"/>
                        <a:pt x="228" y="288"/>
                      </a:cubicBezTo>
                      <a:cubicBezTo>
                        <a:pt x="229" y="294"/>
                        <a:pt x="229" y="301"/>
                        <a:pt x="230" y="307"/>
                      </a:cubicBezTo>
                      <a:cubicBezTo>
                        <a:pt x="231" y="310"/>
                        <a:pt x="230" y="316"/>
                        <a:pt x="227" y="319"/>
                      </a:cubicBezTo>
                      <a:cubicBezTo>
                        <a:pt x="224" y="321"/>
                        <a:pt x="221" y="324"/>
                        <a:pt x="220" y="329"/>
                      </a:cubicBezTo>
                      <a:cubicBezTo>
                        <a:pt x="220" y="332"/>
                        <a:pt x="220" y="334"/>
                        <a:pt x="223" y="335"/>
                      </a:cubicBezTo>
                      <a:cubicBezTo>
                        <a:pt x="223" y="339"/>
                        <a:pt x="219" y="342"/>
                        <a:pt x="219" y="346"/>
                      </a:cubicBezTo>
                      <a:cubicBezTo>
                        <a:pt x="219" y="346"/>
                        <a:pt x="220" y="348"/>
                        <a:pt x="220" y="350"/>
                      </a:cubicBezTo>
                      <a:cubicBezTo>
                        <a:pt x="254" y="344"/>
                        <a:pt x="285" y="327"/>
                        <a:pt x="308" y="3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" name="Group 24"/>
              <p:cNvGrpSpPr/>
              <p:nvPr/>
            </p:nvGrpSpPr>
            <p:grpSpPr>
              <a:xfrm>
                <a:off x="2474693" y="1098429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4" name="Teardrop 25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Oval 26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90%</a:t>
                  </a:r>
                </a:p>
              </p:txBody>
            </p:sp>
          </p:grpSp>
          <p:grpSp>
            <p:nvGrpSpPr>
              <p:cNvPr id="15" name="Group 27"/>
              <p:cNvGrpSpPr/>
              <p:nvPr/>
            </p:nvGrpSpPr>
            <p:grpSpPr>
              <a:xfrm>
                <a:off x="5991235" y="1098429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2" name="Teardrop 28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Oval 29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95%</a:t>
                  </a:r>
                </a:p>
              </p:txBody>
            </p:sp>
          </p:grpSp>
          <p:grpSp>
            <p:nvGrpSpPr>
              <p:cNvPr id="16" name="Group 30"/>
              <p:cNvGrpSpPr/>
              <p:nvPr/>
            </p:nvGrpSpPr>
            <p:grpSpPr>
              <a:xfrm>
                <a:off x="4194911" y="1878142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0" name="Teardrop 31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Oval 32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70%</a:t>
                  </a:r>
                </a:p>
              </p:txBody>
            </p:sp>
          </p:grpSp>
          <p:grpSp>
            <p:nvGrpSpPr>
              <p:cNvPr id="17" name="Group 33"/>
              <p:cNvGrpSpPr/>
              <p:nvPr/>
            </p:nvGrpSpPr>
            <p:grpSpPr>
              <a:xfrm>
                <a:off x="2424558" y="1916881"/>
                <a:ext cx="1072312" cy="1526036"/>
                <a:chOff x="2424558" y="2065241"/>
                <a:chExt cx="1072312" cy="1526036"/>
              </a:xfrm>
            </p:grpSpPr>
            <p:sp>
              <p:nvSpPr>
                <p:cNvPr id="18" name="Freeform: Shape 34"/>
                <p:cNvSpPr/>
                <p:nvPr/>
              </p:nvSpPr>
              <p:spPr bwMode="auto">
                <a:xfrm>
                  <a:off x="2424558" y="2065241"/>
                  <a:ext cx="1072312" cy="1526036"/>
                </a:xfrm>
                <a:custGeom>
                  <a:avLst/>
                  <a:gdLst/>
                  <a:ahLst/>
                  <a:cxnLst>
                    <a:cxn ang="0">
                      <a:pos x="0" y="1083"/>
                    </a:cxn>
                    <a:cxn ang="0">
                      <a:pos x="0" y="1083"/>
                    </a:cxn>
                    <a:cxn ang="0">
                      <a:pos x="0" y="278"/>
                    </a:cxn>
                    <a:cxn ang="0">
                      <a:pos x="761" y="0"/>
                    </a:cxn>
                    <a:cxn ang="0">
                      <a:pos x="761" y="802"/>
                    </a:cxn>
                    <a:cxn ang="0">
                      <a:pos x="0" y="1083"/>
                    </a:cxn>
                  </a:cxnLst>
                  <a:rect l="0" t="0" r="r" b="b"/>
                  <a:pathLst>
                    <a:path w="761" h="1083">
                      <a:moveTo>
                        <a:pt x="0" y="1083"/>
                      </a:moveTo>
                      <a:lnTo>
                        <a:pt x="0" y="1083"/>
                      </a:lnTo>
                      <a:lnTo>
                        <a:pt x="0" y="278"/>
                      </a:lnTo>
                      <a:lnTo>
                        <a:pt x="761" y="0"/>
                      </a:lnTo>
                      <a:lnTo>
                        <a:pt x="761" y="802"/>
                      </a:lnTo>
                      <a:lnTo>
                        <a:pt x="0" y="108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Freeform: Shape 35"/>
                <p:cNvSpPr/>
                <p:nvPr/>
              </p:nvSpPr>
              <p:spPr bwMode="auto">
                <a:xfrm>
                  <a:off x="2762393" y="2623151"/>
                  <a:ext cx="447459" cy="413975"/>
                </a:xfrm>
                <a:custGeom>
                  <a:avLst/>
                  <a:gdLst/>
                  <a:ahLst/>
                  <a:cxnLst>
                    <a:cxn ang="0">
                      <a:pos x="39" y="36"/>
                    </a:cxn>
                    <a:cxn ang="0">
                      <a:pos x="41" y="44"/>
                    </a:cxn>
                    <a:cxn ang="0">
                      <a:pos x="35" y="50"/>
                    </a:cxn>
                    <a:cxn ang="0">
                      <a:pos x="27" y="53"/>
                    </a:cxn>
                    <a:cxn ang="0">
                      <a:pos x="18" y="53"/>
                    </a:cxn>
                    <a:cxn ang="0">
                      <a:pos x="11" y="50"/>
                    </a:cxn>
                    <a:cxn ang="0">
                      <a:pos x="4" y="44"/>
                    </a:cxn>
                    <a:cxn ang="0">
                      <a:pos x="6" y="36"/>
                    </a:cxn>
                    <a:cxn ang="0">
                      <a:pos x="0" y="28"/>
                    </a:cxn>
                    <a:cxn ang="0">
                      <a:pos x="7" y="23"/>
                    </a:cxn>
                    <a:cxn ang="0">
                      <a:pos x="4" y="18"/>
                    </a:cxn>
                    <a:cxn ang="0">
                      <a:pos x="15" y="16"/>
                    </a:cxn>
                    <a:cxn ang="0">
                      <a:pos x="19" y="8"/>
                    </a:cxn>
                    <a:cxn ang="0">
                      <a:pos x="28" y="15"/>
                    </a:cxn>
                    <a:cxn ang="0">
                      <a:pos x="35" y="12"/>
                    </a:cxn>
                    <a:cxn ang="0">
                      <a:pos x="41" y="19"/>
                    </a:cxn>
                    <a:cxn ang="0">
                      <a:pos x="45" y="27"/>
                    </a:cxn>
                    <a:cxn ang="0">
                      <a:pos x="23" y="22"/>
                    </a:cxn>
                    <a:cxn ang="0">
                      <a:pos x="32" y="31"/>
                    </a:cxn>
                    <a:cxn ang="0">
                      <a:pos x="63" y="16"/>
                    </a:cxn>
                    <a:cxn ang="0">
                      <a:pos x="64" y="24"/>
                    </a:cxn>
                    <a:cxn ang="0">
                      <a:pos x="55" y="22"/>
                    </a:cxn>
                    <a:cxn ang="0">
                      <a:pos x="46" y="24"/>
                    </a:cxn>
                    <a:cxn ang="0">
                      <a:pos x="46" y="16"/>
                    </a:cxn>
                    <a:cxn ang="0">
                      <a:pos x="46" y="9"/>
                    </a:cxn>
                    <a:cxn ang="0">
                      <a:pos x="46" y="2"/>
                    </a:cxn>
                    <a:cxn ang="0">
                      <a:pos x="55" y="4"/>
                    </a:cxn>
                    <a:cxn ang="0">
                      <a:pos x="59" y="0"/>
                    </a:cxn>
                    <a:cxn ang="0">
                      <a:pos x="62" y="7"/>
                    </a:cxn>
                    <a:cxn ang="0">
                      <a:pos x="68" y="15"/>
                    </a:cxn>
                    <a:cxn ang="0">
                      <a:pos x="62" y="55"/>
                    </a:cxn>
                    <a:cxn ang="0">
                      <a:pos x="59" y="63"/>
                    </a:cxn>
                    <a:cxn ang="0">
                      <a:pos x="54" y="59"/>
                    </a:cxn>
                    <a:cxn ang="0">
                      <a:pos x="45" y="60"/>
                    </a:cxn>
                    <a:cxn ang="0">
                      <a:pos x="41" y="52"/>
                    </a:cxn>
                    <a:cxn ang="0">
                      <a:pos x="47" y="44"/>
                    </a:cxn>
                    <a:cxn ang="0">
                      <a:pos x="50" y="36"/>
                    </a:cxn>
                    <a:cxn ang="0">
                      <a:pos x="56" y="40"/>
                    </a:cxn>
                    <a:cxn ang="0">
                      <a:pos x="64" y="39"/>
                    </a:cxn>
                    <a:cxn ang="0">
                      <a:pos x="63" y="46"/>
                    </a:cxn>
                    <a:cxn ang="0">
                      <a:pos x="55" y="8"/>
                    </a:cxn>
                    <a:cxn ang="0">
                      <a:pos x="59" y="13"/>
                    </a:cxn>
                    <a:cxn ang="0">
                      <a:pos x="50" y="49"/>
                    </a:cxn>
                    <a:cxn ang="0">
                      <a:pos x="55" y="45"/>
                    </a:cxn>
                  </a:cxnLst>
                  <a:rect l="0" t="0" r="r" b="b"/>
                  <a:pathLst>
                    <a:path w="68" h="63">
                      <a:moveTo>
                        <a:pt x="45" y="35"/>
                      </a:moveTo>
                      <a:cubicBezTo>
                        <a:pt x="45" y="35"/>
                        <a:pt x="45" y="36"/>
                        <a:pt x="45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7"/>
                        <a:pt x="38" y="38"/>
                        <a:pt x="38" y="39"/>
                      </a:cubicBezTo>
                      <a:cubicBezTo>
                        <a:pt x="39" y="41"/>
                        <a:pt x="40" y="42"/>
                        <a:pt x="41" y="43"/>
                      </a:cubicBezTo>
                      <a:cubicBezTo>
                        <a:pt x="41" y="43"/>
                        <a:pt x="41" y="44"/>
                        <a:pt x="41" y="44"/>
                      </a:cubicBezTo>
                      <a:cubicBezTo>
                        <a:pt x="41" y="44"/>
                        <a:pt x="41" y="44"/>
                        <a:pt x="41" y="45"/>
                      </a:cubicBezTo>
                      <a:cubicBezTo>
                        <a:pt x="40" y="46"/>
                        <a:pt x="36" y="50"/>
                        <a:pt x="35" y="50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0" y="47"/>
                        <a:pt x="29" y="47"/>
                        <a:pt x="28" y="48"/>
                      </a:cubicBezTo>
                      <a:cubicBezTo>
                        <a:pt x="28" y="49"/>
                        <a:pt x="27" y="51"/>
                        <a:pt x="27" y="53"/>
                      </a:cubicBezTo>
                      <a:cubicBezTo>
                        <a:pt x="27" y="54"/>
                        <a:pt x="26" y="54"/>
                        <a:pt x="26" y="54"/>
                      </a:cubicBezTo>
                      <a:cubicBezTo>
                        <a:pt x="19" y="54"/>
                        <a:pt x="19" y="54"/>
                        <a:pt x="19" y="54"/>
                      </a:cubicBezTo>
                      <a:cubicBezTo>
                        <a:pt x="19" y="54"/>
                        <a:pt x="18" y="54"/>
                        <a:pt x="18" y="53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6" y="47"/>
                        <a:pt x="16" y="47"/>
                        <a:pt x="15" y="47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0" y="50"/>
                        <a:pt x="9" y="50"/>
                        <a:pt x="9" y="50"/>
                      </a:cubicBezTo>
                      <a:cubicBezTo>
                        <a:pt x="8" y="49"/>
                        <a:pt x="4" y="45"/>
                        <a:pt x="4" y="44"/>
                      </a:cubicBezTo>
                      <a:cubicBezTo>
                        <a:pt x="4" y="44"/>
                        <a:pt x="4" y="44"/>
                        <a:pt x="4" y="43"/>
                      </a:cubicBezTo>
                      <a:cubicBezTo>
                        <a:pt x="5" y="42"/>
                        <a:pt x="6" y="41"/>
                        <a:pt x="7" y="39"/>
                      </a:cubicBezTo>
                      <a:cubicBezTo>
                        <a:pt x="7" y="38"/>
                        <a:pt x="6" y="37"/>
                        <a:pt x="6" y="36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0" y="35"/>
                        <a:pt x="0" y="35"/>
                        <a:pt x="0" y="3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5"/>
                        <a:pt x="7" y="24"/>
                        <a:pt x="7" y="23"/>
                      </a:cubicBezTo>
                      <a:cubicBezTo>
                        <a:pt x="6" y="22"/>
                        <a:pt x="5" y="20"/>
                        <a:pt x="4" y="19"/>
                      </a:cubicBezTo>
                      <a:cubicBezTo>
                        <a:pt x="4" y="19"/>
                        <a:pt x="4" y="19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7"/>
                        <a:pt x="9" y="12"/>
                        <a:pt x="10" y="12"/>
                      </a:cubicBezTo>
                      <a:cubicBezTo>
                        <a:pt x="10" y="12"/>
                        <a:pt x="10" y="12"/>
                        <a:pt x="11" y="13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5"/>
                        <a:pt x="16" y="15"/>
                        <a:pt x="17" y="15"/>
                      </a:cubicBezTo>
                      <a:cubicBezTo>
                        <a:pt x="18" y="13"/>
                        <a:pt x="18" y="11"/>
                        <a:pt x="18" y="9"/>
                      </a:cubicBezTo>
                      <a:cubicBezTo>
                        <a:pt x="18" y="9"/>
                        <a:pt x="19" y="8"/>
                        <a:pt x="19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7" y="9"/>
                        <a:pt x="27" y="9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9" y="15"/>
                        <a:pt x="30" y="15"/>
                        <a:pt x="31" y="16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2"/>
                        <a:pt x="36" y="12"/>
                        <a:pt x="36" y="13"/>
                      </a:cubicBezTo>
                      <a:cubicBezTo>
                        <a:pt x="37" y="13"/>
                        <a:pt x="41" y="17"/>
                        <a:pt x="41" y="18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0" y="20"/>
                        <a:pt x="39" y="22"/>
                        <a:pt x="38" y="23"/>
                      </a:cubicBezTo>
                      <a:cubicBezTo>
                        <a:pt x="38" y="24"/>
                        <a:pt x="39" y="25"/>
                        <a:pt x="39" y="2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45" y="27"/>
                        <a:pt x="45" y="27"/>
                        <a:pt x="45" y="28"/>
                      </a:cubicBezTo>
                      <a:lnTo>
                        <a:pt x="45" y="35"/>
                      </a:lnTo>
                      <a:close/>
                      <a:moveTo>
                        <a:pt x="23" y="22"/>
                      </a:moveTo>
                      <a:cubicBezTo>
                        <a:pt x="18" y="22"/>
                        <a:pt x="13" y="26"/>
                        <a:pt x="13" y="31"/>
                      </a:cubicBezTo>
                      <a:cubicBezTo>
                        <a:pt x="13" y="36"/>
                        <a:pt x="18" y="40"/>
                        <a:pt x="23" y="40"/>
                      </a:cubicBezTo>
                      <a:cubicBezTo>
                        <a:pt x="28" y="40"/>
                        <a:pt x="32" y="36"/>
                        <a:pt x="32" y="31"/>
                      </a:cubicBezTo>
                      <a:cubicBezTo>
                        <a:pt x="32" y="26"/>
                        <a:pt x="28" y="22"/>
                        <a:pt x="23" y="22"/>
                      </a:cubicBezTo>
                      <a:close/>
                      <a:moveTo>
                        <a:pt x="68" y="15"/>
                      </a:moveTo>
                      <a:cubicBezTo>
                        <a:pt x="68" y="16"/>
                        <a:pt x="64" y="16"/>
                        <a:pt x="63" y="16"/>
                      </a:cubicBezTo>
                      <a:cubicBezTo>
                        <a:pt x="63" y="17"/>
                        <a:pt x="62" y="18"/>
                        <a:pt x="62" y="18"/>
                      </a:cubicBezTo>
                      <a:cubicBezTo>
                        <a:pt x="62" y="19"/>
                        <a:pt x="64" y="23"/>
                        <a:pt x="64" y="23"/>
                      </a:cubicBezTo>
                      <a:cubicBezTo>
                        <a:pt x="64" y="23"/>
                        <a:pt x="64" y="23"/>
                        <a:pt x="64" y="24"/>
                      </a:cubicBezTo>
                      <a:cubicBezTo>
                        <a:pt x="63" y="24"/>
                        <a:pt x="59" y="26"/>
                        <a:pt x="59" y="26"/>
                      </a:cubicBezTo>
                      <a:cubicBezTo>
                        <a:pt x="59" y="26"/>
                        <a:pt x="56" y="22"/>
                        <a:pt x="56" y="22"/>
                      </a:cubicBezTo>
                      <a:cubicBezTo>
                        <a:pt x="55" y="22"/>
                        <a:pt x="55" y="22"/>
                        <a:pt x="55" y="22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3" y="22"/>
                        <a:pt x="50" y="26"/>
                        <a:pt x="50" y="26"/>
                      </a:cubicBezTo>
                      <a:cubicBezTo>
                        <a:pt x="50" y="26"/>
                        <a:pt x="46" y="24"/>
                        <a:pt x="46" y="24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23"/>
                        <a:pt x="47" y="19"/>
                        <a:pt x="47" y="18"/>
                      </a:cubicBezTo>
                      <a:cubicBezTo>
                        <a:pt x="47" y="18"/>
                        <a:pt x="46" y="17"/>
                        <a:pt x="46" y="16"/>
                      </a:cubicBezTo>
                      <a:cubicBezTo>
                        <a:pt x="45" y="16"/>
                        <a:pt x="41" y="16"/>
                        <a:pt x="41" y="15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1" y="10"/>
                        <a:pt x="45" y="9"/>
                        <a:pt x="46" y="9"/>
                      </a:cubicBezTo>
                      <a:cubicBezTo>
                        <a:pt x="46" y="9"/>
                        <a:pt x="47" y="8"/>
                        <a:pt x="47" y="7"/>
                      </a:cubicBezTo>
                      <a:cubicBezTo>
                        <a:pt x="47" y="7"/>
                        <a:pt x="45" y="3"/>
                        <a:pt x="45" y="2"/>
                      </a:cubicBezTo>
                      <a:cubicBezTo>
                        <a:pt x="45" y="2"/>
                        <a:pt x="45" y="2"/>
                        <a:pt x="46" y="2"/>
                      </a:cubicBezTo>
                      <a:cubicBezTo>
                        <a:pt x="46" y="2"/>
                        <a:pt x="50" y="0"/>
                        <a:pt x="50" y="0"/>
                      </a:cubicBezTo>
                      <a:cubicBezTo>
                        <a:pt x="50" y="0"/>
                        <a:pt x="53" y="3"/>
                        <a:pt x="54" y="4"/>
                      </a:cubicBezTo>
                      <a:cubicBezTo>
                        <a:pt x="54" y="4"/>
                        <a:pt x="54" y="4"/>
                        <a:pt x="55" y="4"/>
                      </a:cubicBezTo>
                      <a:cubicBezTo>
                        <a:pt x="55" y="4"/>
                        <a:pt x="55" y="4"/>
                        <a:pt x="56" y="4"/>
                      </a:cubicBezTo>
                      <a:cubicBezTo>
                        <a:pt x="57" y="2"/>
                        <a:pt x="58" y="1"/>
                        <a:pt x="5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63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4" y="3"/>
                        <a:pt x="62" y="7"/>
                        <a:pt x="62" y="7"/>
                      </a:cubicBezTo>
                      <a:cubicBezTo>
                        <a:pt x="62" y="8"/>
                        <a:pt x="63" y="9"/>
                        <a:pt x="63" y="9"/>
                      </a:cubicBezTo>
                      <a:cubicBezTo>
                        <a:pt x="64" y="9"/>
                        <a:pt x="68" y="10"/>
                        <a:pt x="68" y="10"/>
                      </a:cubicBezTo>
                      <a:lnTo>
                        <a:pt x="68" y="15"/>
                      </a:lnTo>
                      <a:close/>
                      <a:moveTo>
                        <a:pt x="68" y="52"/>
                      </a:moveTo>
                      <a:cubicBezTo>
                        <a:pt x="68" y="52"/>
                        <a:pt x="64" y="53"/>
                        <a:pt x="63" y="53"/>
                      </a:cubicBezTo>
                      <a:cubicBezTo>
                        <a:pt x="63" y="54"/>
                        <a:pt x="62" y="54"/>
                        <a:pt x="62" y="55"/>
                      </a:cubicBezTo>
                      <a:cubicBezTo>
                        <a:pt x="62" y="56"/>
                        <a:pt x="64" y="59"/>
                        <a:pt x="64" y="60"/>
                      </a:cubicBezTo>
                      <a:cubicBezTo>
                        <a:pt x="64" y="60"/>
                        <a:pt x="64" y="60"/>
                        <a:pt x="64" y="60"/>
                      </a:cubicBezTo>
                      <a:cubicBezTo>
                        <a:pt x="63" y="60"/>
                        <a:pt x="59" y="63"/>
                        <a:pt x="59" y="63"/>
                      </a:cubicBezTo>
                      <a:cubicBezTo>
                        <a:pt x="59" y="63"/>
                        <a:pt x="56" y="59"/>
                        <a:pt x="56" y="59"/>
                      </a:cubicBezTo>
                      <a:cubicBezTo>
                        <a:pt x="55" y="59"/>
                        <a:pt x="55" y="59"/>
                        <a:pt x="55" y="59"/>
                      </a:cubicBezTo>
                      <a:cubicBezTo>
                        <a:pt x="54" y="59"/>
                        <a:pt x="54" y="59"/>
                        <a:pt x="54" y="59"/>
                      </a:cubicBezTo>
                      <a:cubicBezTo>
                        <a:pt x="53" y="59"/>
                        <a:pt x="50" y="63"/>
                        <a:pt x="50" y="63"/>
                      </a:cubicBezTo>
                      <a:cubicBezTo>
                        <a:pt x="50" y="63"/>
                        <a:pt x="46" y="60"/>
                        <a:pt x="46" y="60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45" y="59"/>
                        <a:pt x="47" y="56"/>
                        <a:pt x="47" y="55"/>
                      </a:cubicBezTo>
                      <a:cubicBezTo>
                        <a:pt x="47" y="54"/>
                        <a:pt x="46" y="54"/>
                        <a:pt x="46" y="53"/>
                      </a:cubicBezTo>
                      <a:cubicBezTo>
                        <a:pt x="45" y="53"/>
                        <a:pt x="41" y="52"/>
                        <a:pt x="41" y="52"/>
                      </a:cubicBezTo>
                      <a:cubicBezTo>
                        <a:pt x="41" y="47"/>
                        <a:pt x="41" y="47"/>
                        <a:pt x="41" y="47"/>
                      </a:cubicBezTo>
                      <a:cubicBezTo>
                        <a:pt x="41" y="46"/>
                        <a:pt x="45" y="46"/>
                        <a:pt x="46" y="46"/>
                      </a:cubicBezTo>
                      <a:cubicBezTo>
                        <a:pt x="46" y="45"/>
                        <a:pt x="47" y="45"/>
                        <a:pt x="47" y="44"/>
                      </a:cubicBezTo>
                      <a:cubicBezTo>
                        <a:pt x="47" y="43"/>
                        <a:pt x="45" y="40"/>
                        <a:pt x="45" y="39"/>
                      </a:cubicBezTo>
                      <a:cubicBezTo>
                        <a:pt x="45" y="39"/>
                        <a:pt x="45" y="39"/>
                        <a:pt x="46" y="39"/>
                      </a:cubicBezTo>
                      <a:cubicBezTo>
                        <a:pt x="46" y="39"/>
                        <a:pt x="50" y="36"/>
                        <a:pt x="50" y="36"/>
                      </a:cubicBezTo>
                      <a:cubicBezTo>
                        <a:pt x="50" y="36"/>
                        <a:pt x="53" y="40"/>
                        <a:pt x="54" y="40"/>
                      </a:cubicBezTo>
                      <a:cubicBezTo>
                        <a:pt x="54" y="40"/>
                        <a:pt x="54" y="40"/>
                        <a:pt x="55" y="40"/>
                      </a:cubicBezTo>
                      <a:cubicBezTo>
                        <a:pt x="55" y="40"/>
                        <a:pt x="55" y="40"/>
                        <a:pt x="56" y="40"/>
                      </a:cubicBezTo>
                      <a:cubicBezTo>
                        <a:pt x="57" y="39"/>
                        <a:pt x="58" y="38"/>
                        <a:pt x="59" y="36"/>
                      </a:cubicBezTo>
                      <a:cubicBezTo>
                        <a:pt x="59" y="36"/>
                        <a:pt x="59" y="36"/>
                        <a:pt x="59" y="36"/>
                      </a:cubicBezTo>
                      <a:cubicBezTo>
                        <a:pt x="59" y="36"/>
                        <a:pt x="63" y="39"/>
                        <a:pt x="64" y="39"/>
                      </a:cubicBezTo>
                      <a:cubicBezTo>
                        <a:pt x="64" y="39"/>
                        <a:pt x="64" y="39"/>
                        <a:pt x="64" y="39"/>
                      </a:cubicBezTo>
                      <a:cubicBezTo>
                        <a:pt x="64" y="40"/>
                        <a:pt x="62" y="43"/>
                        <a:pt x="62" y="44"/>
                      </a:cubicBezTo>
                      <a:cubicBezTo>
                        <a:pt x="62" y="45"/>
                        <a:pt x="63" y="45"/>
                        <a:pt x="63" y="46"/>
                      </a:cubicBezTo>
                      <a:cubicBezTo>
                        <a:pt x="64" y="46"/>
                        <a:pt x="68" y="46"/>
                        <a:pt x="68" y="47"/>
                      </a:cubicBezTo>
                      <a:lnTo>
                        <a:pt x="68" y="52"/>
                      </a:lnTo>
                      <a:close/>
                      <a:moveTo>
                        <a:pt x="55" y="8"/>
                      </a:moveTo>
                      <a:cubicBezTo>
                        <a:pt x="52" y="8"/>
                        <a:pt x="50" y="10"/>
                        <a:pt x="50" y="13"/>
                      </a:cubicBezTo>
                      <a:cubicBezTo>
                        <a:pt x="50" y="15"/>
                        <a:pt x="52" y="17"/>
                        <a:pt x="55" y="17"/>
                      </a:cubicBezTo>
                      <a:cubicBezTo>
                        <a:pt x="57" y="17"/>
                        <a:pt x="59" y="15"/>
                        <a:pt x="59" y="13"/>
                      </a:cubicBezTo>
                      <a:cubicBezTo>
                        <a:pt x="59" y="10"/>
                        <a:pt x="57" y="8"/>
                        <a:pt x="55" y="8"/>
                      </a:cubicBezTo>
                      <a:close/>
                      <a:moveTo>
                        <a:pt x="55" y="45"/>
                      </a:moveTo>
                      <a:cubicBezTo>
                        <a:pt x="52" y="45"/>
                        <a:pt x="50" y="47"/>
                        <a:pt x="50" y="49"/>
                      </a:cubicBezTo>
                      <a:cubicBezTo>
                        <a:pt x="50" y="52"/>
                        <a:pt x="52" y="54"/>
                        <a:pt x="55" y="54"/>
                      </a:cubicBezTo>
                      <a:cubicBezTo>
                        <a:pt x="57" y="54"/>
                        <a:pt x="59" y="52"/>
                        <a:pt x="59" y="49"/>
                      </a:cubicBezTo>
                      <a:cubicBezTo>
                        <a:pt x="59" y="47"/>
                        <a:pt x="57" y="45"/>
                        <a:pt x="55" y="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3"/>
          <p:cNvSpPr/>
          <p:nvPr/>
        </p:nvSpPr>
        <p:spPr bwMode="auto">
          <a:xfrm>
            <a:off x="5091566" y="2888015"/>
            <a:ext cx="1409626" cy="1226254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34"/>
          <p:cNvSpPr/>
          <p:nvPr/>
        </p:nvSpPr>
        <p:spPr bwMode="auto">
          <a:xfrm>
            <a:off x="4408566" y="1511301"/>
            <a:ext cx="1196001" cy="2144062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35"/>
          <p:cNvSpPr/>
          <p:nvPr/>
        </p:nvSpPr>
        <p:spPr bwMode="auto">
          <a:xfrm>
            <a:off x="3256195" y="1621137"/>
            <a:ext cx="1341927" cy="1958996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36"/>
          <p:cNvSpPr/>
          <p:nvPr/>
        </p:nvSpPr>
        <p:spPr bwMode="auto">
          <a:xfrm>
            <a:off x="2433287" y="2955723"/>
            <a:ext cx="1487854" cy="1017113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8"/>
          <p:cNvSpPr>
            <a:spLocks noChangeArrowheads="1"/>
          </p:cNvSpPr>
          <p:nvPr/>
        </p:nvSpPr>
        <p:spPr bwMode="auto">
          <a:xfrm>
            <a:off x="5791036" y="1418829"/>
            <a:ext cx="2015853" cy="52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39"/>
          <p:cNvSpPr>
            <a:spLocks noChangeArrowheads="1"/>
          </p:cNvSpPr>
          <p:nvPr/>
        </p:nvSpPr>
        <p:spPr bwMode="auto">
          <a:xfrm>
            <a:off x="6784677" y="3146425"/>
            <a:ext cx="2015853" cy="52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0"/>
          <p:cNvSpPr>
            <a:spLocks noChangeArrowheads="1"/>
          </p:cNvSpPr>
          <p:nvPr/>
        </p:nvSpPr>
        <p:spPr bwMode="auto">
          <a:xfrm>
            <a:off x="1011719" y="1562100"/>
            <a:ext cx="2015853" cy="52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291092" y="3435350"/>
            <a:ext cx="2015853" cy="52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bb89024-4c12-4ada-be55-8ab8ed807542"/>
          <p:cNvGrpSpPr>
            <a:grpSpLocks noChangeAspect="1"/>
          </p:cNvGrpSpPr>
          <p:nvPr/>
        </p:nvGrpSpPr>
        <p:grpSpPr>
          <a:xfrm>
            <a:off x="613402" y="1302609"/>
            <a:ext cx="7727651" cy="2833430"/>
            <a:chOff x="817869" y="1736812"/>
            <a:chExt cx="10303534" cy="3777906"/>
          </a:xfrm>
        </p:grpSpPr>
        <p:sp>
          <p:nvSpPr>
            <p:cNvPr id="4" name="Freeform: Shape 1"/>
            <p:cNvSpPr/>
            <p:nvPr/>
          </p:nvSpPr>
          <p:spPr>
            <a:xfrm>
              <a:off x="6743448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279957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39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39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4774671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81786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672" y="2532"/>
                  </a:cubicBezTo>
                  <a:cubicBezTo>
                    <a:pt x="4231" y="4696"/>
                    <a:pt x="5085" y="7636"/>
                    <a:pt x="5085" y="10780"/>
                  </a:cubicBezTo>
                  <a:cubicBezTo>
                    <a:pt x="5085" y="13964"/>
                    <a:pt x="4231" y="16904"/>
                    <a:pt x="2672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769" y="21600"/>
                    <a:pt x="13769" y="21600"/>
                    <a:pt x="13769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76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5"/>
            <p:cNvSpPr/>
            <p:nvPr/>
          </p:nvSpPr>
          <p:spPr>
            <a:xfrm>
              <a:off x="158465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9" name="Rectangle 6"/>
            <p:cNvSpPr/>
            <p:nvPr/>
          </p:nvSpPr>
          <p:spPr>
            <a:xfrm>
              <a:off x="360619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Rectangle 7"/>
            <p:cNvSpPr/>
            <p:nvPr/>
          </p:nvSpPr>
          <p:spPr>
            <a:xfrm>
              <a:off x="54596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1" name="Rectangle 8"/>
            <p:cNvSpPr/>
            <p:nvPr/>
          </p:nvSpPr>
          <p:spPr>
            <a:xfrm>
              <a:off x="752287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8700970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3859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965726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Rectangle 12"/>
            <p:cNvSpPr/>
            <p:nvPr/>
          </p:nvSpPr>
          <p:spPr>
            <a:xfrm>
              <a:off x="2932370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 13"/>
            <p:cNvSpPr/>
            <p:nvPr/>
          </p:nvSpPr>
          <p:spPr>
            <a:xfrm>
              <a:off x="4899015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6865659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 15"/>
            <p:cNvSpPr/>
            <p:nvPr/>
          </p:nvSpPr>
          <p:spPr>
            <a:xfrm>
              <a:off x="8832304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891753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2858396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4825039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6791682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TextBox 20"/>
            <p:cNvSpPr txBox="1"/>
            <p:nvPr/>
          </p:nvSpPr>
          <p:spPr>
            <a:xfrm>
              <a:off x="8758325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Freeform: Shape 21"/>
            <p:cNvSpPr>
              <a:spLocks noChangeAspect="1"/>
            </p:cNvSpPr>
            <p:nvPr/>
          </p:nvSpPr>
          <p:spPr bwMode="auto">
            <a:xfrm>
              <a:off x="5772932" y="2357132"/>
              <a:ext cx="609685" cy="555432"/>
            </a:xfrm>
            <a:custGeom>
              <a:avLst/>
              <a:gdLst>
                <a:gd name="connsiteX0" fmla="*/ 260506 w 331788"/>
                <a:gd name="connsiteY0" fmla="*/ 76839 h 302264"/>
                <a:gd name="connsiteX1" fmla="*/ 326604 w 331788"/>
                <a:gd name="connsiteY1" fmla="*/ 76839 h 302264"/>
                <a:gd name="connsiteX2" fmla="*/ 326604 w 331788"/>
                <a:gd name="connsiteY2" fmla="*/ 291959 h 302264"/>
                <a:gd name="connsiteX3" fmla="*/ 331788 w 331788"/>
                <a:gd name="connsiteY3" fmla="*/ 297111 h 302264"/>
                <a:gd name="connsiteX4" fmla="*/ 326604 w 331788"/>
                <a:gd name="connsiteY4" fmla="*/ 302264 h 302264"/>
                <a:gd name="connsiteX5" fmla="*/ 5184 w 331788"/>
                <a:gd name="connsiteY5" fmla="*/ 302264 h 302264"/>
                <a:gd name="connsiteX6" fmla="*/ 0 w 331788"/>
                <a:gd name="connsiteY6" fmla="*/ 297111 h 302264"/>
                <a:gd name="connsiteX7" fmla="*/ 5184 w 331788"/>
                <a:gd name="connsiteY7" fmla="*/ 291959 h 302264"/>
                <a:gd name="connsiteX8" fmla="*/ 11664 w 331788"/>
                <a:gd name="connsiteY8" fmla="*/ 291959 h 302264"/>
                <a:gd name="connsiteX9" fmla="*/ 11664 w 331788"/>
                <a:gd name="connsiteY9" fmla="*/ 214670 h 302264"/>
                <a:gd name="connsiteX10" fmla="*/ 77763 w 331788"/>
                <a:gd name="connsiteY10" fmla="*/ 214670 h 302264"/>
                <a:gd name="connsiteX11" fmla="*/ 77763 w 331788"/>
                <a:gd name="connsiteY11" fmla="*/ 291959 h 302264"/>
                <a:gd name="connsiteX12" fmla="*/ 94612 w 331788"/>
                <a:gd name="connsiteY12" fmla="*/ 291959 h 302264"/>
                <a:gd name="connsiteX13" fmla="*/ 94612 w 331788"/>
                <a:gd name="connsiteY13" fmla="*/ 165721 h 302264"/>
                <a:gd name="connsiteX14" fmla="*/ 160710 w 331788"/>
                <a:gd name="connsiteY14" fmla="*/ 165721 h 302264"/>
                <a:gd name="connsiteX15" fmla="*/ 160710 w 331788"/>
                <a:gd name="connsiteY15" fmla="*/ 291959 h 302264"/>
                <a:gd name="connsiteX16" fmla="*/ 177559 w 331788"/>
                <a:gd name="connsiteY16" fmla="*/ 291959 h 302264"/>
                <a:gd name="connsiteX17" fmla="*/ 177559 w 331788"/>
                <a:gd name="connsiteY17" fmla="*/ 121924 h 302264"/>
                <a:gd name="connsiteX18" fmla="*/ 243657 w 331788"/>
                <a:gd name="connsiteY18" fmla="*/ 121924 h 302264"/>
                <a:gd name="connsiteX19" fmla="*/ 243657 w 331788"/>
                <a:gd name="connsiteY19" fmla="*/ 291959 h 302264"/>
                <a:gd name="connsiteX20" fmla="*/ 260506 w 331788"/>
                <a:gd name="connsiteY20" fmla="*/ 291959 h 302264"/>
                <a:gd name="connsiteX21" fmla="*/ 260506 w 331788"/>
                <a:gd name="connsiteY21" fmla="*/ 76839 h 302264"/>
                <a:gd name="connsiteX22" fmla="*/ 212230 w 331788"/>
                <a:gd name="connsiteY22" fmla="*/ 334 h 302264"/>
                <a:gd name="connsiteX23" fmla="*/ 259954 w 331788"/>
                <a:gd name="connsiteY23" fmla="*/ 4179 h 302264"/>
                <a:gd name="connsiteX24" fmla="*/ 261244 w 331788"/>
                <a:gd name="connsiteY24" fmla="*/ 5460 h 302264"/>
                <a:gd name="connsiteX25" fmla="*/ 262534 w 331788"/>
                <a:gd name="connsiteY25" fmla="*/ 5460 h 302264"/>
                <a:gd name="connsiteX26" fmla="*/ 263823 w 331788"/>
                <a:gd name="connsiteY26" fmla="*/ 6742 h 302264"/>
                <a:gd name="connsiteX27" fmla="*/ 263823 w 331788"/>
                <a:gd name="connsiteY27" fmla="*/ 8024 h 302264"/>
                <a:gd name="connsiteX28" fmla="*/ 265113 w 331788"/>
                <a:gd name="connsiteY28" fmla="*/ 8024 h 302264"/>
                <a:gd name="connsiteX29" fmla="*/ 265113 w 331788"/>
                <a:gd name="connsiteY29" fmla="*/ 9305 h 302264"/>
                <a:gd name="connsiteX30" fmla="*/ 265113 w 331788"/>
                <a:gd name="connsiteY30" fmla="*/ 10587 h 302264"/>
                <a:gd name="connsiteX31" fmla="*/ 265113 w 331788"/>
                <a:gd name="connsiteY31" fmla="*/ 11869 h 302264"/>
                <a:gd name="connsiteX32" fmla="*/ 263823 w 331788"/>
                <a:gd name="connsiteY32" fmla="*/ 11869 h 302264"/>
                <a:gd name="connsiteX33" fmla="*/ 244476 w 331788"/>
                <a:gd name="connsiteY33" fmla="*/ 55445 h 302264"/>
                <a:gd name="connsiteX34" fmla="*/ 239316 w 331788"/>
                <a:gd name="connsiteY34" fmla="*/ 58008 h 302264"/>
                <a:gd name="connsiteX35" fmla="*/ 238026 w 331788"/>
                <a:gd name="connsiteY35" fmla="*/ 58008 h 302264"/>
                <a:gd name="connsiteX36" fmla="*/ 234157 w 331788"/>
                <a:gd name="connsiteY36" fmla="*/ 50318 h 302264"/>
                <a:gd name="connsiteX37" fmla="*/ 247055 w 331788"/>
                <a:gd name="connsiteY37" fmla="*/ 23403 h 302264"/>
                <a:gd name="connsiteX38" fmla="*/ 47129 w 331788"/>
                <a:gd name="connsiteY38" fmla="*/ 137470 h 302264"/>
                <a:gd name="connsiteX39" fmla="*/ 44549 w 331788"/>
                <a:gd name="connsiteY39" fmla="*/ 138752 h 302264"/>
                <a:gd name="connsiteX40" fmla="*/ 40680 w 331788"/>
                <a:gd name="connsiteY40" fmla="*/ 136189 h 302264"/>
                <a:gd name="connsiteX41" fmla="*/ 41970 w 331788"/>
                <a:gd name="connsiteY41" fmla="*/ 128499 h 302264"/>
                <a:gd name="connsiteX42" fmla="*/ 241896 w 331788"/>
                <a:gd name="connsiteY42" fmla="*/ 13150 h 302264"/>
                <a:gd name="connsiteX43" fmla="*/ 212230 w 331788"/>
                <a:gd name="connsiteY43" fmla="*/ 10587 h 302264"/>
                <a:gd name="connsiteX44" fmla="*/ 207070 w 331788"/>
                <a:gd name="connsiteY44" fmla="*/ 5460 h 302264"/>
                <a:gd name="connsiteX45" fmla="*/ 212230 w 331788"/>
                <a:gd name="connsiteY45" fmla="*/ 334 h 30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1788" h="302264">
                  <a:moveTo>
                    <a:pt x="260506" y="76839"/>
                  </a:moveTo>
                  <a:cubicBezTo>
                    <a:pt x="260506" y="76839"/>
                    <a:pt x="260506" y="76839"/>
                    <a:pt x="326604" y="76839"/>
                  </a:cubicBezTo>
                  <a:cubicBezTo>
                    <a:pt x="326604" y="76839"/>
                    <a:pt x="326604" y="76839"/>
                    <a:pt x="326604" y="291959"/>
                  </a:cubicBezTo>
                  <a:cubicBezTo>
                    <a:pt x="329196" y="291959"/>
                    <a:pt x="331788" y="294535"/>
                    <a:pt x="331788" y="297111"/>
                  </a:cubicBezTo>
                  <a:cubicBezTo>
                    <a:pt x="331788" y="299688"/>
                    <a:pt x="329196" y="302264"/>
                    <a:pt x="326604" y="302264"/>
                  </a:cubicBezTo>
                  <a:cubicBezTo>
                    <a:pt x="326604" y="302264"/>
                    <a:pt x="326604" y="302264"/>
                    <a:pt x="5184" y="302264"/>
                  </a:cubicBezTo>
                  <a:cubicBezTo>
                    <a:pt x="2592" y="302264"/>
                    <a:pt x="0" y="299688"/>
                    <a:pt x="0" y="297111"/>
                  </a:cubicBezTo>
                  <a:cubicBezTo>
                    <a:pt x="0" y="294535"/>
                    <a:pt x="2592" y="291959"/>
                    <a:pt x="5184" y="291959"/>
                  </a:cubicBezTo>
                  <a:cubicBezTo>
                    <a:pt x="5184" y="291959"/>
                    <a:pt x="5184" y="291959"/>
                    <a:pt x="11664" y="291959"/>
                  </a:cubicBezTo>
                  <a:cubicBezTo>
                    <a:pt x="11664" y="291959"/>
                    <a:pt x="11664" y="291959"/>
                    <a:pt x="11664" y="214670"/>
                  </a:cubicBezTo>
                  <a:cubicBezTo>
                    <a:pt x="11664" y="214670"/>
                    <a:pt x="11664" y="214670"/>
                    <a:pt x="77763" y="214670"/>
                  </a:cubicBezTo>
                  <a:cubicBezTo>
                    <a:pt x="77763" y="214670"/>
                    <a:pt x="77763" y="214670"/>
                    <a:pt x="77763" y="291959"/>
                  </a:cubicBezTo>
                  <a:cubicBezTo>
                    <a:pt x="77763" y="291959"/>
                    <a:pt x="77763" y="291959"/>
                    <a:pt x="94612" y="291959"/>
                  </a:cubicBezTo>
                  <a:cubicBezTo>
                    <a:pt x="94612" y="291959"/>
                    <a:pt x="94612" y="291959"/>
                    <a:pt x="94612" y="165721"/>
                  </a:cubicBezTo>
                  <a:cubicBezTo>
                    <a:pt x="94612" y="165721"/>
                    <a:pt x="94612" y="165721"/>
                    <a:pt x="160710" y="165721"/>
                  </a:cubicBezTo>
                  <a:cubicBezTo>
                    <a:pt x="160710" y="165721"/>
                    <a:pt x="160710" y="165721"/>
                    <a:pt x="160710" y="291959"/>
                  </a:cubicBezTo>
                  <a:cubicBezTo>
                    <a:pt x="160710" y="291959"/>
                    <a:pt x="160710" y="291959"/>
                    <a:pt x="177559" y="291959"/>
                  </a:cubicBezTo>
                  <a:cubicBezTo>
                    <a:pt x="177559" y="291959"/>
                    <a:pt x="177559" y="291959"/>
                    <a:pt x="177559" y="121924"/>
                  </a:cubicBezTo>
                  <a:cubicBezTo>
                    <a:pt x="177559" y="121924"/>
                    <a:pt x="177559" y="121924"/>
                    <a:pt x="243657" y="121924"/>
                  </a:cubicBezTo>
                  <a:cubicBezTo>
                    <a:pt x="243657" y="121924"/>
                    <a:pt x="243657" y="121924"/>
                    <a:pt x="243657" y="291959"/>
                  </a:cubicBezTo>
                  <a:cubicBezTo>
                    <a:pt x="243657" y="291959"/>
                    <a:pt x="243657" y="291959"/>
                    <a:pt x="260506" y="291959"/>
                  </a:cubicBezTo>
                  <a:cubicBezTo>
                    <a:pt x="260506" y="291959"/>
                    <a:pt x="260506" y="291959"/>
                    <a:pt x="260506" y="76839"/>
                  </a:cubicBezTo>
                  <a:close/>
                  <a:moveTo>
                    <a:pt x="212230" y="334"/>
                  </a:moveTo>
                  <a:cubicBezTo>
                    <a:pt x="212230" y="334"/>
                    <a:pt x="212230" y="334"/>
                    <a:pt x="259954" y="4179"/>
                  </a:cubicBezTo>
                  <a:cubicBezTo>
                    <a:pt x="259954" y="4179"/>
                    <a:pt x="261244" y="4179"/>
                    <a:pt x="261244" y="5460"/>
                  </a:cubicBezTo>
                  <a:cubicBezTo>
                    <a:pt x="262534" y="5460"/>
                    <a:pt x="262534" y="5460"/>
                    <a:pt x="262534" y="5460"/>
                  </a:cubicBezTo>
                  <a:cubicBezTo>
                    <a:pt x="262534" y="5460"/>
                    <a:pt x="263823" y="6742"/>
                    <a:pt x="263823" y="6742"/>
                  </a:cubicBezTo>
                  <a:cubicBezTo>
                    <a:pt x="263823" y="6742"/>
                    <a:pt x="263823" y="8024"/>
                    <a:pt x="263823" y="8024"/>
                  </a:cubicBezTo>
                  <a:cubicBezTo>
                    <a:pt x="263823" y="8024"/>
                    <a:pt x="265113" y="8024"/>
                    <a:pt x="265113" y="8024"/>
                  </a:cubicBezTo>
                  <a:cubicBezTo>
                    <a:pt x="265113" y="8024"/>
                    <a:pt x="265113" y="8024"/>
                    <a:pt x="265113" y="9305"/>
                  </a:cubicBezTo>
                  <a:cubicBezTo>
                    <a:pt x="265113" y="9305"/>
                    <a:pt x="265113" y="10587"/>
                    <a:pt x="265113" y="10587"/>
                  </a:cubicBezTo>
                  <a:cubicBezTo>
                    <a:pt x="265113" y="10587"/>
                    <a:pt x="265113" y="11869"/>
                    <a:pt x="265113" y="11869"/>
                  </a:cubicBezTo>
                  <a:cubicBezTo>
                    <a:pt x="263823" y="11869"/>
                    <a:pt x="263823" y="11869"/>
                    <a:pt x="263823" y="11869"/>
                  </a:cubicBezTo>
                  <a:cubicBezTo>
                    <a:pt x="263823" y="11869"/>
                    <a:pt x="263823" y="11869"/>
                    <a:pt x="244476" y="55445"/>
                  </a:cubicBezTo>
                  <a:cubicBezTo>
                    <a:pt x="244476" y="56726"/>
                    <a:pt x="241896" y="58008"/>
                    <a:pt x="239316" y="58008"/>
                  </a:cubicBezTo>
                  <a:cubicBezTo>
                    <a:pt x="239316" y="58008"/>
                    <a:pt x="238026" y="58008"/>
                    <a:pt x="238026" y="58008"/>
                  </a:cubicBezTo>
                  <a:cubicBezTo>
                    <a:pt x="234157" y="56726"/>
                    <a:pt x="232867" y="52881"/>
                    <a:pt x="234157" y="50318"/>
                  </a:cubicBezTo>
                  <a:cubicBezTo>
                    <a:pt x="234157" y="50318"/>
                    <a:pt x="234157" y="50318"/>
                    <a:pt x="247055" y="23403"/>
                  </a:cubicBezTo>
                  <a:cubicBezTo>
                    <a:pt x="247055" y="23403"/>
                    <a:pt x="247055" y="23403"/>
                    <a:pt x="47129" y="137470"/>
                  </a:cubicBezTo>
                  <a:cubicBezTo>
                    <a:pt x="47129" y="138752"/>
                    <a:pt x="45839" y="138752"/>
                    <a:pt x="44549" y="138752"/>
                  </a:cubicBezTo>
                  <a:cubicBezTo>
                    <a:pt x="43260" y="138752"/>
                    <a:pt x="40680" y="137470"/>
                    <a:pt x="40680" y="136189"/>
                  </a:cubicBezTo>
                  <a:cubicBezTo>
                    <a:pt x="38100" y="133625"/>
                    <a:pt x="39390" y="129780"/>
                    <a:pt x="41970" y="128499"/>
                  </a:cubicBezTo>
                  <a:cubicBezTo>
                    <a:pt x="41970" y="128499"/>
                    <a:pt x="41970" y="128499"/>
                    <a:pt x="241896" y="13150"/>
                  </a:cubicBezTo>
                  <a:cubicBezTo>
                    <a:pt x="241896" y="13150"/>
                    <a:pt x="241896" y="13150"/>
                    <a:pt x="212230" y="10587"/>
                  </a:cubicBezTo>
                  <a:cubicBezTo>
                    <a:pt x="208360" y="10587"/>
                    <a:pt x="207070" y="8024"/>
                    <a:pt x="207070" y="5460"/>
                  </a:cubicBezTo>
                  <a:cubicBezTo>
                    <a:pt x="207070" y="1615"/>
                    <a:pt x="209650" y="-948"/>
                    <a:pt x="21223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2"/>
            <p:cNvSpPr>
              <a:spLocks noChangeAspect="1"/>
            </p:cNvSpPr>
            <p:nvPr/>
          </p:nvSpPr>
          <p:spPr bwMode="auto">
            <a:xfrm>
              <a:off x="3992872" y="2330006"/>
              <a:ext cx="364653" cy="609685"/>
            </a:xfrm>
            <a:custGeom>
              <a:avLst/>
              <a:gdLst>
                <a:gd name="connsiteX0" fmla="*/ 67491 w 201291"/>
                <a:gd name="connsiteY0" fmla="*/ 292100 h 336550"/>
                <a:gd name="connsiteX1" fmla="*/ 134027 w 201291"/>
                <a:gd name="connsiteY1" fmla="*/ 292100 h 336550"/>
                <a:gd name="connsiteX2" fmla="*/ 146003 w 201291"/>
                <a:gd name="connsiteY2" fmla="*/ 302559 h 336550"/>
                <a:gd name="connsiteX3" fmla="*/ 134027 w 201291"/>
                <a:gd name="connsiteY3" fmla="*/ 314325 h 336550"/>
                <a:gd name="connsiteX4" fmla="*/ 123381 w 201291"/>
                <a:gd name="connsiteY4" fmla="*/ 314325 h 336550"/>
                <a:gd name="connsiteX5" fmla="*/ 100759 w 201291"/>
                <a:gd name="connsiteY5" fmla="*/ 336550 h 336550"/>
                <a:gd name="connsiteX6" fmla="*/ 78137 w 201291"/>
                <a:gd name="connsiteY6" fmla="*/ 314325 h 336550"/>
                <a:gd name="connsiteX7" fmla="*/ 67491 w 201291"/>
                <a:gd name="connsiteY7" fmla="*/ 314325 h 336550"/>
                <a:gd name="connsiteX8" fmla="*/ 55515 w 201291"/>
                <a:gd name="connsiteY8" fmla="*/ 302559 h 336550"/>
                <a:gd name="connsiteX9" fmla="*/ 67491 w 201291"/>
                <a:gd name="connsiteY9" fmla="*/ 292100 h 336550"/>
                <a:gd name="connsiteX10" fmla="*/ 67491 w 201291"/>
                <a:gd name="connsiteY10" fmla="*/ 254000 h 336550"/>
                <a:gd name="connsiteX11" fmla="*/ 134027 w 201291"/>
                <a:gd name="connsiteY11" fmla="*/ 254000 h 336550"/>
                <a:gd name="connsiteX12" fmla="*/ 146003 w 201291"/>
                <a:gd name="connsiteY12" fmla="*/ 265766 h 336550"/>
                <a:gd name="connsiteX13" fmla="*/ 134027 w 201291"/>
                <a:gd name="connsiteY13" fmla="*/ 276225 h 336550"/>
                <a:gd name="connsiteX14" fmla="*/ 67491 w 201291"/>
                <a:gd name="connsiteY14" fmla="*/ 276225 h 336550"/>
                <a:gd name="connsiteX15" fmla="*/ 55515 w 201291"/>
                <a:gd name="connsiteY15" fmla="*/ 265766 h 336550"/>
                <a:gd name="connsiteX16" fmla="*/ 67491 w 201291"/>
                <a:gd name="connsiteY16" fmla="*/ 254000 h 336550"/>
                <a:gd name="connsiteX17" fmla="*/ 64632 w 201291"/>
                <a:gd name="connsiteY17" fmla="*/ 110583 h 336550"/>
                <a:gd name="connsiteX18" fmla="*/ 56604 w 201291"/>
                <a:gd name="connsiteY18" fmla="*/ 123748 h 336550"/>
                <a:gd name="connsiteX19" fmla="*/ 83365 w 201291"/>
                <a:gd name="connsiteY19" fmla="*/ 215900 h 336550"/>
                <a:gd name="connsiteX20" fmla="*/ 118154 w 201291"/>
                <a:gd name="connsiteY20" fmla="*/ 215900 h 336550"/>
                <a:gd name="connsiteX21" fmla="*/ 144915 w 201291"/>
                <a:gd name="connsiteY21" fmla="*/ 123748 h 336550"/>
                <a:gd name="connsiteX22" fmla="*/ 136887 w 201291"/>
                <a:gd name="connsiteY22" fmla="*/ 110583 h 336550"/>
                <a:gd name="connsiteX23" fmla="*/ 123506 w 201291"/>
                <a:gd name="connsiteY23" fmla="*/ 118482 h 336550"/>
                <a:gd name="connsiteX24" fmla="*/ 100760 w 201291"/>
                <a:gd name="connsiteY24" fmla="*/ 193520 h 336550"/>
                <a:gd name="connsiteX25" fmla="*/ 78013 w 201291"/>
                <a:gd name="connsiteY25" fmla="*/ 118482 h 336550"/>
                <a:gd name="connsiteX26" fmla="*/ 64632 w 201291"/>
                <a:gd name="connsiteY26" fmla="*/ 110583 h 336550"/>
                <a:gd name="connsiteX27" fmla="*/ 100507 w 201291"/>
                <a:gd name="connsiteY27" fmla="*/ 0 h 336550"/>
                <a:gd name="connsiteX28" fmla="*/ 195324 w 201291"/>
                <a:gd name="connsiteY28" fmla="*/ 123667 h 336550"/>
                <a:gd name="connsiteX29" fmla="*/ 158451 w 201291"/>
                <a:gd name="connsiteY29" fmla="*/ 177607 h 336550"/>
                <a:gd name="connsiteX30" fmla="*/ 145281 w 201291"/>
                <a:gd name="connsiteY30" fmla="*/ 224969 h 336550"/>
                <a:gd name="connsiteX31" fmla="*/ 130796 w 201291"/>
                <a:gd name="connsiteY31" fmla="*/ 238125 h 336550"/>
                <a:gd name="connsiteX32" fmla="*/ 70218 w 201291"/>
                <a:gd name="connsiteY32" fmla="*/ 238125 h 336550"/>
                <a:gd name="connsiteX33" fmla="*/ 55732 w 201291"/>
                <a:gd name="connsiteY33" fmla="*/ 224969 h 336550"/>
                <a:gd name="connsiteX34" fmla="*/ 41246 w 201291"/>
                <a:gd name="connsiteY34" fmla="*/ 174976 h 336550"/>
                <a:gd name="connsiteX35" fmla="*/ 3056 w 201291"/>
                <a:gd name="connsiteY35" fmla="*/ 115774 h 336550"/>
                <a:gd name="connsiteX36" fmla="*/ 100507 w 201291"/>
                <a:gd name="connsiteY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1291" h="336550">
                  <a:moveTo>
                    <a:pt x="67491" y="292100"/>
                  </a:moveTo>
                  <a:cubicBezTo>
                    <a:pt x="67491" y="292100"/>
                    <a:pt x="67491" y="292100"/>
                    <a:pt x="134027" y="292100"/>
                  </a:cubicBezTo>
                  <a:cubicBezTo>
                    <a:pt x="140680" y="292100"/>
                    <a:pt x="146003" y="297330"/>
                    <a:pt x="146003" y="302559"/>
                  </a:cubicBezTo>
                  <a:cubicBezTo>
                    <a:pt x="146003" y="309096"/>
                    <a:pt x="140680" y="314325"/>
                    <a:pt x="134027" y="314325"/>
                  </a:cubicBezTo>
                  <a:cubicBezTo>
                    <a:pt x="134027" y="314325"/>
                    <a:pt x="134027" y="314325"/>
                    <a:pt x="123381" y="314325"/>
                  </a:cubicBezTo>
                  <a:cubicBezTo>
                    <a:pt x="123381" y="326091"/>
                    <a:pt x="112735" y="336550"/>
                    <a:pt x="100759" y="336550"/>
                  </a:cubicBezTo>
                  <a:cubicBezTo>
                    <a:pt x="88783" y="336550"/>
                    <a:pt x="78137" y="326091"/>
                    <a:pt x="78137" y="314325"/>
                  </a:cubicBezTo>
                  <a:cubicBezTo>
                    <a:pt x="78137" y="314325"/>
                    <a:pt x="78137" y="314325"/>
                    <a:pt x="67491" y="314325"/>
                  </a:cubicBezTo>
                  <a:cubicBezTo>
                    <a:pt x="60838" y="314325"/>
                    <a:pt x="55515" y="309096"/>
                    <a:pt x="55515" y="302559"/>
                  </a:cubicBezTo>
                  <a:cubicBezTo>
                    <a:pt x="55515" y="297330"/>
                    <a:pt x="60838" y="292100"/>
                    <a:pt x="67491" y="292100"/>
                  </a:cubicBezTo>
                  <a:close/>
                  <a:moveTo>
                    <a:pt x="67491" y="254000"/>
                  </a:moveTo>
                  <a:cubicBezTo>
                    <a:pt x="67491" y="254000"/>
                    <a:pt x="67491" y="254000"/>
                    <a:pt x="134027" y="254000"/>
                  </a:cubicBezTo>
                  <a:cubicBezTo>
                    <a:pt x="140680" y="254000"/>
                    <a:pt x="146003" y="259230"/>
                    <a:pt x="146003" y="265766"/>
                  </a:cubicBezTo>
                  <a:cubicBezTo>
                    <a:pt x="146003" y="270996"/>
                    <a:pt x="140680" y="276225"/>
                    <a:pt x="134027" y="276225"/>
                  </a:cubicBezTo>
                  <a:cubicBezTo>
                    <a:pt x="134027" y="276225"/>
                    <a:pt x="134027" y="276225"/>
                    <a:pt x="67491" y="276225"/>
                  </a:cubicBezTo>
                  <a:cubicBezTo>
                    <a:pt x="60838" y="276225"/>
                    <a:pt x="55515" y="270996"/>
                    <a:pt x="55515" y="265766"/>
                  </a:cubicBezTo>
                  <a:cubicBezTo>
                    <a:pt x="55515" y="259230"/>
                    <a:pt x="60838" y="254000"/>
                    <a:pt x="67491" y="254000"/>
                  </a:cubicBezTo>
                  <a:close/>
                  <a:moveTo>
                    <a:pt x="64632" y="110583"/>
                  </a:moveTo>
                  <a:cubicBezTo>
                    <a:pt x="57942" y="111900"/>
                    <a:pt x="53928" y="118482"/>
                    <a:pt x="56604" y="123748"/>
                  </a:cubicBezTo>
                  <a:cubicBezTo>
                    <a:pt x="56604" y="123748"/>
                    <a:pt x="56604" y="123748"/>
                    <a:pt x="83365" y="215900"/>
                  </a:cubicBezTo>
                  <a:lnTo>
                    <a:pt x="118154" y="215900"/>
                  </a:lnTo>
                  <a:cubicBezTo>
                    <a:pt x="118154" y="215900"/>
                    <a:pt x="118154" y="215900"/>
                    <a:pt x="144915" y="123748"/>
                  </a:cubicBezTo>
                  <a:cubicBezTo>
                    <a:pt x="147591" y="118482"/>
                    <a:pt x="143577" y="111900"/>
                    <a:pt x="136887" y="110583"/>
                  </a:cubicBezTo>
                  <a:cubicBezTo>
                    <a:pt x="131535" y="107950"/>
                    <a:pt x="124844" y="111900"/>
                    <a:pt x="123506" y="118482"/>
                  </a:cubicBezTo>
                  <a:cubicBezTo>
                    <a:pt x="123506" y="118482"/>
                    <a:pt x="123506" y="118482"/>
                    <a:pt x="100760" y="193520"/>
                  </a:cubicBezTo>
                  <a:cubicBezTo>
                    <a:pt x="100760" y="193520"/>
                    <a:pt x="100760" y="193520"/>
                    <a:pt x="78013" y="118482"/>
                  </a:cubicBezTo>
                  <a:cubicBezTo>
                    <a:pt x="76675" y="111900"/>
                    <a:pt x="69985" y="107950"/>
                    <a:pt x="64632" y="110583"/>
                  </a:cubicBezTo>
                  <a:close/>
                  <a:moveTo>
                    <a:pt x="100507" y="0"/>
                  </a:moveTo>
                  <a:cubicBezTo>
                    <a:pt x="168986" y="0"/>
                    <a:pt x="219028" y="63149"/>
                    <a:pt x="195324" y="123667"/>
                  </a:cubicBezTo>
                  <a:cubicBezTo>
                    <a:pt x="184789" y="152611"/>
                    <a:pt x="171620" y="153926"/>
                    <a:pt x="158451" y="177607"/>
                  </a:cubicBezTo>
                  <a:cubicBezTo>
                    <a:pt x="149232" y="192079"/>
                    <a:pt x="145281" y="207866"/>
                    <a:pt x="145281" y="224969"/>
                  </a:cubicBezTo>
                  <a:cubicBezTo>
                    <a:pt x="145281" y="232863"/>
                    <a:pt x="138697" y="238125"/>
                    <a:pt x="130796" y="238125"/>
                  </a:cubicBezTo>
                  <a:cubicBezTo>
                    <a:pt x="130796" y="238125"/>
                    <a:pt x="130796" y="238125"/>
                    <a:pt x="70218" y="238125"/>
                  </a:cubicBezTo>
                  <a:cubicBezTo>
                    <a:pt x="62317" y="238125"/>
                    <a:pt x="55732" y="232863"/>
                    <a:pt x="55732" y="224969"/>
                  </a:cubicBezTo>
                  <a:cubicBezTo>
                    <a:pt x="55732" y="206551"/>
                    <a:pt x="50464" y="189448"/>
                    <a:pt x="41246" y="174976"/>
                  </a:cubicBezTo>
                  <a:cubicBezTo>
                    <a:pt x="29394" y="155242"/>
                    <a:pt x="10957" y="147348"/>
                    <a:pt x="3056" y="115774"/>
                  </a:cubicBezTo>
                  <a:cubicBezTo>
                    <a:pt x="-12747" y="56571"/>
                    <a:pt x="34661" y="0"/>
                    <a:pt x="1005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23"/>
            <p:cNvSpPr>
              <a:spLocks noChangeAspect="1"/>
            </p:cNvSpPr>
            <p:nvPr/>
          </p:nvSpPr>
          <p:spPr bwMode="auto">
            <a:xfrm>
              <a:off x="1987910" y="2330006"/>
              <a:ext cx="589555" cy="609685"/>
            </a:xfrm>
            <a:custGeom>
              <a:avLst/>
              <a:gdLst>
                <a:gd name="connsiteX0" fmla="*/ 216580 w 325438"/>
                <a:gd name="connsiteY0" fmla="*/ 198438 h 336550"/>
                <a:gd name="connsiteX1" fmla="*/ 208416 w 325438"/>
                <a:gd name="connsiteY1" fmla="*/ 201069 h 336550"/>
                <a:gd name="connsiteX2" fmla="*/ 204333 w 325438"/>
                <a:gd name="connsiteY2" fmla="*/ 205015 h 336550"/>
                <a:gd name="connsiteX3" fmla="*/ 202973 w 325438"/>
                <a:gd name="connsiteY3" fmla="*/ 212907 h 336550"/>
                <a:gd name="connsiteX4" fmla="*/ 201612 w 325438"/>
                <a:gd name="connsiteY4" fmla="*/ 222115 h 336550"/>
                <a:gd name="connsiteX5" fmla="*/ 202973 w 325438"/>
                <a:gd name="connsiteY5" fmla="*/ 231323 h 336550"/>
                <a:gd name="connsiteX6" fmla="*/ 204333 w 325438"/>
                <a:gd name="connsiteY6" fmla="*/ 237899 h 336550"/>
                <a:gd name="connsiteX7" fmla="*/ 208416 w 325438"/>
                <a:gd name="connsiteY7" fmla="*/ 243161 h 336550"/>
                <a:gd name="connsiteX8" fmla="*/ 216580 w 325438"/>
                <a:gd name="connsiteY8" fmla="*/ 244476 h 336550"/>
                <a:gd name="connsiteX9" fmla="*/ 223383 w 325438"/>
                <a:gd name="connsiteY9" fmla="*/ 243161 h 336550"/>
                <a:gd name="connsiteX10" fmla="*/ 227466 w 325438"/>
                <a:gd name="connsiteY10" fmla="*/ 237899 h 336550"/>
                <a:gd name="connsiteX11" fmla="*/ 230187 w 325438"/>
                <a:gd name="connsiteY11" fmla="*/ 231323 h 336550"/>
                <a:gd name="connsiteX12" fmla="*/ 230187 w 325438"/>
                <a:gd name="connsiteY12" fmla="*/ 222115 h 336550"/>
                <a:gd name="connsiteX13" fmla="*/ 230187 w 325438"/>
                <a:gd name="connsiteY13" fmla="*/ 212907 h 336550"/>
                <a:gd name="connsiteX14" fmla="*/ 227466 w 325438"/>
                <a:gd name="connsiteY14" fmla="*/ 205015 h 336550"/>
                <a:gd name="connsiteX15" fmla="*/ 223383 w 325438"/>
                <a:gd name="connsiteY15" fmla="*/ 201069 h 336550"/>
                <a:gd name="connsiteX16" fmla="*/ 216580 w 325438"/>
                <a:gd name="connsiteY16" fmla="*/ 198438 h 336550"/>
                <a:gd name="connsiteX17" fmla="*/ 216568 w 325438"/>
                <a:gd name="connsiteY17" fmla="*/ 139700 h 336550"/>
                <a:gd name="connsiteX18" fmla="*/ 205874 w 325438"/>
                <a:gd name="connsiteY18" fmla="*/ 146269 h 336550"/>
                <a:gd name="connsiteX19" fmla="*/ 203200 w 325438"/>
                <a:gd name="connsiteY19" fmla="*/ 158093 h 336550"/>
                <a:gd name="connsiteX20" fmla="*/ 207211 w 325438"/>
                <a:gd name="connsiteY20" fmla="*/ 173859 h 336550"/>
                <a:gd name="connsiteX21" fmla="*/ 216568 w 325438"/>
                <a:gd name="connsiteY21" fmla="*/ 177800 h 336550"/>
                <a:gd name="connsiteX22" fmla="*/ 225926 w 325438"/>
                <a:gd name="connsiteY22" fmla="*/ 173859 h 336550"/>
                <a:gd name="connsiteX23" fmla="*/ 228600 w 325438"/>
                <a:gd name="connsiteY23" fmla="*/ 158093 h 336550"/>
                <a:gd name="connsiteX24" fmla="*/ 225926 w 325438"/>
                <a:gd name="connsiteY24" fmla="*/ 146269 h 336550"/>
                <a:gd name="connsiteX25" fmla="*/ 216568 w 325438"/>
                <a:gd name="connsiteY25" fmla="*/ 139700 h 336550"/>
                <a:gd name="connsiteX26" fmla="*/ 216552 w 325438"/>
                <a:gd name="connsiteY26" fmla="*/ 119063 h 336550"/>
                <a:gd name="connsiteX27" fmla="*/ 236124 w 325438"/>
                <a:gd name="connsiteY27" fmla="*/ 121676 h 336550"/>
                <a:gd name="connsiteX28" fmla="*/ 250477 w 325438"/>
                <a:gd name="connsiteY28" fmla="*/ 129515 h 336550"/>
                <a:gd name="connsiteX29" fmla="*/ 257001 w 325438"/>
                <a:gd name="connsiteY29" fmla="*/ 141274 h 336550"/>
                <a:gd name="connsiteX30" fmla="*/ 259611 w 325438"/>
                <a:gd name="connsiteY30" fmla="*/ 156953 h 336550"/>
                <a:gd name="connsiteX31" fmla="*/ 254391 w 325438"/>
                <a:gd name="connsiteY31" fmla="*/ 176551 h 336550"/>
                <a:gd name="connsiteX32" fmla="*/ 240039 w 325438"/>
                <a:gd name="connsiteY32" fmla="*/ 187003 h 336550"/>
                <a:gd name="connsiteX33" fmla="*/ 257001 w 325438"/>
                <a:gd name="connsiteY33" fmla="*/ 197455 h 336550"/>
                <a:gd name="connsiteX34" fmla="*/ 263525 w 325438"/>
                <a:gd name="connsiteY34" fmla="*/ 220973 h 336550"/>
                <a:gd name="connsiteX35" fmla="*/ 262220 w 325438"/>
                <a:gd name="connsiteY35" fmla="*/ 239264 h 336550"/>
                <a:gd name="connsiteX36" fmla="*/ 254391 w 325438"/>
                <a:gd name="connsiteY36" fmla="*/ 253636 h 336550"/>
                <a:gd name="connsiteX37" fmla="*/ 240039 w 325438"/>
                <a:gd name="connsiteY37" fmla="*/ 262782 h 336550"/>
                <a:gd name="connsiteX38" fmla="*/ 216552 w 325438"/>
                <a:gd name="connsiteY38" fmla="*/ 266701 h 336550"/>
                <a:gd name="connsiteX39" fmla="*/ 191761 w 325438"/>
                <a:gd name="connsiteY39" fmla="*/ 262782 h 336550"/>
                <a:gd name="connsiteX40" fmla="*/ 177409 w 325438"/>
                <a:gd name="connsiteY40" fmla="*/ 253636 h 336550"/>
                <a:gd name="connsiteX41" fmla="*/ 169580 w 325438"/>
                <a:gd name="connsiteY41" fmla="*/ 239264 h 336550"/>
                <a:gd name="connsiteX42" fmla="*/ 168275 w 325438"/>
                <a:gd name="connsiteY42" fmla="*/ 220973 h 336550"/>
                <a:gd name="connsiteX43" fmla="*/ 169580 w 325438"/>
                <a:gd name="connsiteY43" fmla="*/ 209214 h 336550"/>
                <a:gd name="connsiteX44" fmla="*/ 173494 w 325438"/>
                <a:gd name="connsiteY44" fmla="*/ 198762 h 336550"/>
                <a:gd name="connsiteX45" fmla="*/ 181323 w 325438"/>
                <a:gd name="connsiteY45" fmla="*/ 190922 h 336550"/>
                <a:gd name="connsiteX46" fmla="*/ 191761 w 325438"/>
                <a:gd name="connsiteY46" fmla="*/ 187003 h 336550"/>
                <a:gd name="connsiteX47" fmla="*/ 177409 w 325438"/>
                <a:gd name="connsiteY47" fmla="*/ 176551 h 336550"/>
                <a:gd name="connsiteX48" fmla="*/ 172189 w 325438"/>
                <a:gd name="connsiteY48" fmla="*/ 156953 h 336550"/>
                <a:gd name="connsiteX49" fmla="*/ 174799 w 325438"/>
                <a:gd name="connsiteY49" fmla="*/ 141274 h 336550"/>
                <a:gd name="connsiteX50" fmla="*/ 182628 w 325438"/>
                <a:gd name="connsiteY50" fmla="*/ 129515 h 336550"/>
                <a:gd name="connsiteX51" fmla="*/ 195676 w 325438"/>
                <a:gd name="connsiteY51" fmla="*/ 121676 h 336550"/>
                <a:gd name="connsiteX52" fmla="*/ 216552 w 325438"/>
                <a:gd name="connsiteY52" fmla="*/ 119063 h 336550"/>
                <a:gd name="connsiteX53" fmla="*/ 106627 w 325438"/>
                <a:gd name="connsiteY53" fmla="*/ 119063 h 336550"/>
                <a:gd name="connsiteX54" fmla="*/ 131762 w 325438"/>
                <a:gd name="connsiteY54" fmla="*/ 119063 h 336550"/>
                <a:gd name="connsiteX55" fmla="*/ 131762 w 325438"/>
                <a:gd name="connsiteY55" fmla="*/ 265113 h 336550"/>
                <a:gd name="connsiteX56" fmla="*/ 97366 w 325438"/>
                <a:gd name="connsiteY56" fmla="*/ 265113 h 336550"/>
                <a:gd name="connsiteX57" fmla="*/ 97366 w 325438"/>
                <a:gd name="connsiteY57" fmla="*/ 163799 h 336550"/>
                <a:gd name="connsiteX58" fmla="*/ 68262 w 325438"/>
                <a:gd name="connsiteY58" fmla="*/ 163799 h 336550"/>
                <a:gd name="connsiteX59" fmla="*/ 68262 w 325438"/>
                <a:gd name="connsiteY59" fmla="*/ 141431 h 336550"/>
                <a:gd name="connsiteX60" fmla="*/ 73554 w 325438"/>
                <a:gd name="connsiteY60" fmla="*/ 141431 h 336550"/>
                <a:gd name="connsiteX61" fmla="*/ 89429 w 325438"/>
                <a:gd name="connsiteY61" fmla="*/ 140116 h 336550"/>
                <a:gd name="connsiteX62" fmla="*/ 98689 w 325438"/>
                <a:gd name="connsiteY62" fmla="*/ 133537 h 336550"/>
                <a:gd name="connsiteX63" fmla="*/ 105304 w 325438"/>
                <a:gd name="connsiteY63" fmla="*/ 126958 h 336550"/>
                <a:gd name="connsiteX64" fmla="*/ 106627 w 325438"/>
                <a:gd name="connsiteY64" fmla="*/ 119063 h 336550"/>
                <a:gd name="connsiteX65" fmla="*/ 15875 w 325438"/>
                <a:gd name="connsiteY65" fmla="*/ 92075 h 336550"/>
                <a:gd name="connsiteX66" fmla="*/ 15875 w 325438"/>
                <a:gd name="connsiteY66" fmla="*/ 308851 h 336550"/>
                <a:gd name="connsiteX67" fmla="*/ 27781 w 325438"/>
                <a:gd name="connsiteY67" fmla="*/ 320675 h 336550"/>
                <a:gd name="connsiteX68" fmla="*/ 259292 w 325438"/>
                <a:gd name="connsiteY68" fmla="*/ 320675 h 336550"/>
                <a:gd name="connsiteX69" fmla="*/ 261938 w 325438"/>
                <a:gd name="connsiteY69" fmla="*/ 318048 h 336550"/>
                <a:gd name="connsiteX70" fmla="*/ 261938 w 325438"/>
                <a:gd name="connsiteY70" fmla="*/ 293086 h 336550"/>
                <a:gd name="connsiteX71" fmla="*/ 283105 w 325438"/>
                <a:gd name="connsiteY71" fmla="*/ 273379 h 336550"/>
                <a:gd name="connsiteX72" fmla="*/ 306917 w 325438"/>
                <a:gd name="connsiteY72" fmla="*/ 273379 h 336550"/>
                <a:gd name="connsiteX73" fmla="*/ 309563 w 325438"/>
                <a:gd name="connsiteY73" fmla="*/ 269437 h 336550"/>
                <a:gd name="connsiteX74" fmla="*/ 309563 w 325438"/>
                <a:gd name="connsiteY74" fmla="*/ 92075 h 336550"/>
                <a:gd name="connsiteX75" fmla="*/ 15875 w 325438"/>
                <a:gd name="connsiteY75" fmla="*/ 92075 h 336550"/>
                <a:gd name="connsiteX76" fmla="*/ 157797 w 325438"/>
                <a:gd name="connsiteY76" fmla="*/ 44450 h 336550"/>
                <a:gd name="connsiteX77" fmla="*/ 155257 w 325438"/>
                <a:gd name="connsiteY77" fmla="*/ 45794 h 336550"/>
                <a:gd name="connsiteX78" fmla="*/ 153987 w 325438"/>
                <a:gd name="connsiteY78" fmla="*/ 47137 h 336550"/>
                <a:gd name="connsiteX79" fmla="*/ 153987 w 325438"/>
                <a:gd name="connsiteY79" fmla="*/ 49823 h 336550"/>
                <a:gd name="connsiteX80" fmla="*/ 153987 w 325438"/>
                <a:gd name="connsiteY80" fmla="*/ 53853 h 336550"/>
                <a:gd name="connsiteX81" fmla="*/ 153987 w 325438"/>
                <a:gd name="connsiteY81" fmla="*/ 57883 h 336550"/>
                <a:gd name="connsiteX82" fmla="*/ 155257 w 325438"/>
                <a:gd name="connsiteY82" fmla="*/ 60570 h 336550"/>
                <a:gd name="connsiteX83" fmla="*/ 155257 w 325438"/>
                <a:gd name="connsiteY83" fmla="*/ 61913 h 336550"/>
                <a:gd name="connsiteX84" fmla="*/ 157797 w 325438"/>
                <a:gd name="connsiteY84" fmla="*/ 61913 h 336550"/>
                <a:gd name="connsiteX85" fmla="*/ 159067 w 325438"/>
                <a:gd name="connsiteY85" fmla="*/ 61913 h 336550"/>
                <a:gd name="connsiteX86" fmla="*/ 160337 w 325438"/>
                <a:gd name="connsiteY86" fmla="*/ 60570 h 336550"/>
                <a:gd name="connsiteX87" fmla="*/ 160337 w 325438"/>
                <a:gd name="connsiteY87" fmla="*/ 57883 h 336550"/>
                <a:gd name="connsiteX88" fmla="*/ 160337 w 325438"/>
                <a:gd name="connsiteY88" fmla="*/ 53853 h 336550"/>
                <a:gd name="connsiteX89" fmla="*/ 160337 w 325438"/>
                <a:gd name="connsiteY89" fmla="*/ 47137 h 336550"/>
                <a:gd name="connsiteX90" fmla="*/ 157797 w 325438"/>
                <a:gd name="connsiteY90" fmla="*/ 44450 h 336550"/>
                <a:gd name="connsiteX91" fmla="*/ 174625 w 325438"/>
                <a:gd name="connsiteY91" fmla="*/ 39688 h 336550"/>
                <a:gd name="connsiteX92" fmla="*/ 183886 w 325438"/>
                <a:gd name="connsiteY92" fmla="*/ 39688 h 336550"/>
                <a:gd name="connsiteX93" fmla="*/ 183886 w 325438"/>
                <a:gd name="connsiteY93" fmla="*/ 59360 h 336550"/>
                <a:gd name="connsiteX94" fmla="*/ 183886 w 325438"/>
                <a:gd name="connsiteY94" fmla="*/ 61983 h 336550"/>
                <a:gd name="connsiteX95" fmla="*/ 186531 w 325438"/>
                <a:gd name="connsiteY95" fmla="*/ 63294 h 336550"/>
                <a:gd name="connsiteX96" fmla="*/ 187854 w 325438"/>
                <a:gd name="connsiteY96" fmla="*/ 61983 h 336550"/>
                <a:gd name="connsiteX97" fmla="*/ 189177 w 325438"/>
                <a:gd name="connsiteY97" fmla="*/ 59360 h 336550"/>
                <a:gd name="connsiteX98" fmla="*/ 189177 w 325438"/>
                <a:gd name="connsiteY98" fmla="*/ 39688 h 336550"/>
                <a:gd name="connsiteX99" fmla="*/ 198438 w 325438"/>
                <a:gd name="connsiteY99" fmla="*/ 39688 h 336550"/>
                <a:gd name="connsiteX100" fmla="*/ 198438 w 325438"/>
                <a:gd name="connsiteY100" fmla="*/ 69851 h 336550"/>
                <a:gd name="connsiteX101" fmla="*/ 189177 w 325438"/>
                <a:gd name="connsiteY101" fmla="*/ 69851 h 336550"/>
                <a:gd name="connsiteX102" fmla="*/ 189177 w 325438"/>
                <a:gd name="connsiteY102" fmla="*/ 65917 h 336550"/>
                <a:gd name="connsiteX103" fmla="*/ 186531 w 325438"/>
                <a:gd name="connsiteY103" fmla="*/ 68540 h 336550"/>
                <a:gd name="connsiteX104" fmla="*/ 182563 w 325438"/>
                <a:gd name="connsiteY104" fmla="*/ 69851 h 336550"/>
                <a:gd name="connsiteX105" fmla="*/ 175948 w 325438"/>
                <a:gd name="connsiteY105" fmla="*/ 68540 h 336550"/>
                <a:gd name="connsiteX106" fmla="*/ 174625 w 325438"/>
                <a:gd name="connsiteY106" fmla="*/ 61983 h 336550"/>
                <a:gd name="connsiteX107" fmla="*/ 174625 w 325438"/>
                <a:gd name="connsiteY107" fmla="*/ 39688 h 336550"/>
                <a:gd name="connsiteX108" fmla="*/ 115887 w 325438"/>
                <a:gd name="connsiteY108" fmla="*/ 39688 h 336550"/>
                <a:gd name="connsiteX109" fmla="*/ 124660 w 325438"/>
                <a:gd name="connsiteY109" fmla="*/ 39688 h 336550"/>
                <a:gd name="connsiteX110" fmla="*/ 124660 w 325438"/>
                <a:gd name="connsiteY110" fmla="*/ 59360 h 336550"/>
                <a:gd name="connsiteX111" fmla="*/ 125914 w 325438"/>
                <a:gd name="connsiteY111" fmla="*/ 61983 h 336550"/>
                <a:gd name="connsiteX112" fmla="*/ 127167 w 325438"/>
                <a:gd name="connsiteY112" fmla="*/ 63294 h 336550"/>
                <a:gd name="connsiteX113" fmla="*/ 129673 w 325438"/>
                <a:gd name="connsiteY113" fmla="*/ 61983 h 336550"/>
                <a:gd name="connsiteX114" fmla="*/ 130927 w 325438"/>
                <a:gd name="connsiteY114" fmla="*/ 59360 h 336550"/>
                <a:gd name="connsiteX115" fmla="*/ 130927 w 325438"/>
                <a:gd name="connsiteY115" fmla="*/ 39688 h 336550"/>
                <a:gd name="connsiteX116" fmla="*/ 139700 w 325438"/>
                <a:gd name="connsiteY116" fmla="*/ 39688 h 336550"/>
                <a:gd name="connsiteX117" fmla="*/ 139700 w 325438"/>
                <a:gd name="connsiteY117" fmla="*/ 69851 h 336550"/>
                <a:gd name="connsiteX118" fmla="*/ 130927 w 325438"/>
                <a:gd name="connsiteY118" fmla="*/ 69851 h 336550"/>
                <a:gd name="connsiteX119" fmla="*/ 130927 w 325438"/>
                <a:gd name="connsiteY119" fmla="*/ 65917 h 336550"/>
                <a:gd name="connsiteX120" fmla="*/ 128420 w 325438"/>
                <a:gd name="connsiteY120" fmla="*/ 68540 h 336550"/>
                <a:gd name="connsiteX121" fmla="*/ 123407 w 325438"/>
                <a:gd name="connsiteY121" fmla="*/ 69851 h 336550"/>
                <a:gd name="connsiteX122" fmla="*/ 118394 w 325438"/>
                <a:gd name="connsiteY122" fmla="*/ 68540 h 336550"/>
                <a:gd name="connsiteX123" fmla="*/ 115887 w 325438"/>
                <a:gd name="connsiteY123" fmla="*/ 61983 h 336550"/>
                <a:gd name="connsiteX124" fmla="*/ 115887 w 325438"/>
                <a:gd name="connsiteY124" fmla="*/ 39688 h 336550"/>
                <a:gd name="connsiteX125" fmla="*/ 213518 w 325438"/>
                <a:gd name="connsiteY125" fmla="*/ 38100 h 336550"/>
                <a:gd name="connsiteX126" fmla="*/ 218810 w 325438"/>
                <a:gd name="connsiteY126" fmla="*/ 38100 h 336550"/>
                <a:gd name="connsiteX127" fmla="*/ 222779 w 325438"/>
                <a:gd name="connsiteY127" fmla="*/ 40746 h 336550"/>
                <a:gd name="connsiteX128" fmla="*/ 224102 w 325438"/>
                <a:gd name="connsiteY128" fmla="*/ 43392 h 336550"/>
                <a:gd name="connsiteX129" fmla="*/ 225425 w 325438"/>
                <a:gd name="connsiteY129" fmla="*/ 46038 h 336550"/>
                <a:gd name="connsiteX130" fmla="*/ 225425 w 325438"/>
                <a:gd name="connsiteY130" fmla="*/ 47361 h 336550"/>
                <a:gd name="connsiteX131" fmla="*/ 216164 w 325438"/>
                <a:gd name="connsiteY131" fmla="*/ 47361 h 336550"/>
                <a:gd name="connsiteX132" fmla="*/ 216164 w 325438"/>
                <a:gd name="connsiteY132" fmla="*/ 44715 h 336550"/>
                <a:gd name="connsiteX133" fmla="*/ 213518 w 325438"/>
                <a:gd name="connsiteY133" fmla="*/ 43392 h 336550"/>
                <a:gd name="connsiteX134" fmla="*/ 210873 w 325438"/>
                <a:gd name="connsiteY134" fmla="*/ 44715 h 336550"/>
                <a:gd name="connsiteX135" fmla="*/ 210873 w 325438"/>
                <a:gd name="connsiteY135" fmla="*/ 46038 h 336550"/>
                <a:gd name="connsiteX136" fmla="*/ 212196 w 325438"/>
                <a:gd name="connsiteY136" fmla="*/ 48684 h 336550"/>
                <a:gd name="connsiteX137" fmla="*/ 214841 w 325438"/>
                <a:gd name="connsiteY137" fmla="*/ 50006 h 336550"/>
                <a:gd name="connsiteX138" fmla="*/ 217487 w 325438"/>
                <a:gd name="connsiteY138" fmla="*/ 51329 h 336550"/>
                <a:gd name="connsiteX139" fmla="*/ 221456 w 325438"/>
                <a:gd name="connsiteY139" fmla="*/ 52652 h 336550"/>
                <a:gd name="connsiteX140" fmla="*/ 224102 w 325438"/>
                <a:gd name="connsiteY140" fmla="*/ 55298 h 336550"/>
                <a:gd name="connsiteX141" fmla="*/ 225425 w 325438"/>
                <a:gd name="connsiteY141" fmla="*/ 60590 h 336550"/>
                <a:gd name="connsiteX142" fmla="*/ 222779 w 325438"/>
                <a:gd name="connsiteY142" fmla="*/ 67204 h 336550"/>
                <a:gd name="connsiteX143" fmla="*/ 213518 w 325438"/>
                <a:gd name="connsiteY143" fmla="*/ 69850 h 336550"/>
                <a:gd name="connsiteX144" fmla="*/ 204258 w 325438"/>
                <a:gd name="connsiteY144" fmla="*/ 68527 h 336550"/>
                <a:gd name="connsiteX145" fmla="*/ 201612 w 325438"/>
                <a:gd name="connsiteY145" fmla="*/ 60590 h 336550"/>
                <a:gd name="connsiteX146" fmla="*/ 201612 w 325438"/>
                <a:gd name="connsiteY146" fmla="*/ 59267 h 336550"/>
                <a:gd name="connsiteX147" fmla="*/ 209550 w 325438"/>
                <a:gd name="connsiteY147" fmla="*/ 59267 h 336550"/>
                <a:gd name="connsiteX148" fmla="*/ 209550 w 325438"/>
                <a:gd name="connsiteY148" fmla="*/ 61913 h 336550"/>
                <a:gd name="connsiteX149" fmla="*/ 210873 w 325438"/>
                <a:gd name="connsiteY149" fmla="*/ 63236 h 336550"/>
                <a:gd name="connsiteX150" fmla="*/ 212196 w 325438"/>
                <a:gd name="connsiteY150" fmla="*/ 64559 h 336550"/>
                <a:gd name="connsiteX151" fmla="*/ 213518 w 325438"/>
                <a:gd name="connsiteY151" fmla="*/ 64559 h 336550"/>
                <a:gd name="connsiteX152" fmla="*/ 216164 w 325438"/>
                <a:gd name="connsiteY152" fmla="*/ 63236 h 336550"/>
                <a:gd name="connsiteX153" fmla="*/ 216164 w 325438"/>
                <a:gd name="connsiteY153" fmla="*/ 61913 h 336550"/>
                <a:gd name="connsiteX154" fmla="*/ 216164 w 325438"/>
                <a:gd name="connsiteY154" fmla="*/ 59267 h 336550"/>
                <a:gd name="connsiteX155" fmla="*/ 213518 w 325438"/>
                <a:gd name="connsiteY155" fmla="*/ 57944 h 336550"/>
                <a:gd name="connsiteX156" fmla="*/ 208227 w 325438"/>
                <a:gd name="connsiteY156" fmla="*/ 55298 h 336550"/>
                <a:gd name="connsiteX157" fmla="*/ 204258 w 325438"/>
                <a:gd name="connsiteY157" fmla="*/ 53975 h 336550"/>
                <a:gd name="connsiteX158" fmla="*/ 202935 w 325438"/>
                <a:gd name="connsiteY158" fmla="*/ 51329 h 336550"/>
                <a:gd name="connsiteX159" fmla="*/ 201612 w 325438"/>
                <a:gd name="connsiteY159" fmla="*/ 47361 h 336550"/>
                <a:gd name="connsiteX160" fmla="*/ 205581 w 325438"/>
                <a:gd name="connsiteY160" fmla="*/ 40746 h 336550"/>
                <a:gd name="connsiteX161" fmla="*/ 213518 w 325438"/>
                <a:gd name="connsiteY161" fmla="*/ 38100 h 336550"/>
                <a:gd name="connsiteX162" fmla="*/ 153820 w 325438"/>
                <a:gd name="connsiteY162" fmla="*/ 38100 h 336550"/>
                <a:gd name="connsiteX163" fmla="*/ 157830 w 325438"/>
                <a:gd name="connsiteY163" fmla="*/ 39440 h 336550"/>
                <a:gd name="connsiteX164" fmla="*/ 160504 w 325438"/>
                <a:gd name="connsiteY164" fmla="*/ 43458 h 336550"/>
                <a:gd name="connsiteX165" fmla="*/ 160504 w 325438"/>
                <a:gd name="connsiteY165" fmla="*/ 38100 h 336550"/>
                <a:gd name="connsiteX166" fmla="*/ 169862 w 325438"/>
                <a:gd name="connsiteY166" fmla="*/ 38100 h 336550"/>
                <a:gd name="connsiteX167" fmla="*/ 169862 w 325438"/>
                <a:gd name="connsiteY167" fmla="*/ 68908 h 336550"/>
                <a:gd name="connsiteX168" fmla="*/ 168525 w 325438"/>
                <a:gd name="connsiteY168" fmla="*/ 74266 h 336550"/>
                <a:gd name="connsiteX169" fmla="*/ 167188 w 325438"/>
                <a:gd name="connsiteY169" fmla="*/ 76945 h 336550"/>
                <a:gd name="connsiteX170" fmla="*/ 163178 w 325438"/>
                <a:gd name="connsiteY170" fmla="*/ 79624 h 336550"/>
                <a:gd name="connsiteX171" fmla="*/ 156494 w 325438"/>
                <a:gd name="connsiteY171" fmla="*/ 80963 h 336550"/>
                <a:gd name="connsiteX172" fmla="*/ 151146 w 325438"/>
                <a:gd name="connsiteY172" fmla="*/ 79624 h 336550"/>
                <a:gd name="connsiteX173" fmla="*/ 147136 w 325438"/>
                <a:gd name="connsiteY173" fmla="*/ 78284 h 336550"/>
                <a:gd name="connsiteX174" fmla="*/ 145799 w 325438"/>
                <a:gd name="connsiteY174" fmla="*/ 75605 h 336550"/>
                <a:gd name="connsiteX175" fmla="*/ 144462 w 325438"/>
                <a:gd name="connsiteY175" fmla="*/ 71587 h 336550"/>
                <a:gd name="connsiteX176" fmla="*/ 153820 w 325438"/>
                <a:gd name="connsiteY176" fmla="*/ 71587 h 336550"/>
                <a:gd name="connsiteX177" fmla="*/ 155157 w 325438"/>
                <a:gd name="connsiteY177" fmla="*/ 74266 h 336550"/>
                <a:gd name="connsiteX178" fmla="*/ 156494 w 325438"/>
                <a:gd name="connsiteY178" fmla="*/ 74266 h 336550"/>
                <a:gd name="connsiteX179" fmla="*/ 159167 w 325438"/>
                <a:gd name="connsiteY179" fmla="*/ 74266 h 336550"/>
                <a:gd name="connsiteX180" fmla="*/ 160504 w 325438"/>
                <a:gd name="connsiteY180" fmla="*/ 72926 h 336550"/>
                <a:gd name="connsiteX181" fmla="*/ 160504 w 325438"/>
                <a:gd name="connsiteY181" fmla="*/ 70247 h 336550"/>
                <a:gd name="connsiteX182" fmla="*/ 160504 w 325438"/>
                <a:gd name="connsiteY182" fmla="*/ 66229 h 336550"/>
                <a:gd name="connsiteX183" fmla="*/ 160504 w 325438"/>
                <a:gd name="connsiteY183" fmla="*/ 64890 h 336550"/>
                <a:gd name="connsiteX184" fmla="*/ 157830 w 325438"/>
                <a:gd name="connsiteY184" fmla="*/ 67569 h 336550"/>
                <a:gd name="connsiteX185" fmla="*/ 153820 w 325438"/>
                <a:gd name="connsiteY185" fmla="*/ 68908 h 336550"/>
                <a:gd name="connsiteX186" fmla="*/ 148473 w 325438"/>
                <a:gd name="connsiteY186" fmla="*/ 67569 h 336550"/>
                <a:gd name="connsiteX187" fmla="*/ 145799 w 325438"/>
                <a:gd name="connsiteY187" fmla="*/ 64890 h 336550"/>
                <a:gd name="connsiteX188" fmla="*/ 144462 w 325438"/>
                <a:gd name="connsiteY188" fmla="*/ 59532 h 336550"/>
                <a:gd name="connsiteX189" fmla="*/ 144462 w 325438"/>
                <a:gd name="connsiteY189" fmla="*/ 54174 h 336550"/>
                <a:gd name="connsiteX190" fmla="*/ 144462 w 325438"/>
                <a:gd name="connsiteY190" fmla="*/ 48816 h 336550"/>
                <a:gd name="connsiteX191" fmla="*/ 145799 w 325438"/>
                <a:gd name="connsiteY191" fmla="*/ 43458 h 336550"/>
                <a:gd name="connsiteX192" fmla="*/ 148473 w 325438"/>
                <a:gd name="connsiteY192" fmla="*/ 39440 h 336550"/>
                <a:gd name="connsiteX193" fmla="*/ 153820 w 325438"/>
                <a:gd name="connsiteY193" fmla="*/ 38100 h 336550"/>
                <a:gd name="connsiteX194" fmla="*/ 96838 w 325438"/>
                <a:gd name="connsiteY194" fmla="*/ 36513 h 336550"/>
                <a:gd name="connsiteX195" fmla="*/ 92075 w 325438"/>
                <a:gd name="connsiteY195" fmla="*/ 53976 h 336550"/>
                <a:gd name="connsiteX196" fmla="*/ 100013 w 325438"/>
                <a:gd name="connsiteY196" fmla="*/ 53976 h 336550"/>
                <a:gd name="connsiteX197" fmla="*/ 231042 w 325438"/>
                <a:gd name="connsiteY197" fmla="*/ 30163 h 336550"/>
                <a:gd name="connsiteX198" fmla="*/ 240445 w 325438"/>
                <a:gd name="connsiteY198" fmla="*/ 30163 h 336550"/>
                <a:gd name="connsiteX199" fmla="*/ 240445 w 325438"/>
                <a:gd name="connsiteY199" fmla="*/ 39424 h 336550"/>
                <a:gd name="connsiteX200" fmla="*/ 244475 w 325438"/>
                <a:gd name="connsiteY200" fmla="*/ 39424 h 336550"/>
                <a:gd name="connsiteX201" fmla="*/ 244475 w 325438"/>
                <a:gd name="connsiteY201" fmla="*/ 44716 h 336550"/>
                <a:gd name="connsiteX202" fmla="*/ 240445 w 325438"/>
                <a:gd name="connsiteY202" fmla="*/ 44716 h 336550"/>
                <a:gd name="connsiteX203" fmla="*/ 240445 w 325438"/>
                <a:gd name="connsiteY203" fmla="*/ 60591 h 336550"/>
                <a:gd name="connsiteX204" fmla="*/ 240445 w 325438"/>
                <a:gd name="connsiteY204" fmla="*/ 63237 h 336550"/>
                <a:gd name="connsiteX205" fmla="*/ 243132 w 325438"/>
                <a:gd name="connsiteY205" fmla="*/ 63237 h 336550"/>
                <a:gd name="connsiteX206" fmla="*/ 244475 w 325438"/>
                <a:gd name="connsiteY206" fmla="*/ 63237 h 336550"/>
                <a:gd name="connsiteX207" fmla="*/ 244475 w 325438"/>
                <a:gd name="connsiteY207" fmla="*/ 69851 h 336550"/>
                <a:gd name="connsiteX208" fmla="*/ 239102 w 325438"/>
                <a:gd name="connsiteY208" fmla="*/ 69851 h 336550"/>
                <a:gd name="connsiteX209" fmla="*/ 235072 w 325438"/>
                <a:gd name="connsiteY209" fmla="*/ 69851 h 336550"/>
                <a:gd name="connsiteX210" fmla="*/ 232385 w 325438"/>
                <a:gd name="connsiteY210" fmla="*/ 68528 h 336550"/>
                <a:gd name="connsiteX211" fmla="*/ 231042 w 325438"/>
                <a:gd name="connsiteY211" fmla="*/ 65882 h 336550"/>
                <a:gd name="connsiteX212" fmla="*/ 231042 w 325438"/>
                <a:gd name="connsiteY212" fmla="*/ 61914 h 336550"/>
                <a:gd name="connsiteX213" fmla="*/ 231042 w 325438"/>
                <a:gd name="connsiteY213" fmla="*/ 44716 h 336550"/>
                <a:gd name="connsiteX214" fmla="*/ 227012 w 325438"/>
                <a:gd name="connsiteY214" fmla="*/ 44716 h 336550"/>
                <a:gd name="connsiteX215" fmla="*/ 227012 w 325438"/>
                <a:gd name="connsiteY215" fmla="*/ 39424 h 336550"/>
                <a:gd name="connsiteX216" fmla="*/ 231042 w 325438"/>
                <a:gd name="connsiteY216" fmla="*/ 39424 h 336550"/>
                <a:gd name="connsiteX217" fmla="*/ 231042 w 325438"/>
                <a:gd name="connsiteY217" fmla="*/ 30163 h 336550"/>
                <a:gd name="connsiteX218" fmla="*/ 90487 w 325438"/>
                <a:gd name="connsiteY218" fmla="*/ 28575 h 336550"/>
                <a:gd name="connsiteX219" fmla="*/ 101600 w 325438"/>
                <a:gd name="connsiteY219" fmla="*/ 28575 h 336550"/>
                <a:gd name="connsiteX220" fmla="*/ 112712 w 325438"/>
                <a:gd name="connsiteY220" fmla="*/ 69850 h 336550"/>
                <a:gd name="connsiteX221" fmla="*/ 103187 w 325438"/>
                <a:gd name="connsiteY221" fmla="*/ 69850 h 336550"/>
                <a:gd name="connsiteX222" fmla="*/ 100012 w 325438"/>
                <a:gd name="connsiteY222" fmla="*/ 61913 h 336550"/>
                <a:gd name="connsiteX223" fmla="*/ 92075 w 325438"/>
                <a:gd name="connsiteY223" fmla="*/ 61913 h 336550"/>
                <a:gd name="connsiteX224" fmla="*/ 90487 w 325438"/>
                <a:gd name="connsiteY224" fmla="*/ 69850 h 336550"/>
                <a:gd name="connsiteX225" fmla="*/ 80962 w 325438"/>
                <a:gd name="connsiteY225" fmla="*/ 69850 h 336550"/>
                <a:gd name="connsiteX226" fmla="*/ 25135 w 325438"/>
                <a:gd name="connsiteY226" fmla="*/ 22225 h 336550"/>
                <a:gd name="connsiteX227" fmla="*/ 15875 w 325438"/>
                <a:gd name="connsiteY227" fmla="*/ 32764 h 336550"/>
                <a:gd name="connsiteX228" fmla="*/ 15875 w 325438"/>
                <a:gd name="connsiteY228" fmla="*/ 73600 h 336550"/>
                <a:gd name="connsiteX229" fmla="*/ 25135 w 325438"/>
                <a:gd name="connsiteY229" fmla="*/ 84138 h 336550"/>
                <a:gd name="connsiteX230" fmla="*/ 300303 w 325438"/>
                <a:gd name="connsiteY230" fmla="*/ 84138 h 336550"/>
                <a:gd name="connsiteX231" fmla="*/ 309563 w 325438"/>
                <a:gd name="connsiteY231" fmla="*/ 73600 h 336550"/>
                <a:gd name="connsiteX232" fmla="*/ 309563 w 325438"/>
                <a:gd name="connsiteY232" fmla="*/ 32764 h 336550"/>
                <a:gd name="connsiteX233" fmla="*/ 300303 w 325438"/>
                <a:gd name="connsiteY233" fmla="*/ 22225 h 336550"/>
                <a:gd name="connsiteX234" fmla="*/ 25135 w 325438"/>
                <a:gd name="connsiteY234" fmla="*/ 22225 h 336550"/>
                <a:gd name="connsiteX235" fmla="*/ 48948 w 325438"/>
                <a:gd name="connsiteY235" fmla="*/ 0 h 336550"/>
                <a:gd name="connsiteX236" fmla="*/ 59531 w 325438"/>
                <a:gd name="connsiteY236" fmla="*/ 10517 h 336550"/>
                <a:gd name="connsiteX237" fmla="*/ 58208 w 325438"/>
                <a:gd name="connsiteY237" fmla="*/ 13146 h 336550"/>
                <a:gd name="connsiteX238" fmla="*/ 96573 w 325438"/>
                <a:gd name="connsiteY238" fmla="*/ 13146 h 336550"/>
                <a:gd name="connsiteX239" fmla="*/ 96573 w 325438"/>
                <a:gd name="connsiteY239" fmla="*/ 10517 h 336550"/>
                <a:gd name="connsiteX240" fmla="*/ 105834 w 325438"/>
                <a:gd name="connsiteY240" fmla="*/ 0 h 336550"/>
                <a:gd name="connsiteX241" fmla="*/ 116417 w 325438"/>
                <a:gd name="connsiteY241" fmla="*/ 10517 h 336550"/>
                <a:gd name="connsiteX242" fmla="*/ 115094 w 325438"/>
                <a:gd name="connsiteY242" fmla="*/ 13146 h 336550"/>
                <a:gd name="connsiteX243" fmla="*/ 153459 w 325438"/>
                <a:gd name="connsiteY243" fmla="*/ 13146 h 336550"/>
                <a:gd name="connsiteX244" fmla="*/ 153459 w 325438"/>
                <a:gd name="connsiteY244" fmla="*/ 10517 h 336550"/>
                <a:gd name="connsiteX245" fmla="*/ 162719 w 325438"/>
                <a:gd name="connsiteY245" fmla="*/ 0 h 336550"/>
                <a:gd name="connsiteX246" fmla="*/ 173302 w 325438"/>
                <a:gd name="connsiteY246" fmla="*/ 10517 h 336550"/>
                <a:gd name="connsiteX247" fmla="*/ 171979 w 325438"/>
                <a:gd name="connsiteY247" fmla="*/ 13146 h 336550"/>
                <a:gd name="connsiteX248" fmla="*/ 210344 w 325438"/>
                <a:gd name="connsiteY248" fmla="*/ 13146 h 336550"/>
                <a:gd name="connsiteX249" fmla="*/ 209021 w 325438"/>
                <a:gd name="connsiteY249" fmla="*/ 10517 h 336550"/>
                <a:gd name="connsiteX250" fmla="*/ 219604 w 325438"/>
                <a:gd name="connsiteY250" fmla="*/ 0 h 336550"/>
                <a:gd name="connsiteX251" fmla="*/ 228865 w 325438"/>
                <a:gd name="connsiteY251" fmla="*/ 10517 h 336550"/>
                <a:gd name="connsiteX252" fmla="*/ 228865 w 325438"/>
                <a:gd name="connsiteY252" fmla="*/ 13146 h 336550"/>
                <a:gd name="connsiteX253" fmla="*/ 267230 w 325438"/>
                <a:gd name="connsiteY253" fmla="*/ 13146 h 336550"/>
                <a:gd name="connsiteX254" fmla="*/ 265907 w 325438"/>
                <a:gd name="connsiteY254" fmla="*/ 10517 h 336550"/>
                <a:gd name="connsiteX255" fmla="*/ 276490 w 325438"/>
                <a:gd name="connsiteY255" fmla="*/ 0 h 336550"/>
                <a:gd name="connsiteX256" fmla="*/ 285750 w 325438"/>
                <a:gd name="connsiteY256" fmla="*/ 10517 h 336550"/>
                <a:gd name="connsiteX257" fmla="*/ 285750 w 325438"/>
                <a:gd name="connsiteY257" fmla="*/ 13146 h 336550"/>
                <a:gd name="connsiteX258" fmla="*/ 297657 w 325438"/>
                <a:gd name="connsiteY258" fmla="*/ 13146 h 336550"/>
                <a:gd name="connsiteX259" fmla="*/ 325438 w 325438"/>
                <a:gd name="connsiteY259" fmla="*/ 40754 h 336550"/>
                <a:gd name="connsiteX260" fmla="*/ 325438 w 325438"/>
                <a:gd name="connsiteY260" fmla="*/ 276076 h 336550"/>
                <a:gd name="connsiteX261" fmla="*/ 264584 w 325438"/>
                <a:gd name="connsiteY261" fmla="*/ 336550 h 336550"/>
                <a:gd name="connsiteX262" fmla="*/ 27781 w 325438"/>
                <a:gd name="connsiteY262" fmla="*/ 336550 h 336550"/>
                <a:gd name="connsiteX263" fmla="*/ 0 w 325438"/>
                <a:gd name="connsiteY263" fmla="*/ 308943 h 336550"/>
                <a:gd name="connsiteX264" fmla="*/ 0 w 325438"/>
                <a:gd name="connsiteY264" fmla="*/ 40754 h 336550"/>
                <a:gd name="connsiteX265" fmla="*/ 27781 w 325438"/>
                <a:gd name="connsiteY265" fmla="*/ 13146 h 336550"/>
                <a:gd name="connsiteX266" fmla="*/ 39688 w 325438"/>
                <a:gd name="connsiteY266" fmla="*/ 13146 h 336550"/>
                <a:gd name="connsiteX267" fmla="*/ 39688 w 325438"/>
                <a:gd name="connsiteY267" fmla="*/ 10517 h 336550"/>
                <a:gd name="connsiteX268" fmla="*/ 48948 w 325438"/>
                <a:gd name="connsiteY26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325438" h="336550">
                  <a:moveTo>
                    <a:pt x="216580" y="198438"/>
                  </a:moveTo>
                  <a:cubicBezTo>
                    <a:pt x="213858" y="198438"/>
                    <a:pt x="211137" y="199754"/>
                    <a:pt x="208416" y="201069"/>
                  </a:cubicBezTo>
                  <a:cubicBezTo>
                    <a:pt x="207055" y="201069"/>
                    <a:pt x="205694" y="203700"/>
                    <a:pt x="204333" y="205015"/>
                  </a:cubicBezTo>
                  <a:cubicBezTo>
                    <a:pt x="204333" y="207646"/>
                    <a:pt x="202973" y="210277"/>
                    <a:pt x="202973" y="212907"/>
                  </a:cubicBezTo>
                  <a:cubicBezTo>
                    <a:pt x="201612" y="215538"/>
                    <a:pt x="201612" y="218169"/>
                    <a:pt x="201612" y="222115"/>
                  </a:cubicBezTo>
                  <a:cubicBezTo>
                    <a:pt x="201612" y="224746"/>
                    <a:pt x="201612" y="227376"/>
                    <a:pt x="202973" y="231323"/>
                  </a:cubicBezTo>
                  <a:cubicBezTo>
                    <a:pt x="202973" y="233953"/>
                    <a:pt x="204333" y="236584"/>
                    <a:pt x="204333" y="237899"/>
                  </a:cubicBezTo>
                  <a:cubicBezTo>
                    <a:pt x="205694" y="240530"/>
                    <a:pt x="207055" y="241846"/>
                    <a:pt x="208416" y="243161"/>
                  </a:cubicBezTo>
                  <a:cubicBezTo>
                    <a:pt x="211137" y="244476"/>
                    <a:pt x="213858" y="244476"/>
                    <a:pt x="216580" y="244476"/>
                  </a:cubicBezTo>
                  <a:cubicBezTo>
                    <a:pt x="219301" y="244476"/>
                    <a:pt x="220662" y="244476"/>
                    <a:pt x="223383" y="243161"/>
                  </a:cubicBezTo>
                  <a:cubicBezTo>
                    <a:pt x="224744" y="241846"/>
                    <a:pt x="226105" y="240530"/>
                    <a:pt x="227466" y="237899"/>
                  </a:cubicBezTo>
                  <a:cubicBezTo>
                    <a:pt x="228826" y="236584"/>
                    <a:pt x="228826" y="233953"/>
                    <a:pt x="230187" y="231323"/>
                  </a:cubicBezTo>
                  <a:cubicBezTo>
                    <a:pt x="230187" y="227376"/>
                    <a:pt x="230187" y="224746"/>
                    <a:pt x="230187" y="222115"/>
                  </a:cubicBezTo>
                  <a:cubicBezTo>
                    <a:pt x="230187" y="218169"/>
                    <a:pt x="230187" y="215538"/>
                    <a:pt x="230187" y="212907"/>
                  </a:cubicBezTo>
                  <a:cubicBezTo>
                    <a:pt x="228826" y="210277"/>
                    <a:pt x="228826" y="207646"/>
                    <a:pt x="227466" y="205015"/>
                  </a:cubicBezTo>
                  <a:cubicBezTo>
                    <a:pt x="226105" y="203700"/>
                    <a:pt x="224744" y="201069"/>
                    <a:pt x="223383" y="201069"/>
                  </a:cubicBezTo>
                  <a:cubicBezTo>
                    <a:pt x="220662" y="199754"/>
                    <a:pt x="219301" y="198438"/>
                    <a:pt x="216580" y="198438"/>
                  </a:cubicBezTo>
                  <a:close/>
                  <a:moveTo>
                    <a:pt x="216568" y="139700"/>
                  </a:moveTo>
                  <a:cubicBezTo>
                    <a:pt x="211221" y="139700"/>
                    <a:pt x="208547" y="142328"/>
                    <a:pt x="205874" y="146269"/>
                  </a:cubicBezTo>
                  <a:cubicBezTo>
                    <a:pt x="204537" y="148897"/>
                    <a:pt x="203200" y="154152"/>
                    <a:pt x="203200" y="158093"/>
                  </a:cubicBezTo>
                  <a:cubicBezTo>
                    <a:pt x="203200" y="165976"/>
                    <a:pt x="204537" y="171231"/>
                    <a:pt x="207211" y="173859"/>
                  </a:cubicBezTo>
                  <a:cubicBezTo>
                    <a:pt x="208547" y="176486"/>
                    <a:pt x="212558" y="177800"/>
                    <a:pt x="216568" y="177800"/>
                  </a:cubicBezTo>
                  <a:cubicBezTo>
                    <a:pt x="220579" y="177800"/>
                    <a:pt x="223253" y="176486"/>
                    <a:pt x="225926" y="173859"/>
                  </a:cubicBezTo>
                  <a:cubicBezTo>
                    <a:pt x="227263" y="171231"/>
                    <a:pt x="228600" y="165976"/>
                    <a:pt x="228600" y="158093"/>
                  </a:cubicBezTo>
                  <a:cubicBezTo>
                    <a:pt x="228600" y="154152"/>
                    <a:pt x="227263" y="148897"/>
                    <a:pt x="225926" y="146269"/>
                  </a:cubicBezTo>
                  <a:cubicBezTo>
                    <a:pt x="224589" y="142328"/>
                    <a:pt x="220579" y="139700"/>
                    <a:pt x="216568" y="139700"/>
                  </a:cubicBezTo>
                  <a:close/>
                  <a:moveTo>
                    <a:pt x="216552" y="119063"/>
                  </a:moveTo>
                  <a:cubicBezTo>
                    <a:pt x="224381" y="119063"/>
                    <a:pt x="230905" y="120370"/>
                    <a:pt x="236124" y="121676"/>
                  </a:cubicBezTo>
                  <a:cubicBezTo>
                    <a:pt x="242648" y="122983"/>
                    <a:pt x="246563" y="125596"/>
                    <a:pt x="250477" y="129515"/>
                  </a:cubicBezTo>
                  <a:cubicBezTo>
                    <a:pt x="253087" y="132129"/>
                    <a:pt x="255696" y="136048"/>
                    <a:pt x="257001" y="141274"/>
                  </a:cubicBezTo>
                  <a:cubicBezTo>
                    <a:pt x="259611" y="145194"/>
                    <a:pt x="259611" y="150420"/>
                    <a:pt x="259611" y="156953"/>
                  </a:cubicBezTo>
                  <a:cubicBezTo>
                    <a:pt x="259611" y="164792"/>
                    <a:pt x="258306" y="171324"/>
                    <a:pt x="254391" y="176551"/>
                  </a:cubicBezTo>
                  <a:cubicBezTo>
                    <a:pt x="251782" y="181777"/>
                    <a:pt x="246563" y="185696"/>
                    <a:pt x="240039" y="187003"/>
                  </a:cubicBezTo>
                  <a:cubicBezTo>
                    <a:pt x="247867" y="188309"/>
                    <a:pt x="253087" y="192229"/>
                    <a:pt x="257001" y="197455"/>
                  </a:cubicBezTo>
                  <a:cubicBezTo>
                    <a:pt x="262220" y="203988"/>
                    <a:pt x="263525" y="211827"/>
                    <a:pt x="263525" y="220973"/>
                  </a:cubicBezTo>
                  <a:cubicBezTo>
                    <a:pt x="263525" y="227505"/>
                    <a:pt x="263525" y="232731"/>
                    <a:pt x="262220" y="239264"/>
                  </a:cubicBezTo>
                  <a:cubicBezTo>
                    <a:pt x="260915" y="244490"/>
                    <a:pt x="258306" y="248410"/>
                    <a:pt x="254391" y="253636"/>
                  </a:cubicBezTo>
                  <a:cubicBezTo>
                    <a:pt x="251782" y="257556"/>
                    <a:pt x="246563" y="260169"/>
                    <a:pt x="240039" y="262782"/>
                  </a:cubicBezTo>
                  <a:cubicBezTo>
                    <a:pt x="233515" y="265395"/>
                    <a:pt x="225686" y="266701"/>
                    <a:pt x="216552" y="266701"/>
                  </a:cubicBezTo>
                  <a:cubicBezTo>
                    <a:pt x="206114" y="266701"/>
                    <a:pt x="198285" y="265395"/>
                    <a:pt x="191761" y="262782"/>
                  </a:cubicBezTo>
                  <a:cubicBezTo>
                    <a:pt x="185237" y="261475"/>
                    <a:pt x="181323" y="257556"/>
                    <a:pt x="177409" y="253636"/>
                  </a:cubicBezTo>
                  <a:cubicBezTo>
                    <a:pt x="173494" y="249716"/>
                    <a:pt x="170885" y="244490"/>
                    <a:pt x="169580" y="239264"/>
                  </a:cubicBezTo>
                  <a:cubicBezTo>
                    <a:pt x="168275" y="234038"/>
                    <a:pt x="168275" y="227505"/>
                    <a:pt x="168275" y="220973"/>
                  </a:cubicBezTo>
                  <a:cubicBezTo>
                    <a:pt x="168275" y="217053"/>
                    <a:pt x="168275" y="213133"/>
                    <a:pt x="169580" y="209214"/>
                  </a:cubicBezTo>
                  <a:cubicBezTo>
                    <a:pt x="170885" y="205294"/>
                    <a:pt x="172189" y="202681"/>
                    <a:pt x="173494" y="198762"/>
                  </a:cubicBezTo>
                  <a:cubicBezTo>
                    <a:pt x="176104" y="196149"/>
                    <a:pt x="177409" y="193536"/>
                    <a:pt x="181323" y="190922"/>
                  </a:cubicBezTo>
                  <a:cubicBezTo>
                    <a:pt x="183933" y="189616"/>
                    <a:pt x="187847" y="188309"/>
                    <a:pt x="191761" y="187003"/>
                  </a:cubicBezTo>
                  <a:cubicBezTo>
                    <a:pt x="186542" y="185696"/>
                    <a:pt x="181323" y="181777"/>
                    <a:pt x="177409" y="176551"/>
                  </a:cubicBezTo>
                  <a:cubicBezTo>
                    <a:pt x="173494" y="171324"/>
                    <a:pt x="172189" y="164792"/>
                    <a:pt x="172189" y="156953"/>
                  </a:cubicBezTo>
                  <a:cubicBezTo>
                    <a:pt x="172189" y="150420"/>
                    <a:pt x="173494" y="146500"/>
                    <a:pt x="174799" y="141274"/>
                  </a:cubicBezTo>
                  <a:cubicBezTo>
                    <a:pt x="176104" y="137355"/>
                    <a:pt x="178713" y="133435"/>
                    <a:pt x="182628" y="129515"/>
                  </a:cubicBezTo>
                  <a:cubicBezTo>
                    <a:pt x="185237" y="125596"/>
                    <a:pt x="190456" y="122983"/>
                    <a:pt x="195676" y="121676"/>
                  </a:cubicBezTo>
                  <a:cubicBezTo>
                    <a:pt x="200895" y="120370"/>
                    <a:pt x="207419" y="119063"/>
                    <a:pt x="216552" y="119063"/>
                  </a:cubicBezTo>
                  <a:close/>
                  <a:moveTo>
                    <a:pt x="106627" y="119063"/>
                  </a:moveTo>
                  <a:cubicBezTo>
                    <a:pt x="106627" y="119063"/>
                    <a:pt x="106627" y="119063"/>
                    <a:pt x="131762" y="119063"/>
                  </a:cubicBezTo>
                  <a:cubicBezTo>
                    <a:pt x="131762" y="119063"/>
                    <a:pt x="131762" y="119063"/>
                    <a:pt x="131762" y="265113"/>
                  </a:cubicBezTo>
                  <a:cubicBezTo>
                    <a:pt x="131762" y="265113"/>
                    <a:pt x="131762" y="265113"/>
                    <a:pt x="97366" y="265113"/>
                  </a:cubicBezTo>
                  <a:lnTo>
                    <a:pt x="97366" y="163799"/>
                  </a:lnTo>
                  <a:cubicBezTo>
                    <a:pt x="97366" y="163799"/>
                    <a:pt x="97366" y="163799"/>
                    <a:pt x="68262" y="163799"/>
                  </a:cubicBezTo>
                  <a:cubicBezTo>
                    <a:pt x="68262" y="163799"/>
                    <a:pt x="68262" y="163799"/>
                    <a:pt x="68262" y="141431"/>
                  </a:cubicBezTo>
                  <a:cubicBezTo>
                    <a:pt x="68262" y="141431"/>
                    <a:pt x="68262" y="141431"/>
                    <a:pt x="73554" y="141431"/>
                  </a:cubicBezTo>
                  <a:cubicBezTo>
                    <a:pt x="80168" y="141431"/>
                    <a:pt x="85460" y="141431"/>
                    <a:pt x="89429" y="140116"/>
                  </a:cubicBezTo>
                  <a:cubicBezTo>
                    <a:pt x="93397" y="137484"/>
                    <a:pt x="97366" y="136168"/>
                    <a:pt x="98689" y="133537"/>
                  </a:cubicBezTo>
                  <a:cubicBezTo>
                    <a:pt x="101335" y="132221"/>
                    <a:pt x="103981" y="129589"/>
                    <a:pt x="105304" y="126958"/>
                  </a:cubicBezTo>
                  <a:cubicBezTo>
                    <a:pt x="105304" y="124326"/>
                    <a:pt x="106627" y="121695"/>
                    <a:pt x="106627" y="119063"/>
                  </a:cubicBezTo>
                  <a:close/>
                  <a:moveTo>
                    <a:pt x="15875" y="92075"/>
                  </a:moveTo>
                  <a:cubicBezTo>
                    <a:pt x="15875" y="92075"/>
                    <a:pt x="15875" y="92075"/>
                    <a:pt x="15875" y="308851"/>
                  </a:cubicBezTo>
                  <a:cubicBezTo>
                    <a:pt x="15875" y="315420"/>
                    <a:pt x="21167" y="320675"/>
                    <a:pt x="27781" y="320675"/>
                  </a:cubicBezTo>
                  <a:cubicBezTo>
                    <a:pt x="27781" y="320675"/>
                    <a:pt x="27781" y="320675"/>
                    <a:pt x="259292" y="320675"/>
                  </a:cubicBezTo>
                  <a:cubicBezTo>
                    <a:pt x="259292" y="320675"/>
                    <a:pt x="259292" y="320675"/>
                    <a:pt x="261938" y="318048"/>
                  </a:cubicBezTo>
                  <a:cubicBezTo>
                    <a:pt x="261938" y="318048"/>
                    <a:pt x="261938" y="318048"/>
                    <a:pt x="261938" y="293086"/>
                  </a:cubicBezTo>
                  <a:cubicBezTo>
                    <a:pt x="261938" y="282575"/>
                    <a:pt x="271198" y="273379"/>
                    <a:pt x="283105" y="273379"/>
                  </a:cubicBezTo>
                  <a:cubicBezTo>
                    <a:pt x="283105" y="273379"/>
                    <a:pt x="283105" y="273379"/>
                    <a:pt x="306917" y="273379"/>
                  </a:cubicBezTo>
                  <a:cubicBezTo>
                    <a:pt x="306917" y="273379"/>
                    <a:pt x="306917" y="273379"/>
                    <a:pt x="309563" y="269437"/>
                  </a:cubicBezTo>
                  <a:lnTo>
                    <a:pt x="309563" y="92075"/>
                  </a:lnTo>
                  <a:cubicBezTo>
                    <a:pt x="309563" y="92075"/>
                    <a:pt x="309563" y="92075"/>
                    <a:pt x="15875" y="92075"/>
                  </a:cubicBezTo>
                  <a:close/>
                  <a:moveTo>
                    <a:pt x="157797" y="44450"/>
                  </a:moveTo>
                  <a:cubicBezTo>
                    <a:pt x="156527" y="44450"/>
                    <a:pt x="156527" y="44450"/>
                    <a:pt x="155257" y="45794"/>
                  </a:cubicBezTo>
                  <a:cubicBezTo>
                    <a:pt x="155257" y="45794"/>
                    <a:pt x="155257" y="45794"/>
                    <a:pt x="153987" y="47137"/>
                  </a:cubicBezTo>
                  <a:cubicBezTo>
                    <a:pt x="153987" y="48480"/>
                    <a:pt x="153987" y="48480"/>
                    <a:pt x="153987" y="49823"/>
                  </a:cubicBezTo>
                  <a:cubicBezTo>
                    <a:pt x="153987" y="51167"/>
                    <a:pt x="153987" y="52510"/>
                    <a:pt x="153987" y="53853"/>
                  </a:cubicBezTo>
                  <a:cubicBezTo>
                    <a:pt x="153987" y="55197"/>
                    <a:pt x="153987" y="56540"/>
                    <a:pt x="153987" y="57883"/>
                  </a:cubicBezTo>
                  <a:cubicBezTo>
                    <a:pt x="153987" y="59227"/>
                    <a:pt x="153987" y="59227"/>
                    <a:pt x="155257" y="60570"/>
                  </a:cubicBezTo>
                  <a:cubicBezTo>
                    <a:pt x="155257" y="60570"/>
                    <a:pt x="155257" y="61913"/>
                    <a:pt x="155257" y="61913"/>
                  </a:cubicBezTo>
                  <a:cubicBezTo>
                    <a:pt x="156527" y="61913"/>
                    <a:pt x="156527" y="61913"/>
                    <a:pt x="157797" y="61913"/>
                  </a:cubicBezTo>
                  <a:cubicBezTo>
                    <a:pt x="157797" y="61913"/>
                    <a:pt x="157797" y="61913"/>
                    <a:pt x="159067" y="61913"/>
                  </a:cubicBezTo>
                  <a:cubicBezTo>
                    <a:pt x="159067" y="61913"/>
                    <a:pt x="159067" y="60570"/>
                    <a:pt x="160337" y="60570"/>
                  </a:cubicBezTo>
                  <a:cubicBezTo>
                    <a:pt x="160337" y="59227"/>
                    <a:pt x="160337" y="59227"/>
                    <a:pt x="160337" y="57883"/>
                  </a:cubicBezTo>
                  <a:cubicBezTo>
                    <a:pt x="160337" y="56540"/>
                    <a:pt x="160337" y="55197"/>
                    <a:pt x="160337" y="53853"/>
                  </a:cubicBezTo>
                  <a:cubicBezTo>
                    <a:pt x="160337" y="49823"/>
                    <a:pt x="160337" y="48480"/>
                    <a:pt x="160337" y="47137"/>
                  </a:cubicBezTo>
                  <a:cubicBezTo>
                    <a:pt x="159067" y="45794"/>
                    <a:pt x="159067" y="44450"/>
                    <a:pt x="157797" y="44450"/>
                  </a:cubicBezTo>
                  <a:close/>
                  <a:moveTo>
                    <a:pt x="174625" y="39688"/>
                  </a:moveTo>
                  <a:cubicBezTo>
                    <a:pt x="174625" y="39688"/>
                    <a:pt x="174625" y="39688"/>
                    <a:pt x="183886" y="39688"/>
                  </a:cubicBezTo>
                  <a:cubicBezTo>
                    <a:pt x="183886" y="39688"/>
                    <a:pt x="183886" y="39688"/>
                    <a:pt x="183886" y="59360"/>
                  </a:cubicBezTo>
                  <a:cubicBezTo>
                    <a:pt x="183886" y="60671"/>
                    <a:pt x="183886" y="61983"/>
                    <a:pt x="183886" y="61983"/>
                  </a:cubicBezTo>
                  <a:cubicBezTo>
                    <a:pt x="185209" y="63294"/>
                    <a:pt x="185209" y="63294"/>
                    <a:pt x="186531" y="63294"/>
                  </a:cubicBezTo>
                  <a:cubicBezTo>
                    <a:pt x="186531" y="63294"/>
                    <a:pt x="187854" y="63294"/>
                    <a:pt x="187854" y="61983"/>
                  </a:cubicBezTo>
                  <a:cubicBezTo>
                    <a:pt x="189177" y="61983"/>
                    <a:pt x="189177" y="60671"/>
                    <a:pt x="189177" y="59360"/>
                  </a:cubicBezTo>
                  <a:lnTo>
                    <a:pt x="189177" y="39688"/>
                  </a:lnTo>
                  <a:cubicBezTo>
                    <a:pt x="189177" y="39688"/>
                    <a:pt x="189177" y="39688"/>
                    <a:pt x="198438" y="39688"/>
                  </a:cubicBezTo>
                  <a:cubicBezTo>
                    <a:pt x="198438" y="39688"/>
                    <a:pt x="198438" y="39688"/>
                    <a:pt x="198438" y="69851"/>
                  </a:cubicBezTo>
                  <a:cubicBezTo>
                    <a:pt x="198438" y="69851"/>
                    <a:pt x="198438" y="69851"/>
                    <a:pt x="189177" y="69851"/>
                  </a:cubicBezTo>
                  <a:cubicBezTo>
                    <a:pt x="189177" y="69851"/>
                    <a:pt x="189177" y="69851"/>
                    <a:pt x="189177" y="65917"/>
                  </a:cubicBezTo>
                  <a:cubicBezTo>
                    <a:pt x="189177" y="67228"/>
                    <a:pt x="187854" y="68540"/>
                    <a:pt x="186531" y="68540"/>
                  </a:cubicBezTo>
                  <a:cubicBezTo>
                    <a:pt x="185209" y="69851"/>
                    <a:pt x="183886" y="69851"/>
                    <a:pt x="182563" y="69851"/>
                  </a:cubicBezTo>
                  <a:cubicBezTo>
                    <a:pt x="179917" y="69851"/>
                    <a:pt x="177271" y="69851"/>
                    <a:pt x="175948" y="68540"/>
                  </a:cubicBezTo>
                  <a:cubicBezTo>
                    <a:pt x="174625" y="67228"/>
                    <a:pt x="174625" y="64606"/>
                    <a:pt x="174625" y="61983"/>
                  </a:cubicBezTo>
                  <a:cubicBezTo>
                    <a:pt x="174625" y="61983"/>
                    <a:pt x="174625" y="61983"/>
                    <a:pt x="174625" y="39688"/>
                  </a:cubicBezTo>
                  <a:close/>
                  <a:moveTo>
                    <a:pt x="115887" y="39688"/>
                  </a:moveTo>
                  <a:cubicBezTo>
                    <a:pt x="115887" y="39688"/>
                    <a:pt x="115887" y="39688"/>
                    <a:pt x="124660" y="39688"/>
                  </a:cubicBezTo>
                  <a:cubicBezTo>
                    <a:pt x="124660" y="39688"/>
                    <a:pt x="124660" y="39688"/>
                    <a:pt x="124660" y="59360"/>
                  </a:cubicBezTo>
                  <a:cubicBezTo>
                    <a:pt x="124660" y="60671"/>
                    <a:pt x="124660" y="61983"/>
                    <a:pt x="125914" y="61983"/>
                  </a:cubicBezTo>
                  <a:cubicBezTo>
                    <a:pt x="125914" y="63294"/>
                    <a:pt x="125914" y="63294"/>
                    <a:pt x="127167" y="63294"/>
                  </a:cubicBezTo>
                  <a:cubicBezTo>
                    <a:pt x="128420" y="63294"/>
                    <a:pt x="128420" y="63294"/>
                    <a:pt x="129673" y="61983"/>
                  </a:cubicBezTo>
                  <a:cubicBezTo>
                    <a:pt x="129673" y="61983"/>
                    <a:pt x="130927" y="60671"/>
                    <a:pt x="130927" y="59360"/>
                  </a:cubicBezTo>
                  <a:lnTo>
                    <a:pt x="130927" y="39688"/>
                  </a:lnTo>
                  <a:cubicBezTo>
                    <a:pt x="130927" y="39688"/>
                    <a:pt x="130927" y="39688"/>
                    <a:pt x="139700" y="39688"/>
                  </a:cubicBezTo>
                  <a:cubicBezTo>
                    <a:pt x="139700" y="39688"/>
                    <a:pt x="139700" y="39688"/>
                    <a:pt x="139700" y="69851"/>
                  </a:cubicBezTo>
                  <a:cubicBezTo>
                    <a:pt x="139700" y="69851"/>
                    <a:pt x="139700" y="69851"/>
                    <a:pt x="130927" y="69851"/>
                  </a:cubicBezTo>
                  <a:cubicBezTo>
                    <a:pt x="130927" y="69851"/>
                    <a:pt x="130927" y="69851"/>
                    <a:pt x="130927" y="65917"/>
                  </a:cubicBezTo>
                  <a:cubicBezTo>
                    <a:pt x="129673" y="67228"/>
                    <a:pt x="129673" y="68540"/>
                    <a:pt x="128420" y="68540"/>
                  </a:cubicBezTo>
                  <a:cubicBezTo>
                    <a:pt x="127167" y="69851"/>
                    <a:pt x="124660" y="69851"/>
                    <a:pt x="123407" y="69851"/>
                  </a:cubicBezTo>
                  <a:cubicBezTo>
                    <a:pt x="120900" y="69851"/>
                    <a:pt x="119647" y="69851"/>
                    <a:pt x="118394" y="68540"/>
                  </a:cubicBezTo>
                  <a:cubicBezTo>
                    <a:pt x="117140" y="67228"/>
                    <a:pt x="115887" y="64606"/>
                    <a:pt x="115887" y="61983"/>
                  </a:cubicBezTo>
                  <a:cubicBezTo>
                    <a:pt x="115887" y="61983"/>
                    <a:pt x="115887" y="61983"/>
                    <a:pt x="115887" y="39688"/>
                  </a:cubicBezTo>
                  <a:close/>
                  <a:moveTo>
                    <a:pt x="213518" y="38100"/>
                  </a:moveTo>
                  <a:cubicBezTo>
                    <a:pt x="216164" y="38100"/>
                    <a:pt x="217487" y="38100"/>
                    <a:pt x="218810" y="38100"/>
                  </a:cubicBezTo>
                  <a:cubicBezTo>
                    <a:pt x="220133" y="39423"/>
                    <a:pt x="221456" y="39423"/>
                    <a:pt x="222779" y="40746"/>
                  </a:cubicBezTo>
                  <a:cubicBezTo>
                    <a:pt x="222779" y="42069"/>
                    <a:pt x="224102" y="42069"/>
                    <a:pt x="224102" y="43392"/>
                  </a:cubicBezTo>
                  <a:cubicBezTo>
                    <a:pt x="224102" y="44715"/>
                    <a:pt x="225425" y="46038"/>
                    <a:pt x="225425" y="46038"/>
                  </a:cubicBezTo>
                  <a:cubicBezTo>
                    <a:pt x="225425" y="46038"/>
                    <a:pt x="225425" y="46038"/>
                    <a:pt x="225425" y="47361"/>
                  </a:cubicBezTo>
                  <a:cubicBezTo>
                    <a:pt x="225425" y="47361"/>
                    <a:pt x="225425" y="47361"/>
                    <a:pt x="216164" y="47361"/>
                  </a:cubicBezTo>
                  <a:cubicBezTo>
                    <a:pt x="216164" y="46038"/>
                    <a:pt x="216164" y="44715"/>
                    <a:pt x="216164" y="44715"/>
                  </a:cubicBezTo>
                  <a:cubicBezTo>
                    <a:pt x="214841" y="43392"/>
                    <a:pt x="214841" y="43392"/>
                    <a:pt x="213518" y="43392"/>
                  </a:cubicBezTo>
                  <a:cubicBezTo>
                    <a:pt x="212196" y="43392"/>
                    <a:pt x="212196" y="43392"/>
                    <a:pt x="210873" y="44715"/>
                  </a:cubicBezTo>
                  <a:cubicBezTo>
                    <a:pt x="210873" y="44715"/>
                    <a:pt x="210873" y="46038"/>
                    <a:pt x="210873" y="46038"/>
                  </a:cubicBezTo>
                  <a:cubicBezTo>
                    <a:pt x="210873" y="47361"/>
                    <a:pt x="210873" y="48684"/>
                    <a:pt x="212196" y="48684"/>
                  </a:cubicBezTo>
                  <a:cubicBezTo>
                    <a:pt x="212196" y="48684"/>
                    <a:pt x="213518" y="50006"/>
                    <a:pt x="214841" y="50006"/>
                  </a:cubicBezTo>
                  <a:cubicBezTo>
                    <a:pt x="214841" y="50006"/>
                    <a:pt x="216164" y="50006"/>
                    <a:pt x="217487" y="51329"/>
                  </a:cubicBezTo>
                  <a:cubicBezTo>
                    <a:pt x="218810" y="51329"/>
                    <a:pt x="220133" y="51329"/>
                    <a:pt x="221456" y="52652"/>
                  </a:cubicBezTo>
                  <a:cubicBezTo>
                    <a:pt x="222779" y="53975"/>
                    <a:pt x="224102" y="53975"/>
                    <a:pt x="224102" y="55298"/>
                  </a:cubicBezTo>
                  <a:cubicBezTo>
                    <a:pt x="225425" y="56621"/>
                    <a:pt x="225425" y="57944"/>
                    <a:pt x="225425" y="60590"/>
                  </a:cubicBezTo>
                  <a:cubicBezTo>
                    <a:pt x="225425" y="63236"/>
                    <a:pt x="224102" y="65881"/>
                    <a:pt x="222779" y="67204"/>
                  </a:cubicBezTo>
                  <a:cubicBezTo>
                    <a:pt x="220133" y="69850"/>
                    <a:pt x="217487" y="69850"/>
                    <a:pt x="213518" y="69850"/>
                  </a:cubicBezTo>
                  <a:cubicBezTo>
                    <a:pt x="209550" y="69850"/>
                    <a:pt x="206904" y="69850"/>
                    <a:pt x="204258" y="68527"/>
                  </a:cubicBezTo>
                  <a:cubicBezTo>
                    <a:pt x="202935" y="65881"/>
                    <a:pt x="201612" y="64559"/>
                    <a:pt x="201612" y="60590"/>
                  </a:cubicBezTo>
                  <a:cubicBezTo>
                    <a:pt x="201612" y="60590"/>
                    <a:pt x="201612" y="60590"/>
                    <a:pt x="201612" y="59267"/>
                  </a:cubicBezTo>
                  <a:cubicBezTo>
                    <a:pt x="201612" y="59267"/>
                    <a:pt x="201612" y="59267"/>
                    <a:pt x="209550" y="59267"/>
                  </a:cubicBezTo>
                  <a:cubicBezTo>
                    <a:pt x="209550" y="60590"/>
                    <a:pt x="209550" y="60590"/>
                    <a:pt x="209550" y="61913"/>
                  </a:cubicBezTo>
                  <a:cubicBezTo>
                    <a:pt x="210873" y="61913"/>
                    <a:pt x="210873" y="63236"/>
                    <a:pt x="210873" y="63236"/>
                  </a:cubicBezTo>
                  <a:cubicBezTo>
                    <a:pt x="210873" y="63236"/>
                    <a:pt x="210873" y="64559"/>
                    <a:pt x="212196" y="64559"/>
                  </a:cubicBezTo>
                  <a:cubicBezTo>
                    <a:pt x="212196" y="64559"/>
                    <a:pt x="212196" y="64559"/>
                    <a:pt x="213518" y="64559"/>
                  </a:cubicBezTo>
                  <a:cubicBezTo>
                    <a:pt x="214841" y="64559"/>
                    <a:pt x="214841" y="64559"/>
                    <a:pt x="216164" y="63236"/>
                  </a:cubicBezTo>
                  <a:cubicBezTo>
                    <a:pt x="216164" y="63236"/>
                    <a:pt x="216164" y="61913"/>
                    <a:pt x="216164" y="61913"/>
                  </a:cubicBezTo>
                  <a:cubicBezTo>
                    <a:pt x="216164" y="60590"/>
                    <a:pt x="216164" y="60590"/>
                    <a:pt x="216164" y="59267"/>
                  </a:cubicBezTo>
                  <a:cubicBezTo>
                    <a:pt x="216164" y="59267"/>
                    <a:pt x="214841" y="57944"/>
                    <a:pt x="213518" y="57944"/>
                  </a:cubicBezTo>
                  <a:cubicBezTo>
                    <a:pt x="210873" y="56621"/>
                    <a:pt x="209550" y="56621"/>
                    <a:pt x="208227" y="55298"/>
                  </a:cubicBezTo>
                  <a:cubicBezTo>
                    <a:pt x="206904" y="55298"/>
                    <a:pt x="205581" y="55298"/>
                    <a:pt x="204258" y="53975"/>
                  </a:cubicBezTo>
                  <a:cubicBezTo>
                    <a:pt x="204258" y="52652"/>
                    <a:pt x="202935" y="52652"/>
                    <a:pt x="202935" y="51329"/>
                  </a:cubicBezTo>
                  <a:cubicBezTo>
                    <a:pt x="201612" y="50006"/>
                    <a:pt x="201612" y="48684"/>
                    <a:pt x="201612" y="47361"/>
                  </a:cubicBezTo>
                  <a:cubicBezTo>
                    <a:pt x="201612" y="44715"/>
                    <a:pt x="202935" y="42069"/>
                    <a:pt x="205581" y="40746"/>
                  </a:cubicBezTo>
                  <a:cubicBezTo>
                    <a:pt x="206904" y="39423"/>
                    <a:pt x="209550" y="38100"/>
                    <a:pt x="213518" y="38100"/>
                  </a:cubicBezTo>
                  <a:close/>
                  <a:moveTo>
                    <a:pt x="153820" y="38100"/>
                  </a:moveTo>
                  <a:cubicBezTo>
                    <a:pt x="155157" y="38100"/>
                    <a:pt x="157830" y="38100"/>
                    <a:pt x="157830" y="39440"/>
                  </a:cubicBezTo>
                  <a:cubicBezTo>
                    <a:pt x="159167" y="40779"/>
                    <a:pt x="160504" y="42119"/>
                    <a:pt x="160504" y="43458"/>
                  </a:cubicBezTo>
                  <a:cubicBezTo>
                    <a:pt x="160504" y="43458"/>
                    <a:pt x="160504" y="43458"/>
                    <a:pt x="160504" y="38100"/>
                  </a:cubicBezTo>
                  <a:cubicBezTo>
                    <a:pt x="160504" y="38100"/>
                    <a:pt x="160504" y="38100"/>
                    <a:pt x="169862" y="38100"/>
                  </a:cubicBezTo>
                  <a:cubicBezTo>
                    <a:pt x="169862" y="38100"/>
                    <a:pt x="169862" y="38100"/>
                    <a:pt x="169862" y="68908"/>
                  </a:cubicBezTo>
                  <a:cubicBezTo>
                    <a:pt x="169862" y="70247"/>
                    <a:pt x="169862" y="71587"/>
                    <a:pt x="168525" y="74266"/>
                  </a:cubicBezTo>
                  <a:cubicBezTo>
                    <a:pt x="168525" y="75605"/>
                    <a:pt x="168525" y="76945"/>
                    <a:pt x="167188" y="76945"/>
                  </a:cubicBezTo>
                  <a:cubicBezTo>
                    <a:pt x="165851" y="78284"/>
                    <a:pt x="164515" y="79624"/>
                    <a:pt x="163178" y="79624"/>
                  </a:cubicBezTo>
                  <a:cubicBezTo>
                    <a:pt x="161841" y="79624"/>
                    <a:pt x="159167" y="80963"/>
                    <a:pt x="156494" y="80963"/>
                  </a:cubicBezTo>
                  <a:cubicBezTo>
                    <a:pt x="153820" y="80963"/>
                    <a:pt x="152483" y="79624"/>
                    <a:pt x="151146" y="79624"/>
                  </a:cubicBezTo>
                  <a:cubicBezTo>
                    <a:pt x="149809" y="79624"/>
                    <a:pt x="148473" y="78284"/>
                    <a:pt x="147136" y="78284"/>
                  </a:cubicBezTo>
                  <a:cubicBezTo>
                    <a:pt x="147136" y="76945"/>
                    <a:pt x="145799" y="75605"/>
                    <a:pt x="145799" y="75605"/>
                  </a:cubicBezTo>
                  <a:cubicBezTo>
                    <a:pt x="145799" y="74266"/>
                    <a:pt x="144462" y="72926"/>
                    <a:pt x="144462" y="71587"/>
                  </a:cubicBezTo>
                  <a:cubicBezTo>
                    <a:pt x="144462" y="71587"/>
                    <a:pt x="144462" y="71587"/>
                    <a:pt x="153820" y="71587"/>
                  </a:cubicBezTo>
                  <a:cubicBezTo>
                    <a:pt x="153820" y="72926"/>
                    <a:pt x="153820" y="72926"/>
                    <a:pt x="155157" y="74266"/>
                  </a:cubicBezTo>
                  <a:cubicBezTo>
                    <a:pt x="155157" y="74266"/>
                    <a:pt x="156494" y="74266"/>
                    <a:pt x="156494" y="74266"/>
                  </a:cubicBezTo>
                  <a:cubicBezTo>
                    <a:pt x="157830" y="74266"/>
                    <a:pt x="157830" y="74266"/>
                    <a:pt x="159167" y="74266"/>
                  </a:cubicBezTo>
                  <a:cubicBezTo>
                    <a:pt x="159167" y="74266"/>
                    <a:pt x="159167" y="72926"/>
                    <a:pt x="160504" y="72926"/>
                  </a:cubicBezTo>
                  <a:cubicBezTo>
                    <a:pt x="160504" y="71587"/>
                    <a:pt x="160504" y="71587"/>
                    <a:pt x="160504" y="70247"/>
                  </a:cubicBezTo>
                  <a:cubicBezTo>
                    <a:pt x="160504" y="68908"/>
                    <a:pt x="160504" y="67569"/>
                    <a:pt x="160504" y="66229"/>
                  </a:cubicBezTo>
                  <a:cubicBezTo>
                    <a:pt x="160504" y="66229"/>
                    <a:pt x="160504" y="66229"/>
                    <a:pt x="160504" y="64890"/>
                  </a:cubicBezTo>
                  <a:cubicBezTo>
                    <a:pt x="160504" y="66229"/>
                    <a:pt x="159167" y="67569"/>
                    <a:pt x="157830" y="67569"/>
                  </a:cubicBezTo>
                  <a:cubicBezTo>
                    <a:pt x="156494" y="68908"/>
                    <a:pt x="155157" y="68908"/>
                    <a:pt x="153820" y="68908"/>
                  </a:cubicBezTo>
                  <a:cubicBezTo>
                    <a:pt x="151146" y="68908"/>
                    <a:pt x="149809" y="68908"/>
                    <a:pt x="148473" y="67569"/>
                  </a:cubicBezTo>
                  <a:cubicBezTo>
                    <a:pt x="148473" y="67569"/>
                    <a:pt x="147136" y="66229"/>
                    <a:pt x="145799" y="64890"/>
                  </a:cubicBezTo>
                  <a:cubicBezTo>
                    <a:pt x="145799" y="63550"/>
                    <a:pt x="145799" y="62211"/>
                    <a:pt x="144462" y="59532"/>
                  </a:cubicBezTo>
                  <a:cubicBezTo>
                    <a:pt x="144462" y="58192"/>
                    <a:pt x="144462" y="55513"/>
                    <a:pt x="144462" y="54174"/>
                  </a:cubicBezTo>
                  <a:cubicBezTo>
                    <a:pt x="144462" y="51495"/>
                    <a:pt x="144462" y="50155"/>
                    <a:pt x="144462" y="48816"/>
                  </a:cubicBezTo>
                  <a:cubicBezTo>
                    <a:pt x="144462" y="46137"/>
                    <a:pt x="145799" y="44798"/>
                    <a:pt x="145799" y="43458"/>
                  </a:cubicBezTo>
                  <a:cubicBezTo>
                    <a:pt x="147136" y="42119"/>
                    <a:pt x="147136" y="40779"/>
                    <a:pt x="148473" y="39440"/>
                  </a:cubicBezTo>
                  <a:cubicBezTo>
                    <a:pt x="149809" y="38100"/>
                    <a:pt x="151146" y="38100"/>
                    <a:pt x="153820" y="38100"/>
                  </a:cubicBezTo>
                  <a:close/>
                  <a:moveTo>
                    <a:pt x="96838" y="36513"/>
                  </a:moveTo>
                  <a:lnTo>
                    <a:pt x="92075" y="53976"/>
                  </a:lnTo>
                  <a:lnTo>
                    <a:pt x="100013" y="53976"/>
                  </a:lnTo>
                  <a:close/>
                  <a:moveTo>
                    <a:pt x="231042" y="30163"/>
                  </a:moveTo>
                  <a:cubicBezTo>
                    <a:pt x="231042" y="30163"/>
                    <a:pt x="231042" y="30163"/>
                    <a:pt x="240445" y="30163"/>
                  </a:cubicBezTo>
                  <a:lnTo>
                    <a:pt x="240445" y="39424"/>
                  </a:lnTo>
                  <a:cubicBezTo>
                    <a:pt x="240445" y="39424"/>
                    <a:pt x="240445" y="39424"/>
                    <a:pt x="244475" y="39424"/>
                  </a:cubicBezTo>
                  <a:cubicBezTo>
                    <a:pt x="244475" y="39424"/>
                    <a:pt x="244475" y="39424"/>
                    <a:pt x="244475" y="44716"/>
                  </a:cubicBezTo>
                  <a:cubicBezTo>
                    <a:pt x="244475" y="44716"/>
                    <a:pt x="244475" y="44716"/>
                    <a:pt x="240445" y="44716"/>
                  </a:cubicBezTo>
                  <a:cubicBezTo>
                    <a:pt x="240445" y="44716"/>
                    <a:pt x="240445" y="44716"/>
                    <a:pt x="240445" y="60591"/>
                  </a:cubicBezTo>
                  <a:cubicBezTo>
                    <a:pt x="240445" y="61914"/>
                    <a:pt x="240445" y="61914"/>
                    <a:pt x="240445" y="63237"/>
                  </a:cubicBezTo>
                  <a:cubicBezTo>
                    <a:pt x="241788" y="63237"/>
                    <a:pt x="241788" y="63237"/>
                    <a:pt x="243132" y="63237"/>
                  </a:cubicBezTo>
                  <a:cubicBezTo>
                    <a:pt x="243132" y="63237"/>
                    <a:pt x="243132" y="63237"/>
                    <a:pt x="244475" y="63237"/>
                  </a:cubicBezTo>
                  <a:cubicBezTo>
                    <a:pt x="244475" y="63237"/>
                    <a:pt x="244475" y="63237"/>
                    <a:pt x="244475" y="69851"/>
                  </a:cubicBezTo>
                  <a:cubicBezTo>
                    <a:pt x="243132" y="69851"/>
                    <a:pt x="240445" y="69851"/>
                    <a:pt x="239102" y="69851"/>
                  </a:cubicBezTo>
                  <a:cubicBezTo>
                    <a:pt x="237758" y="69851"/>
                    <a:pt x="236415" y="69851"/>
                    <a:pt x="235072" y="69851"/>
                  </a:cubicBezTo>
                  <a:cubicBezTo>
                    <a:pt x="233729" y="69851"/>
                    <a:pt x="233729" y="68528"/>
                    <a:pt x="232385" y="68528"/>
                  </a:cubicBezTo>
                  <a:cubicBezTo>
                    <a:pt x="232385" y="67205"/>
                    <a:pt x="231042" y="67205"/>
                    <a:pt x="231042" y="65882"/>
                  </a:cubicBezTo>
                  <a:cubicBezTo>
                    <a:pt x="231042" y="64560"/>
                    <a:pt x="231042" y="63237"/>
                    <a:pt x="231042" y="61914"/>
                  </a:cubicBezTo>
                  <a:cubicBezTo>
                    <a:pt x="231042" y="61914"/>
                    <a:pt x="231042" y="61914"/>
                    <a:pt x="231042" y="44716"/>
                  </a:cubicBezTo>
                  <a:cubicBezTo>
                    <a:pt x="231042" y="44716"/>
                    <a:pt x="231042" y="44716"/>
                    <a:pt x="227012" y="44716"/>
                  </a:cubicBezTo>
                  <a:cubicBezTo>
                    <a:pt x="227012" y="44716"/>
                    <a:pt x="227012" y="44716"/>
                    <a:pt x="227012" y="39424"/>
                  </a:cubicBezTo>
                  <a:cubicBezTo>
                    <a:pt x="227012" y="39424"/>
                    <a:pt x="227012" y="39424"/>
                    <a:pt x="231042" y="39424"/>
                  </a:cubicBezTo>
                  <a:cubicBezTo>
                    <a:pt x="231042" y="39424"/>
                    <a:pt x="231042" y="39424"/>
                    <a:pt x="231042" y="30163"/>
                  </a:cubicBezTo>
                  <a:close/>
                  <a:moveTo>
                    <a:pt x="90487" y="28575"/>
                  </a:moveTo>
                  <a:lnTo>
                    <a:pt x="101600" y="28575"/>
                  </a:lnTo>
                  <a:lnTo>
                    <a:pt x="112712" y="69850"/>
                  </a:lnTo>
                  <a:lnTo>
                    <a:pt x="103187" y="69850"/>
                  </a:lnTo>
                  <a:lnTo>
                    <a:pt x="100012" y="61913"/>
                  </a:lnTo>
                  <a:lnTo>
                    <a:pt x="92075" y="61913"/>
                  </a:lnTo>
                  <a:lnTo>
                    <a:pt x="90487" y="69850"/>
                  </a:lnTo>
                  <a:lnTo>
                    <a:pt x="80962" y="69850"/>
                  </a:lnTo>
                  <a:close/>
                  <a:moveTo>
                    <a:pt x="25135" y="22225"/>
                  </a:moveTo>
                  <a:cubicBezTo>
                    <a:pt x="19844" y="22225"/>
                    <a:pt x="15875" y="27494"/>
                    <a:pt x="15875" y="32764"/>
                  </a:cubicBezTo>
                  <a:cubicBezTo>
                    <a:pt x="15875" y="32764"/>
                    <a:pt x="15875" y="32764"/>
                    <a:pt x="15875" y="73600"/>
                  </a:cubicBezTo>
                  <a:cubicBezTo>
                    <a:pt x="15875" y="80186"/>
                    <a:pt x="19844" y="84138"/>
                    <a:pt x="25135" y="84138"/>
                  </a:cubicBezTo>
                  <a:cubicBezTo>
                    <a:pt x="25135" y="84138"/>
                    <a:pt x="25135" y="84138"/>
                    <a:pt x="300303" y="84138"/>
                  </a:cubicBezTo>
                  <a:cubicBezTo>
                    <a:pt x="305594" y="84138"/>
                    <a:pt x="309563" y="80186"/>
                    <a:pt x="309563" y="73600"/>
                  </a:cubicBezTo>
                  <a:lnTo>
                    <a:pt x="309563" y="32764"/>
                  </a:lnTo>
                  <a:cubicBezTo>
                    <a:pt x="309563" y="27494"/>
                    <a:pt x="305594" y="22225"/>
                    <a:pt x="300303" y="22225"/>
                  </a:cubicBezTo>
                  <a:cubicBezTo>
                    <a:pt x="300303" y="22225"/>
                    <a:pt x="300303" y="22225"/>
                    <a:pt x="25135" y="22225"/>
                  </a:cubicBezTo>
                  <a:close/>
                  <a:moveTo>
                    <a:pt x="48948" y="0"/>
                  </a:moveTo>
                  <a:cubicBezTo>
                    <a:pt x="54240" y="0"/>
                    <a:pt x="59531" y="3944"/>
                    <a:pt x="59531" y="10517"/>
                  </a:cubicBezTo>
                  <a:cubicBezTo>
                    <a:pt x="59531" y="10517"/>
                    <a:pt x="59531" y="11832"/>
                    <a:pt x="58208" y="13146"/>
                  </a:cubicBezTo>
                  <a:cubicBezTo>
                    <a:pt x="58208" y="13146"/>
                    <a:pt x="58208" y="13146"/>
                    <a:pt x="96573" y="13146"/>
                  </a:cubicBezTo>
                  <a:cubicBezTo>
                    <a:pt x="96573" y="11832"/>
                    <a:pt x="96573" y="10517"/>
                    <a:pt x="96573" y="10517"/>
                  </a:cubicBezTo>
                  <a:cubicBezTo>
                    <a:pt x="96573" y="3944"/>
                    <a:pt x="100542" y="0"/>
                    <a:pt x="105834" y="0"/>
                  </a:cubicBezTo>
                  <a:cubicBezTo>
                    <a:pt x="111125" y="0"/>
                    <a:pt x="116417" y="3944"/>
                    <a:pt x="116417" y="10517"/>
                  </a:cubicBezTo>
                  <a:cubicBezTo>
                    <a:pt x="116417" y="10517"/>
                    <a:pt x="115094" y="11832"/>
                    <a:pt x="115094" y="13146"/>
                  </a:cubicBezTo>
                  <a:cubicBezTo>
                    <a:pt x="115094" y="13146"/>
                    <a:pt x="115094" y="13146"/>
                    <a:pt x="153459" y="13146"/>
                  </a:cubicBezTo>
                  <a:cubicBezTo>
                    <a:pt x="153459" y="11832"/>
                    <a:pt x="153459" y="10517"/>
                    <a:pt x="153459" y="10517"/>
                  </a:cubicBezTo>
                  <a:cubicBezTo>
                    <a:pt x="153459" y="3944"/>
                    <a:pt x="157427" y="0"/>
                    <a:pt x="162719" y="0"/>
                  </a:cubicBezTo>
                  <a:cubicBezTo>
                    <a:pt x="168011" y="0"/>
                    <a:pt x="173302" y="3944"/>
                    <a:pt x="173302" y="10517"/>
                  </a:cubicBezTo>
                  <a:cubicBezTo>
                    <a:pt x="173302" y="10517"/>
                    <a:pt x="171979" y="11832"/>
                    <a:pt x="171979" y="13146"/>
                  </a:cubicBezTo>
                  <a:cubicBezTo>
                    <a:pt x="171979" y="13146"/>
                    <a:pt x="171979" y="13146"/>
                    <a:pt x="210344" y="13146"/>
                  </a:cubicBezTo>
                  <a:cubicBezTo>
                    <a:pt x="210344" y="11832"/>
                    <a:pt x="209021" y="10517"/>
                    <a:pt x="209021" y="10517"/>
                  </a:cubicBezTo>
                  <a:cubicBezTo>
                    <a:pt x="209021" y="3944"/>
                    <a:pt x="214313" y="0"/>
                    <a:pt x="219604" y="0"/>
                  </a:cubicBezTo>
                  <a:cubicBezTo>
                    <a:pt x="224896" y="0"/>
                    <a:pt x="228865" y="3944"/>
                    <a:pt x="228865" y="10517"/>
                  </a:cubicBezTo>
                  <a:cubicBezTo>
                    <a:pt x="228865" y="10517"/>
                    <a:pt x="228865" y="11832"/>
                    <a:pt x="228865" y="13146"/>
                  </a:cubicBezTo>
                  <a:cubicBezTo>
                    <a:pt x="228865" y="13146"/>
                    <a:pt x="228865" y="13146"/>
                    <a:pt x="267230" y="13146"/>
                  </a:cubicBezTo>
                  <a:cubicBezTo>
                    <a:pt x="265907" y="11832"/>
                    <a:pt x="265907" y="10517"/>
                    <a:pt x="265907" y="10517"/>
                  </a:cubicBezTo>
                  <a:cubicBezTo>
                    <a:pt x="265907" y="3944"/>
                    <a:pt x="271198" y="0"/>
                    <a:pt x="276490" y="0"/>
                  </a:cubicBezTo>
                  <a:cubicBezTo>
                    <a:pt x="281782" y="0"/>
                    <a:pt x="285750" y="3944"/>
                    <a:pt x="285750" y="10517"/>
                  </a:cubicBezTo>
                  <a:cubicBezTo>
                    <a:pt x="285750" y="10517"/>
                    <a:pt x="285750" y="11832"/>
                    <a:pt x="285750" y="13146"/>
                  </a:cubicBezTo>
                  <a:cubicBezTo>
                    <a:pt x="285750" y="13146"/>
                    <a:pt x="285750" y="13146"/>
                    <a:pt x="297657" y="13146"/>
                  </a:cubicBezTo>
                  <a:cubicBezTo>
                    <a:pt x="312209" y="13146"/>
                    <a:pt x="325438" y="24978"/>
                    <a:pt x="325438" y="40754"/>
                  </a:cubicBezTo>
                  <a:cubicBezTo>
                    <a:pt x="325438" y="40754"/>
                    <a:pt x="325438" y="40754"/>
                    <a:pt x="325438" y="276076"/>
                  </a:cubicBezTo>
                  <a:cubicBezTo>
                    <a:pt x="325438" y="276076"/>
                    <a:pt x="325438" y="276076"/>
                    <a:pt x="264584" y="336550"/>
                  </a:cubicBezTo>
                  <a:cubicBezTo>
                    <a:pt x="264584" y="336550"/>
                    <a:pt x="264584" y="336550"/>
                    <a:pt x="27781" y="336550"/>
                  </a:cubicBezTo>
                  <a:cubicBezTo>
                    <a:pt x="13229" y="336550"/>
                    <a:pt x="0" y="323404"/>
                    <a:pt x="0" y="308943"/>
                  </a:cubicBezTo>
                  <a:cubicBezTo>
                    <a:pt x="0" y="308943"/>
                    <a:pt x="0" y="308943"/>
                    <a:pt x="0" y="40754"/>
                  </a:cubicBezTo>
                  <a:cubicBezTo>
                    <a:pt x="0" y="24978"/>
                    <a:pt x="13229" y="13146"/>
                    <a:pt x="27781" y="13146"/>
                  </a:cubicBezTo>
                  <a:cubicBezTo>
                    <a:pt x="27781" y="13146"/>
                    <a:pt x="27781" y="13146"/>
                    <a:pt x="39688" y="13146"/>
                  </a:cubicBezTo>
                  <a:cubicBezTo>
                    <a:pt x="39688" y="11832"/>
                    <a:pt x="39688" y="10517"/>
                    <a:pt x="39688" y="10517"/>
                  </a:cubicBezTo>
                  <a:cubicBezTo>
                    <a:pt x="39688" y="3944"/>
                    <a:pt x="43656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4"/>
            <p:cNvSpPr>
              <a:spLocks noChangeAspect="1"/>
            </p:cNvSpPr>
            <p:nvPr/>
          </p:nvSpPr>
          <p:spPr bwMode="auto">
            <a:xfrm>
              <a:off x="7798024" y="2332922"/>
              <a:ext cx="609685" cy="603853"/>
            </a:xfrm>
            <a:custGeom>
              <a:avLst/>
              <a:gdLst>
                <a:gd name="connsiteX0" fmla="*/ 279400 w 331787"/>
                <a:gd name="connsiteY0" fmla="*/ 307975 h 328613"/>
                <a:gd name="connsiteX1" fmla="*/ 300038 w 331787"/>
                <a:gd name="connsiteY1" fmla="*/ 307975 h 328613"/>
                <a:gd name="connsiteX2" fmla="*/ 300038 w 331787"/>
                <a:gd name="connsiteY2" fmla="*/ 328613 h 328613"/>
                <a:gd name="connsiteX3" fmla="*/ 279400 w 331787"/>
                <a:gd name="connsiteY3" fmla="*/ 328613 h 328613"/>
                <a:gd name="connsiteX4" fmla="*/ 234950 w 331787"/>
                <a:gd name="connsiteY4" fmla="*/ 307975 h 328613"/>
                <a:gd name="connsiteX5" fmla="*/ 257175 w 331787"/>
                <a:gd name="connsiteY5" fmla="*/ 307975 h 328613"/>
                <a:gd name="connsiteX6" fmla="*/ 257175 w 331787"/>
                <a:gd name="connsiteY6" fmla="*/ 328613 h 328613"/>
                <a:gd name="connsiteX7" fmla="*/ 234950 w 331787"/>
                <a:gd name="connsiteY7" fmla="*/ 328613 h 328613"/>
                <a:gd name="connsiteX8" fmla="*/ 188912 w 331787"/>
                <a:gd name="connsiteY8" fmla="*/ 307975 h 328613"/>
                <a:gd name="connsiteX9" fmla="*/ 211137 w 331787"/>
                <a:gd name="connsiteY9" fmla="*/ 307975 h 328613"/>
                <a:gd name="connsiteX10" fmla="*/ 211137 w 331787"/>
                <a:gd name="connsiteY10" fmla="*/ 328613 h 328613"/>
                <a:gd name="connsiteX11" fmla="*/ 188912 w 331787"/>
                <a:gd name="connsiteY11" fmla="*/ 328613 h 328613"/>
                <a:gd name="connsiteX12" fmla="*/ 144462 w 331787"/>
                <a:gd name="connsiteY12" fmla="*/ 307975 h 328613"/>
                <a:gd name="connsiteX13" fmla="*/ 166687 w 331787"/>
                <a:gd name="connsiteY13" fmla="*/ 307975 h 328613"/>
                <a:gd name="connsiteX14" fmla="*/ 166687 w 331787"/>
                <a:gd name="connsiteY14" fmla="*/ 328613 h 328613"/>
                <a:gd name="connsiteX15" fmla="*/ 144462 w 331787"/>
                <a:gd name="connsiteY15" fmla="*/ 328613 h 328613"/>
                <a:gd name="connsiteX16" fmla="*/ 100012 w 331787"/>
                <a:gd name="connsiteY16" fmla="*/ 307975 h 328613"/>
                <a:gd name="connsiteX17" fmla="*/ 122237 w 331787"/>
                <a:gd name="connsiteY17" fmla="*/ 307975 h 328613"/>
                <a:gd name="connsiteX18" fmla="*/ 122237 w 331787"/>
                <a:gd name="connsiteY18" fmla="*/ 328613 h 328613"/>
                <a:gd name="connsiteX19" fmla="*/ 100012 w 331787"/>
                <a:gd name="connsiteY19" fmla="*/ 328613 h 328613"/>
                <a:gd name="connsiteX20" fmla="*/ 0 w 331787"/>
                <a:gd name="connsiteY20" fmla="*/ 209550 h 328613"/>
                <a:gd name="connsiteX21" fmla="*/ 22225 w 331787"/>
                <a:gd name="connsiteY21" fmla="*/ 209550 h 328613"/>
                <a:gd name="connsiteX22" fmla="*/ 22225 w 331787"/>
                <a:gd name="connsiteY22" fmla="*/ 231775 h 328613"/>
                <a:gd name="connsiteX23" fmla="*/ 0 w 331787"/>
                <a:gd name="connsiteY23" fmla="*/ 231775 h 328613"/>
                <a:gd name="connsiteX24" fmla="*/ 0 w 331787"/>
                <a:gd name="connsiteY24" fmla="*/ 165100 h 328613"/>
                <a:gd name="connsiteX25" fmla="*/ 22225 w 331787"/>
                <a:gd name="connsiteY25" fmla="*/ 165100 h 328613"/>
                <a:gd name="connsiteX26" fmla="*/ 22225 w 331787"/>
                <a:gd name="connsiteY26" fmla="*/ 185738 h 328613"/>
                <a:gd name="connsiteX27" fmla="*/ 0 w 331787"/>
                <a:gd name="connsiteY27" fmla="*/ 185738 h 328613"/>
                <a:gd name="connsiteX28" fmla="*/ 0 w 331787"/>
                <a:gd name="connsiteY28" fmla="*/ 120650 h 328613"/>
                <a:gd name="connsiteX29" fmla="*/ 22225 w 331787"/>
                <a:gd name="connsiteY29" fmla="*/ 120650 h 328613"/>
                <a:gd name="connsiteX30" fmla="*/ 22225 w 331787"/>
                <a:gd name="connsiteY30" fmla="*/ 142875 h 328613"/>
                <a:gd name="connsiteX31" fmla="*/ 0 w 331787"/>
                <a:gd name="connsiteY31" fmla="*/ 142875 h 328613"/>
                <a:gd name="connsiteX32" fmla="*/ 0 w 331787"/>
                <a:gd name="connsiteY32" fmla="*/ 74612 h 328613"/>
                <a:gd name="connsiteX33" fmla="*/ 22225 w 331787"/>
                <a:gd name="connsiteY33" fmla="*/ 74612 h 328613"/>
                <a:gd name="connsiteX34" fmla="*/ 22225 w 331787"/>
                <a:gd name="connsiteY34" fmla="*/ 96837 h 328613"/>
                <a:gd name="connsiteX35" fmla="*/ 0 w 331787"/>
                <a:gd name="connsiteY35" fmla="*/ 96837 h 328613"/>
                <a:gd name="connsiteX36" fmla="*/ 306388 w 331787"/>
                <a:gd name="connsiteY36" fmla="*/ 66675 h 328613"/>
                <a:gd name="connsiteX37" fmla="*/ 327025 w 331787"/>
                <a:gd name="connsiteY37" fmla="*/ 77788 h 328613"/>
                <a:gd name="connsiteX38" fmla="*/ 277813 w 331787"/>
                <a:gd name="connsiteY38" fmla="*/ 163513 h 328613"/>
                <a:gd name="connsiteX39" fmla="*/ 227013 w 331787"/>
                <a:gd name="connsiteY39" fmla="*/ 141288 h 328613"/>
                <a:gd name="connsiteX40" fmla="*/ 195263 w 331787"/>
                <a:gd name="connsiteY40" fmla="*/ 204788 h 328613"/>
                <a:gd name="connsiteX41" fmla="*/ 138113 w 331787"/>
                <a:gd name="connsiteY41" fmla="*/ 177801 h 328613"/>
                <a:gd name="connsiteX42" fmla="*/ 95250 w 331787"/>
                <a:gd name="connsiteY42" fmla="*/ 249238 h 328613"/>
                <a:gd name="connsiteX43" fmla="*/ 76200 w 331787"/>
                <a:gd name="connsiteY43" fmla="*/ 238126 h 328613"/>
                <a:gd name="connsiteX44" fmla="*/ 128588 w 331787"/>
                <a:gd name="connsiteY44" fmla="*/ 149225 h 328613"/>
                <a:gd name="connsiteX45" fmla="*/ 185738 w 331787"/>
                <a:gd name="connsiteY45" fmla="*/ 176213 h 328613"/>
                <a:gd name="connsiteX46" fmla="*/ 217488 w 331787"/>
                <a:gd name="connsiteY46" fmla="*/ 112713 h 328613"/>
                <a:gd name="connsiteX47" fmla="*/ 268288 w 331787"/>
                <a:gd name="connsiteY47" fmla="*/ 136525 h 328613"/>
                <a:gd name="connsiteX48" fmla="*/ 0 w 331787"/>
                <a:gd name="connsiteY48" fmla="*/ 30162 h 328613"/>
                <a:gd name="connsiteX49" fmla="*/ 22225 w 331787"/>
                <a:gd name="connsiteY49" fmla="*/ 30162 h 328613"/>
                <a:gd name="connsiteX50" fmla="*/ 22225 w 331787"/>
                <a:gd name="connsiteY50" fmla="*/ 52387 h 328613"/>
                <a:gd name="connsiteX51" fmla="*/ 0 w 331787"/>
                <a:gd name="connsiteY51" fmla="*/ 52387 h 328613"/>
                <a:gd name="connsiteX52" fmla="*/ 36512 w 331787"/>
                <a:gd name="connsiteY52" fmla="*/ 0 h 328613"/>
                <a:gd name="connsiteX53" fmla="*/ 68262 w 331787"/>
                <a:gd name="connsiteY53" fmla="*/ 0 h 328613"/>
                <a:gd name="connsiteX54" fmla="*/ 68262 w 331787"/>
                <a:gd name="connsiteY54" fmla="*/ 261938 h 328613"/>
                <a:gd name="connsiteX55" fmla="*/ 331787 w 331787"/>
                <a:gd name="connsiteY55" fmla="*/ 261938 h 328613"/>
                <a:gd name="connsiteX56" fmla="*/ 331787 w 331787"/>
                <a:gd name="connsiteY56" fmla="*/ 293688 h 328613"/>
                <a:gd name="connsiteX57" fmla="*/ 36512 w 331787"/>
                <a:gd name="connsiteY57" fmla="*/ 293688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31787" h="328613">
                  <a:moveTo>
                    <a:pt x="279400" y="307975"/>
                  </a:moveTo>
                  <a:lnTo>
                    <a:pt x="300038" y="307975"/>
                  </a:lnTo>
                  <a:lnTo>
                    <a:pt x="300038" y="328613"/>
                  </a:lnTo>
                  <a:lnTo>
                    <a:pt x="279400" y="328613"/>
                  </a:lnTo>
                  <a:close/>
                  <a:moveTo>
                    <a:pt x="234950" y="307975"/>
                  </a:moveTo>
                  <a:lnTo>
                    <a:pt x="257175" y="307975"/>
                  </a:lnTo>
                  <a:lnTo>
                    <a:pt x="257175" y="328613"/>
                  </a:lnTo>
                  <a:lnTo>
                    <a:pt x="234950" y="328613"/>
                  </a:lnTo>
                  <a:close/>
                  <a:moveTo>
                    <a:pt x="188912" y="307975"/>
                  </a:moveTo>
                  <a:lnTo>
                    <a:pt x="211137" y="307975"/>
                  </a:lnTo>
                  <a:lnTo>
                    <a:pt x="211137" y="328613"/>
                  </a:lnTo>
                  <a:lnTo>
                    <a:pt x="188912" y="328613"/>
                  </a:lnTo>
                  <a:close/>
                  <a:moveTo>
                    <a:pt x="144462" y="307975"/>
                  </a:moveTo>
                  <a:lnTo>
                    <a:pt x="166687" y="307975"/>
                  </a:lnTo>
                  <a:lnTo>
                    <a:pt x="166687" y="328613"/>
                  </a:lnTo>
                  <a:lnTo>
                    <a:pt x="144462" y="328613"/>
                  </a:lnTo>
                  <a:close/>
                  <a:moveTo>
                    <a:pt x="100012" y="307975"/>
                  </a:moveTo>
                  <a:lnTo>
                    <a:pt x="122237" y="307975"/>
                  </a:lnTo>
                  <a:lnTo>
                    <a:pt x="122237" y="328613"/>
                  </a:lnTo>
                  <a:lnTo>
                    <a:pt x="100012" y="328613"/>
                  </a:lnTo>
                  <a:close/>
                  <a:moveTo>
                    <a:pt x="0" y="209550"/>
                  </a:moveTo>
                  <a:lnTo>
                    <a:pt x="22225" y="209550"/>
                  </a:lnTo>
                  <a:lnTo>
                    <a:pt x="22225" y="231775"/>
                  </a:lnTo>
                  <a:lnTo>
                    <a:pt x="0" y="231775"/>
                  </a:lnTo>
                  <a:close/>
                  <a:moveTo>
                    <a:pt x="0" y="165100"/>
                  </a:moveTo>
                  <a:lnTo>
                    <a:pt x="22225" y="165100"/>
                  </a:lnTo>
                  <a:lnTo>
                    <a:pt x="22225" y="185738"/>
                  </a:lnTo>
                  <a:lnTo>
                    <a:pt x="0" y="185738"/>
                  </a:lnTo>
                  <a:close/>
                  <a:moveTo>
                    <a:pt x="0" y="120650"/>
                  </a:moveTo>
                  <a:lnTo>
                    <a:pt x="22225" y="120650"/>
                  </a:lnTo>
                  <a:lnTo>
                    <a:pt x="22225" y="142875"/>
                  </a:lnTo>
                  <a:lnTo>
                    <a:pt x="0" y="142875"/>
                  </a:lnTo>
                  <a:close/>
                  <a:moveTo>
                    <a:pt x="0" y="74612"/>
                  </a:moveTo>
                  <a:lnTo>
                    <a:pt x="22225" y="74612"/>
                  </a:lnTo>
                  <a:lnTo>
                    <a:pt x="22225" y="96837"/>
                  </a:lnTo>
                  <a:lnTo>
                    <a:pt x="0" y="96837"/>
                  </a:lnTo>
                  <a:close/>
                  <a:moveTo>
                    <a:pt x="306388" y="66675"/>
                  </a:moveTo>
                  <a:lnTo>
                    <a:pt x="327025" y="77788"/>
                  </a:lnTo>
                  <a:lnTo>
                    <a:pt x="277813" y="163513"/>
                  </a:lnTo>
                  <a:lnTo>
                    <a:pt x="227013" y="141288"/>
                  </a:lnTo>
                  <a:lnTo>
                    <a:pt x="195263" y="204788"/>
                  </a:lnTo>
                  <a:lnTo>
                    <a:pt x="138113" y="177801"/>
                  </a:lnTo>
                  <a:lnTo>
                    <a:pt x="95250" y="249238"/>
                  </a:lnTo>
                  <a:lnTo>
                    <a:pt x="76200" y="238126"/>
                  </a:lnTo>
                  <a:lnTo>
                    <a:pt x="128588" y="149225"/>
                  </a:lnTo>
                  <a:lnTo>
                    <a:pt x="185738" y="176213"/>
                  </a:lnTo>
                  <a:lnTo>
                    <a:pt x="217488" y="112713"/>
                  </a:lnTo>
                  <a:lnTo>
                    <a:pt x="268288" y="136525"/>
                  </a:lnTo>
                  <a:close/>
                  <a:moveTo>
                    <a:pt x="0" y="30162"/>
                  </a:moveTo>
                  <a:lnTo>
                    <a:pt x="22225" y="30162"/>
                  </a:lnTo>
                  <a:lnTo>
                    <a:pt x="22225" y="52387"/>
                  </a:lnTo>
                  <a:lnTo>
                    <a:pt x="0" y="52387"/>
                  </a:lnTo>
                  <a:close/>
                  <a:moveTo>
                    <a:pt x="36512" y="0"/>
                  </a:moveTo>
                  <a:lnTo>
                    <a:pt x="68262" y="0"/>
                  </a:lnTo>
                  <a:lnTo>
                    <a:pt x="68262" y="261938"/>
                  </a:lnTo>
                  <a:lnTo>
                    <a:pt x="331787" y="261938"/>
                  </a:lnTo>
                  <a:lnTo>
                    <a:pt x="331787" y="293688"/>
                  </a:lnTo>
                  <a:lnTo>
                    <a:pt x="36512" y="293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25"/>
            <p:cNvSpPr>
              <a:spLocks noChangeAspect="1"/>
            </p:cNvSpPr>
            <p:nvPr/>
          </p:nvSpPr>
          <p:spPr bwMode="auto">
            <a:xfrm>
              <a:off x="9823117" y="2330006"/>
              <a:ext cx="524484" cy="609685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3733bf4-062b-4be4-beff-36a42eaec55c"/>
          <p:cNvGrpSpPr>
            <a:grpSpLocks noChangeAspect="1"/>
          </p:cNvGrpSpPr>
          <p:nvPr/>
        </p:nvGrpSpPr>
        <p:grpSpPr>
          <a:xfrm>
            <a:off x="542297" y="1584055"/>
            <a:ext cx="8060880" cy="2223648"/>
            <a:chOff x="723063" y="2112073"/>
            <a:chExt cx="10747840" cy="2964864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2927466" y="4441805"/>
              <a:ext cx="3168534" cy="635132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Freeform: Shape 22"/>
            <p:cNvSpPr/>
            <p:nvPr/>
          </p:nvSpPr>
          <p:spPr>
            <a:xfrm>
              <a:off x="5786485" y="2112074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3"/>
            <p:cNvSpPr/>
            <p:nvPr/>
          </p:nvSpPr>
          <p:spPr>
            <a:xfrm>
              <a:off x="5963672" y="2112074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4"/>
            <p:cNvSpPr/>
            <p:nvPr/>
          </p:nvSpPr>
          <p:spPr>
            <a:xfrm flipH="1">
              <a:off x="6227309" y="2112073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9"/>
            <p:cNvSpPr/>
            <p:nvPr/>
          </p:nvSpPr>
          <p:spPr>
            <a:xfrm>
              <a:off x="5786935" y="2807382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0"/>
            <p:cNvSpPr/>
            <p:nvPr/>
          </p:nvSpPr>
          <p:spPr>
            <a:xfrm>
              <a:off x="5964122" y="2807382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21"/>
            <p:cNvSpPr/>
            <p:nvPr/>
          </p:nvSpPr>
          <p:spPr>
            <a:xfrm flipH="1">
              <a:off x="6227759" y="2807381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6"/>
            <p:cNvSpPr/>
            <p:nvPr/>
          </p:nvSpPr>
          <p:spPr>
            <a:xfrm>
              <a:off x="5785618" y="3506119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/>
            <p:nvPr/>
          </p:nvSpPr>
          <p:spPr>
            <a:xfrm>
              <a:off x="5962805" y="3506119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/>
            <p:nvPr/>
          </p:nvSpPr>
          <p:spPr>
            <a:xfrm flipH="1">
              <a:off x="6226442" y="3506118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5962608" y="4201427"/>
              <a:ext cx="263878" cy="759478"/>
              <a:chOff x="4469832" y="3408828"/>
              <a:chExt cx="263878" cy="759478"/>
            </a:xfrm>
            <a:solidFill>
              <a:schemeClr val="accent4"/>
            </a:solidFill>
          </p:grpSpPr>
          <p:sp>
            <p:nvSpPr>
              <p:cNvPr id="27" name="Freeform: Shape 15"/>
              <p:cNvSpPr/>
              <p:nvPr/>
            </p:nvSpPr>
            <p:spPr>
              <a:xfrm>
                <a:off x="4470479" y="3408828"/>
                <a:ext cx="263231" cy="705227"/>
              </a:xfrm>
              <a:custGeom>
                <a:avLst/>
                <a:gdLst>
                  <a:gd name="connsiteX0" fmla="*/ 0 w 445945"/>
                  <a:gd name="connsiteY0" fmla="*/ 0 h 1194737"/>
                  <a:gd name="connsiteX1" fmla="*/ 445945 w 445945"/>
                  <a:gd name="connsiteY1" fmla="*/ 0 h 1194737"/>
                  <a:gd name="connsiteX2" fmla="*/ 445945 w 445945"/>
                  <a:gd name="connsiteY2" fmla="*/ 1194737 h 1194737"/>
                  <a:gd name="connsiteX3" fmla="*/ 0 w 445945"/>
                  <a:gd name="connsiteY3" fmla="*/ 1194737 h 11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945" h="1194737">
                    <a:moveTo>
                      <a:pt x="0" y="0"/>
                    </a:moveTo>
                    <a:lnTo>
                      <a:pt x="445945" y="0"/>
                    </a:lnTo>
                    <a:lnTo>
                      <a:pt x="445945" y="1194737"/>
                    </a:lnTo>
                    <a:lnTo>
                      <a:pt x="0" y="11947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6"/>
              <p:cNvSpPr/>
              <p:nvPr/>
            </p:nvSpPr>
            <p:spPr>
              <a:xfrm>
                <a:off x="4469832" y="4115863"/>
                <a:ext cx="263231" cy="52443"/>
              </a:xfrm>
              <a:custGeom>
                <a:avLst/>
                <a:gdLst>
                  <a:gd name="connsiteX0" fmla="*/ 0 w 413533"/>
                  <a:gd name="connsiteY0" fmla="*/ 0 h 82388"/>
                  <a:gd name="connsiteX1" fmla="*/ 413533 w 413533"/>
                  <a:gd name="connsiteY1" fmla="*/ 0 h 82388"/>
                  <a:gd name="connsiteX2" fmla="*/ 410293 w 413533"/>
                  <a:gd name="connsiteY2" fmla="*/ 4444 h 82388"/>
                  <a:gd name="connsiteX3" fmla="*/ 206766 w 413533"/>
                  <a:gd name="connsiteY3" fmla="*/ 82388 h 82388"/>
                  <a:gd name="connsiteX4" fmla="*/ 3240 w 413533"/>
                  <a:gd name="connsiteY4" fmla="*/ 4444 h 8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533" h="82388">
                    <a:moveTo>
                      <a:pt x="0" y="0"/>
                    </a:moveTo>
                    <a:lnTo>
                      <a:pt x="413533" y="0"/>
                    </a:lnTo>
                    <a:lnTo>
                      <a:pt x="410293" y="4444"/>
                    </a:lnTo>
                    <a:cubicBezTo>
                      <a:pt x="358206" y="52602"/>
                      <a:pt x="286248" y="82388"/>
                      <a:pt x="206766" y="82388"/>
                    </a:cubicBezTo>
                    <a:cubicBezTo>
                      <a:pt x="127284" y="82388"/>
                      <a:pt x="55327" y="52602"/>
                      <a:pt x="3240" y="4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10"/>
            <p:cNvSpPr/>
            <p:nvPr/>
          </p:nvSpPr>
          <p:spPr>
            <a:xfrm rot="20560681">
              <a:off x="5683023" y="4244326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1"/>
            <p:cNvSpPr/>
            <p:nvPr/>
          </p:nvSpPr>
          <p:spPr>
            <a:xfrm rot="1039319" flipH="1">
              <a:off x="6109760" y="4239368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5785618" y="4832689"/>
              <a:ext cx="612414" cy="244247"/>
              <a:chOff x="4292842" y="4040090"/>
              <a:chExt cx="612414" cy="244247"/>
            </a:xfrm>
          </p:grpSpPr>
          <p:sp>
            <p:nvSpPr>
              <p:cNvPr id="25" name="Oval 13"/>
              <p:cNvSpPr/>
              <p:nvPr/>
            </p:nvSpPr>
            <p:spPr>
              <a:xfrm>
                <a:off x="4292842" y="4040090"/>
                <a:ext cx="612414" cy="244247"/>
              </a:xfrm>
              <a:prstGeom prst="ellipse">
                <a:avLst/>
              </a:prstGeom>
              <a:solidFill>
                <a:srgbClr val="F2A1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4"/>
              <p:cNvSpPr/>
              <p:nvPr/>
            </p:nvSpPr>
            <p:spPr>
              <a:xfrm>
                <a:off x="4469832" y="4112952"/>
                <a:ext cx="277584" cy="110708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25"/>
            <p:cNvSpPr/>
            <p:nvPr/>
          </p:nvSpPr>
          <p:spPr bwMode="auto">
            <a:xfrm>
              <a:off x="2912324" y="3042800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Freeform: Shape 26"/>
            <p:cNvSpPr/>
            <p:nvPr/>
          </p:nvSpPr>
          <p:spPr bwMode="auto">
            <a:xfrm flipH="1">
              <a:off x="6404539" y="2349214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0" name="Freeform: Shape 27"/>
            <p:cNvSpPr/>
            <p:nvPr/>
          </p:nvSpPr>
          <p:spPr bwMode="auto">
            <a:xfrm flipH="1">
              <a:off x="6404539" y="3770315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9367366" y="2352674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9367366" y="3746720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TextBox 34"/>
            <p:cNvSpPr txBox="1"/>
            <p:nvPr/>
          </p:nvSpPr>
          <p:spPr>
            <a:xfrm>
              <a:off x="723063" y="3024663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723063" y="4386811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6772" y="1393955"/>
            <a:ext cx="4578773" cy="2044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1900" dirty="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grpSp>
        <p:nvGrpSpPr>
          <p:cNvPr id="2" name="组合 19"/>
          <p:cNvGrpSpPr/>
          <p:nvPr/>
        </p:nvGrpSpPr>
        <p:grpSpPr bwMode="auto">
          <a:xfrm>
            <a:off x="577991" y="3799749"/>
            <a:ext cx="7988018" cy="640948"/>
            <a:chOff x="1160463" y="2907288"/>
            <a:chExt cx="9421420" cy="640840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700"/>
              <a:ext cx="9421420" cy="41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  <a:endPara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577991" y="2109871"/>
            <a:ext cx="373798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AutoShape 1"/>
          <p:cNvSpPr/>
          <p:nvPr/>
        </p:nvSpPr>
        <p:spPr bwMode="auto">
          <a:xfrm>
            <a:off x="4572000" y="1393955"/>
            <a:ext cx="4572001" cy="2044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1900" dirty="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3020177" y="1881011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市场分析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885451" y="1782902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1631667" y="2957084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475656" y="1779662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3198053" y="2866076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250407" y="2866076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613434" y="1921646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3198053" y="3072041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4250407" y="3072041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42106"/>
            <a:ext cx="5365115" cy="45339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904285" y="1037957"/>
            <a:ext cx="3339017" cy="3365886"/>
            <a:chOff x="3872379" y="1383943"/>
            <a:chExt cx="4452022" cy="4487848"/>
          </a:xfrm>
        </p:grpSpPr>
        <p:sp>
          <p:nvSpPr>
            <p:cNvPr id="17" name="Freeform: Shape 97"/>
            <p:cNvSpPr/>
            <p:nvPr/>
          </p:nvSpPr>
          <p:spPr bwMode="auto">
            <a:xfrm>
              <a:off x="3872379" y="1383943"/>
              <a:ext cx="2161524" cy="2161524"/>
            </a:xfrm>
            <a:custGeom>
              <a:avLst/>
              <a:gdLst/>
              <a:ahLst/>
              <a:cxnLst>
                <a:cxn ang="0">
                  <a:pos x="673" y="233"/>
                </a:cxn>
                <a:cxn ang="0">
                  <a:pos x="233" y="233"/>
                </a:cxn>
                <a:cxn ang="0">
                  <a:pos x="233" y="673"/>
                </a:cxn>
                <a:cxn ang="0">
                  <a:pos x="0" y="905"/>
                </a:cxn>
                <a:cxn ang="0">
                  <a:pos x="905" y="905"/>
                </a:cxn>
                <a:cxn ang="0">
                  <a:pos x="905" y="0"/>
                </a:cxn>
                <a:cxn ang="0">
                  <a:pos x="673" y="233"/>
                </a:cxn>
              </a:cxnLst>
              <a:rect l="0" t="0" r="r" b="b"/>
              <a:pathLst>
                <a:path w="905" h="905">
                  <a:moveTo>
                    <a:pt x="673" y="233"/>
                  </a:moveTo>
                  <a:lnTo>
                    <a:pt x="233" y="233"/>
                  </a:lnTo>
                  <a:lnTo>
                    <a:pt x="233" y="673"/>
                  </a:lnTo>
                  <a:lnTo>
                    <a:pt x="0" y="905"/>
                  </a:lnTo>
                  <a:lnTo>
                    <a:pt x="905" y="905"/>
                  </a:lnTo>
                  <a:lnTo>
                    <a:pt x="905" y="0"/>
                  </a:lnTo>
                  <a:lnTo>
                    <a:pt x="673" y="23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98"/>
            <p:cNvSpPr/>
            <p:nvPr/>
          </p:nvSpPr>
          <p:spPr bwMode="auto">
            <a:xfrm>
              <a:off x="6162877" y="1383943"/>
              <a:ext cx="2161524" cy="2161524"/>
            </a:xfrm>
            <a:custGeom>
              <a:avLst/>
              <a:gdLst/>
              <a:ahLst/>
              <a:cxnLst>
                <a:cxn ang="0">
                  <a:pos x="672" y="673"/>
                </a:cxn>
                <a:cxn ang="0">
                  <a:pos x="672" y="233"/>
                </a:cxn>
                <a:cxn ang="0">
                  <a:pos x="232" y="233"/>
                </a:cxn>
                <a:cxn ang="0">
                  <a:pos x="0" y="0"/>
                </a:cxn>
                <a:cxn ang="0">
                  <a:pos x="0" y="905"/>
                </a:cxn>
                <a:cxn ang="0">
                  <a:pos x="905" y="905"/>
                </a:cxn>
                <a:cxn ang="0">
                  <a:pos x="672" y="673"/>
                </a:cxn>
              </a:cxnLst>
              <a:rect l="0" t="0" r="r" b="b"/>
              <a:pathLst>
                <a:path w="905" h="905">
                  <a:moveTo>
                    <a:pt x="672" y="673"/>
                  </a:moveTo>
                  <a:lnTo>
                    <a:pt x="672" y="233"/>
                  </a:lnTo>
                  <a:lnTo>
                    <a:pt x="232" y="233"/>
                  </a:lnTo>
                  <a:lnTo>
                    <a:pt x="0" y="0"/>
                  </a:lnTo>
                  <a:lnTo>
                    <a:pt x="0" y="905"/>
                  </a:lnTo>
                  <a:lnTo>
                    <a:pt x="905" y="905"/>
                  </a:lnTo>
                  <a:lnTo>
                    <a:pt x="672" y="67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99"/>
            <p:cNvSpPr/>
            <p:nvPr/>
          </p:nvSpPr>
          <p:spPr bwMode="auto">
            <a:xfrm>
              <a:off x="3872379" y="3710267"/>
              <a:ext cx="2161524" cy="21615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3" y="232"/>
                </a:cxn>
                <a:cxn ang="0">
                  <a:pos x="233" y="672"/>
                </a:cxn>
                <a:cxn ang="0">
                  <a:pos x="673" y="672"/>
                </a:cxn>
                <a:cxn ang="0">
                  <a:pos x="905" y="905"/>
                </a:cxn>
                <a:cxn ang="0">
                  <a:pos x="905" y="0"/>
                </a:cxn>
                <a:cxn ang="0">
                  <a:pos x="0" y="0"/>
                </a:cxn>
              </a:cxnLst>
              <a:rect l="0" t="0" r="r" b="b"/>
              <a:pathLst>
                <a:path w="905" h="905">
                  <a:moveTo>
                    <a:pt x="0" y="0"/>
                  </a:moveTo>
                  <a:lnTo>
                    <a:pt x="233" y="232"/>
                  </a:lnTo>
                  <a:lnTo>
                    <a:pt x="233" y="672"/>
                  </a:lnTo>
                  <a:lnTo>
                    <a:pt x="673" y="672"/>
                  </a:lnTo>
                  <a:lnTo>
                    <a:pt x="905" y="905"/>
                  </a:lnTo>
                  <a:lnTo>
                    <a:pt x="9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00"/>
            <p:cNvSpPr/>
            <p:nvPr/>
          </p:nvSpPr>
          <p:spPr bwMode="auto">
            <a:xfrm>
              <a:off x="6162877" y="3710267"/>
              <a:ext cx="2161524" cy="21615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5"/>
                </a:cxn>
                <a:cxn ang="0">
                  <a:pos x="232" y="672"/>
                </a:cxn>
                <a:cxn ang="0">
                  <a:pos x="672" y="672"/>
                </a:cxn>
                <a:cxn ang="0">
                  <a:pos x="672" y="232"/>
                </a:cxn>
                <a:cxn ang="0">
                  <a:pos x="905" y="0"/>
                </a:cxn>
                <a:cxn ang="0">
                  <a:pos x="0" y="0"/>
                </a:cxn>
              </a:cxnLst>
              <a:rect l="0" t="0" r="r" b="b"/>
              <a:pathLst>
                <a:path w="905" h="905">
                  <a:moveTo>
                    <a:pt x="0" y="0"/>
                  </a:moveTo>
                  <a:lnTo>
                    <a:pt x="0" y="905"/>
                  </a:lnTo>
                  <a:lnTo>
                    <a:pt x="232" y="672"/>
                  </a:lnTo>
                  <a:lnTo>
                    <a:pt x="672" y="672"/>
                  </a:lnTo>
                  <a:lnTo>
                    <a:pt x="672" y="232"/>
                  </a:lnTo>
                  <a:lnTo>
                    <a:pt x="9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Group 101"/>
            <p:cNvGrpSpPr/>
            <p:nvPr/>
          </p:nvGrpSpPr>
          <p:grpSpPr>
            <a:xfrm>
              <a:off x="4569798" y="4627411"/>
              <a:ext cx="527842" cy="535006"/>
              <a:chOff x="3557588" y="3654425"/>
              <a:chExt cx="350838" cy="355600"/>
            </a:xfrm>
          </p:grpSpPr>
          <p:sp>
            <p:nvSpPr>
              <p:cNvPr id="34" name="Freeform: Shape 102"/>
              <p:cNvSpPr/>
              <p:nvPr/>
            </p:nvSpPr>
            <p:spPr bwMode="auto">
              <a:xfrm>
                <a:off x="3619501" y="3654425"/>
                <a:ext cx="288925" cy="163513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41" y="55"/>
                  </a:cxn>
                  <a:cxn ang="0">
                    <a:pos x="95" y="55"/>
                  </a:cxn>
                  <a:cxn ang="0">
                    <a:pos x="97" y="55"/>
                  </a:cxn>
                  <a:cxn ang="0">
                    <a:pos x="97" y="53"/>
                  </a:cxn>
                  <a:cxn ang="0">
                    <a:pos x="78" y="15"/>
                  </a:cxn>
                  <a:cxn ang="0">
                    <a:pos x="38" y="0"/>
                  </a:cxn>
                  <a:cxn ang="0">
                    <a:pos x="1" y="13"/>
                  </a:cxn>
                  <a:cxn ang="0">
                    <a:pos x="0" y="15"/>
                  </a:cxn>
                  <a:cxn ang="0">
                    <a:pos x="1" y="16"/>
                  </a:cxn>
                  <a:cxn ang="0">
                    <a:pos x="40" y="55"/>
                  </a:cxn>
                  <a:cxn ang="0">
                    <a:pos x="32" y="34"/>
                  </a:cxn>
                  <a:cxn ang="0">
                    <a:pos x="48" y="11"/>
                  </a:cxn>
                  <a:cxn ang="0">
                    <a:pos x="53" y="12"/>
                  </a:cxn>
                  <a:cxn ang="0">
                    <a:pos x="36" y="38"/>
                  </a:cxn>
                  <a:cxn ang="0">
                    <a:pos x="32" y="34"/>
                  </a:cxn>
                  <a:cxn ang="0">
                    <a:pos x="38" y="10"/>
                  </a:cxn>
                  <a:cxn ang="0">
                    <a:pos x="40" y="10"/>
                  </a:cxn>
                  <a:cxn ang="0">
                    <a:pos x="27" y="29"/>
                  </a:cxn>
                  <a:cxn ang="0">
                    <a:pos x="23" y="25"/>
                  </a:cxn>
                  <a:cxn ang="0">
                    <a:pos x="33" y="10"/>
                  </a:cxn>
                  <a:cxn ang="0">
                    <a:pos x="38" y="10"/>
                  </a:cxn>
                  <a:cxn ang="0">
                    <a:pos x="23" y="12"/>
                  </a:cxn>
                  <a:cxn ang="0">
                    <a:pos x="18" y="19"/>
                  </a:cxn>
                  <a:cxn ang="0">
                    <a:pos x="14" y="16"/>
                  </a:cxn>
                  <a:cxn ang="0">
                    <a:pos x="21" y="13"/>
                  </a:cxn>
                  <a:cxn ang="0">
                    <a:pos x="23" y="12"/>
                  </a:cxn>
                  <a:cxn ang="0">
                    <a:pos x="69" y="46"/>
                  </a:cxn>
                  <a:cxn ang="0">
                    <a:pos x="79" y="31"/>
                  </a:cxn>
                  <a:cxn ang="0">
                    <a:pos x="81" y="34"/>
                  </a:cxn>
                  <a:cxn ang="0">
                    <a:pos x="73" y="46"/>
                  </a:cxn>
                  <a:cxn ang="0">
                    <a:pos x="69" y="46"/>
                  </a:cxn>
                  <a:cxn ang="0">
                    <a:pos x="82" y="46"/>
                  </a:cxn>
                  <a:cxn ang="0">
                    <a:pos x="85" y="41"/>
                  </a:cxn>
                  <a:cxn ang="0">
                    <a:pos x="86" y="46"/>
                  </a:cxn>
                  <a:cxn ang="0">
                    <a:pos x="82" y="46"/>
                  </a:cxn>
                  <a:cxn ang="0">
                    <a:pos x="54" y="46"/>
                  </a:cxn>
                  <a:cxn ang="0">
                    <a:pos x="70" y="22"/>
                  </a:cxn>
                  <a:cxn ang="0">
                    <a:pos x="72" y="23"/>
                  </a:cxn>
                  <a:cxn ang="0">
                    <a:pos x="74" y="25"/>
                  </a:cxn>
                  <a:cxn ang="0">
                    <a:pos x="60" y="46"/>
                  </a:cxn>
                  <a:cxn ang="0">
                    <a:pos x="54" y="46"/>
                  </a:cxn>
                  <a:cxn ang="0">
                    <a:pos x="46" y="46"/>
                  </a:cxn>
                  <a:cxn ang="0">
                    <a:pos x="44" y="46"/>
                  </a:cxn>
                  <a:cxn ang="0">
                    <a:pos x="41" y="43"/>
                  </a:cxn>
                  <a:cxn ang="0">
                    <a:pos x="60" y="15"/>
                  </a:cxn>
                  <a:cxn ang="0">
                    <a:pos x="65" y="17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46" y="46"/>
                  </a:cxn>
                </a:cxnLst>
                <a:rect l="0" t="0" r="r" b="b"/>
                <a:pathLst>
                  <a:path w="97" h="55">
                    <a:moveTo>
                      <a:pt x="40" y="55"/>
                    </a:moveTo>
                    <a:cubicBezTo>
                      <a:pt x="40" y="55"/>
                      <a:pt x="40" y="55"/>
                      <a:pt x="41" y="55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6" y="55"/>
                      <a:pt x="96" y="55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6" y="39"/>
                      <a:pt x="89" y="25"/>
                      <a:pt x="78" y="15"/>
                    </a:cubicBezTo>
                    <a:cubicBezTo>
                      <a:pt x="67" y="6"/>
                      <a:pt x="53" y="0"/>
                      <a:pt x="38" y="0"/>
                    </a:cubicBezTo>
                    <a:cubicBezTo>
                      <a:pt x="25" y="0"/>
                      <a:pt x="12" y="5"/>
                      <a:pt x="1" y="13"/>
                    </a:cubicBezTo>
                    <a:cubicBezTo>
                      <a:pt x="1" y="14"/>
                      <a:pt x="0" y="14"/>
                      <a:pt x="0" y="15"/>
                    </a:cubicBezTo>
                    <a:cubicBezTo>
                      <a:pt x="0" y="15"/>
                      <a:pt x="1" y="16"/>
                      <a:pt x="1" y="16"/>
                    </a:cubicBezTo>
                    <a:lnTo>
                      <a:pt x="40" y="55"/>
                    </a:lnTo>
                    <a:close/>
                    <a:moveTo>
                      <a:pt x="32" y="34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50" y="11"/>
                      <a:pt x="51" y="12"/>
                      <a:pt x="53" y="12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2" y="34"/>
                    </a:lnTo>
                    <a:close/>
                    <a:moveTo>
                      <a:pt x="38" y="10"/>
                    </a:moveTo>
                    <a:cubicBezTo>
                      <a:pt x="39" y="10"/>
                      <a:pt x="39" y="10"/>
                      <a:pt x="40" y="10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5" y="10"/>
                      <a:pt x="37" y="10"/>
                      <a:pt x="38" y="10"/>
                    </a:cubicBezTo>
                    <a:close/>
                    <a:moveTo>
                      <a:pt x="23" y="12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6" y="15"/>
                      <a:pt x="19" y="14"/>
                      <a:pt x="21" y="13"/>
                    </a:cubicBezTo>
                    <a:cubicBezTo>
                      <a:pt x="22" y="13"/>
                      <a:pt x="22" y="12"/>
                      <a:pt x="23" y="12"/>
                    </a:cubicBezTo>
                    <a:close/>
                    <a:moveTo>
                      <a:pt x="69" y="46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80" y="32"/>
                      <a:pt x="80" y="33"/>
                      <a:pt x="81" y="34"/>
                    </a:cubicBezTo>
                    <a:cubicBezTo>
                      <a:pt x="73" y="46"/>
                      <a:pt x="73" y="46"/>
                      <a:pt x="73" y="46"/>
                    </a:cubicBezTo>
                    <a:lnTo>
                      <a:pt x="69" y="46"/>
                    </a:lnTo>
                    <a:close/>
                    <a:moveTo>
                      <a:pt x="82" y="46"/>
                    </a:move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3"/>
                      <a:pt x="86" y="44"/>
                      <a:pt x="86" y="46"/>
                    </a:cubicBezTo>
                    <a:lnTo>
                      <a:pt x="82" y="46"/>
                    </a:lnTo>
                    <a:close/>
                    <a:moveTo>
                      <a:pt x="54" y="46"/>
                    </a:move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2"/>
                      <a:pt x="72" y="23"/>
                    </a:cubicBezTo>
                    <a:cubicBezTo>
                      <a:pt x="73" y="24"/>
                      <a:pt x="73" y="24"/>
                      <a:pt x="74" y="25"/>
                    </a:cubicBezTo>
                    <a:cubicBezTo>
                      <a:pt x="60" y="46"/>
                      <a:pt x="60" y="46"/>
                      <a:pt x="60" y="46"/>
                    </a:cubicBezTo>
                    <a:lnTo>
                      <a:pt x="54" y="46"/>
                    </a:lnTo>
                    <a:close/>
                    <a:moveTo>
                      <a:pt x="46" y="46"/>
                    </a:moveTo>
                    <a:cubicBezTo>
                      <a:pt x="44" y="46"/>
                      <a:pt x="44" y="46"/>
                      <a:pt x="44" y="46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62" y="16"/>
                      <a:pt x="63" y="16"/>
                      <a:pt x="65" y="17"/>
                    </a:cubicBezTo>
                    <a:lnTo>
                      <a:pt x="46" y="46"/>
                    </a:lnTo>
                    <a:close/>
                    <a:moveTo>
                      <a:pt x="46" y="46"/>
                    </a:moveTo>
                    <a:cubicBezTo>
                      <a:pt x="46" y="46"/>
                      <a:pt x="46" y="46"/>
                      <a:pt x="46" y="4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03"/>
              <p:cNvSpPr/>
              <p:nvPr/>
            </p:nvSpPr>
            <p:spPr bwMode="auto">
              <a:xfrm>
                <a:off x="3557588" y="3719513"/>
                <a:ext cx="157163" cy="254000"/>
              </a:xfrm>
              <a:custGeom>
                <a:avLst/>
                <a:gdLst/>
                <a:ahLst/>
                <a:cxnLst>
                  <a:cxn ang="0">
                    <a:pos x="53" y="37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0" y="38"/>
                  </a:cxn>
                  <a:cxn ang="0">
                    <a:pos x="23" y="85"/>
                  </a:cxn>
                  <a:cxn ang="0">
                    <a:pos x="24" y="85"/>
                  </a:cxn>
                  <a:cxn ang="0">
                    <a:pos x="24" y="85"/>
                  </a:cxn>
                  <a:cxn ang="0">
                    <a:pos x="26" y="84"/>
                  </a:cxn>
                  <a:cxn ang="0">
                    <a:pos x="53" y="40"/>
                  </a:cxn>
                  <a:cxn ang="0">
                    <a:pos x="53" y="37"/>
                  </a:cxn>
                  <a:cxn ang="0">
                    <a:pos x="42" y="40"/>
                  </a:cxn>
                  <a:cxn ang="0">
                    <a:pos x="22" y="71"/>
                  </a:cxn>
                  <a:cxn ang="0">
                    <a:pos x="15" y="60"/>
                  </a:cxn>
                  <a:cxn ang="0">
                    <a:pos x="9" y="38"/>
                  </a:cxn>
                  <a:cxn ang="0">
                    <a:pos x="12" y="20"/>
                  </a:cxn>
                  <a:cxn ang="0">
                    <a:pos x="16" y="14"/>
                  </a:cxn>
                  <a:cxn ang="0">
                    <a:pos x="42" y="40"/>
                  </a:cxn>
                  <a:cxn ang="0">
                    <a:pos x="42" y="40"/>
                  </a:cxn>
                  <a:cxn ang="0">
                    <a:pos x="42" y="40"/>
                  </a:cxn>
                </a:cxnLst>
                <a:rect l="0" t="0" r="r" b="b"/>
                <a:pathLst>
                  <a:path w="53" h="85">
                    <a:moveTo>
                      <a:pt x="53" y="37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5" y="11"/>
                      <a:pt x="0" y="24"/>
                      <a:pt x="0" y="38"/>
                    </a:cubicBezTo>
                    <a:cubicBezTo>
                      <a:pt x="0" y="56"/>
                      <a:pt x="8" y="73"/>
                      <a:pt x="23" y="85"/>
                    </a:cubicBezTo>
                    <a:cubicBezTo>
                      <a:pt x="23" y="85"/>
                      <a:pt x="24" y="85"/>
                      <a:pt x="24" y="85"/>
                    </a:cubicBezTo>
                    <a:cubicBezTo>
                      <a:pt x="24" y="85"/>
                      <a:pt x="24" y="85"/>
                      <a:pt x="24" y="85"/>
                    </a:cubicBezTo>
                    <a:cubicBezTo>
                      <a:pt x="25" y="85"/>
                      <a:pt x="25" y="85"/>
                      <a:pt x="26" y="8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8"/>
                      <a:pt x="53" y="37"/>
                    </a:cubicBezTo>
                    <a:close/>
                    <a:moveTo>
                      <a:pt x="42" y="40"/>
                    </a:moveTo>
                    <a:cubicBezTo>
                      <a:pt x="22" y="71"/>
                      <a:pt x="22" y="71"/>
                      <a:pt x="22" y="71"/>
                    </a:cubicBezTo>
                    <a:cubicBezTo>
                      <a:pt x="19" y="68"/>
                      <a:pt x="17" y="64"/>
                      <a:pt x="15" y="60"/>
                    </a:cubicBezTo>
                    <a:cubicBezTo>
                      <a:pt x="11" y="53"/>
                      <a:pt x="9" y="46"/>
                      <a:pt x="9" y="38"/>
                    </a:cubicBezTo>
                    <a:cubicBezTo>
                      <a:pt x="9" y="32"/>
                      <a:pt x="10" y="26"/>
                      <a:pt x="12" y="20"/>
                    </a:cubicBezTo>
                    <a:cubicBezTo>
                      <a:pt x="13" y="18"/>
                      <a:pt x="14" y="16"/>
                      <a:pt x="16" y="14"/>
                    </a:cubicBezTo>
                    <a:lnTo>
                      <a:pt x="42" y="40"/>
                    </a:lnTo>
                    <a:close/>
                    <a:moveTo>
                      <a:pt x="42" y="40"/>
                    </a:moveTo>
                    <a:cubicBezTo>
                      <a:pt x="42" y="40"/>
                      <a:pt x="42" y="40"/>
                      <a:pt x="42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13"/>
              <p:cNvSpPr/>
              <p:nvPr/>
            </p:nvSpPr>
            <p:spPr bwMode="auto">
              <a:xfrm>
                <a:off x="3656013" y="3844925"/>
                <a:ext cx="252413" cy="165100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0" y="0"/>
                  </a:cxn>
                  <a:cxn ang="0">
                    <a:pos x="28" y="1"/>
                  </a:cxn>
                  <a:cxn ang="0">
                    <a:pos x="0" y="47"/>
                  </a:cxn>
                  <a:cxn ang="0">
                    <a:pos x="0" y="48"/>
                  </a:cxn>
                  <a:cxn ang="0">
                    <a:pos x="1" y="49"/>
                  </a:cxn>
                  <a:cxn ang="0">
                    <a:pos x="26" y="55"/>
                  </a:cxn>
                  <a:cxn ang="0">
                    <a:pos x="66" y="40"/>
                  </a:cxn>
                  <a:cxn ang="0">
                    <a:pos x="85" y="2"/>
                  </a:cxn>
                  <a:cxn ang="0">
                    <a:pos x="85" y="1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3" y="0"/>
                  </a:cxn>
                </a:cxnLst>
                <a:rect l="0" t="0" r="r" b="b"/>
                <a:pathLst>
                  <a:path w="85" h="55">
                    <a:moveTo>
                      <a:pt x="83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9" y="0"/>
                      <a:pt x="28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8"/>
                      <a:pt x="0" y="48"/>
                    </a:cubicBezTo>
                    <a:cubicBezTo>
                      <a:pt x="0" y="49"/>
                      <a:pt x="0" y="49"/>
                      <a:pt x="1" y="49"/>
                    </a:cubicBezTo>
                    <a:cubicBezTo>
                      <a:pt x="9" y="53"/>
                      <a:pt x="17" y="55"/>
                      <a:pt x="26" y="55"/>
                    </a:cubicBezTo>
                    <a:cubicBezTo>
                      <a:pt x="41" y="55"/>
                      <a:pt x="55" y="50"/>
                      <a:pt x="66" y="40"/>
                    </a:cubicBezTo>
                    <a:cubicBezTo>
                      <a:pt x="77" y="30"/>
                      <a:pt x="84" y="17"/>
                      <a:pt x="85" y="2"/>
                    </a:cubicBezTo>
                    <a:cubicBezTo>
                      <a:pt x="85" y="2"/>
                      <a:pt x="85" y="1"/>
                      <a:pt x="85" y="1"/>
                    </a:cubicBezTo>
                    <a:cubicBezTo>
                      <a:pt x="84" y="0"/>
                      <a:pt x="84" y="0"/>
                      <a:pt x="83" y="0"/>
                    </a:cubicBezTo>
                    <a:close/>
                    <a:moveTo>
                      <a:pt x="83" y="0"/>
                    </a:moveTo>
                    <a:cubicBezTo>
                      <a:pt x="83" y="0"/>
                      <a:pt x="83" y="0"/>
                      <a:pt x="8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114"/>
            <p:cNvGrpSpPr/>
            <p:nvPr/>
          </p:nvGrpSpPr>
          <p:grpSpPr>
            <a:xfrm>
              <a:off x="7025097" y="2098082"/>
              <a:ext cx="606660" cy="539784"/>
              <a:chOff x="5189538" y="1973263"/>
              <a:chExt cx="403225" cy="358775"/>
            </a:xfrm>
          </p:grpSpPr>
          <p:sp>
            <p:nvSpPr>
              <p:cNvPr id="32" name="Freeform: Shape 115"/>
              <p:cNvSpPr/>
              <p:nvPr/>
            </p:nvSpPr>
            <p:spPr bwMode="auto">
              <a:xfrm>
                <a:off x="5310188" y="1973263"/>
                <a:ext cx="282575" cy="260350"/>
              </a:xfrm>
              <a:custGeom>
                <a:avLst/>
                <a:gdLst/>
                <a:ahLst/>
                <a:cxnLst>
                  <a:cxn ang="0">
                    <a:pos x="3" y="23"/>
                  </a:cxn>
                  <a:cxn ang="0">
                    <a:pos x="13" y="25"/>
                  </a:cxn>
                  <a:cxn ang="0">
                    <a:pos x="54" y="33"/>
                  </a:cxn>
                  <a:cxn ang="0">
                    <a:pos x="65" y="55"/>
                  </a:cxn>
                  <a:cxn ang="0">
                    <a:pos x="61" y="52"/>
                  </a:cxn>
                  <a:cxn ang="0">
                    <a:pos x="56" y="52"/>
                  </a:cxn>
                  <a:cxn ang="0">
                    <a:pos x="55" y="57"/>
                  </a:cxn>
                  <a:cxn ang="0">
                    <a:pos x="65" y="85"/>
                  </a:cxn>
                  <a:cxn ang="0">
                    <a:pos x="68" y="87"/>
                  </a:cxn>
                  <a:cxn ang="0">
                    <a:pos x="72" y="86"/>
                  </a:cxn>
                  <a:cxn ang="0">
                    <a:pos x="93" y="65"/>
                  </a:cxn>
                  <a:cxn ang="0">
                    <a:pos x="94" y="60"/>
                  </a:cxn>
                  <a:cxn ang="0">
                    <a:pos x="90" y="58"/>
                  </a:cxn>
                  <a:cxn ang="0">
                    <a:pos x="83" y="60"/>
                  </a:cxn>
                  <a:cxn ang="0">
                    <a:pos x="67" y="21"/>
                  </a:cxn>
                  <a:cxn ang="0">
                    <a:pos x="6" y="9"/>
                  </a:cxn>
                  <a:cxn ang="0">
                    <a:pos x="1" y="15"/>
                  </a:cxn>
                  <a:cxn ang="0">
                    <a:pos x="3" y="23"/>
                  </a:cxn>
                  <a:cxn ang="0">
                    <a:pos x="3" y="23"/>
                  </a:cxn>
                  <a:cxn ang="0">
                    <a:pos x="3" y="23"/>
                  </a:cxn>
                </a:cxnLst>
                <a:rect l="0" t="0" r="r" b="b"/>
                <a:pathLst>
                  <a:path w="95" h="87">
                    <a:moveTo>
                      <a:pt x="3" y="23"/>
                    </a:moveTo>
                    <a:cubicBezTo>
                      <a:pt x="6" y="26"/>
                      <a:pt x="10" y="27"/>
                      <a:pt x="13" y="25"/>
                    </a:cubicBezTo>
                    <a:cubicBezTo>
                      <a:pt x="27" y="20"/>
                      <a:pt x="43" y="22"/>
                      <a:pt x="54" y="33"/>
                    </a:cubicBezTo>
                    <a:cubicBezTo>
                      <a:pt x="60" y="39"/>
                      <a:pt x="64" y="47"/>
                      <a:pt x="65" y="55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59" y="51"/>
                      <a:pt x="57" y="51"/>
                      <a:pt x="56" y="52"/>
                    </a:cubicBezTo>
                    <a:cubicBezTo>
                      <a:pt x="55" y="53"/>
                      <a:pt x="54" y="55"/>
                      <a:pt x="55" y="5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66" y="86"/>
                      <a:pt x="67" y="87"/>
                      <a:pt x="68" y="87"/>
                    </a:cubicBezTo>
                    <a:cubicBezTo>
                      <a:pt x="69" y="87"/>
                      <a:pt x="71" y="87"/>
                      <a:pt x="72" y="86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4" y="64"/>
                      <a:pt x="95" y="62"/>
                      <a:pt x="94" y="60"/>
                    </a:cubicBezTo>
                    <a:cubicBezTo>
                      <a:pt x="93" y="59"/>
                      <a:pt x="91" y="58"/>
                      <a:pt x="90" y="5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46"/>
                      <a:pt x="77" y="31"/>
                      <a:pt x="67" y="21"/>
                    </a:cubicBezTo>
                    <a:cubicBezTo>
                      <a:pt x="50" y="4"/>
                      <a:pt x="26" y="0"/>
                      <a:pt x="6" y="9"/>
                    </a:cubicBezTo>
                    <a:cubicBezTo>
                      <a:pt x="4" y="10"/>
                      <a:pt x="1" y="12"/>
                      <a:pt x="1" y="15"/>
                    </a:cubicBezTo>
                    <a:cubicBezTo>
                      <a:pt x="0" y="18"/>
                      <a:pt x="1" y="21"/>
                      <a:pt x="3" y="23"/>
                    </a:cubicBezTo>
                    <a:close/>
                    <a:moveTo>
                      <a:pt x="3" y="23"/>
                    </a:moveTo>
                    <a:cubicBezTo>
                      <a:pt x="3" y="23"/>
                      <a:pt x="3" y="23"/>
                      <a:pt x="3" y="2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16"/>
              <p:cNvSpPr/>
              <p:nvPr/>
            </p:nvSpPr>
            <p:spPr bwMode="auto">
              <a:xfrm>
                <a:off x="5189538" y="2071688"/>
                <a:ext cx="280988" cy="260350"/>
              </a:xfrm>
              <a:custGeom>
                <a:avLst/>
                <a:gdLst/>
                <a:ahLst/>
                <a:cxnLst>
                  <a:cxn ang="0">
                    <a:pos x="94" y="72"/>
                  </a:cxn>
                  <a:cxn ang="0">
                    <a:pos x="91" y="64"/>
                  </a:cxn>
                  <a:cxn ang="0">
                    <a:pos x="82" y="62"/>
                  </a:cxn>
                  <a:cxn ang="0">
                    <a:pos x="41" y="54"/>
                  </a:cxn>
                  <a:cxn ang="0">
                    <a:pos x="30" y="32"/>
                  </a:cxn>
                  <a:cxn ang="0">
                    <a:pos x="34" y="35"/>
                  </a:cxn>
                  <a:cxn ang="0">
                    <a:pos x="39" y="35"/>
                  </a:cxn>
                  <a:cxn ang="0">
                    <a:pos x="40" y="31"/>
                  </a:cxn>
                  <a:cxn ang="0">
                    <a:pos x="29" y="2"/>
                  </a:cxn>
                  <a:cxn ang="0">
                    <a:pos x="26" y="0"/>
                  </a:cxn>
                  <a:cxn ang="0">
                    <a:pos x="23" y="1"/>
                  </a:cxn>
                  <a:cxn ang="0">
                    <a:pos x="1" y="22"/>
                  </a:cxn>
                  <a:cxn ang="0">
                    <a:pos x="1" y="27"/>
                  </a:cxn>
                  <a:cxn ang="0">
                    <a:pos x="5" y="29"/>
                  </a:cxn>
                  <a:cxn ang="0">
                    <a:pos x="12" y="28"/>
                  </a:cxn>
                  <a:cxn ang="0">
                    <a:pos x="28" y="66"/>
                  </a:cxn>
                  <a:cxn ang="0">
                    <a:pos x="88" y="79"/>
                  </a:cxn>
                  <a:cxn ang="0">
                    <a:pos x="94" y="72"/>
                  </a:cxn>
                  <a:cxn ang="0">
                    <a:pos x="94" y="72"/>
                  </a:cxn>
                  <a:cxn ang="0">
                    <a:pos x="94" y="72"/>
                  </a:cxn>
                </a:cxnLst>
                <a:rect l="0" t="0" r="r" b="b"/>
                <a:pathLst>
                  <a:path w="94" h="87">
                    <a:moveTo>
                      <a:pt x="94" y="72"/>
                    </a:moveTo>
                    <a:cubicBezTo>
                      <a:pt x="94" y="69"/>
                      <a:pt x="93" y="66"/>
                      <a:pt x="91" y="64"/>
                    </a:cubicBezTo>
                    <a:cubicBezTo>
                      <a:pt x="89" y="61"/>
                      <a:pt x="85" y="61"/>
                      <a:pt x="82" y="62"/>
                    </a:cubicBezTo>
                    <a:cubicBezTo>
                      <a:pt x="68" y="68"/>
                      <a:pt x="52" y="65"/>
                      <a:pt x="41" y="54"/>
                    </a:cubicBezTo>
                    <a:cubicBezTo>
                      <a:pt x="34" y="48"/>
                      <a:pt x="31" y="40"/>
                      <a:pt x="30" y="32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7" y="36"/>
                      <a:pt x="39" y="35"/>
                    </a:cubicBezTo>
                    <a:cubicBezTo>
                      <a:pt x="40" y="34"/>
                      <a:pt x="41" y="32"/>
                      <a:pt x="40" y="31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25" y="0"/>
                      <a:pt x="24" y="0"/>
                      <a:pt x="23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5"/>
                      <a:pt x="1" y="27"/>
                    </a:cubicBezTo>
                    <a:cubicBezTo>
                      <a:pt x="2" y="28"/>
                      <a:pt x="3" y="29"/>
                      <a:pt x="5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42"/>
                      <a:pt x="17" y="56"/>
                      <a:pt x="28" y="66"/>
                    </a:cubicBezTo>
                    <a:cubicBezTo>
                      <a:pt x="44" y="83"/>
                      <a:pt x="68" y="87"/>
                      <a:pt x="88" y="79"/>
                    </a:cubicBezTo>
                    <a:cubicBezTo>
                      <a:pt x="91" y="77"/>
                      <a:pt x="93" y="75"/>
                      <a:pt x="94" y="72"/>
                    </a:cubicBezTo>
                    <a:close/>
                    <a:moveTo>
                      <a:pt x="94" y="72"/>
                    </a:moveTo>
                    <a:cubicBezTo>
                      <a:pt x="94" y="72"/>
                      <a:pt x="94" y="72"/>
                      <a:pt x="94" y="7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117"/>
            <p:cNvGrpSpPr/>
            <p:nvPr/>
          </p:nvGrpSpPr>
          <p:grpSpPr>
            <a:xfrm>
              <a:off x="6984495" y="4601160"/>
              <a:ext cx="599495" cy="587553"/>
              <a:chOff x="5162551" y="3636963"/>
              <a:chExt cx="398463" cy="390525"/>
            </a:xfrm>
          </p:grpSpPr>
          <p:sp>
            <p:nvSpPr>
              <p:cNvPr id="29" name="Freeform: Shape 118"/>
              <p:cNvSpPr/>
              <p:nvPr/>
            </p:nvSpPr>
            <p:spPr bwMode="auto">
              <a:xfrm>
                <a:off x="5162551" y="3636963"/>
                <a:ext cx="233363" cy="234950"/>
              </a:xfrm>
              <a:custGeom>
                <a:avLst/>
                <a:gdLst/>
                <a:ahLst/>
                <a:cxnLst>
                  <a:cxn ang="0">
                    <a:pos x="9" y="48"/>
                  </a:cxn>
                  <a:cxn ang="0">
                    <a:pos x="12" y="55"/>
                  </a:cxn>
                  <a:cxn ang="0">
                    <a:pos x="8" y="59"/>
                  </a:cxn>
                  <a:cxn ang="0">
                    <a:pos x="8" y="64"/>
                  </a:cxn>
                  <a:cxn ang="0">
                    <a:pos x="14" y="70"/>
                  </a:cxn>
                  <a:cxn ang="0">
                    <a:pos x="19" y="70"/>
                  </a:cxn>
                  <a:cxn ang="0">
                    <a:pos x="23" y="67"/>
                  </a:cxn>
                  <a:cxn ang="0">
                    <a:pos x="31" y="70"/>
                  </a:cxn>
                  <a:cxn ang="0">
                    <a:pos x="31" y="75"/>
                  </a:cxn>
                  <a:cxn ang="0">
                    <a:pos x="35" y="79"/>
                  </a:cxn>
                  <a:cxn ang="0">
                    <a:pos x="43" y="79"/>
                  </a:cxn>
                  <a:cxn ang="0">
                    <a:pos x="47" y="75"/>
                  </a:cxn>
                  <a:cxn ang="0">
                    <a:pos x="47" y="70"/>
                  </a:cxn>
                  <a:cxn ang="0">
                    <a:pos x="55" y="67"/>
                  </a:cxn>
                  <a:cxn ang="0">
                    <a:pos x="59" y="70"/>
                  </a:cxn>
                  <a:cxn ang="0">
                    <a:pos x="64" y="70"/>
                  </a:cxn>
                  <a:cxn ang="0">
                    <a:pos x="70" y="64"/>
                  </a:cxn>
                  <a:cxn ang="0">
                    <a:pos x="70" y="59"/>
                  </a:cxn>
                  <a:cxn ang="0">
                    <a:pos x="67" y="55"/>
                  </a:cxn>
                  <a:cxn ang="0">
                    <a:pos x="70" y="48"/>
                  </a:cxn>
                  <a:cxn ang="0">
                    <a:pos x="75" y="47"/>
                  </a:cxn>
                  <a:cxn ang="0">
                    <a:pos x="78" y="43"/>
                  </a:cxn>
                  <a:cxn ang="0">
                    <a:pos x="78" y="35"/>
                  </a:cxn>
                  <a:cxn ang="0">
                    <a:pos x="75" y="31"/>
                  </a:cxn>
                  <a:cxn ang="0">
                    <a:pos x="70" y="31"/>
                  </a:cxn>
                  <a:cxn ang="0">
                    <a:pos x="67" y="23"/>
                  </a:cxn>
                  <a:cxn ang="0">
                    <a:pos x="70" y="20"/>
                  </a:cxn>
                  <a:cxn ang="0">
                    <a:pos x="70" y="15"/>
                  </a:cxn>
                  <a:cxn ang="0">
                    <a:pos x="64" y="9"/>
                  </a:cxn>
                  <a:cxn ang="0">
                    <a:pos x="59" y="8"/>
                  </a:cxn>
                  <a:cxn ang="0">
                    <a:pos x="56" y="11"/>
                  </a:cxn>
                  <a:cxn ang="0">
                    <a:pos x="48" y="8"/>
                  </a:cxn>
                  <a:cxn ang="0">
                    <a:pos x="47" y="3"/>
                  </a:cxn>
                  <a:cxn ang="0">
                    <a:pos x="44" y="0"/>
                  </a:cxn>
                  <a:cxn ang="0">
                    <a:pos x="35" y="0"/>
                  </a:cxn>
                  <a:cxn ang="0">
                    <a:pos x="32" y="3"/>
                  </a:cxn>
                  <a:cxn ang="0">
                    <a:pos x="31" y="8"/>
                  </a:cxn>
                  <a:cxn ang="0">
                    <a:pos x="23" y="12"/>
                  </a:cxn>
                  <a:cxn ang="0">
                    <a:pos x="19" y="8"/>
                  </a:cxn>
                  <a:cxn ang="0">
                    <a:pos x="14" y="9"/>
                  </a:cxn>
                  <a:cxn ang="0">
                    <a:pos x="8" y="15"/>
                  </a:cxn>
                  <a:cxn ang="0">
                    <a:pos x="8" y="20"/>
                  </a:cxn>
                  <a:cxn ang="0">
                    <a:pos x="11" y="24"/>
                  </a:cxn>
                  <a:cxn ang="0">
                    <a:pos x="8" y="31"/>
                  </a:cxn>
                  <a:cxn ang="0">
                    <a:pos x="3" y="32"/>
                  </a:cxn>
                  <a:cxn ang="0">
                    <a:pos x="0" y="35"/>
                  </a:cxn>
                  <a:cxn ang="0">
                    <a:pos x="0" y="44"/>
                  </a:cxn>
                  <a:cxn ang="0">
                    <a:pos x="3" y="47"/>
                  </a:cxn>
                  <a:cxn ang="0">
                    <a:pos x="9" y="48"/>
                  </a:cxn>
                  <a:cxn ang="0">
                    <a:pos x="39" y="25"/>
                  </a:cxn>
                  <a:cxn ang="0">
                    <a:pos x="53" y="39"/>
                  </a:cxn>
                  <a:cxn ang="0">
                    <a:pos x="39" y="53"/>
                  </a:cxn>
                  <a:cxn ang="0">
                    <a:pos x="25" y="39"/>
                  </a:cxn>
                  <a:cxn ang="0">
                    <a:pos x="39" y="25"/>
                  </a:cxn>
                  <a:cxn ang="0">
                    <a:pos x="39" y="25"/>
                  </a:cxn>
                  <a:cxn ang="0">
                    <a:pos x="39" y="25"/>
                  </a:cxn>
                </a:cxnLst>
                <a:rect l="0" t="0" r="r" b="b"/>
                <a:pathLst>
                  <a:path w="78" h="79">
                    <a:moveTo>
                      <a:pt x="9" y="48"/>
                    </a:moveTo>
                    <a:cubicBezTo>
                      <a:pt x="9" y="50"/>
                      <a:pt x="10" y="53"/>
                      <a:pt x="12" y="55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7" y="61"/>
                      <a:pt x="7" y="63"/>
                      <a:pt x="8" y="64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16" y="71"/>
                      <a:pt x="18" y="71"/>
                      <a:pt x="19" y="70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6" y="68"/>
                      <a:pt x="28" y="69"/>
                      <a:pt x="31" y="70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7"/>
                      <a:pt x="33" y="79"/>
                      <a:pt x="35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5" y="79"/>
                      <a:pt x="47" y="77"/>
                      <a:pt x="47" y="75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50" y="69"/>
                      <a:pt x="53" y="68"/>
                      <a:pt x="55" y="67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1" y="71"/>
                      <a:pt x="63" y="71"/>
                      <a:pt x="64" y="70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1" y="63"/>
                      <a:pt x="71" y="61"/>
                      <a:pt x="70" y="59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8" y="53"/>
                      <a:pt x="70" y="50"/>
                      <a:pt x="70" y="48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7" y="47"/>
                      <a:pt x="78" y="45"/>
                      <a:pt x="78" y="43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8" y="33"/>
                      <a:pt x="77" y="32"/>
                      <a:pt x="75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8"/>
                      <a:pt x="69" y="26"/>
                      <a:pt x="67" y="23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1" y="18"/>
                      <a:pt x="71" y="16"/>
                      <a:pt x="70" y="15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3" y="7"/>
                      <a:pt x="61" y="7"/>
                      <a:pt x="59" y="8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3" y="10"/>
                      <a:pt x="51" y="9"/>
                      <a:pt x="48" y="8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2"/>
                      <a:pt x="45" y="0"/>
                      <a:pt x="4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2" y="2"/>
                      <a:pt x="32" y="3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8" y="9"/>
                      <a:pt x="26" y="10"/>
                      <a:pt x="23" y="1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7"/>
                      <a:pt x="16" y="7"/>
                      <a:pt x="14" y="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7" y="18"/>
                      <a:pt x="8" y="20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6"/>
                      <a:pt x="9" y="29"/>
                      <a:pt x="8" y="31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1" y="32"/>
                      <a:pt x="0" y="33"/>
                      <a:pt x="0" y="3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lnTo>
                      <a:pt x="9" y="48"/>
                    </a:lnTo>
                    <a:close/>
                    <a:moveTo>
                      <a:pt x="39" y="25"/>
                    </a:moveTo>
                    <a:cubicBezTo>
                      <a:pt x="47" y="25"/>
                      <a:pt x="53" y="31"/>
                      <a:pt x="53" y="39"/>
                    </a:cubicBezTo>
                    <a:cubicBezTo>
                      <a:pt x="53" y="47"/>
                      <a:pt x="47" y="53"/>
                      <a:pt x="39" y="53"/>
                    </a:cubicBezTo>
                    <a:cubicBezTo>
                      <a:pt x="32" y="53"/>
                      <a:pt x="25" y="47"/>
                      <a:pt x="25" y="39"/>
                    </a:cubicBezTo>
                    <a:cubicBezTo>
                      <a:pt x="25" y="31"/>
                      <a:pt x="32" y="25"/>
                      <a:pt x="39" y="25"/>
                    </a:cubicBezTo>
                    <a:close/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19"/>
              <p:cNvSpPr/>
              <p:nvPr/>
            </p:nvSpPr>
            <p:spPr bwMode="auto">
              <a:xfrm>
                <a:off x="5365751" y="3756025"/>
                <a:ext cx="195263" cy="193675"/>
              </a:xfrm>
              <a:custGeom>
                <a:avLst/>
                <a:gdLst/>
                <a:ahLst/>
                <a:cxnLst>
                  <a:cxn ang="0">
                    <a:pos x="55" y="10"/>
                  </a:cxn>
                  <a:cxn ang="0">
                    <a:pos x="51" y="6"/>
                  </a:cxn>
                  <a:cxn ang="0">
                    <a:pos x="46" y="6"/>
                  </a:cxn>
                  <a:cxn ang="0">
                    <a:pos x="44" y="9"/>
                  </a:cxn>
                  <a:cxn ang="0">
                    <a:pos x="37" y="7"/>
                  </a:cxn>
                  <a:cxn ang="0">
                    <a:pos x="36" y="3"/>
                  </a:cxn>
                  <a:cxn ang="0">
                    <a:pos x="32" y="0"/>
                  </a:cxn>
                  <a:cxn ang="0">
                    <a:pos x="27" y="1"/>
                  </a:cxn>
                  <a:cxn ang="0">
                    <a:pos x="23" y="4"/>
                  </a:cxn>
                  <a:cxn ang="0">
                    <a:pos x="23" y="8"/>
                  </a:cxn>
                  <a:cxn ang="0">
                    <a:pos x="17" y="11"/>
                  </a:cxn>
                  <a:cxn ang="0">
                    <a:pos x="14" y="9"/>
                  </a:cxn>
                  <a:cxn ang="0">
                    <a:pos x="9" y="10"/>
                  </a:cxn>
                  <a:cxn ang="0">
                    <a:pos x="6" y="14"/>
                  </a:cxn>
                  <a:cxn ang="0">
                    <a:pos x="6" y="19"/>
                  </a:cxn>
                  <a:cxn ang="0">
                    <a:pos x="8" y="22"/>
                  </a:cxn>
                  <a:cxn ang="0">
                    <a:pos x="6" y="28"/>
                  </a:cxn>
                  <a:cxn ang="0">
                    <a:pos x="3" y="29"/>
                  </a:cxn>
                  <a:cxn ang="0">
                    <a:pos x="0" y="33"/>
                  </a:cxn>
                  <a:cxn ang="0">
                    <a:pos x="0" y="38"/>
                  </a:cxn>
                  <a:cxn ang="0">
                    <a:pos x="4" y="42"/>
                  </a:cxn>
                  <a:cxn ang="0">
                    <a:pos x="8" y="42"/>
                  </a:cxn>
                  <a:cxn ang="0">
                    <a:pos x="11" y="47"/>
                  </a:cxn>
                  <a:cxn ang="0">
                    <a:pos x="8" y="51"/>
                  </a:cxn>
                  <a:cxn ang="0">
                    <a:pos x="9" y="55"/>
                  </a:cxn>
                  <a:cxn ang="0">
                    <a:pos x="14" y="59"/>
                  </a:cxn>
                  <a:cxn ang="0">
                    <a:pos x="18" y="59"/>
                  </a:cxn>
                  <a:cxn ang="0">
                    <a:pos x="21" y="56"/>
                  </a:cxn>
                  <a:cxn ang="0">
                    <a:pos x="27" y="58"/>
                  </a:cxn>
                  <a:cxn ang="0">
                    <a:pos x="28" y="62"/>
                  </a:cxn>
                  <a:cxn ang="0">
                    <a:pos x="32" y="65"/>
                  </a:cxn>
                  <a:cxn ang="0">
                    <a:pos x="38" y="64"/>
                  </a:cxn>
                  <a:cxn ang="0">
                    <a:pos x="41" y="61"/>
                  </a:cxn>
                  <a:cxn ang="0">
                    <a:pos x="41" y="57"/>
                  </a:cxn>
                  <a:cxn ang="0">
                    <a:pos x="47" y="54"/>
                  </a:cxn>
                  <a:cxn ang="0">
                    <a:pos x="50" y="56"/>
                  </a:cxn>
                  <a:cxn ang="0">
                    <a:pos x="55" y="56"/>
                  </a:cxn>
                  <a:cxn ang="0">
                    <a:pos x="59" y="51"/>
                  </a:cxn>
                  <a:cxn ang="0">
                    <a:pos x="59" y="46"/>
                  </a:cxn>
                  <a:cxn ang="0">
                    <a:pos x="56" y="44"/>
                  </a:cxn>
                  <a:cxn ang="0">
                    <a:pos x="58" y="37"/>
                  </a:cxn>
                  <a:cxn ang="0">
                    <a:pos x="62" y="37"/>
                  </a:cxn>
                  <a:cxn ang="0">
                    <a:pos x="64" y="33"/>
                  </a:cxn>
                  <a:cxn ang="0">
                    <a:pos x="64" y="27"/>
                  </a:cxn>
                  <a:cxn ang="0">
                    <a:pos x="60" y="24"/>
                  </a:cxn>
                  <a:cxn ang="0">
                    <a:pos x="57" y="24"/>
                  </a:cxn>
                  <a:cxn ang="0">
                    <a:pos x="54" y="18"/>
                  </a:cxn>
                  <a:cxn ang="0">
                    <a:pos x="56" y="15"/>
                  </a:cxn>
                  <a:cxn ang="0">
                    <a:pos x="55" y="10"/>
                  </a:cxn>
                  <a:cxn ang="0">
                    <a:pos x="33" y="44"/>
                  </a:cxn>
                  <a:cxn ang="0">
                    <a:pos x="21" y="33"/>
                  </a:cxn>
                  <a:cxn ang="0">
                    <a:pos x="31" y="21"/>
                  </a:cxn>
                  <a:cxn ang="0">
                    <a:pos x="44" y="31"/>
                  </a:cxn>
                  <a:cxn ang="0">
                    <a:pos x="33" y="44"/>
                  </a:cxn>
                  <a:cxn ang="0">
                    <a:pos x="33" y="44"/>
                  </a:cxn>
                  <a:cxn ang="0">
                    <a:pos x="33" y="44"/>
                  </a:cxn>
                </a:cxnLst>
                <a:rect l="0" t="0" r="r" b="b"/>
                <a:pathLst>
                  <a:path w="65" h="65">
                    <a:moveTo>
                      <a:pt x="55" y="10"/>
                    </a:moveTo>
                    <a:cubicBezTo>
                      <a:pt x="51" y="6"/>
                      <a:pt x="51" y="6"/>
                      <a:pt x="51" y="6"/>
                    </a:cubicBezTo>
                    <a:cubicBezTo>
                      <a:pt x="49" y="5"/>
                      <a:pt x="47" y="5"/>
                      <a:pt x="46" y="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1" y="8"/>
                      <a:pt x="39" y="7"/>
                      <a:pt x="37" y="7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"/>
                      <a:pt x="34" y="0"/>
                      <a:pt x="32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5" y="1"/>
                      <a:pt x="23" y="2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9"/>
                      <a:pt x="19" y="10"/>
                      <a:pt x="17" y="11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8"/>
                      <a:pt x="11" y="8"/>
                      <a:pt x="9" y="10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4" y="16"/>
                      <a:pt x="4" y="18"/>
                      <a:pt x="6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4"/>
                      <a:pt x="7" y="26"/>
                      <a:pt x="6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" y="29"/>
                      <a:pt x="0" y="31"/>
                      <a:pt x="0" y="3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40"/>
                      <a:pt x="2" y="42"/>
                      <a:pt x="4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4"/>
                      <a:pt x="9" y="45"/>
                      <a:pt x="11" y="47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8" y="54"/>
                      <a:pt x="9" y="5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5" y="60"/>
                      <a:pt x="17" y="60"/>
                      <a:pt x="18" y="59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3" y="57"/>
                      <a:pt x="25" y="58"/>
                      <a:pt x="27" y="58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4"/>
                      <a:pt x="30" y="65"/>
                      <a:pt x="32" y="65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9" y="64"/>
                      <a:pt x="41" y="63"/>
                      <a:pt x="41" y="61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3" y="56"/>
                      <a:pt x="45" y="55"/>
                      <a:pt x="47" y="54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7"/>
                      <a:pt x="54" y="57"/>
                      <a:pt x="55" y="56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60" y="50"/>
                      <a:pt x="60" y="48"/>
                      <a:pt x="59" y="46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2"/>
                      <a:pt x="58" y="39"/>
                      <a:pt x="58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5" y="35"/>
                      <a:pt x="64" y="33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25"/>
                      <a:pt x="62" y="24"/>
                      <a:pt x="60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6" y="21"/>
                      <a:pt x="55" y="20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3"/>
                      <a:pt x="57" y="11"/>
                      <a:pt x="55" y="10"/>
                    </a:cubicBezTo>
                    <a:close/>
                    <a:moveTo>
                      <a:pt x="33" y="44"/>
                    </a:moveTo>
                    <a:cubicBezTo>
                      <a:pt x="27" y="44"/>
                      <a:pt x="21" y="40"/>
                      <a:pt x="21" y="33"/>
                    </a:cubicBezTo>
                    <a:cubicBezTo>
                      <a:pt x="20" y="27"/>
                      <a:pt x="25" y="21"/>
                      <a:pt x="31" y="21"/>
                    </a:cubicBezTo>
                    <a:cubicBezTo>
                      <a:pt x="38" y="20"/>
                      <a:pt x="43" y="25"/>
                      <a:pt x="44" y="31"/>
                    </a:cubicBezTo>
                    <a:cubicBezTo>
                      <a:pt x="44" y="38"/>
                      <a:pt x="40" y="43"/>
                      <a:pt x="33" y="44"/>
                    </a:cubicBezTo>
                    <a:close/>
                    <a:moveTo>
                      <a:pt x="33" y="44"/>
                    </a:moveTo>
                    <a:cubicBezTo>
                      <a:pt x="33" y="44"/>
                      <a:pt x="33" y="44"/>
                      <a:pt x="33" y="4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20"/>
              <p:cNvSpPr/>
              <p:nvPr/>
            </p:nvSpPr>
            <p:spPr bwMode="auto">
              <a:xfrm>
                <a:off x="5240338" y="3871913"/>
                <a:ext cx="155575" cy="155575"/>
              </a:xfrm>
              <a:custGeom>
                <a:avLst/>
                <a:gdLst/>
                <a:ahLst/>
                <a:cxnLst>
                  <a:cxn ang="0">
                    <a:pos x="3" y="21"/>
                  </a:cxn>
                  <a:cxn ang="0">
                    <a:pos x="0" y="24"/>
                  </a:cxn>
                  <a:cxn ang="0">
                    <a:pos x="0" y="28"/>
                  </a:cxn>
                  <a:cxn ang="0">
                    <a:pos x="3" y="31"/>
                  </a:cxn>
                  <a:cxn ang="0">
                    <a:pos x="6" y="32"/>
                  </a:cxn>
                  <a:cxn ang="0">
                    <a:pos x="7" y="36"/>
                  </a:cxn>
                  <a:cxn ang="0">
                    <a:pos x="6" y="38"/>
                  </a:cxn>
                  <a:cxn ang="0">
                    <a:pos x="6" y="43"/>
                  </a:cxn>
                  <a:cxn ang="0">
                    <a:pos x="9" y="45"/>
                  </a:cxn>
                  <a:cxn ang="0">
                    <a:pos x="13" y="46"/>
                  </a:cxn>
                  <a:cxn ang="0">
                    <a:pos x="15" y="44"/>
                  </a:cxn>
                  <a:cxn ang="0">
                    <a:pos x="20" y="46"/>
                  </a:cxn>
                  <a:cxn ang="0">
                    <a:pos x="20" y="49"/>
                  </a:cxn>
                  <a:cxn ang="0">
                    <a:pos x="24" y="52"/>
                  </a:cxn>
                  <a:cxn ang="0">
                    <a:pos x="27" y="52"/>
                  </a:cxn>
                  <a:cxn ang="0">
                    <a:pos x="31" y="49"/>
                  </a:cxn>
                  <a:cxn ang="0">
                    <a:pos x="31" y="47"/>
                  </a:cxn>
                  <a:cxn ang="0">
                    <a:pos x="36" y="45"/>
                  </a:cxn>
                  <a:cxn ang="0">
                    <a:pos x="38" y="46"/>
                  </a:cxn>
                  <a:cxn ang="0">
                    <a:pos x="43" y="46"/>
                  </a:cxn>
                  <a:cxn ang="0">
                    <a:pos x="46" y="43"/>
                  </a:cxn>
                  <a:cxn ang="0">
                    <a:pos x="46" y="39"/>
                  </a:cxn>
                  <a:cxn ang="0">
                    <a:pos x="45" y="37"/>
                  </a:cxn>
                  <a:cxn ang="0">
                    <a:pos x="47" y="32"/>
                  </a:cxn>
                  <a:cxn ang="0">
                    <a:pos x="49" y="32"/>
                  </a:cxn>
                  <a:cxn ang="0">
                    <a:pos x="52" y="28"/>
                  </a:cxn>
                  <a:cxn ang="0">
                    <a:pos x="52" y="24"/>
                  </a:cxn>
                  <a:cxn ang="0">
                    <a:pos x="49" y="21"/>
                  </a:cxn>
                  <a:cxn ang="0">
                    <a:pos x="47" y="21"/>
                  </a:cxn>
                  <a:cxn ang="0">
                    <a:pos x="45" y="16"/>
                  </a:cxn>
                  <a:cxn ang="0">
                    <a:pos x="46" y="14"/>
                  </a:cxn>
                  <a:cxn ang="0">
                    <a:pos x="46" y="9"/>
                  </a:cxn>
                  <a:cxn ang="0">
                    <a:pos x="44" y="7"/>
                  </a:cxn>
                  <a:cxn ang="0">
                    <a:pos x="39" y="6"/>
                  </a:cxn>
                  <a:cxn ang="0">
                    <a:pos x="37" y="8"/>
                  </a:cxn>
                  <a:cxn ang="0">
                    <a:pos x="32" y="5"/>
                  </a:cxn>
                  <a:cxn ang="0">
                    <a:pos x="32" y="3"/>
                  </a:cxn>
                  <a:cxn ang="0">
                    <a:pos x="28" y="0"/>
                  </a:cxn>
                  <a:cxn ang="0">
                    <a:pos x="25" y="0"/>
                  </a:cxn>
                  <a:cxn ang="0">
                    <a:pos x="21" y="3"/>
                  </a:cxn>
                  <a:cxn ang="0">
                    <a:pos x="21" y="5"/>
                  </a:cxn>
                  <a:cxn ang="0">
                    <a:pos x="16" y="7"/>
                  </a:cxn>
                  <a:cxn ang="0">
                    <a:pos x="14" y="6"/>
                  </a:cxn>
                  <a:cxn ang="0">
                    <a:pos x="9" y="6"/>
                  </a:cxn>
                  <a:cxn ang="0">
                    <a:pos x="6" y="9"/>
                  </a:cxn>
                  <a:cxn ang="0">
                    <a:pos x="6" y="13"/>
                  </a:cxn>
                  <a:cxn ang="0">
                    <a:pos x="8" y="15"/>
                  </a:cxn>
                  <a:cxn ang="0">
                    <a:pos x="6" y="20"/>
                  </a:cxn>
                  <a:cxn ang="0">
                    <a:pos x="3" y="21"/>
                  </a:cxn>
                  <a:cxn ang="0">
                    <a:pos x="26" y="16"/>
                  </a:cxn>
                  <a:cxn ang="0">
                    <a:pos x="36" y="26"/>
                  </a:cxn>
                  <a:cxn ang="0">
                    <a:pos x="26" y="35"/>
                  </a:cxn>
                  <a:cxn ang="0">
                    <a:pos x="17" y="26"/>
                  </a:cxn>
                  <a:cxn ang="0">
                    <a:pos x="26" y="16"/>
                  </a:cxn>
                  <a:cxn ang="0">
                    <a:pos x="26" y="16"/>
                  </a:cxn>
                  <a:cxn ang="0">
                    <a:pos x="26" y="16"/>
                  </a:cxn>
                </a:cxnLst>
                <a:rect l="0" t="0" r="r" b="b"/>
                <a:pathLst>
                  <a:path w="52" h="52">
                    <a:moveTo>
                      <a:pt x="3" y="21"/>
                    </a:moveTo>
                    <a:cubicBezTo>
                      <a:pt x="1" y="21"/>
                      <a:pt x="0" y="22"/>
                      <a:pt x="0" y="2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1"/>
                      <a:pt x="3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3"/>
                      <a:pt x="7" y="35"/>
                      <a:pt x="7" y="36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5" y="40"/>
                      <a:pt x="5" y="42"/>
                      <a:pt x="6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7"/>
                      <a:pt x="12" y="47"/>
                      <a:pt x="13" y="46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7" y="45"/>
                      <a:pt x="18" y="46"/>
                      <a:pt x="20" y="46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51"/>
                      <a:pt x="22" y="52"/>
                      <a:pt x="24" y="5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9" y="52"/>
                      <a:pt x="31" y="51"/>
                      <a:pt x="31" y="49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3" y="46"/>
                      <a:pt x="35" y="45"/>
                      <a:pt x="36" y="45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7"/>
                      <a:pt x="42" y="47"/>
                      <a:pt x="43" y="46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2"/>
                      <a:pt x="47" y="40"/>
                      <a:pt x="46" y="39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5"/>
                      <a:pt x="46" y="33"/>
                      <a:pt x="47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51" y="31"/>
                      <a:pt x="52" y="30"/>
                      <a:pt x="52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1" y="21"/>
                      <a:pt x="49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6" y="19"/>
                      <a:pt x="46" y="17"/>
                      <a:pt x="45" y="16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7" y="12"/>
                      <a:pt x="47" y="10"/>
                      <a:pt x="46" y="9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2" y="5"/>
                      <a:pt x="40" y="5"/>
                      <a:pt x="39" y="6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7"/>
                      <a:pt x="34" y="6"/>
                      <a:pt x="32" y="5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1"/>
                      <a:pt x="30" y="0"/>
                      <a:pt x="2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1"/>
                      <a:pt x="21" y="3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6"/>
                      <a:pt x="17" y="6"/>
                      <a:pt x="16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10" y="5"/>
                      <a:pt x="9" y="6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7"/>
                      <a:pt x="6" y="19"/>
                      <a:pt x="6" y="20"/>
                    </a:cubicBezTo>
                    <a:lnTo>
                      <a:pt x="3" y="21"/>
                    </a:lnTo>
                    <a:close/>
                    <a:moveTo>
                      <a:pt x="26" y="16"/>
                    </a:moveTo>
                    <a:cubicBezTo>
                      <a:pt x="31" y="17"/>
                      <a:pt x="36" y="21"/>
                      <a:pt x="36" y="26"/>
                    </a:cubicBezTo>
                    <a:cubicBezTo>
                      <a:pt x="35" y="31"/>
                      <a:pt x="31" y="35"/>
                      <a:pt x="26" y="35"/>
                    </a:cubicBezTo>
                    <a:cubicBezTo>
                      <a:pt x="21" y="35"/>
                      <a:pt x="17" y="31"/>
                      <a:pt x="17" y="26"/>
                    </a:cubicBezTo>
                    <a:cubicBezTo>
                      <a:pt x="17" y="21"/>
                      <a:pt x="21" y="16"/>
                      <a:pt x="26" y="16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6" y="16"/>
                      <a:pt x="26" y="1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Freeform: Shape 121"/>
            <p:cNvSpPr/>
            <p:nvPr/>
          </p:nvSpPr>
          <p:spPr bwMode="auto">
            <a:xfrm>
              <a:off x="4622344" y="2067032"/>
              <a:ext cx="422752" cy="628156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10" y="76"/>
                </a:cxn>
                <a:cxn ang="0">
                  <a:pos x="24" y="124"/>
                </a:cxn>
                <a:cxn ang="0">
                  <a:pos x="34" y="128"/>
                </a:cxn>
                <a:cxn ang="0">
                  <a:pos x="44" y="140"/>
                </a:cxn>
                <a:cxn ang="0">
                  <a:pos x="62" y="130"/>
                </a:cxn>
                <a:cxn ang="0">
                  <a:pos x="67" y="128"/>
                </a:cxn>
                <a:cxn ang="0">
                  <a:pos x="72" y="94"/>
                </a:cxn>
                <a:cxn ang="0">
                  <a:pos x="94" y="46"/>
                </a:cxn>
                <a:cxn ang="0">
                  <a:pos x="32" y="53"/>
                </a:cxn>
                <a:cxn ang="0">
                  <a:pos x="43" y="56"/>
                </a:cxn>
                <a:cxn ang="0">
                  <a:pos x="47" y="56"/>
                </a:cxn>
                <a:cxn ang="0">
                  <a:pos x="55" y="55"/>
                </a:cxn>
                <a:cxn ang="0">
                  <a:pos x="58" y="56"/>
                </a:cxn>
                <a:cxn ang="0">
                  <a:pos x="54" y="89"/>
                </a:cxn>
                <a:cxn ang="0">
                  <a:pos x="62" y="98"/>
                </a:cxn>
                <a:cxn ang="0">
                  <a:pos x="33" y="106"/>
                </a:cxn>
                <a:cxn ang="0">
                  <a:pos x="62" y="98"/>
                </a:cxn>
                <a:cxn ang="0">
                  <a:pos x="33" y="111"/>
                </a:cxn>
                <a:cxn ang="0">
                  <a:pos x="62" y="118"/>
                </a:cxn>
                <a:cxn ang="0">
                  <a:pos x="64" y="88"/>
                </a:cxn>
                <a:cxn ang="0">
                  <a:pos x="70" y="49"/>
                </a:cxn>
                <a:cxn ang="0">
                  <a:pos x="63" y="48"/>
                </a:cxn>
                <a:cxn ang="0">
                  <a:pos x="58" y="51"/>
                </a:cxn>
                <a:cxn ang="0">
                  <a:pos x="52" y="42"/>
                </a:cxn>
                <a:cxn ang="0">
                  <a:pos x="44" y="51"/>
                </a:cxn>
                <a:cxn ang="0">
                  <a:pos x="36" y="45"/>
                </a:cxn>
                <a:cxn ang="0">
                  <a:pos x="31" y="48"/>
                </a:cxn>
                <a:cxn ang="0">
                  <a:pos x="24" y="50"/>
                </a:cxn>
                <a:cxn ang="0">
                  <a:pos x="31" y="89"/>
                </a:cxn>
                <a:cxn ang="0">
                  <a:pos x="9" y="47"/>
                </a:cxn>
                <a:cxn ang="0">
                  <a:pos x="85" y="47"/>
                </a:cxn>
                <a:cxn ang="0">
                  <a:pos x="64" y="88"/>
                </a:cxn>
                <a:cxn ang="0">
                  <a:pos x="64" y="88"/>
                </a:cxn>
              </a:cxnLst>
              <a:rect l="0" t="0" r="r" b="b"/>
              <a:pathLst>
                <a:path w="94" h="140">
                  <a:moveTo>
                    <a:pt x="94" y="46"/>
                  </a:moveTo>
                  <a:cubicBezTo>
                    <a:pt x="94" y="20"/>
                    <a:pt x="73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58"/>
                    <a:pt x="4" y="68"/>
                    <a:pt x="10" y="76"/>
                  </a:cubicBezTo>
                  <a:cubicBezTo>
                    <a:pt x="15" y="82"/>
                    <a:pt x="20" y="89"/>
                    <a:pt x="23" y="95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6"/>
                    <a:pt x="26" y="128"/>
                    <a:pt x="28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6"/>
                    <a:pt x="38" y="140"/>
                    <a:pt x="44" y="140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58" y="140"/>
                    <a:pt x="62" y="136"/>
                    <a:pt x="62" y="130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70" y="128"/>
                    <a:pt x="72" y="126"/>
                    <a:pt x="72" y="123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5" y="88"/>
                    <a:pt x="80" y="82"/>
                    <a:pt x="84" y="76"/>
                  </a:cubicBezTo>
                  <a:cubicBezTo>
                    <a:pt x="91" y="67"/>
                    <a:pt x="94" y="57"/>
                    <a:pt x="94" y="46"/>
                  </a:cubicBezTo>
                  <a:close/>
                  <a:moveTo>
                    <a:pt x="41" y="89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46" y="56"/>
                    <a:pt x="46" y="56"/>
                    <a:pt x="47" y="56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6"/>
                    <a:pt x="56" y="56"/>
                    <a:pt x="57" y="56"/>
                  </a:cubicBezTo>
                  <a:cubicBezTo>
                    <a:pt x="57" y="56"/>
                    <a:pt x="58" y="56"/>
                    <a:pt x="58" y="5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54" y="89"/>
                    <a:pt x="54" y="89"/>
                    <a:pt x="54" y="89"/>
                  </a:cubicBezTo>
                  <a:lnTo>
                    <a:pt x="41" y="89"/>
                  </a:lnTo>
                  <a:close/>
                  <a:moveTo>
                    <a:pt x="62" y="98"/>
                  </a:moveTo>
                  <a:cubicBezTo>
                    <a:pt x="62" y="106"/>
                    <a:pt x="62" y="106"/>
                    <a:pt x="62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98"/>
                    <a:pt x="33" y="98"/>
                    <a:pt x="33" y="98"/>
                  </a:cubicBezTo>
                  <a:lnTo>
                    <a:pt x="62" y="98"/>
                  </a:lnTo>
                  <a:close/>
                  <a:moveTo>
                    <a:pt x="33" y="119"/>
                  </a:moveTo>
                  <a:cubicBezTo>
                    <a:pt x="33" y="111"/>
                    <a:pt x="33" y="111"/>
                    <a:pt x="33" y="11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8"/>
                    <a:pt x="62" y="118"/>
                    <a:pt x="62" y="118"/>
                  </a:cubicBezTo>
                  <a:lnTo>
                    <a:pt x="33" y="119"/>
                  </a:lnTo>
                  <a:close/>
                  <a:moveTo>
                    <a:pt x="64" y="88"/>
                  </a:moveTo>
                  <a:cubicBezTo>
                    <a:pt x="62" y="88"/>
                    <a:pt x="62" y="88"/>
                    <a:pt x="62" y="88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1" y="48"/>
                    <a:pt x="69" y="46"/>
                    <a:pt x="67" y="45"/>
                  </a:cubicBezTo>
                  <a:cubicBezTo>
                    <a:pt x="66" y="45"/>
                    <a:pt x="64" y="46"/>
                    <a:pt x="63" y="4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43"/>
                    <a:pt x="53" y="43"/>
                    <a:pt x="52" y="42"/>
                  </a:cubicBezTo>
                  <a:cubicBezTo>
                    <a:pt x="52" y="42"/>
                    <a:pt x="51" y="43"/>
                    <a:pt x="50" y="43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5"/>
                    <a:pt x="37" y="45"/>
                    <a:pt x="36" y="45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6"/>
                    <a:pt x="29" y="45"/>
                    <a:pt x="27" y="46"/>
                  </a:cubicBezTo>
                  <a:cubicBezTo>
                    <a:pt x="25" y="46"/>
                    <a:pt x="24" y="48"/>
                    <a:pt x="24" y="50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27" y="82"/>
                    <a:pt x="22" y="76"/>
                    <a:pt x="18" y="70"/>
                  </a:cubicBezTo>
                  <a:cubicBezTo>
                    <a:pt x="12" y="64"/>
                    <a:pt x="10" y="56"/>
                    <a:pt x="9" y="47"/>
                  </a:cubicBezTo>
                  <a:cubicBezTo>
                    <a:pt x="9" y="26"/>
                    <a:pt x="26" y="9"/>
                    <a:pt x="47" y="9"/>
                  </a:cubicBezTo>
                  <a:cubicBezTo>
                    <a:pt x="68" y="9"/>
                    <a:pt x="85" y="26"/>
                    <a:pt x="85" y="47"/>
                  </a:cubicBezTo>
                  <a:cubicBezTo>
                    <a:pt x="85" y="55"/>
                    <a:pt x="82" y="63"/>
                    <a:pt x="77" y="70"/>
                  </a:cubicBezTo>
                  <a:cubicBezTo>
                    <a:pt x="72" y="76"/>
                    <a:pt x="68" y="82"/>
                    <a:pt x="64" y="88"/>
                  </a:cubicBezTo>
                  <a:close/>
                  <a:moveTo>
                    <a:pt x="64" y="88"/>
                  </a:moveTo>
                  <a:cubicBezTo>
                    <a:pt x="64" y="88"/>
                    <a:pt x="64" y="88"/>
                    <a:pt x="64" y="8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122"/>
            <p:cNvSpPr txBox="1"/>
            <p:nvPr/>
          </p:nvSpPr>
          <p:spPr>
            <a:xfrm>
              <a:off x="5262624" y="2496032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</a:rPr>
                <a:t>01</a:t>
              </a:r>
              <a:br>
                <a:rPr lang="en-US" altLang="zh-CN" sz="2800" b="1">
                  <a:solidFill>
                    <a:schemeClr val="bg1"/>
                  </a:solidFill>
                </a:rPr>
              </a:br>
              <a:r>
                <a:rPr lang="zh-CN" altLang="en-US" sz="28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6" name="TextBox 123"/>
            <p:cNvSpPr txBox="1"/>
            <p:nvPr/>
          </p:nvSpPr>
          <p:spPr>
            <a:xfrm>
              <a:off x="6335888" y="2496032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</a:rPr>
                <a:t>02</a:t>
              </a:r>
              <a:br>
                <a:rPr lang="en-US" altLang="zh-CN" sz="2800" b="1">
                  <a:solidFill>
                    <a:schemeClr val="bg1"/>
                  </a:solidFill>
                </a:rPr>
              </a:br>
              <a:r>
                <a:rPr lang="zh-CN" altLang="en-US" sz="28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7" name="TextBox 124"/>
            <p:cNvSpPr txBox="1"/>
            <p:nvPr/>
          </p:nvSpPr>
          <p:spPr>
            <a:xfrm>
              <a:off x="5262624" y="3713211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</a:rPr>
                <a:t>04</a:t>
              </a:r>
              <a:br>
                <a:rPr lang="en-US" altLang="zh-CN" sz="2800" b="1">
                  <a:solidFill>
                    <a:schemeClr val="bg1"/>
                  </a:solidFill>
                </a:rPr>
              </a:br>
              <a:r>
                <a:rPr lang="zh-CN" altLang="en-US" sz="28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8" name="TextBox 125"/>
            <p:cNvSpPr txBox="1"/>
            <p:nvPr/>
          </p:nvSpPr>
          <p:spPr>
            <a:xfrm>
              <a:off x="6335888" y="3713211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</a:rPr>
                <a:t>03</a:t>
              </a:r>
              <a:br>
                <a:rPr lang="en-US" altLang="zh-CN" sz="2800" b="1">
                  <a:solidFill>
                    <a:schemeClr val="bg1"/>
                  </a:solidFill>
                </a:rPr>
              </a:br>
              <a:r>
                <a:rPr lang="zh-CN" altLang="en-US" sz="2800" b="1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6243301" y="3364285"/>
            <a:ext cx="2271137" cy="642478"/>
            <a:chOff x="9055244" y="2552129"/>
            <a:chExt cx="2030438" cy="856637"/>
          </a:xfrm>
        </p:grpSpPr>
        <p:sp>
          <p:nvSpPr>
            <p:cNvPr id="15" name="TextBox 37"/>
            <p:cNvSpPr txBox="1"/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38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6243301" y="1462390"/>
            <a:ext cx="2366452" cy="642478"/>
            <a:chOff x="1415480" y="1651350"/>
            <a:chExt cx="2913191" cy="856637"/>
          </a:xfrm>
        </p:grpSpPr>
        <p:sp>
          <p:nvSpPr>
            <p:cNvPr id="13" name="TextBox 40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41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 fontScale="850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42"/>
          <p:cNvGrpSpPr/>
          <p:nvPr/>
        </p:nvGrpSpPr>
        <p:grpSpPr>
          <a:xfrm>
            <a:off x="539354" y="3357160"/>
            <a:ext cx="2364931" cy="649603"/>
            <a:chOff x="793990" y="1227225"/>
            <a:chExt cx="2299240" cy="866137"/>
          </a:xfrm>
        </p:grpSpPr>
        <p:sp>
          <p:nvSpPr>
            <p:cNvPr id="11" name="TextBox 4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44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8" name="Group 45"/>
          <p:cNvGrpSpPr/>
          <p:nvPr/>
        </p:nvGrpSpPr>
        <p:grpSpPr>
          <a:xfrm>
            <a:off x="542527" y="1455265"/>
            <a:ext cx="2361759" cy="649603"/>
            <a:chOff x="793990" y="1227225"/>
            <a:chExt cx="2299240" cy="866137"/>
          </a:xfrm>
        </p:grpSpPr>
        <p:sp>
          <p:nvSpPr>
            <p:cNvPr id="9" name="TextBox 4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4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5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p:transition spd="slow" advClick="0" advTm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/>
          <p:nvPr/>
        </p:nvGrpSpPr>
        <p:grpSpPr>
          <a:xfrm>
            <a:off x="1760131" y="2108918"/>
            <a:ext cx="971549" cy="1428749"/>
            <a:chOff x="4992688" y="0"/>
            <a:chExt cx="615950" cy="865188"/>
          </a:xfrm>
          <a:solidFill>
            <a:schemeClr val="accent4"/>
          </a:solidFill>
        </p:grpSpPr>
        <p:sp>
          <p:nvSpPr>
            <p:cNvPr id="42" name="Freeform: Shape 15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: Shape 16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3017429" y="2108918"/>
            <a:ext cx="971549" cy="1428749"/>
            <a:chOff x="4992688" y="0"/>
            <a:chExt cx="615950" cy="865188"/>
          </a:xfrm>
          <a:solidFill>
            <a:schemeClr val="accent1"/>
          </a:solidFill>
        </p:grpSpPr>
        <p:sp>
          <p:nvSpPr>
            <p:cNvPr id="40" name="Freeform: Shape 18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: Shape 19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4217578" y="2108918"/>
            <a:ext cx="971549" cy="1428749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38" name="Freeform: Shape 21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22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5474877" y="2108918"/>
            <a:ext cx="971549" cy="1428749"/>
            <a:chOff x="4992688" y="0"/>
            <a:chExt cx="615950" cy="865188"/>
          </a:xfrm>
          <a:solidFill>
            <a:schemeClr val="accent3"/>
          </a:solidFill>
        </p:grpSpPr>
        <p:sp>
          <p:nvSpPr>
            <p:cNvPr id="36" name="Freeform: Shape 24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: Shape 25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6764337" y="2104205"/>
            <a:ext cx="971549" cy="1428749"/>
            <a:chOff x="4992688" y="0"/>
            <a:chExt cx="615950" cy="865188"/>
          </a:xfrm>
          <a:solidFill>
            <a:schemeClr val="accent5"/>
          </a:solidFill>
        </p:grpSpPr>
        <p:sp>
          <p:nvSpPr>
            <p:cNvPr id="34" name="Freeform: Shape 27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: Shape 28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Group 29"/>
          <p:cNvGrpSpPr/>
          <p:nvPr/>
        </p:nvGrpSpPr>
        <p:grpSpPr>
          <a:xfrm>
            <a:off x="1941184" y="1621804"/>
            <a:ext cx="5308928" cy="322137"/>
            <a:chOff x="2588238" y="2807150"/>
            <a:chExt cx="7078578" cy="429517"/>
          </a:xfrm>
        </p:grpSpPr>
        <p:cxnSp>
          <p:nvCxnSpPr>
            <p:cNvPr id="27" name="Straight Connector 30"/>
            <p:cNvCxnSpPr/>
            <p:nvPr/>
          </p:nvCxnSpPr>
          <p:spPr>
            <a:xfrm>
              <a:off x="2588238" y="2807150"/>
              <a:ext cx="7078578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31"/>
            <p:cNvGrpSpPr/>
            <p:nvPr/>
          </p:nvGrpSpPr>
          <p:grpSpPr>
            <a:xfrm>
              <a:off x="2588654" y="2807150"/>
              <a:ext cx="7078162" cy="429517"/>
              <a:chOff x="2588654" y="2807150"/>
              <a:chExt cx="7078162" cy="429517"/>
            </a:xfrm>
          </p:grpSpPr>
          <p:cxnSp>
            <p:nvCxnSpPr>
              <p:cNvPr id="29" name="Straight Connector 32"/>
              <p:cNvCxnSpPr/>
              <p:nvPr/>
            </p:nvCxnSpPr>
            <p:spPr>
              <a:xfrm>
                <a:off x="2588654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3"/>
              <p:cNvCxnSpPr/>
              <p:nvPr/>
            </p:nvCxnSpPr>
            <p:spPr>
              <a:xfrm>
                <a:off x="468166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4"/>
              <p:cNvCxnSpPr/>
              <p:nvPr/>
            </p:nvCxnSpPr>
            <p:spPr>
              <a:xfrm>
                <a:off x="619477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5"/>
              <p:cNvCxnSpPr/>
              <p:nvPr/>
            </p:nvCxnSpPr>
            <p:spPr>
              <a:xfrm>
                <a:off x="7750973" y="281122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6"/>
              <p:cNvCxnSpPr/>
              <p:nvPr/>
            </p:nvCxnSpPr>
            <p:spPr>
              <a:xfrm>
                <a:off x="966681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37"/>
          <p:cNvGrpSpPr/>
          <p:nvPr/>
        </p:nvGrpSpPr>
        <p:grpSpPr>
          <a:xfrm>
            <a:off x="1574673" y="3786886"/>
            <a:ext cx="6291693" cy="555608"/>
            <a:chOff x="1446648" y="2161845"/>
            <a:chExt cx="11660559" cy="740812"/>
          </a:xfrm>
        </p:grpSpPr>
        <p:grpSp>
          <p:nvGrpSpPr>
            <p:cNvPr id="12" name="Group 38"/>
            <p:cNvGrpSpPr/>
            <p:nvPr/>
          </p:nvGrpSpPr>
          <p:grpSpPr>
            <a:xfrm>
              <a:off x="1446648" y="2161845"/>
              <a:ext cx="2213143" cy="740812"/>
              <a:chOff x="1732858" y="5001250"/>
              <a:chExt cx="2213143" cy="740812"/>
            </a:xfrm>
          </p:grpSpPr>
          <p:sp>
            <p:nvSpPr>
              <p:cNvPr id="25" name="TextBox 5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6" name="TextBox 52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" name="Group 39"/>
            <p:cNvGrpSpPr/>
            <p:nvPr/>
          </p:nvGrpSpPr>
          <p:grpSpPr>
            <a:xfrm>
              <a:off x="3808502" y="2161845"/>
              <a:ext cx="2213143" cy="740812"/>
              <a:chOff x="1732858" y="5001250"/>
              <a:chExt cx="2213143" cy="740812"/>
            </a:xfrm>
          </p:grpSpPr>
          <p:sp>
            <p:nvSpPr>
              <p:cNvPr id="23" name="TextBox 4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TextBox 50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>
              <a:off x="6170356" y="2161845"/>
              <a:ext cx="2213143" cy="740812"/>
              <a:chOff x="1732858" y="5001250"/>
              <a:chExt cx="2213143" cy="740812"/>
            </a:xfrm>
          </p:grpSpPr>
          <p:sp>
            <p:nvSpPr>
              <p:cNvPr id="21" name="TextBox 4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TextBox 48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5" name="Group 41"/>
            <p:cNvGrpSpPr/>
            <p:nvPr/>
          </p:nvGrpSpPr>
          <p:grpSpPr>
            <a:xfrm>
              <a:off x="8532210" y="2161845"/>
              <a:ext cx="2213143" cy="740812"/>
              <a:chOff x="1732858" y="5001250"/>
              <a:chExt cx="2213143" cy="740812"/>
            </a:xfrm>
          </p:grpSpPr>
          <p:sp>
            <p:nvSpPr>
              <p:cNvPr id="19" name="TextBox 4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46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6" name="Group 42"/>
            <p:cNvGrpSpPr/>
            <p:nvPr/>
          </p:nvGrpSpPr>
          <p:grpSpPr>
            <a:xfrm>
              <a:off x="10894064" y="2161845"/>
              <a:ext cx="2213143" cy="740812"/>
              <a:chOff x="1732858" y="5001250"/>
              <a:chExt cx="2213143" cy="740812"/>
            </a:xfrm>
          </p:grpSpPr>
          <p:sp>
            <p:nvSpPr>
              <p:cNvPr id="17" name="TextBox 4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4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</p:cSld>
  <p:clrMapOvr>
    <a:masterClrMapping/>
  </p:clrMapOvr>
  <p:transition spd="slow" advClick="0" advTm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85658" y="1603429"/>
            <a:ext cx="3428957" cy="59246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加入标题描述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5658" y="2195802"/>
            <a:ext cx="3608063" cy="76173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加入标题描述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85658" y="2949757"/>
            <a:ext cx="3608063" cy="607849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85658" y="3634462"/>
            <a:ext cx="3608063" cy="59246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加入标题描述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" name="组合 11"/>
          <p:cNvGrpSpPr/>
          <p:nvPr/>
        </p:nvGrpSpPr>
        <p:grpSpPr>
          <a:xfrm>
            <a:off x="5093721" y="1661305"/>
            <a:ext cx="2506016" cy="2505110"/>
            <a:chOff x="2601227" y="2771221"/>
            <a:chExt cx="2241550" cy="2241550"/>
          </a:xfrm>
        </p:grpSpPr>
        <p:sp>
          <p:nvSpPr>
            <p:cNvPr id="13" name="Freeform 22"/>
            <p:cNvSpPr/>
            <p:nvPr/>
          </p:nvSpPr>
          <p:spPr bwMode="auto">
            <a:xfrm>
              <a:off x="3774389" y="2771221"/>
              <a:ext cx="1068388" cy="1281113"/>
            </a:xfrm>
            <a:custGeom>
              <a:avLst/>
              <a:gdLst>
                <a:gd name="T0" fmla="*/ 0 w 285"/>
                <a:gd name="T1" fmla="*/ 0 h 342"/>
                <a:gd name="T2" fmla="*/ 0 w 285"/>
                <a:gd name="T3" fmla="*/ 68 h 342"/>
                <a:gd name="T4" fmla="*/ 52 w 285"/>
                <a:gd name="T5" fmla="*/ 143 h 342"/>
                <a:gd name="T6" fmla="*/ 0 w 285"/>
                <a:gd name="T7" fmla="*/ 217 h 342"/>
                <a:gd name="T8" fmla="*/ 0 w 285"/>
                <a:gd name="T9" fmla="*/ 285 h 342"/>
                <a:gd name="T10" fmla="*/ 86 w 285"/>
                <a:gd name="T11" fmla="*/ 285 h 342"/>
                <a:gd name="T12" fmla="*/ 142 w 285"/>
                <a:gd name="T13" fmla="*/ 342 h 342"/>
                <a:gd name="T14" fmla="*/ 199 w 285"/>
                <a:gd name="T15" fmla="*/ 285 h 342"/>
                <a:gd name="T16" fmla="*/ 285 w 285"/>
                <a:gd name="T17" fmla="*/ 285 h 342"/>
                <a:gd name="T18" fmla="*/ 285 w 285"/>
                <a:gd name="T19" fmla="*/ 0 h 342"/>
                <a:gd name="T20" fmla="*/ 0 w 285"/>
                <a:gd name="T2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30" y="79"/>
                    <a:pt x="52" y="108"/>
                    <a:pt x="52" y="143"/>
                  </a:cubicBezTo>
                  <a:cubicBezTo>
                    <a:pt x="52" y="177"/>
                    <a:pt x="30" y="206"/>
                    <a:pt x="0" y="217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86" y="285"/>
                    <a:pt x="86" y="285"/>
                    <a:pt x="86" y="285"/>
                  </a:cubicBezTo>
                  <a:cubicBezTo>
                    <a:pt x="86" y="316"/>
                    <a:pt x="111" y="342"/>
                    <a:pt x="142" y="342"/>
                  </a:cubicBezTo>
                  <a:cubicBezTo>
                    <a:pt x="173" y="342"/>
                    <a:pt x="199" y="316"/>
                    <a:pt x="199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5" y="0"/>
                    <a:pt x="285" y="0"/>
                    <a:pt x="2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6350">
              <a:noFill/>
            </a:ln>
          </p:spPr>
          <p:txBody>
            <a:bodyPr/>
            <a:lstStyle/>
            <a:p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14" name="Freeform 23"/>
            <p:cNvSpPr/>
            <p:nvPr/>
          </p:nvSpPr>
          <p:spPr bwMode="auto">
            <a:xfrm>
              <a:off x="3561664" y="3944384"/>
              <a:ext cx="1281113" cy="1068387"/>
            </a:xfrm>
            <a:custGeom>
              <a:avLst/>
              <a:gdLst>
                <a:gd name="T0" fmla="*/ 274 w 342"/>
                <a:gd name="T1" fmla="*/ 0 h 285"/>
                <a:gd name="T2" fmla="*/ 199 w 342"/>
                <a:gd name="T3" fmla="*/ 52 h 285"/>
                <a:gd name="T4" fmla="*/ 124 w 342"/>
                <a:gd name="T5" fmla="*/ 0 h 285"/>
                <a:gd name="T6" fmla="*/ 57 w 342"/>
                <a:gd name="T7" fmla="*/ 0 h 285"/>
                <a:gd name="T8" fmla="*/ 57 w 342"/>
                <a:gd name="T9" fmla="*/ 86 h 285"/>
                <a:gd name="T10" fmla="*/ 0 w 342"/>
                <a:gd name="T11" fmla="*/ 142 h 285"/>
                <a:gd name="T12" fmla="*/ 57 w 342"/>
                <a:gd name="T13" fmla="*/ 199 h 285"/>
                <a:gd name="T14" fmla="*/ 57 w 342"/>
                <a:gd name="T15" fmla="*/ 285 h 285"/>
                <a:gd name="T16" fmla="*/ 342 w 342"/>
                <a:gd name="T17" fmla="*/ 285 h 285"/>
                <a:gd name="T18" fmla="*/ 342 w 342"/>
                <a:gd name="T19" fmla="*/ 0 h 285"/>
                <a:gd name="T20" fmla="*/ 274 w 342"/>
                <a:gd name="T21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85">
                  <a:moveTo>
                    <a:pt x="274" y="0"/>
                  </a:moveTo>
                  <a:cubicBezTo>
                    <a:pt x="263" y="30"/>
                    <a:pt x="234" y="52"/>
                    <a:pt x="199" y="52"/>
                  </a:cubicBezTo>
                  <a:cubicBezTo>
                    <a:pt x="165" y="52"/>
                    <a:pt x="136" y="30"/>
                    <a:pt x="12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25" y="86"/>
                    <a:pt x="0" y="111"/>
                    <a:pt x="0" y="142"/>
                  </a:cubicBezTo>
                  <a:cubicBezTo>
                    <a:pt x="0" y="173"/>
                    <a:pt x="25" y="199"/>
                    <a:pt x="57" y="199"/>
                  </a:cubicBezTo>
                  <a:cubicBezTo>
                    <a:pt x="57" y="285"/>
                    <a:pt x="57" y="285"/>
                    <a:pt x="57" y="285"/>
                  </a:cubicBezTo>
                  <a:cubicBezTo>
                    <a:pt x="342" y="285"/>
                    <a:pt x="342" y="285"/>
                    <a:pt x="342" y="285"/>
                  </a:cubicBezTo>
                  <a:cubicBezTo>
                    <a:pt x="342" y="0"/>
                    <a:pt x="342" y="0"/>
                    <a:pt x="342" y="0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mpact" panose="020B0806030902050204" pitchFamily="34" charset="0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2601227" y="3730071"/>
              <a:ext cx="1068387" cy="1282700"/>
            </a:xfrm>
            <a:custGeom>
              <a:avLst/>
              <a:gdLst>
                <a:gd name="T0" fmla="*/ 285 w 285"/>
                <a:gd name="T1" fmla="*/ 124 h 342"/>
                <a:gd name="T2" fmla="*/ 285 w 285"/>
                <a:gd name="T3" fmla="*/ 57 h 342"/>
                <a:gd name="T4" fmla="*/ 199 w 285"/>
                <a:gd name="T5" fmla="*/ 57 h 342"/>
                <a:gd name="T6" fmla="*/ 142 w 285"/>
                <a:gd name="T7" fmla="*/ 0 h 342"/>
                <a:gd name="T8" fmla="*/ 86 w 285"/>
                <a:gd name="T9" fmla="*/ 57 h 342"/>
                <a:gd name="T10" fmla="*/ 0 w 285"/>
                <a:gd name="T11" fmla="*/ 57 h 342"/>
                <a:gd name="T12" fmla="*/ 0 w 285"/>
                <a:gd name="T13" fmla="*/ 342 h 342"/>
                <a:gd name="T14" fmla="*/ 285 w 285"/>
                <a:gd name="T15" fmla="*/ 342 h 342"/>
                <a:gd name="T16" fmla="*/ 285 w 285"/>
                <a:gd name="T17" fmla="*/ 274 h 342"/>
                <a:gd name="T18" fmla="*/ 233 w 285"/>
                <a:gd name="T19" fmla="*/ 199 h 342"/>
                <a:gd name="T20" fmla="*/ 285 w 285"/>
                <a:gd name="T21" fmla="*/ 12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285" y="124"/>
                  </a:moveTo>
                  <a:cubicBezTo>
                    <a:pt x="285" y="57"/>
                    <a:pt x="285" y="57"/>
                    <a:pt x="285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199" y="25"/>
                    <a:pt x="174" y="0"/>
                    <a:pt x="142" y="0"/>
                  </a:cubicBezTo>
                  <a:cubicBezTo>
                    <a:pt x="111" y="0"/>
                    <a:pt x="86" y="25"/>
                    <a:pt x="8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85" y="342"/>
                    <a:pt x="285" y="342"/>
                    <a:pt x="285" y="342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55" y="263"/>
                    <a:pt x="233" y="234"/>
                    <a:pt x="233" y="199"/>
                  </a:cubicBezTo>
                  <a:cubicBezTo>
                    <a:pt x="233" y="165"/>
                    <a:pt x="255" y="136"/>
                    <a:pt x="285" y="124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noFill/>
            </a:ln>
          </p:spPr>
          <p:txBody>
            <a:bodyPr/>
            <a:lstStyle/>
            <a:p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2601227" y="2771221"/>
              <a:ext cx="1277937" cy="1068388"/>
            </a:xfrm>
            <a:custGeom>
              <a:avLst/>
              <a:gdLst>
                <a:gd name="T0" fmla="*/ 217 w 341"/>
                <a:gd name="T1" fmla="*/ 285 h 285"/>
                <a:gd name="T2" fmla="*/ 285 w 341"/>
                <a:gd name="T3" fmla="*/ 285 h 285"/>
                <a:gd name="T4" fmla="*/ 285 w 341"/>
                <a:gd name="T5" fmla="*/ 199 h 285"/>
                <a:gd name="T6" fmla="*/ 341 w 341"/>
                <a:gd name="T7" fmla="*/ 143 h 285"/>
                <a:gd name="T8" fmla="*/ 285 w 341"/>
                <a:gd name="T9" fmla="*/ 86 h 285"/>
                <a:gd name="T10" fmla="*/ 285 w 341"/>
                <a:gd name="T11" fmla="*/ 0 h 285"/>
                <a:gd name="T12" fmla="*/ 0 w 341"/>
                <a:gd name="T13" fmla="*/ 0 h 285"/>
                <a:gd name="T14" fmla="*/ 0 w 341"/>
                <a:gd name="T15" fmla="*/ 285 h 285"/>
                <a:gd name="T16" fmla="*/ 68 w 341"/>
                <a:gd name="T17" fmla="*/ 285 h 285"/>
                <a:gd name="T18" fmla="*/ 142 w 341"/>
                <a:gd name="T19" fmla="*/ 233 h 285"/>
                <a:gd name="T20" fmla="*/ 217 w 341"/>
                <a:gd name="T2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85">
                  <a:moveTo>
                    <a:pt x="217" y="285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285" y="199"/>
                    <a:pt x="285" y="199"/>
                    <a:pt x="285" y="199"/>
                  </a:cubicBezTo>
                  <a:cubicBezTo>
                    <a:pt x="316" y="199"/>
                    <a:pt x="341" y="174"/>
                    <a:pt x="341" y="143"/>
                  </a:cubicBezTo>
                  <a:cubicBezTo>
                    <a:pt x="341" y="111"/>
                    <a:pt x="316" y="86"/>
                    <a:pt x="285" y="86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68" y="285"/>
                    <a:pt x="68" y="285"/>
                    <a:pt x="68" y="285"/>
                  </a:cubicBezTo>
                  <a:cubicBezTo>
                    <a:pt x="79" y="255"/>
                    <a:pt x="108" y="233"/>
                    <a:pt x="142" y="233"/>
                  </a:cubicBezTo>
                  <a:cubicBezTo>
                    <a:pt x="177" y="233"/>
                    <a:pt x="206" y="255"/>
                    <a:pt x="217" y="2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mpact" panose="020B080603090205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17207" y="3025563"/>
              <a:ext cx="636425" cy="4501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Impact" panose="020B0806030902050204" pitchFamily="34" charset="0"/>
                </a:rPr>
                <a:t>01</a:t>
              </a:r>
              <a:endParaRPr lang="zh-CN" altLang="en-US" sz="2400" b="1" dirty="0">
                <a:latin typeface="Impact" panose="020B080603090205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050646" y="3031135"/>
              <a:ext cx="636425" cy="4501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817206" y="4253494"/>
              <a:ext cx="636425" cy="4501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993626" y="4253494"/>
              <a:ext cx="636425" cy="4501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Impact" panose="020B0806030902050204" pitchFamily="34" charset="0"/>
                </a:rPr>
                <a:t>04</a:t>
              </a:r>
              <a:endParaRPr lang="zh-CN" altLang="en-US" sz="2400" b="1" dirty="0"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p:transition spd="slow" advClick="0" advTm="1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8056" y="1010103"/>
            <a:ext cx="6487888" cy="892536"/>
            <a:chOff x="1328056" y="1010103"/>
            <a:chExt cx="6487888" cy="892536"/>
          </a:xfrm>
        </p:grpSpPr>
        <p:sp>
          <p:nvSpPr>
            <p:cNvPr id="4" name="矩形 3"/>
            <p:cNvSpPr/>
            <p:nvPr/>
          </p:nvSpPr>
          <p:spPr>
            <a:xfrm>
              <a:off x="1328056" y="1010104"/>
              <a:ext cx="1464842" cy="741742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794806" y="1010104"/>
              <a:ext cx="3874388" cy="741742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 rot="5400000">
              <a:off x="2597109" y="1205895"/>
              <a:ext cx="892535" cy="500953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平行四边形 6"/>
            <p:cNvSpPr/>
            <p:nvPr/>
          </p:nvSpPr>
          <p:spPr>
            <a:xfrm rot="16200000" flipV="1">
              <a:off x="3098061" y="1205894"/>
              <a:ext cx="892535" cy="500953"/>
            </a:xfrm>
            <a:prstGeom prst="parallelogram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669194" y="1010104"/>
              <a:ext cx="146750" cy="74174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90"/>
            <p:cNvSpPr txBox="1"/>
            <p:nvPr/>
          </p:nvSpPr>
          <p:spPr>
            <a:xfrm>
              <a:off x="4080959" y="1191783"/>
              <a:ext cx="2300176" cy="37838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任意多边形: 形状 21" title="4HYepfwbk0"/>
            <p:cNvSpPr/>
            <p:nvPr/>
          </p:nvSpPr>
          <p:spPr bwMode="auto">
            <a:xfrm>
              <a:off x="3419540" y="1255020"/>
              <a:ext cx="266191" cy="402701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328056" y="3240861"/>
            <a:ext cx="6487888" cy="892536"/>
            <a:chOff x="1328056" y="3240861"/>
            <a:chExt cx="6487888" cy="892536"/>
          </a:xfrm>
        </p:grpSpPr>
        <p:sp>
          <p:nvSpPr>
            <p:cNvPr id="14" name="矩形 13"/>
            <p:cNvSpPr/>
            <p:nvPr/>
          </p:nvSpPr>
          <p:spPr>
            <a:xfrm>
              <a:off x="1328056" y="3240861"/>
              <a:ext cx="1464842" cy="741742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794806" y="3240861"/>
              <a:ext cx="3874388" cy="741742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平行四边形 15"/>
            <p:cNvSpPr/>
            <p:nvPr/>
          </p:nvSpPr>
          <p:spPr>
            <a:xfrm rot="5400000">
              <a:off x="2597109" y="3436653"/>
              <a:ext cx="892535" cy="500953"/>
            </a:xfrm>
            <a:prstGeom prst="parallelogram">
              <a:avLst/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rot="16200000" flipV="1">
              <a:off x="3098061" y="3436652"/>
              <a:ext cx="892535" cy="500953"/>
            </a:xfrm>
            <a:prstGeom prst="parallelogram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69194" y="3240861"/>
              <a:ext cx="146750" cy="74174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92"/>
            <p:cNvSpPr txBox="1"/>
            <p:nvPr/>
          </p:nvSpPr>
          <p:spPr>
            <a:xfrm>
              <a:off x="4080959" y="3422540"/>
              <a:ext cx="2300176" cy="37838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任意多边形: 形状 22" title="RlNtk0pa6Z"/>
            <p:cNvSpPr/>
            <p:nvPr/>
          </p:nvSpPr>
          <p:spPr bwMode="auto">
            <a:xfrm>
              <a:off x="3423494" y="3481568"/>
              <a:ext cx="242734" cy="411026"/>
            </a:xfrm>
            <a:custGeom>
              <a:avLst/>
              <a:gdLst>
                <a:gd name="connsiteX0" fmla="*/ 65297 w 239713"/>
                <a:gd name="connsiteY0" fmla="*/ 242888 h 336550"/>
                <a:gd name="connsiteX1" fmla="*/ 176003 w 239713"/>
                <a:gd name="connsiteY1" fmla="*/ 242888 h 336550"/>
                <a:gd name="connsiteX2" fmla="*/ 190500 w 239713"/>
                <a:gd name="connsiteY2" fmla="*/ 257856 h 336550"/>
                <a:gd name="connsiteX3" fmla="*/ 176003 w 239713"/>
                <a:gd name="connsiteY3" fmla="*/ 271463 h 336550"/>
                <a:gd name="connsiteX4" fmla="*/ 65297 w 239713"/>
                <a:gd name="connsiteY4" fmla="*/ 271463 h 336550"/>
                <a:gd name="connsiteX5" fmla="*/ 50800 w 239713"/>
                <a:gd name="connsiteY5" fmla="*/ 257856 h 336550"/>
                <a:gd name="connsiteX6" fmla="*/ 65297 w 239713"/>
                <a:gd name="connsiteY6" fmla="*/ 242888 h 336550"/>
                <a:gd name="connsiteX7" fmla="*/ 65297 w 239713"/>
                <a:gd name="connsiteY7" fmla="*/ 173038 h 336550"/>
                <a:gd name="connsiteX8" fmla="*/ 176003 w 239713"/>
                <a:gd name="connsiteY8" fmla="*/ 173038 h 336550"/>
                <a:gd name="connsiteX9" fmla="*/ 190500 w 239713"/>
                <a:gd name="connsiteY9" fmla="*/ 187326 h 336550"/>
                <a:gd name="connsiteX10" fmla="*/ 176003 w 239713"/>
                <a:gd name="connsiteY10" fmla="*/ 201613 h 336550"/>
                <a:gd name="connsiteX11" fmla="*/ 65297 w 239713"/>
                <a:gd name="connsiteY11" fmla="*/ 201613 h 336550"/>
                <a:gd name="connsiteX12" fmla="*/ 50800 w 239713"/>
                <a:gd name="connsiteY12" fmla="*/ 187326 h 336550"/>
                <a:gd name="connsiteX13" fmla="*/ 65297 w 239713"/>
                <a:gd name="connsiteY13" fmla="*/ 173038 h 336550"/>
                <a:gd name="connsiteX14" fmla="*/ 65297 w 239713"/>
                <a:gd name="connsiteY14" fmla="*/ 101600 h 336550"/>
                <a:gd name="connsiteX15" fmla="*/ 176003 w 239713"/>
                <a:gd name="connsiteY15" fmla="*/ 101600 h 336550"/>
                <a:gd name="connsiteX16" fmla="*/ 190500 w 239713"/>
                <a:gd name="connsiteY16" fmla="*/ 115888 h 336550"/>
                <a:gd name="connsiteX17" fmla="*/ 176003 w 239713"/>
                <a:gd name="connsiteY17" fmla="*/ 130175 h 336550"/>
                <a:gd name="connsiteX18" fmla="*/ 65297 w 239713"/>
                <a:gd name="connsiteY18" fmla="*/ 130175 h 336550"/>
                <a:gd name="connsiteX19" fmla="*/ 50800 w 239713"/>
                <a:gd name="connsiteY19" fmla="*/ 115888 h 336550"/>
                <a:gd name="connsiteX20" fmla="*/ 65297 w 239713"/>
                <a:gd name="connsiteY20" fmla="*/ 101600 h 336550"/>
                <a:gd name="connsiteX21" fmla="*/ 31221 w 239713"/>
                <a:gd name="connsiteY21" fmla="*/ 66675 h 336550"/>
                <a:gd name="connsiteX22" fmla="*/ 28575 w 239713"/>
                <a:gd name="connsiteY22" fmla="*/ 70614 h 336550"/>
                <a:gd name="connsiteX23" fmla="*/ 28575 w 239713"/>
                <a:gd name="connsiteY23" fmla="*/ 306937 h 336550"/>
                <a:gd name="connsiteX24" fmla="*/ 31221 w 239713"/>
                <a:gd name="connsiteY24" fmla="*/ 309563 h 336550"/>
                <a:gd name="connsiteX25" fmla="*/ 208492 w 239713"/>
                <a:gd name="connsiteY25" fmla="*/ 309563 h 336550"/>
                <a:gd name="connsiteX26" fmla="*/ 211138 w 239713"/>
                <a:gd name="connsiteY26" fmla="*/ 306937 h 336550"/>
                <a:gd name="connsiteX27" fmla="*/ 211138 w 239713"/>
                <a:gd name="connsiteY27" fmla="*/ 70614 h 336550"/>
                <a:gd name="connsiteX28" fmla="*/ 208492 w 239713"/>
                <a:gd name="connsiteY28" fmla="*/ 66675 h 336550"/>
                <a:gd name="connsiteX29" fmla="*/ 31221 w 239713"/>
                <a:gd name="connsiteY29" fmla="*/ 66675 h 336550"/>
                <a:gd name="connsiteX30" fmla="*/ 105753 w 239713"/>
                <a:gd name="connsiteY30" fmla="*/ 28575 h 336550"/>
                <a:gd name="connsiteX31" fmla="*/ 103188 w 239713"/>
                <a:gd name="connsiteY31" fmla="*/ 31221 h 336550"/>
                <a:gd name="connsiteX32" fmla="*/ 103188 w 239713"/>
                <a:gd name="connsiteY32" fmla="*/ 36513 h 336550"/>
                <a:gd name="connsiteX33" fmla="*/ 136526 w 239713"/>
                <a:gd name="connsiteY33" fmla="*/ 36513 h 336550"/>
                <a:gd name="connsiteX34" fmla="*/ 136526 w 239713"/>
                <a:gd name="connsiteY34" fmla="*/ 31221 h 336550"/>
                <a:gd name="connsiteX35" fmla="*/ 133962 w 239713"/>
                <a:gd name="connsiteY35" fmla="*/ 28575 h 336550"/>
                <a:gd name="connsiteX36" fmla="*/ 105753 w 239713"/>
                <a:gd name="connsiteY36" fmla="*/ 28575 h 336550"/>
                <a:gd name="connsiteX37" fmla="*/ 105368 w 239713"/>
                <a:gd name="connsiteY37" fmla="*/ 0 h 336550"/>
                <a:gd name="connsiteX38" fmla="*/ 134345 w 239713"/>
                <a:gd name="connsiteY38" fmla="*/ 0 h 336550"/>
                <a:gd name="connsiteX39" fmla="*/ 165955 w 239713"/>
                <a:gd name="connsiteY39" fmla="*/ 31552 h 336550"/>
                <a:gd name="connsiteX40" fmla="*/ 165955 w 239713"/>
                <a:gd name="connsiteY40" fmla="*/ 36810 h 336550"/>
                <a:gd name="connsiteX41" fmla="*/ 208103 w 239713"/>
                <a:gd name="connsiteY41" fmla="*/ 36810 h 336550"/>
                <a:gd name="connsiteX42" fmla="*/ 239713 w 239713"/>
                <a:gd name="connsiteY42" fmla="*/ 68362 h 336550"/>
                <a:gd name="connsiteX43" fmla="*/ 239713 w 239713"/>
                <a:gd name="connsiteY43" fmla="*/ 304998 h 336550"/>
                <a:gd name="connsiteX44" fmla="*/ 206786 w 239713"/>
                <a:gd name="connsiteY44" fmla="*/ 336550 h 336550"/>
                <a:gd name="connsiteX45" fmla="*/ 31610 w 239713"/>
                <a:gd name="connsiteY45" fmla="*/ 336550 h 336550"/>
                <a:gd name="connsiteX46" fmla="*/ 0 w 239713"/>
                <a:gd name="connsiteY46" fmla="*/ 304998 h 336550"/>
                <a:gd name="connsiteX47" fmla="*/ 0 w 239713"/>
                <a:gd name="connsiteY47" fmla="*/ 68362 h 336550"/>
                <a:gd name="connsiteX48" fmla="*/ 31610 w 239713"/>
                <a:gd name="connsiteY48" fmla="*/ 36810 h 336550"/>
                <a:gd name="connsiteX49" fmla="*/ 73758 w 239713"/>
                <a:gd name="connsiteY49" fmla="*/ 36810 h 336550"/>
                <a:gd name="connsiteX50" fmla="*/ 73758 w 239713"/>
                <a:gd name="connsiteY50" fmla="*/ 31552 h 336550"/>
                <a:gd name="connsiteX51" fmla="*/ 105368 w 239713"/>
                <a:gd name="connsiteY5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39713" h="336550">
                  <a:moveTo>
                    <a:pt x="65297" y="242888"/>
                  </a:moveTo>
                  <a:cubicBezTo>
                    <a:pt x="65297" y="242888"/>
                    <a:pt x="65297" y="242888"/>
                    <a:pt x="176003" y="242888"/>
                  </a:cubicBezTo>
                  <a:cubicBezTo>
                    <a:pt x="183911" y="242888"/>
                    <a:pt x="190500" y="249692"/>
                    <a:pt x="190500" y="257856"/>
                  </a:cubicBezTo>
                  <a:cubicBezTo>
                    <a:pt x="190500" y="266020"/>
                    <a:pt x="183911" y="271463"/>
                    <a:pt x="176003" y="271463"/>
                  </a:cubicBezTo>
                  <a:cubicBezTo>
                    <a:pt x="176003" y="271463"/>
                    <a:pt x="176003" y="271463"/>
                    <a:pt x="65297" y="271463"/>
                  </a:cubicBezTo>
                  <a:cubicBezTo>
                    <a:pt x="57390" y="271463"/>
                    <a:pt x="50800" y="266020"/>
                    <a:pt x="50800" y="257856"/>
                  </a:cubicBezTo>
                  <a:cubicBezTo>
                    <a:pt x="50800" y="249692"/>
                    <a:pt x="57390" y="242888"/>
                    <a:pt x="65297" y="242888"/>
                  </a:cubicBezTo>
                  <a:close/>
                  <a:moveTo>
                    <a:pt x="65297" y="173038"/>
                  </a:moveTo>
                  <a:cubicBezTo>
                    <a:pt x="65297" y="173038"/>
                    <a:pt x="65297" y="173038"/>
                    <a:pt x="176003" y="173038"/>
                  </a:cubicBezTo>
                  <a:cubicBezTo>
                    <a:pt x="183911" y="173038"/>
                    <a:pt x="190500" y="179532"/>
                    <a:pt x="190500" y="187326"/>
                  </a:cubicBezTo>
                  <a:cubicBezTo>
                    <a:pt x="190500" y="195119"/>
                    <a:pt x="183911" y="201613"/>
                    <a:pt x="176003" y="201613"/>
                  </a:cubicBezTo>
                  <a:cubicBezTo>
                    <a:pt x="176003" y="201613"/>
                    <a:pt x="176003" y="201613"/>
                    <a:pt x="65297" y="201613"/>
                  </a:cubicBezTo>
                  <a:cubicBezTo>
                    <a:pt x="57390" y="201613"/>
                    <a:pt x="50800" y="195119"/>
                    <a:pt x="50800" y="187326"/>
                  </a:cubicBezTo>
                  <a:cubicBezTo>
                    <a:pt x="50800" y="179532"/>
                    <a:pt x="57390" y="173038"/>
                    <a:pt x="65297" y="173038"/>
                  </a:cubicBezTo>
                  <a:close/>
                  <a:moveTo>
                    <a:pt x="65297" y="101600"/>
                  </a:moveTo>
                  <a:cubicBezTo>
                    <a:pt x="65297" y="101600"/>
                    <a:pt x="65297" y="101600"/>
                    <a:pt x="176003" y="101600"/>
                  </a:cubicBezTo>
                  <a:cubicBezTo>
                    <a:pt x="183911" y="101600"/>
                    <a:pt x="190500" y="108094"/>
                    <a:pt x="190500" y="115888"/>
                  </a:cubicBezTo>
                  <a:cubicBezTo>
                    <a:pt x="190500" y="123681"/>
                    <a:pt x="183911" y="130175"/>
                    <a:pt x="176003" y="130175"/>
                  </a:cubicBezTo>
                  <a:cubicBezTo>
                    <a:pt x="176003" y="130175"/>
                    <a:pt x="176003" y="130175"/>
                    <a:pt x="65297" y="130175"/>
                  </a:cubicBezTo>
                  <a:cubicBezTo>
                    <a:pt x="57390" y="130175"/>
                    <a:pt x="50800" y="123681"/>
                    <a:pt x="50800" y="115888"/>
                  </a:cubicBezTo>
                  <a:cubicBezTo>
                    <a:pt x="50800" y="108094"/>
                    <a:pt x="57390" y="101600"/>
                    <a:pt x="65297" y="101600"/>
                  </a:cubicBezTo>
                  <a:close/>
                  <a:moveTo>
                    <a:pt x="31221" y="66675"/>
                  </a:moveTo>
                  <a:cubicBezTo>
                    <a:pt x="29898" y="66675"/>
                    <a:pt x="28575" y="67988"/>
                    <a:pt x="28575" y="70614"/>
                  </a:cubicBezTo>
                  <a:cubicBezTo>
                    <a:pt x="28575" y="70614"/>
                    <a:pt x="28575" y="70614"/>
                    <a:pt x="28575" y="306937"/>
                  </a:cubicBezTo>
                  <a:cubicBezTo>
                    <a:pt x="28575" y="308250"/>
                    <a:pt x="29898" y="309563"/>
                    <a:pt x="31221" y="309563"/>
                  </a:cubicBezTo>
                  <a:cubicBezTo>
                    <a:pt x="31221" y="309563"/>
                    <a:pt x="31221" y="309563"/>
                    <a:pt x="208492" y="309563"/>
                  </a:cubicBezTo>
                  <a:cubicBezTo>
                    <a:pt x="209815" y="309563"/>
                    <a:pt x="211138" y="308250"/>
                    <a:pt x="211138" y="306937"/>
                  </a:cubicBezTo>
                  <a:lnTo>
                    <a:pt x="211138" y="70614"/>
                  </a:lnTo>
                  <a:cubicBezTo>
                    <a:pt x="211138" y="67988"/>
                    <a:pt x="209815" y="66675"/>
                    <a:pt x="208492" y="66675"/>
                  </a:cubicBezTo>
                  <a:cubicBezTo>
                    <a:pt x="208492" y="66675"/>
                    <a:pt x="208492" y="66675"/>
                    <a:pt x="31221" y="66675"/>
                  </a:cubicBezTo>
                  <a:close/>
                  <a:moveTo>
                    <a:pt x="105753" y="28575"/>
                  </a:moveTo>
                  <a:cubicBezTo>
                    <a:pt x="104470" y="28575"/>
                    <a:pt x="103188" y="29898"/>
                    <a:pt x="103188" y="31221"/>
                  </a:cubicBezTo>
                  <a:cubicBezTo>
                    <a:pt x="103188" y="31221"/>
                    <a:pt x="103188" y="31221"/>
                    <a:pt x="103188" y="36513"/>
                  </a:cubicBezTo>
                  <a:cubicBezTo>
                    <a:pt x="103188" y="36513"/>
                    <a:pt x="103188" y="36513"/>
                    <a:pt x="136526" y="36513"/>
                  </a:cubicBezTo>
                  <a:cubicBezTo>
                    <a:pt x="136526" y="36513"/>
                    <a:pt x="136526" y="36513"/>
                    <a:pt x="136526" y="31221"/>
                  </a:cubicBezTo>
                  <a:cubicBezTo>
                    <a:pt x="136526" y="29898"/>
                    <a:pt x="135244" y="28575"/>
                    <a:pt x="133962" y="28575"/>
                  </a:cubicBezTo>
                  <a:cubicBezTo>
                    <a:pt x="133962" y="28575"/>
                    <a:pt x="133962" y="28575"/>
                    <a:pt x="105753" y="28575"/>
                  </a:cubicBezTo>
                  <a:close/>
                  <a:moveTo>
                    <a:pt x="105368" y="0"/>
                  </a:moveTo>
                  <a:cubicBezTo>
                    <a:pt x="105368" y="0"/>
                    <a:pt x="105368" y="0"/>
                    <a:pt x="134345" y="0"/>
                  </a:cubicBezTo>
                  <a:cubicBezTo>
                    <a:pt x="151467" y="0"/>
                    <a:pt x="165955" y="14461"/>
                    <a:pt x="165955" y="31552"/>
                  </a:cubicBezTo>
                  <a:cubicBezTo>
                    <a:pt x="165955" y="31552"/>
                    <a:pt x="165955" y="31552"/>
                    <a:pt x="165955" y="36810"/>
                  </a:cubicBezTo>
                  <a:cubicBezTo>
                    <a:pt x="165955" y="36810"/>
                    <a:pt x="165955" y="36810"/>
                    <a:pt x="208103" y="36810"/>
                  </a:cubicBezTo>
                  <a:cubicBezTo>
                    <a:pt x="225225" y="36810"/>
                    <a:pt x="239713" y="51271"/>
                    <a:pt x="239713" y="68362"/>
                  </a:cubicBezTo>
                  <a:cubicBezTo>
                    <a:pt x="239713" y="68362"/>
                    <a:pt x="239713" y="68362"/>
                    <a:pt x="239713" y="304998"/>
                  </a:cubicBezTo>
                  <a:cubicBezTo>
                    <a:pt x="238396" y="322089"/>
                    <a:pt x="223908" y="336550"/>
                    <a:pt x="206786" y="336550"/>
                  </a:cubicBezTo>
                  <a:cubicBezTo>
                    <a:pt x="206786" y="336550"/>
                    <a:pt x="206786" y="336550"/>
                    <a:pt x="31610" y="336550"/>
                  </a:cubicBezTo>
                  <a:cubicBezTo>
                    <a:pt x="14488" y="336550"/>
                    <a:pt x="0" y="322089"/>
                    <a:pt x="0" y="304998"/>
                  </a:cubicBezTo>
                  <a:cubicBezTo>
                    <a:pt x="0" y="304998"/>
                    <a:pt x="0" y="304998"/>
                    <a:pt x="0" y="68362"/>
                  </a:cubicBezTo>
                  <a:cubicBezTo>
                    <a:pt x="0" y="51271"/>
                    <a:pt x="14488" y="36810"/>
                    <a:pt x="31610" y="36810"/>
                  </a:cubicBezTo>
                  <a:cubicBezTo>
                    <a:pt x="31610" y="36810"/>
                    <a:pt x="31610" y="36810"/>
                    <a:pt x="73758" y="36810"/>
                  </a:cubicBezTo>
                  <a:cubicBezTo>
                    <a:pt x="73758" y="36810"/>
                    <a:pt x="73758" y="36810"/>
                    <a:pt x="73758" y="31552"/>
                  </a:cubicBezTo>
                  <a:cubicBezTo>
                    <a:pt x="73758" y="14461"/>
                    <a:pt x="88246" y="0"/>
                    <a:pt x="1053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28056" y="2125482"/>
            <a:ext cx="6487888" cy="892535"/>
            <a:chOff x="1328056" y="2125482"/>
            <a:chExt cx="6487888" cy="892535"/>
          </a:xfrm>
        </p:grpSpPr>
        <p:sp>
          <p:nvSpPr>
            <p:cNvPr id="9" name="矩形 8"/>
            <p:cNvSpPr/>
            <p:nvPr/>
          </p:nvSpPr>
          <p:spPr>
            <a:xfrm>
              <a:off x="1328056" y="2125482"/>
              <a:ext cx="1464842" cy="741742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794806" y="2125482"/>
              <a:ext cx="3874388" cy="741742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平行四边形 10"/>
            <p:cNvSpPr/>
            <p:nvPr/>
          </p:nvSpPr>
          <p:spPr>
            <a:xfrm rot="5400000">
              <a:off x="2597109" y="2321273"/>
              <a:ext cx="892535" cy="500953"/>
            </a:xfrm>
            <a:prstGeom prst="parallelogram">
              <a:avLst/>
            </a:prstGeom>
            <a:solidFill>
              <a:schemeClr val="accent2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 rot="16200000" flipV="1">
              <a:off x="3098061" y="2321273"/>
              <a:ext cx="892535" cy="500953"/>
            </a:xfrm>
            <a:prstGeom prst="parallelogram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669194" y="2125482"/>
              <a:ext cx="146750" cy="74174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91"/>
            <p:cNvSpPr txBox="1"/>
            <p:nvPr/>
          </p:nvSpPr>
          <p:spPr>
            <a:xfrm>
              <a:off x="4080959" y="2307161"/>
              <a:ext cx="2300176" cy="37838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4" name="任意多边形: 形状 23" title="hWgZDclmtu"/>
            <p:cNvSpPr/>
            <p:nvPr/>
          </p:nvSpPr>
          <p:spPr bwMode="auto">
            <a:xfrm>
              <a:off x="3400153" y="2416333"/>
              <a:ext cx="304967" cy="310832"/>
            </a:xfrm>
            <a:custGeom>
              <a:avLst/>
              <a:gdLst>
                <a:gd name="connsiteX0" fmla="*/ 46038 w 338137"/>
                <a:gd name="connsiteY0" fmla="*/ 261937 h 285750"/>
                <a:gd name="connsiteX1" fmla="*/ 38100 w 338137"/>
                <a:gd name="connsiteY1" fmla="*/ 269875 h 285750"/>
                <a:gd name="connsiteX2" fmla="*/ 46038 w 338137"/>
                <a:gd name="connsiteY2" fmla="*/ 277813 h 285750"/>
                <a:gd name="connsiteX3" fmla="*/ 53976 w 338137"/>
                <a:gd name="connsiteY3" fmla="*/ 269875 h 285750"/>
                <a:gd name="connsiteX4" fmla="*/ 46038 w 338137"/>
                <a:gd name="connsiteY4" fmla="*/ 261937 h 285750"/>
                <a:gd name="connsiteX5" fmla="*/ 288131 w 338137"/>
                <a:gd name="connsiteY5" fmla="*/ 184150 h 285750"/>
                <a:gd name="connsiteX6" fmla="*/ 277812 w 338137"/>
                <a:gd name="connsiteY6" fmla="*/ 194469 h 285750"/>
                <a:gd name="connsiteX7" fmla="*/ 288131 w 338137"/>
                <a:gd name="connsiteY7" fmla="*/ 204788 h 285750"/>
                <a:gd name="connsiteX8" fmla="*/ 298450 w 338137"/>
                <a:gd name="connsiteY8" fmla="*/ 194469 h 285750"/>
                <a:gd name="connsiteX9" fmla="*/ 288131 w 338137"/>
                <a:gd name="connsiteY9" fmla="*/ 184150 h 285750"/>
                <a:gd name="connsiteX10" fmla="*/ 19050 w 338137"/>
                <a:gd name="connsiteY10" fmla="*/ 163512 h 285750"/>
                <a:gd name="connsiteX11" fmla="*/ 19050 w 338137"/>
                <a:gd name="connsiteY11" fmla="*/ 242887 h 285750"/>
                <a:gd name="connsiteX12" fmla="*/ 73025 w 338137"/>
                <a:gd name="connsiteY12" fmla="*/ 242887 h 285750"/>
                <a:gd name="connsiteX13" fmla="*/ 73025 w 338137"/>
                <a:gd name="connsiteY13" fmla="*/ 163512 h 285750"/>
                <a:gd name="connsiteX14" fmla="*/ 12010 w 338137"/>
                <a:gd name="connsiteY14" fmla="*/ 139700 h 285750"/>
                <a:gd name="connsiteX15" fmla="*/ 81400 w 338137"/>
                <a:gd name="connsiteY15" fmla="*/ 139700 h 285750"/>
                <a:gd name="connsiteX16" fmla="*/ 92075 w 338137"/>
                <a:gd name="connsiteY16" fmla="*/ 151650 h 285750"/>
                <a:gd name="connsiteX17" fmla="*/ 92075 w 338137"/>
                <a:gd name="connsiteY17" fmla="*/ 273801 h 285750"/>
                <a:gd name="connsiteX18" fmla="*/ 81400 w 338137"/>
                <a:gd name="connsiteY18" fmla="*/ 285750 h 285750"/>
                <a:gd name="connsiteX19" fmla="*/ 12010 w 338137"/>
                <a:gd name="connsiteY19" fmla="*/ 285750 h 285750"/>
                <a:gd name="connsiteX20" fmla="*/ 0 w 338137"/>
                <a:gd name="connsiteY20" fmla="*/ 273801 h 285750"/>
                <a:gd name="connsiteX21" fmla="*/ 0 w 338137"/>
                <a:gd name="connsiteY21" fmla="*/ 151650 h 285750"/>
                <a:gd name="connsiteX22" fmla="*/ 12010 w 338137"/>
                <a:gd name="connsiteY22" fmla="*/ 139700 h 285750"/>
                <a:gd name="connsiteX23" fmla="*/ 177849 w 338137"/>
                <a:gd name="connsiteY23" fmla="*/ 131762 h 285750"/>
                <a:gd name="connsiteX24" fmla="*/ 179144 w 338137"/>
                <a:gd name="connsiteY24" fmla="*/ 134394 h 285750"/>
                <a:gd name="connsiteX25" fmla="*/ 192088 w 338137"/>
                <a:gd name="connsiteY25" fmla="*/ 142291 h 285750"/>
                <a:gd name="connsiteX26" fmla="*/ 192088 w 338137"/>
                <a:gd name="connsiteY26" fmla="*/ 268640 h 285750"/>
                <a:gd name="connsiteX27" fmla="*/ 173966 w 338137"/>
                <a:gd name="connsiteY27" fmla="*/ 285750 h 285750"/>
                <a:gd name="connsiteX28" fmla="*/ 107950 w 338137"/>
                <a:gd name="connsiteY28" fmla="*/ 285750 h 285750"/>
                <a:gd name="connsiteX29" fmla="*/ 109244 w 338137"/>
                <a:gd name="connsiteY29" fmla="*/ 276537 h 285750"/>
                <a:gd name="connsiteX30" fmla="*/ 109244 w 338137"/>
                <a:gd name="connsiteY30" fmla="*/ 273905 h 285750"/>
                <a:gd name="connsiteX31" fmla="*/ 115716 w 338137"/>
                <a:gd name="connsiteY31" fmla="*/ 275221 h 285750"/>
                <a:gd name="connsiteX32" fmla="*/ 124778 w 338137"/>
                <a:gd name="connsiteY32" fmla="*/ 264692 h 285750"/>
                <a:gd name="connsiteX33" fmla="*/ 115716 w 338137"/>
                <a:gd name="connsiteY33" fmla="*/ 254163 h 285750"/>
                <a:gd name="connsiteX34" fmla="*/ 109244 w 338137"/>
                <a:gd name="connsiteY34" fmla="*/ 256795 h 285750"/>
                <a:gd name="connsiteX35" fmla="*/ 109244 w 338137"/>
                <a:gd name="connsiteY35" fmla="*/ 235737 h 285750"/>
                <a:gd name="connsiteX36" fmla="*/ 167494 w 338137"/>
                <a:gd name="connsiteY36" fmla="*/ 235737 h 285750"/>
                <a:gd name="connsiteX37" fmla="*/ 167494 w 338137"/>
                <a:gd name="connsiteY37" fmla="*/ 142291 h 285750"/>
                <a:gd name="connsiteX38" fmla="*/ 177849 w 338137"/>
                <a:gd name="connsiteY38" fmla="*/ 131762 h 285750"/>
                <a:gd name="connsiteX39" fmla="*/ 54988 w 338137"/>
                <a:gd name="connsiteY39" fmla="*/ 82550 h 285750"/>
                <a:gd name="connsiteX40" fmla="*/ 136812 w 338137"/>
                <a:gd name="connsiteY40" fmla="*/ 82550 h 285750"/>
                <a:gd name="connsiteX41" fmla="*/ 143411 w 338137"/>
                <a:gd name="connsiteY41" fmla="*/ 96838 h 285750"/>
                <a:gd name="connsiteX42" fmla="*/ 146050 w 338137"/>
                <a:gd name="connsiteY42" fmla="*/ 98137 h 285750"/>
                <a:gd name="connsiteX43" fmla="*/ 134173 w 338137"/>
                <a:gd name="connsiteY43" fmla="*/ 109827 h 285750"/>
                <a:gd name="connsiteX44" fmla="*/ 61587 w 338137"/>
                <a:gd name="connsiteY44" fmla="*/ 109827 h 285750"/>
                <a:gd name="connsiteX45" fmla="*/ 61587 w 338137"/>
                <a:gd name="connsiteY45" fmla="*/ 125413 h 285750"/>
                <a:gd name="connsiteX46" fmla="*/ 36512 w 338137"/>
                <a:gd name="connsiteY46" fmla="*/ 125413 h 285750"/>
                <a:gd name="connsiteX47" fmla="*/ 36512 w 338137"/>
                <a:gd name="connsiteY47" fmla="*/ 99436 h 285750"/>
                <a:gd name="connsiteX48" fmla="*/ 54988 w 338137"/>
                <a:gd name="connsiteY48" fmla="*/ 82550 h 285750"/>
                <a:gd name="connsiteX49" fmla="*/ 208756 w 338137"/>
                <a:gd name="connsiteY49" fmla="*/ 63500 h 285750"/>
                <a:gd name="connsiteX50" fmla="*/ 210079 w 338137"/>
                <a:gd name="connsiteY50" fmla="*/ 63500 h 285750"/>
                <a:gd name="connsiteX51" fmla="*/ 212725 w 338137"/>
                <a:gd name="connsiteY51" fmla="*/ 64819 h 285750"/>
                <a:gd name="connsiteX52" fmla="*/ 212725 w 338137"/>
                <a:gd name="connsiteY52" fmla="*/ 67458 h 285750"/>
                <a:gd name="connsiteX53" fmla="*/ 195527 w 338137"/>
                <a:gd name="connsiteY53" fmla="*/ 126822 h 285750"/>
                <a:gd name="connsiteX54" fmla="*/ 192881 w 338137"/>
                <a:gd name="connsiteY54" fmla="*/ 129460 h 285750"/>
                <a:gd name="connsiteX55" fmla="*/ 188913 w 338137"/>
                <a:gd name="connsiteY55" fmla="*/ 128141 h 285750"/>
                <a:gd name="connsiteX56" fmla="*/ 180975 w 338137"/>
                <a:gd name="connsiteY56" fmla="*/ 112310 h 285750"/>
                <a:gd name="connsiteX57" fmla="*/ 137319 w 338137"/>
                <a:gd name="connsiteY57" fmla="*/ 154525 h 285750"/>
                <a:gd name="connsiteX58" fmla="*/ 129381 w 338137"/>
                <a:gd name="connsiteY58" fmla="*/ 157163 h 285750"/>
                <a:gd name="connsiteX59" fmla="*/ 121444 w 338137"/>
                <a:gd name="connsiteY59" fmla="*/ 154525 h 285750"/>
                <a:gd name="connsiteX60" fmla="*/ 121444 w 338137"/>
                <a:gd name="connsiteY60" fmla="*/ 138694 h 285750"/>
                <a:gd name="connsiteX61" fmla="*/ 165100 w 338137"/>
                <a:gd name="connsiteY61" fmla="*/ 95161 h 285750"/>
                <a:gd name="connsiteX62" fmla="*/ 147902 w 338137"/>
                <a:gd name="connsiteY62" fmla="*/ 87246 h 285750"/>
                <a:gd name="connsiteX63" fmla="*/ 146579 w 338137"/>
                <a:gd name="connsiteY63" fmla="*/ 83288 h 285750"/>
                <a:gd name="connsiteX64" fmla="*/ 149225 w 338137"/>
                <a:gd name="connsiteY64" fmla="*/ 80650 h 285750"/>
                <a:gd name="connsiteX65" fmla="*/ 208756 w 338137"/>
                <a:gd name="connsiteY65" fmla="*/ 63500 h 285750"/>
                <a:gd name="connsiteX66" fmla="*/ 101335 w 338137"/>
                <a:gd name="connsiteY66" fmla="*/ 0 h 285750"/>
                <a:gd name="connsiteX67" fmla="*/ 305064 w 338137"/>
                <a:gd name="connsiteY67" fmla="*/ 0 h 285750"/>
                <a:gd name="connsiteX68" fmla="*/ 338137 w 338137"/>
                <a:gd name="connsiteY68" fmla="*/ 34237 h 285750"/>
                <a:gd name="connsiteX69" fmla="*/ 338137 w 338137"/>
                <a:gd name="connsiteY69" fmla="*/ 188305 h 285750"/>
                <a:gd name="connsiteX70" fmla="*/ 305064 w 338137"/>
                <a:gd name="connsiteY70" fmla="*/ 221226 h 285750"/>
                <a:gd name="connsiteX71" fmla="*/ 233627 w 338137"/>
                <a:gd name="connsiteY71" fmla="*/ 221226 h 285750"/>
                <a:gd name="connsiteX72" fmla="*/ 233627 w 338137"/>
                <a:gd name="connsiteY72" fmla="*/ 243612 h 285750"/>
                <a:gd name="connsiteX73" fmla="*/ 265377 w 338137"/>
                <a:gd name="connsiteY73" fmla="*/ 243612 h 285750"/>
                <a:gd name="connsiteX74" fmla="*/ 277283 w 338137"/>
                <a:gd name="connsiteY74" fmla="*/ 256780 h 285750"/>
                <a:gd name="connsiteX75" fmla="*/ 277283 w 338137"/>
                <a:gd name="connsiteY75" fmla="*/ 272582 h 285750"/>
                <a:gd name="connsiteX76" fmla="*/ 265377 w 338137"/>
                <a:gd name="connsiteY76" fmla="*/ 285750 h 285750"/>
                <a:gd name="connsiteX77" fmla="*/ 204523 w 338137"/>
                <a:gd name="connsiteY77" fmla="*/ 285750 h 285750"/>
                <a:gd name="connsiteX78" fmla="*/ 209814 w 338137"/>
                <a:gd name="connsiteY78" fmla="*/ 269948 h 285750"/>
                <a:gd name="connsiteX79" fmla="*/ 209814 w 338137"/>
                <a:gd name="connsiteY79" fmla="*/ 213325 h 285750"/>
                <a:gd name="connsiteX80" fmla="*/ 209814 w 338137"/>
                <a:gd name="connsiteY80" fmla="*/ 172504 h 285750"/>
                <a:gd name="connsiteX81" fmla="*/ 295804 w 338137"/>
                <a:gd name="connsiteY81" fmla="*/ 172504 h 285750"/>
                <a:gd name="connsiteX82" fmla="*/ 309033 w 338137"/>
                <a:gd name="connsiteY82" fmla="*/ 159335 h 285750"/>
                <a:gd name="connsiteX83" fmla="*/ 309033 w 338137"/>
                <a:gd name="connsiteY83" fmla="*/ 39504 h 285750"/>
                <a:gd name="connsiteX84" fmla="*/ 295804 w 338137"/>
                <a:gd name="connsiteY84" fmla="*/ 27653 h 285750"/>
                <a:gd name="connsiteX85" fmla="*/ 109272 w 338137"/>
                <a:gd name="connsiteY85" fmla="*/ 27653 h 285750"/>
                <a:gd name="connsiteX86" fmla="*/ 97366 w 338137"/>
                <a:gd name="connsiteY86" fmla="*/ 39504 h 285750"/>
                <a:gd name="connsiteX87" fmla="*/ 97366 w 338137"/>
                <a:gd name="connsiteY87" fmla="*/ 65841 h 285750"/>
                <a:gd name="connsiteX88" fmla="*/ 68262 w 338137"/>
                <a:gd name="connsiteY88" fmla="*/ 65841 h 285750"/>
                <a:gd name="connsiteX89" fmla="*/ 68262 w 338137"/>
                <a:gd name="connsiteY89" fmla="*/ 34237 h 285750"/>
                <a:gd name="connsiteX90" fmla="*/ 101335 w 338137"/>
                <a:gd name="connsiteY90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8137" h="285750">
                  <a:moveTo>
                    <a:pt x="46038" y="261937"/>
                  </a:moveTo>
                  <a:cubicBezTo>
                    <a:pt x="41654" y="261937"/>
                    <a:pt x="38100" y="265491"/>
                    <a:pt x="38100" y="269875"/>
                  </a:cubicBezTo>
                  <a:cubicBezTo>
                    <a:pt x="38100" y="274259"/>
                    <a:pt x="41654" y="277813"/>
                    <a:pt x="46038" y="277813"/>
                  </a:cubicBezTo>
                  <a:cubicBezTo>
                    <a:pt x="50422" y="277813"/>
                    <a:pt x="53976" y="274259"/>
                    <a:pt x="53976" y="269875"/>
                  </a:cubicBezTo>
                  <a:cubicBezTo>
                    <a:pt x="53976" y="265491"/>
                    <a:pt x="50422" y="261937"/>
                    <a:pt x="46038" y="261937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3512"/>
                  </a:moveTo>
                  <a:lnTo>
                    <a:pt x="19050" y="242887"/>
                  </a:lnTo>
                  <a:lnTo>
                    <a:pt x="73025" y="242887"/>
                  </a:lnTo>
                  <a:lnTo>
                    <a:pt x="73025" y="163512"/>
                  </a:lnTo>
                  <a:close/>
                  <a:moveTo>
                    <a:pt x="12010" y="139700"/>
                  </a:moveTo>
                  <a:cubicBezTo>
                    <a:pt x="12010" y="139700"/>
                    <a:pt x="12010" y="139700"/>
                    <a:pt x="81400" y="139700"/>
                  </a:cubicBezTo>
                  <a:cubicBezTo>
                    <a:pt x="86737" y="139700"/>
                    <a:pt x="92075" y="145011"/>
                    <a:pt x="92075" y="151650"/>
                  </a:cubicBezTo>
                  <a:cubicBezTo>
                    <a:pt x="92075" y="151650"/>
                    <a:pt x="92075" y="151650"/>
                    <a:pt x="92075" y="273801"/>
                  </a:cubicBezTo>
                  <a:cubicBezTo>
                    <a:pt x="92075" y="280439"/>
                    <a:pt x="86737" y="285750"/>
                    <a:pt x="81400" y="285750"/>
                  </a:cubicBezTo>
                  <a:cubicBezTo>
                    <a:pt x="81400" y="285750"/>
                    <a:pt x="81400" y="285750"/>
                    <a:pt x="12010" y="285750"/>
                  </a:cubicBezTo>
                  <a:cubicBezTo>
                    <a:pt x="5338" y="285750"/>
                    <a:pt x="0" y="280439"/>
                    <a:pt x="0" y="273801"/>
                  </a:cubicBezTo>
                  <a:cubicBezTo>
                    <a:pt x="0" y="273801"/>
                    <a:pt x="0" y="273801"/>
                    <a:pt x="0" y="151650"/>
                  </a:cubicBezTo>
                  <a:cubicBezTo>
                    <a:pt x="0" y="145011"/>
                    <a:pt x="5338" y="139700"/>
                    <a:pt x="12010" y="139700"/>
                  </a:cubicBezTo>
                  <a:close/>
                  <a:moveTo>
                    <a:pt x="177849" y="131762"/>
                  </a:moveTo>
                  <a:cubicBezTo>
                    <a:pt x="177849" y="131762"/>
                    <a:pt x="177849" y="131762"/>
                    <a:pt x="179144" y="134394"/>
                  </a:cubicBezTo>
                  <a:cubicBezTo>
                    <a:pt x="181733" y="138343"/>
                    <a:pt x="186910" y="142291"/>
                    <a:pt x="192088" y="142291"/>
                  </a:cubicBezTo>
                  <a:cubicBezTo>
                    <a:pt x="192088" y="142291"/>
                    <a:pt x="192088" y="142291"/>
                    <a:pt x="192088" y="268640"/>
                  </a:cubicBezTo>
                  <a:cubicBezTo>
                    <a:pt x="192088" y="277853"/>
                    <a:pt x="184322" y="285750"/>
                    <a:pt x="173966" y="285750"/>
                  </a:cubicBezTo>
                  <a:cubicBezTo>
                    <a:pt x="173966" y="285750"/>
                    <a:pt x="173966" y="285750"/>
                    <a:pt x="107950" y="285750"/>
                  </a:cubicBezTo>
                  <a:cubicBezTo>
                    <a:pt x="109244" y="283118"/>
                    <a:pt x="109244" y="279169"/>
                    <a:pt x="109244" y="276537"/>
                  </a:cubicBezTo>
                  <a:cubicBezTo>
                    <a:pt x="109244" y="276537"/>
                    <a:pt x="109244" y="276537"/>
                    <a:pt x="109244" y="273905"/>
                  </a:cubicBezTo>
                  <a:cubicBezTo>
                    <a:pt x="110539" y="273905"/>
                    <a:pt x="113128" y="275221"/>
                    <a:pt x="115716" y="275221"/>
                  </a:cubicBezTo>
                  <a:cubicBezTo>
                    <a:pt x="120894" y="275221"/>
                    <a:pt x="124778" y="271273"/>
                    <a:pt x="124778" y="264692"/>
                  </a:cubicBezTo>
                  <a:cubicBezTo>
                    <a:pt x="124778" y="259427"/>
                    <a:pt x="120894" y="254163"/>
                    <a:pt x="115716" y="254163"/>
                  </a:cubicBezTo>
                  <a:cubicBezTo>
                    <a:pt x="113128" y="254163"/>
                    <a:pt x="110539" y="255479"/>
                    <a:pt x="109244" y="256795"/>
                  </a:cubicBezTo>
                  <a:cubicBezTo>
                    <a:pt x="109244" y="256795"/>
                    <a:pt x="109244" y="256795"/>
                    <a:pt x="109244" y="235737"/>
                  </a:cubicBezTo>
                  <a:cubicBezTo>
                    <a:pt x="109244" y="235737"/>
                    <a:pt x="109244" y="235737"/>
                    <a:pt x="167494" y="235737"/>
                  </a:cubicBezTo>
                  <a:cubicBezTo>
                    <a:pt x="167494" y="235737"/>
                    <a:pt x="167494" y="235737"/>
                    <a:pt x="167494" y="142291"/>
                  </a:cubicBezTo>
                  <a:cubicBezTo>
                    <a:pt x="167494" y="142291"/>
                    <a:pt x="167494" y="142291"/>
                    <a:pt x="177849" y="131762"/>
                  </a:cubicBezTo>
                  <a:close/>
                  <a:moveTo>
                    <a:pt x="54988" y="82550"/>
                  </a:moveTo>
                  <a:cubicBezTo>
                    <a:pt x="54988" y="82550"/>
                    <a:pt x="54988" y="82550"/>
                    <a:pt x="136812" y="82550"/>
                  </a:cubicBezTo>
                  <a:cubicBezTo>
                    <a:pt x="135492" y="89045"/>
                    <a:pt x="138132" y="94240"/>
                    <a:pt x="143411" y="96838"/>
                  </a:cubicBezTo>
                  <a:cubicBezTo>
                    <a:pt x="143411" y="96838"/>
                    <a:pt x="143411" y="96838"/>
                    <a:pt x="146050" y="98137"/>
                  </a:cubicBezTo>
                  <a:cubicBezTo>
                    <a:pt x="146050" y="98137"/>
                    <a:pt x="146050" y="98137"/>
                    <a:pt x="134173" y="109827"/>
                  </a:cubicBezTo>
                  <a:cubicBezTo>
                    <a:pt x="134173" y="109827"/>
                    <a:pt x="134173" y="109827"/>
                    <a:pt x="61587" y="109827"/>
                  </a:cubicBezTo>
                  <a:lnTo>
                    <a:pt x="61587" y="125413"/>
                  </a:lnTo>
                  <a:cubicBezTo>
                    <a:pt x="61587" y="125413"/>
                    <a:pt x="61587" y="125413"/>
                    <a:pt x="36512" y="125413"/>
                  </a:cubicBezTo>
                  <a:cubicBezTo>
                    <a:pt x="36512" y="125413"/>
                    <a:pt x="36512" y="125413"/>
                    <a:pt x="36512" y="99436"/>
                  </a:cubicBezTo>
                  <a:cubicBezTo>
                    <a:pt x="36512" y="90343"/>
                    <a:pt x="45750" y="82550"/>
                    <a:pt x="54988" y="82550"/>
                  </a:cubicBezTo>
                  <a:close/>
                  <a:moveTo>
                    <a:pt x="208756" y="63500"/>
                  </a:moveTo>
                  <a:cubicBezTo>
                    <a:pt x="208756" y="63500"/>
                    <a:pt x="210079" y="63500"/>
                    <a:pt x="210079" y="63500"/>
                  </a:cubicBezTo>
                  <a:cubicBezTo>
                    <a:pt x="211402" y="63500"/>
                    <a:pt x="211402" y="63500"/>
                    <a:pt x="212725" y="64819"/>
                  </a:cubicBezTo>
                  <a:cubicBezTo>
                    <a:pt x="212725" y="64819"/>
                    <a:pt x="212725" y="66139"/>
                    <a:pt x="212725" y="67458"/>
                  </a:cubicBezTo>
                  <a:cubicBezTo>
                    <a:pt x="212725" y="67458"/>
                    <a:pt x="212725" y="67458"/>
                    <a:pt x="195527" y="126822"/>
                  </a:cubicBezTo>
                  <a:cubicBezTo>
                    <a:pt x="195527" y="128141"/>
                    <a:pt x="194204" y="129460"/>
                    <a:pt x="192881" y="129460"/>
                  </a:cubicBezTo>
                  <a:cubicBezTo>
                    <a:pt x="191558" y="129460"/>
                    <a:pt x="190236" y="129460"/>
                    <a:pt x="188913" y="128141"/>
                  </a:cubicBezTo>
                  <a:cubicBezTo>
                    <a:pt x="188913" y="128141"/>
                    <a:pt x="188913" y="128141"/>
                    <a:pt x="180975" y="112310"/>
                  </a:cubicBezTo>
                  <a:cubicBezTo>
                    <a:pt x="180975" y="112310"/>
                    <a:pt x="180975" y="112310"/>
                    <a:pt x="137319" y="154525"/>
                  </a:cubicBezTo>
                  <a:cubicBezTo>
                    <a:pt x="135996" y="157163"/>
                    <a:pt x="133350" y="157163"/>
                    <a:pt x="129381" y="157163"/>
                  </a:cubicBezTo>
                  <a:cubicBezTo>
                    <a:pt x="126736" y="157163"/>
                    <a:pt x="124090" y="157163"/>
                    <a:pt x="121444" y="154525"/>
                  </a:cubicBezTo>
                  <a:cubicBezTo>
                    <a:pt x="117475" y="150567"/>
                    <a:pt x="117475" y="142652"/>
                    <a:pt x="121444" y="138694"/>
                  </a:cubicBezTo>
                  <a:cubicBezTo>
                    <a:pt x="121444" y="138694"/>
                    <a:pt x="121444" y="138694"/>
                    <a:pt x="165100" y="95161"/>
                  </a:cubicBezTo>
                  <a:cubicBezTo>
                    <a:pt x="165100" y="95161"/>
                    <a:pt x="165100" y="95161"/>
                    <a:pt x="147902" y="87246"/>
                  </a:cubicBezTo>
                  <a:cubicBezTo>
                    <a:pt x="147902" y="85926"/>
                    <a:pt x="146579" y="84607"/>
                    <a:pt x="146579" y="83288"/>
                  </a:cubicBezTo>
                  <a:cubicBezTo>
                    <a:pt x="146579" y="81969"/>
                    <a:pt x="147902" y="81969"/>
                    <a:pt x="149225" y="80650"/>
                  </a:cubicBezTo>
                  <a:cubicBezTo>
                    <a:pt x="149225" y="80650"/>
                    <a:pt x="149225" y="80650"/>
                    <a:pt x="208756" y="63500"/>
                  </a:cubicBezTo>
                  <a:close/>
                  <a:moveTo>
                    <a:pt x="101335" y="0"/>
                  </a:moveTo>
                  <a:cubicBezTo>
                    <a:pt x="101335" y="0"/>
                    <a:pt x="101335" y="0"/>
                    <a:pt x="305064" y="0"/>
                  </a:cubicBezTo>
                  <a:cubicBezTo>
                    <a:pt x="323585" y="0"/>
                    <a:pt x="338137" y="15802"/>
                    <a:pt x="338137" y="34237"/>
                  </a:cubicBezTo>
                  <a:cubicBezTo>
                    <a:pt x="338137" y="34237"/>
                    <a:pt x="338137" y="34237"/>
                    <a:pt x="338137" y="188305"/>
                  </a:cubicBezTo>
                  <a:cubicBezTo>
                    <a:pt x="338137" y="206741"/>
                    <a:pt x="323585" y="221226"/>
                    <a:pt x="305064" y="221226"/>
                  </a:cubicBezTo>
                  <a:cubicBezTo>
                    <a:pt x="305064" y="221226"/>
                    <a:pt x="305064" y="221226"/>
                    <a:pt x="233627" y="221226"/>
                  </a:cubicBezTo>
                  <a:cubicBezTo>
                    <a:pt x="233627" y="221226"/>
                    <a:pt x="233627" y="221226"/>
                    <a:pt x="233627" y="243612"/>
                  </a:cubicBezTo>
                  <a:cubicBezTo>
                    <a:pt x="233627" y="243612"/>
                    <a:pt x="233627" y="243612"/>
                    <a:pt x="265377" y="243612"/>
                  </a:cubicBezTo>
                  <a:cubicBezTo>
                    <a:pt x="271991" y="243612"/>
                    <a:pt x="277283" y="250196"/>
                    <a:pt x="277283" y="256780"/>
                  </a:cubicBezTo>
                  <a:cubicBezTo>
                    <a:pt x="277283" y="256780"/>
                    <a:pt x="277283" y="256780"/>
                    <a:pt x="277283" y="272582"/>
                  </a:cubicBezTo>
                  <a:cubicBezTo>
                    <a:pt x="277283" y="280483"/>
                    <a:pt x="271991" y="285750"/>
                    <a:pt x="265377" y="285750"/>
                  </a:cubicBezTo>
                  <a:cubicBezTo>
                    <a:pt x="265377" y="285750"/>
                    <a:pt x="265377" y="285750"/>
                    <a:pt x="204523" y="285750"/>
                  </a:cubicBezTo>
                  <a:cubicBezTo>
                    <a:pt x="207168" y="280483"/>
                    <a:pt x="208491" y="275216"/>
                    <a:pt x="209814" y="269948"/>
                  </a:cubicBezTo>
                  <a:cubicBezTo>
                    <a:pt x="209814" y="268631"/>
                    <a:pt x="209814" y="213325"/>
                    <a:pt x="209814" y="213325"/>
                  </a:cubicBezTo>
                  <a:cubicBezTo>
                    <a:pt x="209814" y="213325"/>
                    <a:pt x="209814" y="213325"/>
                    <a:pt x="209814" y="172504"/>
                  </a:cubicBezTo>
                  <a:cubicBezTo>
                    <a:pt x="209814" y="172504"/>
                    <a:pt x="209814" y="172504"/>
                    <a:pt x="295804" y="172504"/>
                  </a:cubicBezTo>
                  <a:cubicBezTo>
                    <a:pt x="303741" y="172504"/>
                    <a:pt x="309033" y="165919"/>
                    <a:pt x="309033" y="159335"/>
                  </a:cubicBezTo>
                  <a:cubicBezTo>
                    <a:pt x="309033" y="159335"/>
                    <a:pt x="309033" y="159335"/>
                    <a:pt x="309033" y="39504"/>
                  </a:cubicBezTo>
                  <a:cubicBezTo>
                    <a:pt x="309033" y="32920"/>
                    <a:pt x="303741" y="27653"/>
                    <a:pt x="295804" y="27653"/>
                  </a:cubicBezTo>
                  <a:cubicBezTo>
                    <a:pt x="295804" y="27653"/>
                    <a:pt x="295804" y="27653"/>
                    <a:pt x="109272" y="27653"/>
                  </a:cubicBezTo>
                  <a:cubicBezTo>
                    <a:pt x="102658" y="27653"/>
                    <a:pt x="97366" y="32920"/>
                    <a:pt x="97366" y="39504"/>
                  </a:cubicBezTo>
                  <a:cubicBezTo>
                    <a:pt x="97366" y="39504"/>
                    <a:pt x="97366" y="39504"/>
                    <a:pt x="97366" y="65841"/>
                  </a:cubicBezTo>
                  <a:cubicBezTo>
                    <a:pt x="97366" y="65841"/>
                    <a:pt x="97366" y="65841"/>
                    <a:pt x="68262" y="65841"/>
                  </a:cubicBezTo>
                  <a:cubicBezTo>
                    <a:pt x="68262" y="65841"/>
                    <a:pt x="68262" y="65841"/>
                    <a:pt x="68262" y="34237"/>
                  </a:cubicBezTo>
                  <a:cubicBezTo>
                    <a:pt x="68262" y="15802"/>
                    <a:pt x="82814" y="0"/>
                    <a:pt x="1013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2948169" y="1881011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未来规划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813443" y="1782902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1559659" y="2957084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403648" y="1779662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3126045" y="2866076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178399" y="2866076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541426" y="1921646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3126045" y="3072041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4178399" y="3072041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42106"/>
            <a:ext cx="5365115" cy="45339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1095618" y="1740136"/>
            <a:ext cx="1254338" cy="1916256"/>
            <a:chOff x="1219201" y="2108200"/>
            <a:chExt cx="1672451" cy="2555008"/>
          </a:xfrm>
          <a:solidFill>
            <a:schemeClr val="accent1"/>
          </a:solidFill>
        </p:grpSpPr>
        <p:sp>
          <p:nvSpPr>
            <p:cNvPr id="8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759357" y="210820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42240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930401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664248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5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21336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2192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7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664248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" name="组合 1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5371239" y="1753906"/>
            <a:ext cx="1093517" cy="1553958"/>
            <a:chOff x="6920029" y="2126560"/>
            <a:chExt cx="1458023" cy="2071944"/>
          </a:xfrm>
          <a:solidFill>
            <a:schemeClr val="accent3"/>
          </a:solidFill>
        </p:grpSpPr>
        <p:sp>
          <p:nvSpPr>
            <p:cNvPr id="19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245757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0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6920029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39221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150648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4" name="组合 2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7308880" y="1753906"/>
            <a:ext cx="1254338" cy="1553958"/>
            <a:chOff x="9503550" y="2126560"/>
            <a:chExt cx="1672451" cy="2071944"/>
          </a:xfrm>
          <a:solidFill>
            <a:schemeClr val="accent4"/>
          </a:solidFill>
        </p:grpSpPr>
        <p:sp>
          <p:nvSpPr>
            <p:cNvPr id="2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043706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5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706749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214750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7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94859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8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4179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29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5035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5" name="组合 29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994749" y="1753906"/>
            <a:ext cx="1453669" cy="1902486"/>
            <a:chOff x="3751376" y="2126560"/>
            <a:chExt cx="1938225" cy="2536648"/>
          </a:xfrm>
          <a:solidFill>
            <a:schemeClr val="accent2"/>
          </a:solidFill>
        </p:grpSpPr>
        <p:sp>
          <p:nvSpPr>
            <p:cNvPr id="3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557306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220349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3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728350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46219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5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9315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0171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37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6736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40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5142954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4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3751376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4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220729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43" name="文本框 4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707588" y="4071102"/>
            <a:ext cx="1574790" cy="838691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2768593" y="4076465"/>
            <a:ext cx="1574790" cy="838691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5003565" y="4076465"/>
            <a:ext cx="1574790" cy="838691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7120465" y="4076465"/>
            <a:ext cx="1574790" cy="838691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d73c33-8e26-4498-905c-7ced81e529a5"/>
          <p:cNvGrpSpPr>
            <a:grpSpLocks noChangeAspect="1"/>
          </p:cNvGrpSpPr>
          <p:nvPr/>
        </p:nvGrpSpPr>
        <p:grpSpPr>
          <a:xfrm>
            <a:off x="1164081" y="1498082"/>
            <a:ext cx="6756291" cy="2254229"/>
            <a:chOff x="1552108" y="1997442"/>
            <a:chExt cx="9008388" cy="3005639"/>
          </a:xfrm>
        </p:grpSpPr>
        <p:sp>
          <p:nvSpPr>
            <p:cNvPr id="4" name="Partial Circle 3"/>
            <p:cNvSpPr/>
            <p:nvPr/>
          </p:nvSpPr>
          <p:spPr>
            <a:xfrm>
              <a:off x="4455465" y="1997442"/>
              <a:ext cx="3065544" cy="2892489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ardrop 4"/>
            <p:cNvSpPr/>
            <p:nvPr/>
          </p:nvSpPr>
          <p:spPr>
            <a:xfrm rot="16200000" flipH="1">
              <a:off x="6089422" y="2009337"/>
              <a:ext cx="1435100" cy="142807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Partial Circle 5"/>
            <p:cNvSpPr/>
            <p:nvPr/>
          </p:nvSpPr>
          <p:spPr>
            <a:xfrm flipH="1" flipV="1">
              <a:off x="4555975" y="2110592"/>
              <a:ext cx="3065544" cy="2892489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ardrop 6"/>
            <p:cNvSpPr/>
            <p:nvPr/>
          </p:nvSpPr>
          <p:spPr>
            <a:xfrm rot="16200000" flipV="1">
              <a:off x="4552460" y="3563117"/>
              <a:ext cx="1435100" cy="142807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9"/>
            <p:cNvGrpSpPr/>
            <p:nvPr/>
          </p:nvGrpSpPr>
          <p:grpSpPr>
            <a:xfrm>
              <a:off x="8086415" y="3876866"/>
              <a:ext cx="2474081" cy="866137"/>
              <a:chOff x="8086415" y="3876866"/>
              <a:chExt cx="2474081" cy="866137"/>
            </a:xfrm>
          </p:grpSpPr>
          <p:sp>
            <p:nvSpPr>
              <p:cNvPr id="22" name="TextBox 33"/>
              <p:cNvSpPr txBox="1"/>
              <p:nvPr/>
            </p:nvSpPr>
            <p:spPr bwMode="auto">
              <a:xfrm>
                <a:off x="8086415" y="387686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TextBox 34"/>
              <p:cNvSpPr txBox="1"/>
              <p:nvPr/>
            </p:nvSpPr>
            <p:spPr bwMode="auto">
              <a:xfrm>
                <a:off x="8086415" y="4186824"/>
                <a:ext cx="2474081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7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086415" y="2348880"/>
              <a:ext cx="2474081" cy="866137"/>
              <a:chOff x="8086415" y="2348880"/>
              <a:chExt cx="2474081" cy="866137"/>
            </a:xfrm>
          </p:grpSpPr>
          <p:sp>
            <p:nvSpPr>
              <p:cNvPr id="20" name="TextBox 35"/>
              <p:cNvSpPr txBox="1"/>
              <p:nvPr/>
            </p:nvSpPr>
            <p:spPr bwMode="auto">
              <a:xfrm>
                <a:off x="8086415" y="234888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TextBox 36"/>
              <p:cNvSpPr txBox="1"/>
              <p:nvPr/>
            </p:nvSpPr>
            <p:spPr bwMode="auto">
              <a:xfrm>
                <a:off x="8086415" y="2658838"/>
                <a:ext cx="2474081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7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</p:grpSp>
        <p:grpSp>
          <p:nvGrpSpPr>
            <p:cNvPr id="10" name="Group 7"/>
            <p:cNvGrpSpPr/>
            <p:nvPr/>
          </p:nvGrpSpPr>
          <p:grpSpPr>
            <a:xfrm>
              <a:off x="1552108" y="3876866"/>
              <a:ext cx="2474081" cy="866137"/>
              <a:chOff x="1552108" y="3876866"/>
              <a:chExt cx="2474081" cy="866137"/>
            </a:xfrm>
          </p:grpSpPr>
          <p:sp>
            <p:nvSpPr>
              <p:cNvPr id="18" name="TextBox 37"/>
              <p:cNvSpPr txBox="1"/>
              <p:nvPr/>
            </p:nvSpPr>
            <p:spPr bwMode="auto">
              <a:xfrm>
                <a:off x="2767213" y="387686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TextBox 38"/>
              <p:cNvSpPr txBox="1"/>
              <p:nvPr/>
            </p:nvSpPr>
            <p:spPr bwMode="auto">
              <a:xfrm>
                <a:off x="1552108" y="4186824"/>
                <a:ext cx="2474081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</p:grpSp>
        <p:grpSp>
          <p:nvGrpSpPr>
            <p:cNvPr id="11" name="Group 2"/>
            <p:cNvGrpSpPr/>
            <p:nvPr/>
          </p:nvGrpSpPr>
          <p:grpSpPr>
            <a:xfrm>
              <a:off x="1552108" y="2348880"/>
              <a:ext cx="2474081" cy="866137"/>
              <a:chOff x="1552108" y="2348880"/>
              <a:chExt cx="2474081" cy="866137"/>
            </a:xfrm>
          </p:grpSpPr>
          <p:sp>
            <p:nvSpPr>
              <p:cNvPr id="16" name="TextBox 39"/>
              <p:cNvSpPr txBox="1"/>
              <p:nvPr/>
            </p:nvSpPr>
            <p:spPr bwMode="auto">
              <a:xfrm>
                <a:off x="2767213" y="234888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TextBox 40"/>
              <p:cNvSpPr txBox="1"/>
              <p:nvPr/>
            </p:nvSpPr>
            <p:spPr bwMode="auto">
              <a:xfrm>
                <a:off x="1552108" y="2658838"/>
                <a:ext cx="2474081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</p:grpSp>
        <p:sp>
          <p:nvSpPr>
            <p:cNvPr id="12" name="Freeform: Shape 43"/>
            <p:cNvSpPr/>
            <p:nvPr/>
          </p:nvSpPr>
          <p:spPr bwMode="auto">
            <a:xfrm>
              <a:off x="6479500" y="3862387"/>
              <a:ext cx="568804" cy="5688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4"/>
            <p:cNvSpPr/>
            <p:nvPr/>
          </p:nvSpPr>
          <p:spPr bwMode="auto">
            <a:xfrm>
              <a:off x="4998898" y="3862387"/>
              <a:ext cx="568804" cy="5688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45"/>
            <p:cNvSpPr/>
            <p:nvPr/>
          </p:nvSpPr>
          <p:spPr bwMode="auto">
            <a:xfrm>
              <a:off x="5017616" y="2554646"/>
              <a:ext cx="568804" cy="5688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46"/>
            <p:cNvSpPr/>
            <p:nvPr/>
          </p:nvSpPr>
          <p:spPr bwMode="auto">
            <a:xfrm>
              <a:off x="6472112" y="2554646"/>
              <a:ext cx="568804" cy="5688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>
            <a:off x="3016824" y="1562327"/>
            <a:ext cx="793272" cy="2355621"/>
          </a:xfrm>
          <a:custGeom>
            <a:avLst/>
            <a:gdLst>
              <a:gd name="connsiteX0" fmla="*/ 242455 w 1502447"/>
              <a:gd name="connsiteY0" fmla="*/ 0 h 4463446"/>
              <a:gd name="connsiteX1" fmla="*/ 484909 w 1502447"/>
              <a:gd name="connsiteY1" fmla="*/ 519546 h 4463446"/>
              <a:gd name="connsiteX2" fmla="*/ 363682 w 1502447"/>
              <a:gd name="connsiteY2" fmla="*/ 519546 h 4463446"/>
              <a:gd name="connsiteX3" fmla="*/ 363682 w 1502447"/>
              <a:gd name="connsiteY3" fmla="*/ 1837719 h 4463446"/>
              <a:gd name="connsiteX4" fmla="*/ 1373845 w 1502447"/>
              <a:gd name="connsiteY4" fmla="*/ 1837719 h 4463446"/>
              <a:gd name="connsiteX5" fmla="*/ 1373845 w 1502447"/>
              <a:gd name="connsiteY5" fmla="*/ 1838928 h 4463446"/>
              <a:gd name="connsiteX6" fmla="*/ 1378610 w 1502447"/>
              <a:gd name="connsiteY6" fmla="*/ 1837781 h 4463446"/>
              <a:gd name="connsiteX7" fmla="*/ 1443150 w 1502447"/>
              <a:gd name="connsiteY7" fmla="*/ 1857630 h 4463446"/>
              <a:gd name="connsiteX8" fmla="*/ 1502182 w 1502447"/>
              <a:gd name="connsiteY8" fmla="*/ 1973732 h 4463446"/>
              <a:gd name="connsiteX9" fmla="*/ 1500846 w 1502447"/>
              <a:gd name="connsiteY9" fmla="*/ 1973646 h 4463446"/>
              <a:gd name="connsiteX10" fmla="*/ 1500846 w 1502447"/>
              <a:gd name="connsiteY10" fmla="*/ 4463446 h 4463446"/>
              <a:gd name="connsiteX11" fmla="*/ 1246846 w 1502447"/>
              <a:gd name="connsiteY11" fmla="*/ 4463446 h 4463446"/>
              <a:gd name="connsiteX12" fmla="*/ 1246846 w 1502447"/>
              <a:gd name="connsiteY12" fmla="*/ 2093320 h 4463446"/>
              <a:gd name="connsiteX13" fmla="*/ 243256 w 1502447"/>
              <a:gd name="connsiteY13" fmla="*/ 2093320 h 4463446"/>
              <a:gd name="connsiteX14" fmla="*/ 243256 w 1502447"/>
              <a:gd name="connsiteY14" fmla="*/ 2091375 h 4463446"/>
              <a:gd name="connsiteX15" fmla="*/ 231327 w 1502447"/>
              <a:gd name="connsiteY15" fmla="*/ 2091983 h 4463446"/>
              <a:gd name="connsiteX16" fmla="*/ 122858 w 1502447"/>
              <a:gd name="connsiteY16" fmla="*/ 1950478 h 4463446"/>
              <a:gd name="connsiteX17" fmla="*/ 124618 w 1502447"/>
              <a:gd name="connsiteY17" fmla="*/ 1945055 h 4463446"/>
              <a:gd name="connsiteX18" fmla="*/ 121227 w 1502447"/>
              <a:gd name="connsiteY18" fmla="*/ 1945055 h 4463446"/>
              <a:gd name="connsiteX19" fmla="*/ 121227 w 1502447"/>
              <a:gd name="connsiteY19" fmla="*/ 519546 h 4463446"/>
              <a:gd name="connsiteX20" fmla="*/ 0 w 1502447"/>
              <a:gd name="connsiteY20" fmla="*/ 519546 h 446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02447" h="4463446">
                <a:moveTo>
                  <a:pt x="242455" y="0"/>
                </a:moveTo>
                <a:lnTo>
                  <a:pt x="484909" y="519546"/>
                </a:lnTo>
                <a:lnTo>
                  <a:pt x="363682" y="519546"/>
                </a:lnTo>
                <a:lnTo>
                  <a:pt x="363682" y="1837719"/>
                </a:lnTo>
                <a:lnTo>
                  <a:pt x="1373845" y="1837719"/>
                </a:lnTo>
                <a:lnTo>
                  <a:pt x="1373845" y="1838928"/>
                </a:lnTo>
                <a:lnTo>
                  <a:pt x="1378610" y="1837781"/>
                </a:lnTo>
                <a:cubicBezTo>
                  <a:pt x="1401122" y="1838479"/>
                  <a:pt x="1423449" y="1845121"/>
                  <a:pt x="1443150" y="1857630"/>
                </a:cubicBezTo>
                <a:cubicBezTo>
                  <a:pt x="1482552" y="1882648"/>
                  <a:pt x="1505182" y="1927156"/>
                  <a:pt x="1502182" y="1973732"/>
                </a:cubicBezTo>
                <a:lnTo>
                  <a:pt x="1500846" y="1973646"/>
                </a:lnTo>
                <a:lnTo>
                  <a:pt x="1500846" y="4463446"/>
                </a:lnTo>
                <a:lnTo>
                  <a:pt x="1246846" y="4463446"/>
                </a:lnTo>
                <a:lnTo>
                  <a:pt x="1246846" y="2093320"/>
                </a:lnTo>
                <a:lnTo>
                  <a:pt x="243256" y="2093320"/>
                </a:lnTo>
                <a:lnTo>
                  <a:pt x="243256" y="2091375"/>
                </a:lnTo>
                <a:lnTo>
                  <a:pt x="231327" y="2091983"/>
                </a:lnTo>
                <a:cubicBezTo>
                  <a:pt x="162805" y="2081990"/>
                  <a:pt x="114707" y="2019243"/>
                  <a:pt x="122858" y="1950478"/>
                </a:cubicBezTo>
                <a:lnTo>
                  <a:pt x="124618" y="1945055"/>
                </a:lnTo>
                <a:lnTo>
                  <a:pt x="121227" y="1945055"/>
                </a:lnTo>
                <a:lnTo>
                  <a:pt x="121227" y="519546"/>
                </a:lnTo>
                <a:lnTo>
                  <a:pt x="0" y="519546"/>
                </a:lnTo>
                <a:close/>
              </a:path>
            </a:pathLst>
          </a:custGeom>
          <a:solidFill>
            <a:schemeClr val="accent2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>
            <a:off x="2339255" y="1904586"/>
            <a:ext cx="793273" cy="2013361"/>
          </a:xfrm>
          <a:custGeom>
            <a:avLst/>
            <a:gdLst>
              <a:gd name="connsiteX0" fmla="*/ 242455 w 1502447"/>
              <a:gd name="connsiteY0" fmla="*/ 0 h 3815746"/>
              <a:gd name="connsiteX1" fmla="*/ 484909 w 1502447"/>
              <a:gd name="connsiteY1" fmla="*/ 519546 h 3815746"/>
              <a:gd name="connsiteX2" fmla="*/ 363682 w 1502447"/>
              <a:gd name="connsiteY2" fmla="*/ 519546 h 3815746"/>
              <a:gd name="connsiteX3" fmla="*/ 363682 w 1502447"/>
              <a:gd name="connsiteY3" fmla="*/ 1837719 h 3815746"/>
              <a:gd name="connsiteX4" fmla="*/ 1373845 w 1502447"/>
              <a:gd name="connsiteY4" fmla="*/ 1837719 h 3815746"/>
              <a:gd name="connsiteX5" fmla="*/ 1373845 w 1502447"/>
              <a:gd name="connsiteY5" fmla="*/ 1838928 h 3815746"/>
              <a:gd name="connsiteX6" fmla="*/ 1378610 w 1502447"/>
              <a:gd name="connsiteY6" fmla="*/ 1837781 h 3815746"/>
              <a:gd name="connsiteX7" fmla="*/ 1443150 w 1502447"/>
              <a:gd name="connsiteY7" fmla="*/ 1857630 h 3815746"/>
              <a:gd name="connsiteX8" fmla="*/ 1502182 w 1502447"/>
              <a:gd name="connsiteY8" fmla="*/ 1973732 h 3815746"/>
              <a:gd name="connsiteX9" fmla="*/ 1500846 w 1502447"/>
              <a:gd name="connsiteY9" fmla="*/ 1973646 h 3815746"/>
              <a:gd name="connsiteX10" fmla="*/ 1500846 w 1502447"/>
              <a:gd name="connsiteY10" fmla="*/ 3815746 h 3815746"/>
              <a:gd name="connsiteX11" fmla="*/ 1246846 w 1502447"/>
              <a:gd name="connsiteY11" fmla="*/ 3815746 h 3815746"/>
              <a:gd name="connsiteX12" fmla="*/ 1246846 w 1502447"/>
              <a:gd name="connsiteY12" fmla="*/ 2093320 h 3815746"/>
              <a:gd name="connsiteX13" fmla="*/ 243256 w 1502447"/>
              <a:gd name="connsiteY13" fmla="*/ 2093320 h 3815746"/>
              <a:gd name="connsiteX14" fmla="*/ 243256 w 1502447"/>
              <a:gd name="connsiteY14" fmla="*/ 2091375 h 3815746"/>
              <a:gd name="connsiteX15" fmla="*/ 231327 w 1502447"/>
              <a:gd name="connsiteY15" fmla="*/ 2091983 h 3815746"/>
              <a:gd name="connsiteX16" fmla="*/ 122858 w 1502447"/>
              <a:gd name="connsiteY16" fmla="*/ 1950478 h 3815746"/>
              <a:gd name="connsiteX17" fmla="*/ 124618 w 1502447"/>
              <a:gd name="connsiteY17" fmla="*/ 1945055 h 3815746"/>
              <a:gd name="connsiteX18" fmla="*/ 121227 w 1502447"/>
              <a:gd name="connsiteY18" fmla="*/ 1945055 h 3815746"/>
              <a:gd name="connsiteX19" fmla="*/ 121227 w 1502447"/>
              <a:gd name="connsiteY19" fmla="*/ 519546 h 3815746"/>
              <a:gd name="connsiteX20" fmla="*/ 0 w 1502447"/>
              <a:gd name="connsiteY20" fmla="*/ 519546 h 381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02447" h="3815746">
                <a:moveTo>
                  <a:pt x="242455" y="0"/>
                </a:moveTo>
                <a:lnTo>
                  <a:pt x="484909" y="519546"/>
                </a:lnTo>
                <a:lnTo>
                  <a:pt x="363682" y="519546"/>
                </a:lnTo>
                <a:lnTo>
                  <a:pt x="363682" y="1837719"/>
                </a:lnTo>
                <a:lnTo>
                  <a:pt x="1373845" y="1837719"/>
                </a:lnTo>
                <a:lnTo>
                  <a:pt x="1373845" y="1838928"/>
                </a:lnTo>
                <a:lnTo>
                  <a:pt x="1378610" y="1837781"/>
                </a:lnTo>
                <a:cubicBezTo>
                  <a:pt x="1401122" y="1838479"/>
                  <a:pt x="1423449" y="1845121"/>
                  <a:pt x="1443150" y="1857630"/>
                </a:cubicBezTo>
                <a:cubicBezTo>
                  <a:pt x="1482552" y="1882648"/>
                  <a:pt x="1505182" y="1927156"/>
                  <a:pt x="1502182" y="1973732"/>
                </a:cubicBezTo>
                <a:lnTo>
                  <a:pt x="1500846" y="1973646"/>
                </a:lnTo>
                <a:lnTo>
                  <a:pt x="1500846" y="3815746"/>
                </a:lnTo>
                <a:lnTo>
                  <a:pt x="1246846" y="3815746"/>
                </a:lnTo>
                <a:lnTo>
                  <a:pt x="1246846" y="2093320"/>
                </a:lnTo>
                <a:lnTo>
                  <a:pt x="243256" y="2093320"/>
                </a:lnTo>
                <a:lnTo>
                  <a:pt x="243256" y="2091375"/>
                </a:lnTo>
                <a:lnTo>
                  <a:pt x="231327" y="2091983"/>
                </a:lnTo>
                <a:cubicBezTo>
                  <a:pt x="162805" y="2081990"/>
                  <a:pt x="114707" y="2019243"/>
                  <a:pt x="122858" y="1950478"/>
                </a:cubicBezTo>
                <a:lnTo>
                  <a:pt x="124618" y="1945055"/>
                </a:lnTo>
                <a:lnTo>
                  <a:pt x="121227" y="1945055"/>
                </a:lnTo>
                <a:lnTo>
                  <a:pt x="121227" y="519546"/>
                </a:lnTo>
                <a:lnTo>
                  <a:pt x="0" y="519546"/>
                </a:lnTo>
                <a:close/>
              </a:path>
            </a:pathLst>
          </a:custGeom>
          <a:solidFill>
            <a:schemeClr val="accent3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>
            <a:off x="1661690" y="2245868"/>
            <a:ext cx="792292" cy="1672079"/>
          </a:xfrm>
          <a:custGeom>
            <a:avLst/>
            <a:gdLst>
              <a:gd name="connsiteX0" fmla="*/ 242455 w 1502447"/>
              <a:gd name="connsiteY0" fmla="*/ 0 h 3168045"/>
              <a:gd name="connsiteX1" fmla="*/ 484909 w 1502447"/>
              <a:gd name="connsiteY1" fmla="*/ 519546 h 3168045"/>
              <a:gd name="connsiteX2" fmla="*/ 363682 w 1502447"/>
              <a:gd name="connsiteY2" fmla="*/ 519546 h 3168045"/>
              <a:gd name="connsiteX3" fmla="*/ 363682 w 1502447"/>
              <a:gd name="connsiteY3" fmla="*/ 1837719 h 3168045"/>
              <a:gd name="connsiteX4" fmla="*/ 1373845 w 1502447"/>
              <a:gd name="connsiteY4" fmla="*/ 1837719 h 3168045"/>
              <a:gd name="connsiteX5" fmla="*/ 1373845 w 1502447"/>
              <a:gd name="connsiteY5" fmla="*/ 1838928 h 3168045"/>
              <a:gd name="connsiteX6" fmla="*/ 1378610 w 1502447"/>
              <a:gd name="connsiteY6" fmla="*/ 1837781 h 3168045"/>
              <a:gd name="connsiteX7" fmla="*/ 1443150 w 1502447"/>
              <a:gd name="connsiteY7" fmla="*/ 1857630 h 3168045"/>
              <a:gd name="connsiteX8" fmla="*/ 1502182 w 1502447"/>
              <a:gd name="connsiteY8" fmla="*/ 1973732 h 3168045"/>
              <a:gd name="connsiteX9" fmla="*/ 1500846 w 1502447"/>
              <a:gd name="connsiteY9" fmla="*/ 1973646 h 3168045"/>
              <a:gd name="connsiteX10" fmla="*/ 1500846 w 1502447"/>
              <a:gd name="connsiteY10" fmla="*/ 3168045 h 3168045"/>
              <a:gd name="connsiteX11" fmla="*/ 1246846 w 1502447"/>
              <a:gd name="connsiteY11" fmla="*/ 3168045 h 3168045"/>
              <a:gd name="connsiteX12" fmla="*/ 1246846 w 1502447"/>
              <a:gd name="connsiteY12" fmla="*/ 2093320 h 3168045"/>
              <a:gd name="connsiteX13" fmla="*/ 243256 w 1502447"/>
              <a:gd name="connsiteY13" fmla="*/ 2093320 h 3168045"/>
              <a:gd name="connsiteX14" fmla="*/ 243256 w 1502447"/>
              <a:gd name="connsiteY14" fmla="*/ 2091375 h 3168045"/>
              <a:gd name="connsiteX15" fmla="*/ 231327 w 1502447"/>
              <a:gd name="connsiteY15" fmla="*/ 2091983 h 3168045"/>
              <a:gd name="connsiteX16" fmla="*/ 122858 w 1502447"/>
              <a:gd name="connsiteY16" fmla="*/ 1950478 h 3168045"/>
              <a:gd name="connsiteX17" fmla="*/ 124618 w 1502447"/>
              <a:gd name="connsiteY17" fmla="*/ 1945055 h 3168045"/>
              <a:gd name="connsiteX18" fmla="*/ 121227 w 1502447"/>
              <a:gd name="connsiteY18" fmla="*/ 1945055 h 3168045"/>
              <a:gd name="connsiteX19" fmla="*/ 121227 w 1502447"/>
              <a:gd name="connsiteY19" fmla="*/ 519546 h 3168045"/>
              <a:gd name="connsiteX20" fmla="*/ 0 w 1502447"/>
              <a:gd name="connsiteY20" fmla="*/ 519546 h 316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02447" h="3168045">
                <a:moveTo>
                  <a:pt x="242455" y="0"/>
                </a:moveTo>
                <a:lnTo>
                  <a:pt x="484909" y="519546"/>
                </a:lnTo>
                <a:lnTo>
                  <a:pt x="363682" y="519546"/>
                </a:lnTo>
                <a:lnTo>
                  <a:pt x="363682" y="1837719"/>
                </a:lnTo>
                <a:lnTo>
                  <a:pt x="1373845" y="1837719"/>
                </a:lnTo>
                <a:lnTo>
                  <a:pt x="1373845" y="1838928"/>
                </a:lnTo>
                <a:lnTo>
                  <a:pt x="1378610" y="1837781"/>
                </a:lnTo>
                <a:cubicBezTo>
                  <a:pt x="1401122" y="1838479"/>
                  <a:pt x="1423449" y="1845121"/>
                  <a:pt x="1443150" y="1857630"/>
                </a:cubicBezTo>
                <a:cubicBezTo>
                  <a:pt x="1482552" y="1882648"/>
                  <a:pt x="1505182" y="1927156"/>
                  <a:pt x="1502182" y="1973732"/>
                </a:cubicBezTo>
                <a:lnTo>
                  <a:pt x="1500846" y="1973646"/>
                </a:lnTo>
                <a:lnTo>
                  <a:pt x="1500846" y="3168045"/>
                </a:lnTo>
                <a:lnTo>
                  <a:pt x="1246846" y="3168045"/>
                </a:lnTo>
                <a:lnTo>
                  <a:pt x="1246846" y="2093320"/>
                </a:lnTo>
                <a:lnTo>
                  <a:pt x="243256" y="2093320"/>
                </a:lnTo>
                <a:lnTo>
                  <a:pt x="243256" y="2091375"/>
                </a:lnTo>
                <a:lnTo>
                  <a:pt x="231327" y="2091983"/>
                </a:lnTo>
                <a:cubicBezTo>
                  <a:pt x="162805" y="2081990"/>
                  <a:pt x="114707" y="2019243"/>
                  <a:pt x="122858" y="1950478"/>
                </a:cubicBezTo>
                <a:lnTo>
                  <a:pt x="124618" y="1945055"/>
                </a:lnTo>
                <a:lnTo>
                  <a:pt x="121227" y="1945055"/>
                </a:lnTo>
                <a:lnTo>
                  <a:pt x="121227" y="519546"/>
                </a:lnTo>
                <a:lnTo>
                  <a:pt x="0" y="519546"/>
                </a:lnTo>
                <a:close/>
              </a:path>
            </a:pathLst>
          </a:custGeom>
          <a:solidFill>
            <a:schemeClr val="accent4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984123" y="2606761"/>
            <a:ext cx="792292" cy="1329819"/>
          </a:xfrm>
          <a:custGeom>
            <a:avLst/>
            <a:gdLst>
              <a:gd name="connsiteX0" fmla="*/ 242455 w 1502447"/>
              <a:gd name="connsiteY0" fmla="*/ 0 h 2520345"/>
              <a:gd name="connsiteX1" fmla="*/ 484909 w 1502447"/>
              <a:gd name="connsiteY1" fmla="*/ 519546 h 2520345"/>
              <a:gd name="connsiteX2" fmla="*/ 363682 w 1502447"/>
              <a:gd name="connsiteY2" fmla="*/ 519546 h 2520345"/>
              <a:gd name="connsiteX3" fmla="*/ 363682 w 1502447"/>
              <a:gd name="connsiteY3" fmla="*/ 1837719 h 2520345"/>
              <a:gd name="connsiteX4" fmla="*/ 1373845 w 1502447"/>
              <a:gd name="connsiteY4" fmla="*/ 1837719 h 2520345"/>
              <a:gd name="connsiteX5" fmla="*/ 1373845 w 1502447"/>
              <a:gd name="connsiteY5" fmla="*/ 1838928 h 2520345"/>
              <a:gd name="connsiteX6" fmla="*/ 1378610 w 1502447"/>
              <a:gd name="connsiteY6" fmla="*/ 1837781 h 2520345"/>
              <a:gd name="connsiteX7" fmla="*/ 1443150 w 1502447"/>
              <a:gd name="connsiteY7" fmla="*/ 1857630 h 2520345"/>
              <a:gd name="connsiteX8" fmla="*/ 1502182 w 1502447"/>
              <a:gd name="connsiteY8" fmla="*/ 1973732 h 2520345"/>
              <a:gd name="connsiteX9" fmla="*/ 1500846 w 1502447"/>
              <a:gd name="connsiteY9" fmla="*/ 1973646 h 2520345"/>
              <a:gd name="connsiteX10" fmla="*/ 1500846 w 1502447"/>
              <a:gd name="connsiteY10" fmla="*/ 2520345 h 2520345"/>
              <a:gd name="connsiteX11" fmla="*/ 1246846 w 1502447"/>
              <a:gd name="connsiteY11" fmla="*/ 2520345 h 2520345"/>
              <a:gd name="connsiteX12" fmla="*/ 1246846 w 1502447"/>
              <a:gd name="connsiteY12" fmla="*/ 2093320 h 2520345"/>
              <a:gd name="connsiteX13" fmla="*/ 243256 w 1502447"/>
              <a:gd name="connsiteY13" fmla="*/ 2093320 h 2520345"/>
              <a:gd name="connsiteX14" fmla="*/ 243256 w 1502447"/>
              <a:gd name="connsiteY14" fmla="*/ 2091375 h 2520345"/>
              <a:gd name="connsiteX15" fmla="*/ 231327 w 1502447"/>
              <a:gd name="connsiteY15" fmla="*/ 2091983 h 2520345"/>
              <a:gd name="connsiteX16" fmla="*/ 122858 w 1502447"/>
              <a:gd name="connsiteY16" fmla="*/ 1950478 h 2520345"/>
              <a:gd name="connsiteX17" fmla="*/ 124618 w 1502447"/>
              <a:gd name="connsiteY17" fmla="*/ 1945055 h 2520345"/>
              <a:gd name="connsiteX18" fmla="*/ 121227 w 1502447"/>
              <a:gd name="connsiteY18" fmla="*/ 1945055 h 2520345"/>
              <a:gd name="connsiteX19" fmla="*/ 121227 w 1502447"/>
              <a:gd name="connsiteY19" fmla="*/ 519546 h 2520345"/>
              <a:gd name="connsiteX20" fmla="*/ 0 w 1502447"/>
              <a:gd name="connsiteY20" fmla="*/ 519546 h 252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02447" h="2520345">
                <a:moveTo>
                  <a:pt x="242455" y="0"/>
                </a:moveTo>
                <a:lnTo>
                  <a:pt x="484909" y="519546"/>
                </a:lnTo>
                <a:lnTo>
                  <a:pt x="363682" y="519546"/>
                </a:lnTo>
                <a:lnTo>
                  <a:pt x="363682" y="1837719"/>
                </a:lnTo>
                <a:lnTo>
                  <a:pt x="1373845" y="1837719"/>
                </a:lnTo>
                <a:lnTo>
                  <a:pt x="1373845" y="1838928"/>
                </a:lnTo>
                <a:lnTo>
                  <a:pt x="1378610" y="1837781"/>
                </a:lnTo>
                <a:cubicBezTo>
                  <a:pt x="1401122" y="1838479"/>
                  <a:pt x="1423449" y="1845121"/>
                  <a:pt x="1443150" y="1857630"/>
                </a:cubicBezTo>
                <a:cubicBezTo>
                  <a:pt x="1482552" y="1882648"/>
                  <a:pt x="1505182" y="1927156"/>
                  <a:pt x="1502182" y="1973732"/>
                </a:cubicBezTo>
                <a:lnTo>
                  <a:pt x="1500846" y="1973646"/>
                </a:lnTo>
                <a:lnTo>
                  <a:pt x="1500846" y="2520345"/>
                </a:lnTo>
                <a:lnTo>
                  <a:pt x="1246846" y="2520345"/>
                </a:lnTo>
                <a:lnTo>
                  <a:pt x="1246846" y="2093320"/>
                </a:lnTo>
                <a:lnTo>
                  <a:pt x="243256" y="2093320"/>
                </a:lnTo>
                <a:lnTo>
                  <a:pt x="243256" y="2091375"/>
                </a:lnTo>
                <a:lnTo>
                  <a:pt x="231327" y="2091983"/>
                </a:lnTo>
                <a:cubicBezTo>
                  <a:pt x="162805" y="2081990"/>
                  <a:pt x="114707" y="2019243"/>
                  <a:pt x="122858" y="1950478"/>
                </a:cubicBezTo>
                <a:lnTo>
                  <a:pt x="124618" y="1945055"/>
                </a:lnTo>
                <a:lnTo>
                  <a:pt x="121227" y="1945055"/>
                </a:lnTo>
                <a:lnTo>
                  <a:pt x="121227" y="519546"/>
                </a:lnTo>
                <a:lnTo>
                  <a:pt x="0" y="519546"/>
                </a:lnTo>
                <a:close/>
              </a:path>
            </a:pathLst>
          </a:custGeom>
          <a:solidFill>
            <a:schemeClr val="accent5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5"/>
          <p:cNvSpPr/>
          <p:nvPr>
            <p:custDataLst>
              <p:tags r:id="rId5"/>
            </p:custDataLst>
          </p:nvPr>
        </p:nvSpPr>
        <p:spPr>
          <a:xfrm>
            <a:off x="3694388" y="1221045"/>
            <a:ext cx="793273" cy="2696902"/>
          </a:xfrm>
          <a:custGeom>
            <a:avLst/>
            <a:gdLst>
              <a:gd name="connsiteX0" fmla="*/ 242455 w 1502447"/>
              <a:gd name="connsiteY0" fmla="*/ 0 h 5111146"/>
              <a:gd name="connsiteX1" fmla="*/ 484909 w 1502447"/>
              <a:gd name="connsiteY1" fmla="*/ 519546 h 5111146"/>
              <a:gd name="connsiteX2" fmla="*/ 363682 w 1502447"/>
              <a:gd name="connsiteY2" fmla="*/ 519546 h 5111146"/>
              <a:gd name="connsiteX3" fmla="*/ 363682 w 1502447"/>
              <a:gd name="connsiteY3" fmla="*/ 1837719 h 5111146"/>
              <a:gd name="connsiteX4" fmla="*/ 1373845 w 1502447"/>
              <a:gd name="connsiteY4" fmla="*/ 1837719 h 5111146"/>
              <a:gd name="connsiteX5" fmla="*/ 1373845 w 1502447"/>
              <a:gd name="connsiteY5" fmla="*/ 1838928 h 5111146"/>
              <a:gd name="connsiteX6" fmla="*/ 1378610 w 1502447"/>
              <a:gd name="connsiteY6" fmla="*/ 1837781 h 5111146"/>
              <a:gd name="connsiteX7" fmla="*/ 1443150 w 1502447"/>
              <a:gd name="connsiteY7" fmla="*/ 1857630 h 5111146"/>
              <a:gd name="connsiteX8" fmla="*/ 1502182 w 1502447"/>
              <a:gd name="connsiteY8" fmla="*/ 1973732 h 5111146"/>
              <a:gd name="connsiteX9" fmla="*/ 1500846 w 1502447"/>
              <a:gd name="connsiteY9" fmla="*/ 1973646 h 5111146"/>
              <a:gd name="connsiteX10" fmla="*/ 1500846 w 1502447"/>
              <a:gd name="connsiteY10" fmla="*/ 4528702 h 5111146"/>
              <a:gd name="connsiteX11" fmla="*/ 1502447 w 1502447"/>
              <a:gd name="connsiteY11" fmla="*/ 4528702 h 5111146"/>
              <a:gd name="connsiteX12" fmla="*/ 1502447 w 1502447"/>
              <a:gd name="connsiteY12" fmla="*/ 5111146 h 5111146"/>
              <a:gd name="connsiteX13" fmla="*/ 1246847 w 1502447"/>
              <a:gd name="connsiteY13" fmla="*/ 5111146 h 5111146"/>
              <a:gd name="connsiteX14" fmla="*/ 1246847 w 1502447"/>
              <a:gd name="connsiteY14" fmla="*/ 4809520 h 5111146"/>
              <a:gd name="connsiteX15" fmla="*/ 1246846 w 1502447"/>
              <a:gd name="connsiteY15" fmla="*/ 4809520 h 5111146"/>
              <a:gd name="connsiteX16" fmla="*/ 1246846 w 1502447"/>
              <a:gd name="connsiteY16" fmla="*/ 2093320 h 5111146"/>
              <a:gd name="connsiteX17" fmla="*/ 243256 w 1502447"/>
              <a:gd name="connsiteY17" fmla="*/ 2093320 h 5111146"/>
              <a:gd name="connsiteX18" fmla="*/ 243256 w 1502447"/>
              <a:gd name="connsiteY18" fmla="*/ 2091375 h 5111146"/>
              <a:gd name="connsiteX19" fmla="*/ 231327 w 1502447"/>
              <a:gd name="connsiteY19" fmla="*/ 2091983 h 5111146"/>
              <a:gd name="connsiteX20" fmla="*/ 122858 w 1502447"/>
              <a:gd name="connsiteY20" fmla="*/ 1950478 h 5111146"/>
              <a:gd name="connsiteX21" fmla="*/ 124618 w 1502447"/>
              <a:gd name="connsiteY21" fmla="*/ 1945055 h 5111146"/>
              <a:gd name="connsiteX22" fmla="*/ 121227 w 1502447"/>
              <a:gd name="connsiteY22" fmla="*/ 1945055 h 5111146"/>
              <a:gd name="connsiteX23" fmla="*/ 121227 w 1502447"/>
              <a:gd name="connsiteY23" fmla="*/ 519546 h 5111146"/>
              <a:gd name="connsiteX24" fmla="*/ 0 w 1502447"/>
              <a:gd name="connsiteY24" fmla="*/ 519546 h 5111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02447" h="5111146">
                <a:moveTo>
                  <a:pt x="242455" y="0"/>
                </a:moveTo>
                <a:lnTo>
                  <a:pt x="484909" y="519546"/>
                </a:lnTo>
                <a:lnTo>
                  <a:pt x="363682" y="519546"/>
                </a:lnTo>
                <a:lnTo>
                  <a:pt x="363682" y="1837719"/>
                </a:lnTo>
                <a:lnTo>
                  <a:pt x="1373845" y="1837719"/>
                </a:lnTo>
                <a:lnTo>
                  <a:pt x="1373845" y="1838928"/>
                </a:lnTo>
                <a:lnTo>
                  <a:pt x="1378610" y="1837781"/>
                </a:lnTo>
                <a:cubicBezTo>
                  <a:pt x="1401122" y="1838479"/>
                  <a:pt x="1423449" y="1845121"/>
                  <a:pt x="1443150" y="1857630"/>
                </a:cubicBezTo>
                <a:cubicBezTo>
                  <a:pt x="1482552" y="1882648"/>
                  <a:pt x="1505182" y="1927156"/>
                  <a:pt x="1502182" y="1973732"/>
                </a:cubicBezTo>
                <a:lnTo>
                  <a:pt x="1500846" y="1973646"/>
                </a:lnTo>
                <a:lnTo>
                  <a:pt x="1500846" y="4528702"/>
                </a:lnTo>
                <a:lnTo>
                  <a:pt x="1502447" y="4528702"/>
                </a:lnTo>
                <a:lnTo>
                  <a:pt x="1502447" y="5111146"/>
                </a:lnTo>
                <a:lnTo>
                  <a:pt x="1246847" y="5111146"/>
                </a:lnTo>
                <a:lnTo>
                  <a:pt x="1246847" y="4809520"/>
                </a:lnTo>
                <a:lnTo>
                  <a:pt x="1246846" y="4809520"/>
                </a:lnTo>
                <a:lnTo>
                  <a:pt x="1246846" y="2093320"/>
                </a:lnTo>
                <a:lnTo>
                  <a:pt x="243256" y="2093320"/>
                </a:lnTo>
                <a:lnTo>
                  <a:pt x="243256" y="2091375"/>
                </a:lnTo>
                <a:lnTo>
                  <a:pt x="231327" y="2091983"/>
                </a:lnTo>
                <a:cubicBezTo>
                  <a:pt x="162805" y="2081990"/>
                  <a:pt x="114707" y="2019243"/>
                  <a:pt x="122858" y="1950478"/>
                </a:cubicBezTo>
                <a:lnTo>
                  <a:pt x="124618" y="1945055"/>
                </a:lnTo>
                <a:lnTo>
                  <a:pt x="121227" y="1945055"/>
                </a:lnTo>
                <a:lnTo>
                  <a:pt x="121227" y="519546"/>
                </a:lnTo>
                <a:lnTo>
                  <a:pt x="0" y="519546"/>
                </a:lnTo>
                <a:close/>
              </a:path>
            </a:pathLst>
          </a:custGeom>
          <a:solidFill>
            <a:schemeClr val="accent1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MH_Other_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email"/>
          <a:srcRect/>
          <a:stretch>
            <a:fillRect/>
          </a:stretch>
        </p:blipFill>
        <p:spPr bwMode="auto">
          <a:xfrm>
            <a:off x="908620" y="3878720"/>
            <a:ext cx="3928120" cy="20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H_Other_7"/>
          <p:cNvSpPr txBox="1"/>
          <p:nvPr>
            <p:custDataLst>
              <p:tags r:id="rId7"/>
            </p:custDataLst>
          </p:nvPr>
        </p:nvSpPr>
        <p:spPr>
          <a:xfrm>
            <a:off x="3948228" y="1872945"/>
            <a:ext cx="489170" cy="403957"/>
          </a:xfrm>
          <a:prstGeom prst="rect">
            <a:avLst/>
          </a:prstGeom>
          <a:noFill/>
          <a:effectLst>
            <a:outerShdw blurRad="139700" dist="114300" dir="2700000" algn="tl" rotWithShape="0">
              <a:prstClr val="black">
                <a:alpha val="29000"/>
              </a:prstClr>
            </a:outerShdw>
          </a:effectLst>
        </p:spPr>
        <p:txBody>
          <a:bodyPr wrap="none" lIns="91430" tIns="45715" rIns="91430" bIns="45715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>
              <a:defRPr/>
            </a:pP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8"/>
          <p:cNvSpPr txBox="1"/>
          <p:nvPr>
            <p:custDataLst>
              <p:tags r:id="rId8"/>
            </p:custDataLst>
          </p:nvPr>
        </p:nvSpPr>
        <p:spPr>
          <a:xfrm>
            <a:off x="3243527" y="2230800"/>
            <a:ext cx="489170" cy="403957"/>
          </a:xfrm>
          <a:prstGeom prst="rect">
            <a:avLst/>
          </a:prstGeom>
          <a:noFill/>
          <a:effectLst>
            <a:outerShdw blurRad="139700" dist="114300" dir="2700000" algn="tl" rotWithShape="0">
              <a:prstClr val="black">
                <a:alpha val="29000"/>
              </a:prstClr>
            </a:outerShdw>
          </a:effectLst>
        </p:spPr>
        <p:txBody>
          <a:bodyPr wrap="none" lIns="91430" tIns="45715" rIns="91430" bIns="45715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71E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>
              <a:defRPr/>
            </a:pP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Other_9"/>
          <p:cNvSpPr txBox="1"/>
          <p:nvPr>
            <p:custDataLst>
              <p:tags r:id="rId9"/>
            </p:custDataLst>
          </p:nvPr>
        </p:nvSpPr>
        <p:spPr>
          <a:xfrm>
            <a:off x="2563783" y="2568432"/>
            <a:ext cx="489170" cy="403957"/>
          </a:xfrm>
          <a:prstGeom prst="rect">
            <a:avLst/>
          </a:prstGeom>
          <a:noFill/>
          <a:effectLst>
            <a:outerShdw blurRad="139700" dist="114300" dir="2700000" algn="tl" rotWithShape="0">
              <a:prstClr val="black">
                <a:alpha val="29000"/>
              </a:prstClr>
            </a:outerShdw>
          </a:effectLst>
        </p:spPr>
        <p:txBody>
          <a:bodyPr wrap="none" lIns="91430" tIns="45715" rIns="91430" bIns="45715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71E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>
              <a:defRPr/>
            </a:pP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10"/>
          <p:cNvSpPr txBox="1"/>
          <p:nvPr>
            <p:custDataLst>
              <p:tags r:id="rId10"/>
            </p:custDataLst>
          </p:nvPr>
        </p:nvSpPr>
        <p:spPr>
          <a:xfrm>
            <a:off x="1899684" y="2911101"/>
            <a:ext cx="489170" cy="403957"/>
          </a:xfrm>
          <a:prstGeom prst="rect">
            <a:avLst/>
          </a:prstGeom>
          <a:noFill/>
          <a:effectLst>
            <a:outerShdw blurRad="139700" dist="114300" dir="2700000" algn="tl" rotWithShape="0">
              <a:prstClr val="black">
                <a:alpha val="29000"/>
              </a:prstClr>
            </a:outerShdw>
          </a:effectLst>
        </p:spPr>
        <p:txBody>
          <a:bodyPr wrap="none" lIns="91430" tIns="45715" rIns="91430" bIns="45715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71E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>
              <a:defRPr/>
            </a:pP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Other_11"/>
          <p:cNvSpPr txBox="1"/>
          <p:nvPr>
            <p:custDataLst>
              <p:tags r:id="rId11"/>
            </p:custDataLst>
          </p:nvPr>
        </p:nvSpPr>
        <p:spPr>
          <a:xfrm>
            <a:off x="1229674" y="3260711"/>
            <a:ext cx="489170" cy="403957"/>
          </a:xfrm>
          <a:prstGeom prst="rect">
            <a:avLst/>
          </a:prstGeom>
          <a:noFill/>
          <a:effectLst>
            <a:outerShdw blurRad="139700" dist="114300" dir="2700000" algn="tl" rotWithShape="0">
              <a:prstClr val="black">
                <a:alpha val="29000"/>
              </a:prstClr>
            </a:outerShdw>
          </a:effectLst>
        </p:spPr>
        <p:txBody>
          <a:bodyPr wrap="none" lIns="91430" tIns="45715" rIns="91430" bIns="45715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71E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>
              <a:defRPr/>
            </a:pP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1"/>
          <p:cNvSpPr txBox="1"/>
          <p:nvPr>
            <p:custDataLst>
              <p:tags r:id="rId12"/>
            </p:custDataLst>
          </p:nvPr>
        </p:nvSpPr>
        <p:spPr>
          <a:xfrm>
            <a:off x="3838183" y="1481987"/>
            <a:ext cx="645208" cy="399141"/>
          </a:xfrm>
          <a:prstGeom prst="rect">
            <a:avLst/>
          </a:prstGeom>
          <a:noFill/>
          <a:effectLst>
            <a:outerShdw blurRad="3302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>
                <a:solidFill>
                  <a:schemeClr val="accent1"/>
                </a:solidFill>
              </a:rPr>
              <a:t>单击编辑标题</a:t>
            </a:r>
          </a:p>
        </p:txBody>
      </p:sp>
      <p:sp>
        <p:nvSpPr>
          <p:cNvPr id="16" name="MH_SubTitle_2"/>
          <p:cNvSpPr txBox="1"/>
          <p:nvPr>
            <p:custDataLst>
              <p:tags r:id="rId13"/>
            </p:custDataLst>
          </p:nvPr>
        </p:nvSpPr>
        <p:spPr>
          <a:xfrm>
            <a:off x="3129239" y="1853670"/>
            <a:ext cx="645208" cy="399142"/>
          </a:xfrm>
          <a:prstGeom prst="rect">
            <a:avLst/>
          </a:prstGeom>
          <a:noFill/>
          <a:effectLst>
            <a:outerShdw blurRad="3302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>
                <a:solidFill>
                  <a:schemeClr val="accent2"/>
                </a:solidFill>
              </a:rPr>
              <a:t>单击编辑标题</a:t>
            </a:r>
          </a:p>
        </p:txBody>
      </p:sp>
      <p:sp>
        <p:nvSpPr>
          <p:cNvPr id="17" name="MH_SubTitle_3"/>
          <p:cNvSpPr txBox="1"/>
          <p:nvPr>
            <p:custDataLst>
              <p:tags r:id="rId14"/>
            </p:custDataLst>
          </p:nvPr>
        </p:nvSpPr>
        <p:spPr>
          <a:xfrm>
            <a:off x="2446769" y="2207699"/>
            <a:ext cx="645208" cy="399141"/>
          </a:xfrm>
          <a:prstGeom prst="rect">
            <a:avLst/>
          </a:prstGeom>
          <a:noFill/>
          <a:effectLst>
            <a:outerShdw blurRad="3302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>
                <a:solidFill>
                  <a:schemeClr val="accent3"/>
                </a:solidFill>
              </a:rPr>
              <a:t>单击编辑标题</a:t>
            </a:r>
          </a:p>
        </p:txBody>
      </p:sp>
      <p:sp>
        <p:nvSpPr>
          <p:cNvPr id="18" name="MH_SubTitle_4"/>
          <p:cNvSpPr txBox="1"/>
          <p:nvPr>
            <p:custDataLst>
              <p:tags r:id="rId15"/>
            </p:custDataLst>
          </p:nvPr>
        </p:nvSpPr>
        <p:spPr>
          <a:xfrm>
            <a:off x="1797639" y="2508773"/>
            <a:ext cx="644091" cy="399142"/>
          </a:xfrm>
          <a:prstGeom prst="rect">
            <a:avLst/>
          </a:prstGeom>
          <a:noFill/>
          <a:effectLst>
            <a:outerShdw blurRad="3302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>
                <a:solidFill>
                  <a:schemeClr val="accent4"/>
                </a:solidFill>
              </a:rPr>
              <a:t>单击编辑标题</a:t>
            </a:r>
          </a:p>
        </p:txBody>
      </p:sp>
      <p:sp>
        <p:nvSpPr>
          <p:cNvPr id="19" name="MH_SubTitle_5"/>
          <p:cNvSpPr txBox="1"/>
          <p:nvPr>
            <p:custDataLst>
              <p:tags r:id="rId16"/>
            </p:custDataLst>
          </p:nvPr>
        </p:nvSpPr>
        <p:spPr>
          <a:xfrm>
            <a:off x="1122033" y="2872609"/>
            <a:ext cx="645208" cy="399141"/>
          </a:xfrm>
          <a:prstGeom prst="rect">
            <a:avLst/>
          </a:prstGeom>
          <a:noFill/>
          <a:effectLst>
            <a:outerShdw blurRad="3302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" dirty="0">
                <a:solidFill>
                  <a:schemeClr val="accent5"/>
                </a:solidFill>
              </a:rPr>
              <a:t>单击编辑标题</a:t>
            </a:r>
          </a:p>
        </p:txBody>
      </p:sp>
      <p:sp>
        <p:nvSpPr>
          <p:cNvPr id="20" name="MH_Other_41"/>
          <p:cNvSpPr>
            <a:spLocks noChangeAspect="1" noEditPoints="1"/>
          </p:cNvSpPr>
          <p:nvPr>
            <p:custDataLst>
              <p:tags r:id="rId17"/>
            </p:custDataLst>
          </p:nvPr>
        </p:nvSpPr>
        <p:spPr bwMode="auto">
          <a:xfrm>
            <a:off x="2668724" y="1875165"/>
            <a:ext cx="243178" cy="227520"/>
          </a:xfrm>
          <a:custGeom>
            <a:avLst/>
            <a:gdLst>
              <a:gd name="T0" fmla="*/ 7 w 66"/>
              <a:gd name="T1" fmla="*/ 51 h 62"/>
              <a:gd name="T2" fmla="*/ 30 w 66"/>
              <a:gd name="T3" fmla="*/ 47 h 62"/>
              <a:gd name="T4" fmla="*/ 36 w 66"/>
              <a:gd name="T5" fmla="*/ 53 h 62"/>
              <a:gd name="T6" fmla="*/ 59 w 66"/>
              <a:gd name="T7" fmla="*/ 14 h 62"/>
              <a:gd name="T8" fmla="*/ 61 w 66"/>
              <a:gd name="T9" fmla="*/ 12 h 62"/>
              <a:gd name="T10" fmla="*/ 62 w 66"/>
              <a:gd name="T11" fmla="*/ 17 h 62"/>
              <a:gd name="T12" fmla="*/ 37 w 66"/>
              <a:gd name="T13" fmla="*/ 59 h 62"/>
              <a:gd name="T14" fmla="*/ 29 w 66"/>
              <a:gd name="T15" fmla="*/ 59 h 62"/>
              <a:gd name="T16" fmla="*/ 5 w 66"/>
              <a:gd name="T17" fmla="*/ 17 h 62"/>
              <a:gd name="T18" fmla="*/ 6 w 66"/>
              <a:gd name="T19" fmla="*/ 12 h 62"/>
              <a:gd name="T20" fmla="*/ 25 w 66"/>
              <a:gd name="T21" fmla="*/ 30 h 62"/>
              <a:gd name="T22" fmla="*/ 33 w 66"/>
              <a:gd name="T23" fmla="*/ 41 h 62"/>
              <a:gd name="T24" fmla="*/ 41 w 66"/>
              <a:gd name="T25" fmla="*/ 30 h 62"/>
              <a:gd name="T26" fmla="*/ 31 w 66"/>
              <a:gd name="T27" fmla="*/ 27 h 62"/>
              <a:gd name="T28" fmla="*/ 31 w 66"/>
              <a:gd name="T29" fmla="*/ 17 h 62"/>
              <a:gd name="T30" fmla="*/ 33 w 66"/>
              <a:gd name="T31" fmla="*/ 17 h 62"/>
              <a:gd name="T32" fmla="*/ 35 w 66"/>
              <a:gd name="T33" fmla="*/ 17 h 62"/>
              <a:gd name="T34" fmla="*/ 36 w 66"/>
              <a:gd name="T35" fmla="*/ 27 h 62"/>
              <a:gd name="T36" fmla="*/ 38 w 66"/>
              <a:gd name="T37" fmla="*/ 16 h 62"/>
              <a:gd name="T38" fmla="*/ 31 w 66"/>
              <a:gd name="T39" fmla="*/ 16 h 62"/>
              <a:gd name="T40" fmla="*/ 27 w 66"/>
              <a:gd name="T41" fmla="*/ 16 h 62"/>
              <a:gd name="T42" fmla="*/ 24 w 66"/>
              <a:gd name="T43" fmla="*/ 27 h 62"/>
              <a:gd name="T44" fmla="*/ 23 w 66"/>
              <a:gd name="T45" fmla="*/ 11 h 62"/>
              <a:gd name="T46" fmla="*/ 38 w 66"/>
              <a:gd name="T47" fmla="*/ 5 h 62"/>
              <a:gd name="T48" fmla="*/ 38 w 66"/>
              <a:gd name="T49" fmla="*/ 27 h 62"/>
              <a:gd name="T50" fmla="*/ 47 w 66"/>
              <a:gd name="T51" fmla="*/ 10 h 62"/>
              <a:gd name="T52" fmla="*/ 26 w 66"/>
              <a:gd name="T53" fmla="*/ 1 h 62"/>
              <a:gd name="T54" fmla="*/ 24 w 66"/>
              <a:gd name="T55" fmla="*/ 27 h 62"/>
              <a:gd name="T56" fmla="*/ 57 w 66"/>
              <a:gd name="T57" fmla="*/ 20 h 62"/>
              <a:gd name="T58" fmla="*/ 43 w 66"/>
              <a:gd name="T59" fmla="*/ 44 h 62"/>
              <a:gd name="T60" fmla="*/ 57 w 66"/>
              <a:gd name="T61" fmla="*/ 45 h 62"/>
              <a:gd name="T62" fmla="*/ 43 w 66"/>
              <a:gd name="T63" fmla="*/ 44 h 62"/>
              <a:gd name="T64" fmla="*/ 49 w 66"/>
              <a:gd name="T65" fmla="*/ 41 h 62"/>
              <a:gd name="T66" fmla="*/ 49 w 66"/>
              <a:gd name="T67" fmla="*/ 40 h 62"/>
              <a:gd name="T68" fmla="*/ 47 w 66"/>
              <a:gd name="T69" fmla="*/ 27 h 62"/>
              <a:gd name="T70" fmla="*/ 49 w 66"/>
              <a:gd name="T71" fmla="*/ 28 h 62"/>
              <a:gd name="T72" fmla="*/ 49 w 66"/>
              <a:gd name="T73" fmla="*/ 27 h 62"/>
              <a:gd name="T74" fmla="*/ 48 w 66"/>
              <a:gd name="T75" fmla="*/ 24 h 62"/>
              <a:gd name="T76" fmla="*/ 57 w 66"/>
              <a:gd name="T77" fmla="*/ 23 h 62"/>
              <a:gd name="T78" fmla="*/ 10 w 66"/>
              <a:gd name="T79" fmla="*/ 18 h 62"/>
              <a:gd name="T80" fmla="*/ 15 w 66"/>
              <a:gd name="T81" fmla="*/ 18 h 62"/>
              <a:gd name="T82" fmla="*/ 10 w 66"/>
              <a:gd name="T83" fmla="*/ 43 h 62"/>
              <a:gd name="T84" fmla="*/ 23 w 66"/>
              <a:gd name="T85" fmla="*/ 46 h 62"/>
              <a:gd name="T86" fmla="*/ 18 w 66"/>
              <a:gd name="T87" fmla="*/ 40 h 62"/>
              <a:gd name="T88" fmla="*/ 17 w 66"/>
              <a:gd name="T89" fmla="*/ 41 h 62"/>
              <a:gd name="T90" fmla="*/ 19 w 66"/>
              <a:gd name="T91" fmla="*/ 27 h 62"/>
              <a:gd name="T92" fmla="*/ 10 w 66"/>
              <a:gd name="T93" fmla="*/ 28 h 62"/>
              <a:gd name="T94" fmla="*/ 19 w 66"/>
              <a:gd name="T95" fmla="*/ 27 h 62"/>
              <a:gd name="T96" fmla="*/ 10 w 66"/>
              <a:gd name="T97" fmla="*/ 24 h 62"/>
              <a:gd name="T98" fmla="*/ 17 w 66"/>
              <a:gd name="T99" fmla="*/ 2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" h="62">
                <a:moveTo>
                  <a:pt x="14" y="14"/>
                </a:moveTo>
                <a:cubicBezTo>
                  <a:pt x="11" y="14"/>
                  <a:pt x="9" y="14"/>
                  <a:pt x="7" y="14"/>
                </a:cubicBezTo>
                <a:cubicBezTo>
                  <a:pt x="7" y="51"/>
                  <a:pt x="7" y="51"/>
                  <a:pt x="7" y="51"/>
                </a:cubicBezTo>
                <a:cubicBezTo>
                  <a:pt x="15" y="49"/>
                  <a:pt x="22" y="51"/>
                  <a:pt x="29" y="52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47"/>
                  <a:pt x="30" y="47"/>
                  <a:pt x="30" y="47"/>
                </a:cubicBezTo>
                <a:cubicBezTo>
                  <a:pt x="31" y="48"/>
                  <a:pt x="32" y="48"/>
                  <a:pt x="33" y="48"/>
                </a:cubicBezTo>
                <a:cubicBezTo>
                  <a:pt x="34" y="48"/>
                  <a:pt x="35" y="48"/>
                  <a:pt x="36" y="47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2"/>
                  <a:pt x="37" y="52"/>
                  <a:pt x="37" y="52"/>
                </a:cubicBezTo>
                <a:cubicBezTo>
                  <a:pt x="44" y="51"/>
                  <a:pt x="52" y="49"/>
                  <a:pt x="59" y="51"/>
                </a:cubicBezTo>
                <a:cubicBezTo>
                  <a:pt x="59" y="14"/>
                  <a:pt x="59" y="14"/>
                  <a:pt x="59" y="14"/>
                </a:cubicBezTo>
                <a:cubicBezTo>
                  <a:pt x="57" y="14"/>
                  <a:pt x="55" y="14"/>
                  <a:pt x="52" y="14"/>
                </a:cubicBezTo>
                <a:cubicBezTo>
                  <a:pt x="52" y="13"/>
                  <a:pt x="52" y="12"/>
                  <a:pt x="52" y="11"/>
                </a:cubicBezTo>
                <a:cubicBezTo>
                  <a:pt x="55" y="11"/>
                  <a:pt x="58" y="11"/>
                  <a:pt x="61" y="12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7"/>
                  <a:pt x="62" y="17"/>
                  <a:pt x="62" y="17"/>
                </a:cubicBezTo>
                <a:cubicBezTo>
                  <a:pt x="66" y="18"/>
                  <a:pt x="66" y="18"/>
                  <a:pt x="66" y="18"/>
                </a:cubicBezTo>
                <a:cubicBezTo>
                  <a:pt x="66" y="59"/>
                  <a:pt x="66" y="59"/>
                  <a:pt x="66" y="59"/>
                </a:cubicBezTo>
                <a:cubicBezTo>
                  <a:pt x="59" y="58"/>
                  <a:pt x="53" y="56"/>
                  <a:pt x="37" y="59"/>
                </a:cubicBezTo>
                <a:cubicBezTo>
                  <a:pt x="37" y="60"/>
                  <a:pt x="37" y="60"/>
                  <a:pt x="37" y="60"/>
                </a:cubicBezTo>
                <a:cubicBezTo>
                  <a:pt x="32" y="62"/>
                  <a:pt x="34" y="62"/>
                  <a:pt x="29" y="60"/>
                </a:cubicBezTo>
                <a:cubicBezTo>
                  <a:pt x="29" y="59"/>
                  <a:pt x="29" y="59"/>
                  <a:pt x="29" y="59"/>
                </a:cubicBezTo>
                <a:cubicBezTo>
                  <a:pt x="14" y="56"/>
                  <a:pt x="7" y="58"/>
                  <a:pt x="0" y="59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4"/>
                  <a:pt x="5" y="14"/>
                  <a:pt x="5" y="14"/>
                </a:cubicBezTo>
                <a:cubicBezTo>
                  <a:pt x="5" y="13"/>
                  <a:pt x="5" y="13"/>
                  <a:pt x="5" y="13"/>
                </a:cubicBezTo>
                <a:cubicBezTo>
                  <a:pt x="6" y="12"/>
                  <a:pt x="6" y="12"/>
                  <a:pt x="6" y="12"/>
                </a:cubicBezTo>
                <a:cubicBezTo>
                  <a:pt x="8" y="11"/>
                  <a:pt x="11" y="11"/>
                  <a:pt x="14" y="11"/>
                </a:cubicBezTo>
                <a:cubicBezTo>
                  <a:pt x="14" y="12"/>
                  <a:pt x="14" y="13"/>
                  <a:pt x="14" y="14"/>
                </a:cubicBezTo>
                <a:close/>
                <a:moveTo>
                  <a:pt x="25" y="30"/>
                </a:moveTo>
                <a:cubicBezTo>
                  <a:pt x="27" y="39"/>
                  <a:pt x="27" y="39"/>
                  <a:pt x="27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30" y="40"/>
                  <a:pt x="32" y="41"/>
                  <a:pt x="33" y="41"/>
                </a:cubicBezTo>
                <a:cubicBezTo>
                  <a:pt x="35" y="41"/>
                  <a:pt x="36" y="40"/>
                  <a:pt x="36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41" y="30"/>
                  <a:pt x="41" y="30"/>
                  <a:pt x="41" y="30"/>
                </a:cubicBezTo>
                <a:cubicBezTo>
                  <a:pt x="25" y="30"/>
                  <a:pt x="25" y="30"/>
                  <a:pt x="25" y="30"/>
                </a:cubicBezTo>
                <a:close/>
                <a:moveTo>
                  <a:pt x="30" y="27"/>
                </a:moveTo>
                <a:cubicBezTo>
                  <a:pt x="31" y="27"/>
                  <a:pt x="31" y="27"/>
                  <a:pt x="31" y="2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30" y="17"/>
                </a:cubicBezTo>
                <a:cubicBezTo>
                  <a:pt x="30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3" y="17"/>
                  <a:pt x="33" y="17"/>
                </a:cubicBezTo>
                <a:cubicBezTo>
                  <a:pt x="33" y="17"/>
                  <a:pt x="34" y="17"/>
                  <a:pt x="34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6" y="17"/>
                  <a:pt x="36" y="17"/>
                  <a:pt x="37" y="17"/>
                </a:cubicBezTo>
                <a:cubicBezTo>
                  <a:pt x="35" y="27"/>
                  <a:pt x="35" y="27"/>
                  <a:pt x="35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6"/>
                  <a:pt x="39" y="16"/>
                  <a:pt x="39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5"/>
                  <a:pt x="36" y="15"/>
                  <a:pt x="35" y="16"/>
                </a:cubicBezTo>
                <a:cubicBezTo>
                  <a:pt x="34" y="15"/>
                  <a:pt x="34" y="15"/>
                  <a:pt x="33" y="15"/>
                </a:cubicBezTo>
                <a:cubicBezTo>
                  <a:pt x="33" y="15"/>
                  <a:pt x="32" y="15"/>
                  <a:pt x="31" y="16"/>
                </a:cubicBezTo>
                <a:cubicBezTo>
                  <a:pt x="31" y="15"/>
                  <a:pt x="30" y="15"/>
                  <a:pt x="30" y="15"/>
                </a:cubicBezTo>
                <a:cubicBezTo>
                  <a:pt x="29" y="15"/>
                  <a:pt x="28" y="16"/>
                  <a:pt x="28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7"/>
                  <a:pt x="30" y="27"/>
                  <a:pt x="30" y="27"/>
                </a:cubicBezTo>
                <a:close/>
                <a:moveTo>
                  <a:pt x="24" y="27"/>
                </a:moveTo>
                <a:cubicBezTo>
                  <a:pt x="28" y="27"/>
                  <a:pt x="28" y="27"/>
                  <a:pt x="28" y="27"/>
                </a:cubicBezTo>
                <a:cubicBezTo>
                  <a:pt x="28" y="24"/>
                  <a:pt x="26" y="21"/>
                  <a:pt x="25" y="18"/>
                </a:cubicBezTo>
                <a:cubicBezTo>
                  <a:pt x="24" y="15"/>
                  <a:pt x="23" y="13"/>
                  <a:pt x="23" y="11"/>
                </a:cubicBezTo>
                <a:cubicBezTo>
                  <a:pt x="24" y="8"/>
                  <a:pt x="25" y="6"/>
                  <a:pt x="28" y="5"/>
                </a:cubicBezTo>
                <a:cubicBezTo>
                  <a:pt x="29" y="4"/>
                  <a:pt x="31" y="3"/>
                  <a:pt x="33" y="4"/>
                </a:cubicBezTo>
                <a:cubicBezTo>
                  <a:pt x="35" y="4"/>
                  <a:pt x="37" y="4"/>
                  <a:pt x="38" y="5"/>
                </a:cubicBezTo>
                <a:cubicBezTo>
                  <a:pt x="41" y="6"/>
                  <a:pt x="42" y="8"/>
                  <a:pt x="43" y="11"/>
                </a:cubicBezTo>
                <a:cubicBezTo>
                  <a:pt x="43" y="13"/>
                  <a:pt x="42" y="15"/>
                  <a:pt x="41" y="18"/>
                </a:cubicBezTo>
                <a:cubicBezTo>
                  <a:pt x="39" y="21"/>
                  <a:pt x="38" y="24"/>
                  <a:pt x="38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5"/>
                  <a:pt x="43" y="22"/>
                  <a:pt x="44" y="20"/>
                </a:cubicBezTo>
                <a:cubicBezTo>
                  <a:pt x="46" y="17"/>
                  <a:pt x="47" y="13"/>
                  <a:pt x="47" y="10"/>
                </a:cubicBezTo>
                <a:cubicBezTo>
                  <a:pt x="46" y="6"/>
                  <a:pt x="43" y="3"/>
                  <a:pt x="40" y="1"/>
                </a:cubicBezTo>
                <a:cubicBezTo>
                  <a:pt x="38" y="0"/>
                  <a:pt x="36" y="0"/>
                  <a:pt x="33" y="0"/>
                </a:cubicBezTo>
                <a:cubicBezTo>
                  <a:pt x="31" y="0"/>
                  <a:pt x="28" y="0"/>
                  <a:pt x="26" y="1"/>
                </a:cubicBezTo>
                <a:cubicBezTo>
                  <a:pt x="23" y="3"/>
                  <a:pt x="20" y="6"/>
                  <a:pt x="19" y="10"/>
                </a:cubicBezTo>
                <a:cubicBezTo>
                  <a:pt x="18" y="13"/>
                  <a:pt x="20" y="17"/>
                  <a:pt x="22" y="20"/>
                </a:cubicBezTo>
                <a:cubicBezTo>
                  <a:pt x="23" y="22"/>
                  <a:pt x="24" y="25"/>
                  <a:pt x="24" y="27"/>
                </a:cubicBezTo>
                <a:close/>
                <a:moveTo>
                  <a:pt x="51" y="18"/>
                </a:moveTo>
                <a:cubicBezTo>
                  <a:pt x="50" y="19"/>
                  <a:pt x="50" y="19"/>
                  <a:pt x="50" y="20"/>
                </a:cubicBezTo>
                <a:cubicBezTo>
                  <a:pt x="53" y="19"/>
                  <a:pt x="55" y="19"/>
                  <a:pt x="57" y="20"/>
                </a:cubicBezTo>
                <a:cubicBezTo>
                  <a:pt x="57" y="18"/>
                  <a:pt x="57" y="18"/>
                  <a:pt x="57" y="18"/>
                </a:cubicBezTo>
                <a:cubicBezTo>
                  <a:pt x="55" y="18"/>
                  <a:pt x="53" y="18"/>
                  <a:pt x="51" y="18"/>
                </a:cubicBezTo>
                <a:close/>
                <a:moveTo>
                  <a:pt x="43" y="44"/>
                </a:moveTo>
                <a:cubicBezTo>
                  <a:pt x="43" y="46"/>
                  <a:pt x="43" y="46"/>
                  <a:pt x="43" y="46"/>
                </a:cubicBezTo>
                <a:cubicBezTo>
                  <a:pt x="45" y="45"/>
                  <a:pt x="47" y="45"/>
                  <a:pt x="49" y="45"/>
                </a:cubicBezTo>
                <a:cubicBezTo>
                  <a:pt x="52" y="44"/>
                  <a:pt x="55" y="44"/>
                  <a:pt x="57" y="45"/>
                </a:cubicBezTo>
                <a:cubicBezTo>
                  <a:pt x="57" y="43"/>
                  <a:pt x="57" y="43"/>
                  <a:pt x="57" y="43"/>
                </a:cubicBezTo>
                <a:cubicBezTo>
                  <a:pt x="54" y="43"/>
                  <a:pt x="52" y="43"/>
                  <a:pt x="49" y="43"/>
                </a:cubicBezTo>
                <a:cubicBezTo>
                  <a:pt x="47" y="44"/>
                  <a:pt x="45" y="44"/>
                  <a:pt x="43" y="44"/>
                </a:cubicBezTo>
                <a:close/>
                <a:moveTo>
                  <a:pt x="44" y="40"/>
                </a:move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7" y="41"/>
                  <a:pt x="49" y="41"/>
                </a:cubicBezTo>
                <a:cubicBezTo>
                  <a:pt x="52" y="41"/>
                  <a:pt x="55" y="41"/>
                  <a:pt x="57" y="41"/>
                </a:cubicBezTo>
                <a:cubicBezTo>
                  <a:pt x="57" y="40"/>
                  <a:pt x="57" y="40"/>
                  <a:pt x="57" y="40"/>
                </a:cubicBezTo>
                <a:cubicBezTo>
                  <a:pt x="54" y="39"/>
                  <a:pt x="52" y="39"/>
                  <a:pt x="49" y="40"/>
                </a:cubicBezTo>
                <a:cubicBezTo>
                  <a:pt x="47" y="40"/>
                  <a:pt x="46" y="40"/>
                  <a:pt x="44" y="40"/>
                </a:cubicBezTo>
                <a:close/>
                <a:moveTo>
                  <a:pt x="47" y="27"/>
                </a:move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52" y="28"/>
                  <a:pt x="55" y="28"/>
                  <a:pt x="57" y="28"/>
                </a:cubicBezTo>
                <a:cubicBezTo>
                  <a:pt x="57" y="27"/>
                  <a:pt x="57" y="27"/>
                  <a:pt x="57" y="27"/>
                </a:cubicBezTo>
                <a:cubicBezTo>
                  <a:pt x="54" y="26"/>
                  <a:pt x="52" y="26"/>
                  <a:pt x="49" y="27"/>
                </a:cubicBezTo>
                <a:cubicBezTo>
                  <a:pt x="48" y="27"/>
                  <a:pt x="47" y="27"/>
                  <a:pt x="47" y="27"/>
                </a:cubicBezTo>
                <a:close/>
                <a:moveTo>
                  <a:pt x="49" y="22"/>
                </a:moveTo>
                <a:cubicBezTo>
                  <a:pt x="49" y="23"/>
                  <a:pt x="48" y="23"/>
                  <a:pt x="48" y="24"/>
                </a:cubicBezTo>
                <a:cubicBezTo>
                  <a:pt x="48" y="24"/>
                  <a:pt x="49" y="24"/>
                  <a:pt x="49" y="24"/>
                </a:cubicBezTo>
                <a:cubicBezTo>
                  <a:pt x="52" y="24"/>
                  <a:pt x="55" y="23"/>
                  <a:pt x="57" y="24"/>
                </a:cubicBezTo>
                <a:cubicBezTo>
                  <a:pt x="57" y="23"/>
                  <a:pt x="57" y="23"/>
                  <a:pt x="57" y="23"/>
                </a:cubicBezTo>
                <a:cubicBezTo>
                  <a:pt x="55" y="22"/>
                  <a:pt x="52" y="22"/>
                  <a:pt x="49" y="22"/>
                </a:cubicBezTo>
                <a:close/>
                <a:moveTo>
                  <a:pt x="15" y="18"/>
                </a:moveTo>
                <a:cubicBezTo>
                  <a:pt x="13" y="18"/>
                  <a:pt x="11" y="18"/>
                  <a:pt x="10" y="18"/>
                </a:cubicBezTo>
                <a:cubicBezTo>
                  <a:pt x="10" y="20"/>
                  <a:pt x="10" y="20"/>
                  <a:pt x="10" y="20"/>
                </a:cubicBezTo>
                <a:cubicBezTo>
                  <a:pt x="11" y="19"/>
                  <a:pt x="13" y="19"/>
                  <a:pt x="16" y="20"/>
                </a:cubicBezTo>
                <a:cubicBezTo>
                  <a:pt x="15" y="19"/>
                  <a:pt x="15" y="19"/>
                  <a:pt x="15" y="18"/>
                </a:cubicBezTo>
                <a:close/>
                <a:moveTo>
                  <a:pt x="23" y="44"/>
                </a:moveTo>
                <a:cubicBezTo>
                  <a:pt x="21" y="44"/>
                  <a:pt x="19" y="44"/>
                  <a:pt x="18" y="43"/>
                </a:cubicBezTo>
                <a:cubicBezTo>
                  <a:pt x="15" y="43"/>
                  <a:pt x="12" y="43"/>
                  <a:pt x="10" y="43"/>
                </a:cubicBezTo>
                <a:cubicBezTo>
                  <a:pt x="10" y="45"/>
                  <a:pt x="10" y="45"/>
                  <a:pt x="10" y="45"/>
                </a:cubicBezTo>
                <a:cubicBezTo>
                  <a:pt x="12" y="44"/>
                  <a:pt x="14" y="44"/>
                  <a:pt x="17" y="45"/>
                </a:cubicBezTo>
                <a:cubicBezTo>
                  <a:pt x="19" y="45"/>
                  <a:pt x="21" y="45"/>
                  <a:pt x="23" y="46"/>
                </a:cubicBezTo>
                <a:cubicBezTo>
                  <a:pt x="23" y="44"/>
                  <a:pt x="23" y="44"/>
                  <a:pt x="23" y="44"/>
                </a:cubicBezTo>
                <a:close/>
                <a:moveTo>
                  <a:pt x="22" y="40"/>
                </a:moveTo>
                <a:cubicBezTo>
                  <a:pt x="21" y="40"/>
                  <a:pt x="19" y="40"/>
                  <a:pt x="18" y="40"/>
                </a:cubicBezTo>
                <a:cubicBezTo>
                  <a:pt x="15" y="39"/>
                  <a:pt x="12" y="39"/>
                  <a:pt x="10" y="40"/>
                </a:cubicBezTo>
                <a:cubicBezTo>
                  <a:pt x="10" y="41"/>
                  <a:pt x="10" y="41"/>
                  <a:pt x="10" y="41"/>
                </a:cubicBezTo>
                <a:cubicBezTo>
                  <a:pt x="12" y="41"/>
                  <a:pt x="14" y="41"/>
                  <a:pt x="17" y="41"/>
                </a:cubicBezTo>
                <a:cubicBezTo>
                  <a:pt x="19" y="41"/>
                  <a:pt x="21" y="42"/>
                  <a:pt x="22" y="42"/>
                </a:cubicBezTo>
                <a:cubicBezTo>
                  <a:pt x="22" y="40"/>
                  <a:pt x="22" y="40"/>
                  <a:pt x="22" y="40"/>
                </a:cubicBezTo>
                <a:close/>
                <a:moveTo>
                  <a:pt x="19" y="27"/>
                </a:moveTo>
                <a:cubicBezTo>
                  <a:pt x="19" y="27"/>
                  <a:pt x="18" y="27"/>
                  <a:pt x="18" y="27"/>
                </a:cubicBezTo>
                <a:cubicBezTo>
                  <a:pt x="15" y="26"/>
                  <a:pt x="12" y="26"/>
                  <a:pt x="10" y="27"/>
                </a:cubicBezTo>
                <a:cubicBezTo>
                  <a:pt x="10" y="28"/>
                  <a:pt x="10" y="28"/>
                  <a:pt x="10" y="28"/>
                </a:cubicBezTo>
                <a:cubicBezTo>
                  <a:pt x="12" y="28"/>
                  <a:pt x="14" y="28"/>
                  <a:pt x="17" y="28"/>
                </a:cubicBezTo>
                <a:cubicBezTo>
                  <a:pt x="18" y="28"/>
                  <a:pt x="19" y="28"/>
                  <a:pt x="19" y="28"/>
                </a:cubicBezTo>
                <a:cubicBezTo>
                  <a:pt x="19" y="28"/>
                  <a:pt x="19" y="27"/>
                  <a:pt x="19" y="27"/>
                </a:cubicBezTo>
                <a:close/>
                <a:moveTo>
                  <a:pt x="17" y="22"/>
                </a:moveTo>
                <a:cubicBezTo>
                  <a:pt x="14" y="22"/>
                  <a:pt x="12" y="22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2" y="23"/>
                  <a:pt x="14" y="24"/>
                  <a:pt x="17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18" y="23"/>
                  <a:pt x="17" y="23"/>
                  <a:pt x="17" y="23"/>
                </a:cubicBezTo>
                <a:lnTo>
                  <a:pt x="17" y="22"/>
                </a:lnTo>
                <a:close/>
              </a:path>
            </a:pathLst>
          </a:custGeom>
          <a:solidFill>
            <a:schemeClr val="accent3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_42"/>
          <p:cNvSpPr>
            <a:spLocks noChangeAspect="1" noEditPoints="1"/>
          </p:cNvSpPr>
          <p:nvPr>
            <p:custDataLst>
              <p:tags r:id="rId18"/>
            </p:custDataLst>
          </p:nvPr>
        </p:nvSpPr>
        <p:spPr bwMode="auto">
          <a:xfrm>
            <a:off x="3322757" y="1576055"/>
            <a:ext cx="298090" cy="227520"/>
          </a:xfrm>
          <a:custGeom>
            <a:avLst/>
            <a:gdLst>
              <a:gd name="T0" fmla="*/ 55 w 77"/>
              <a:gd name="T1" fmla="*/ 14 h 59"/>
              <a:gd name="T2" fmla="*/ 4 w 77"/>
              <a:gd name="T3" fmla="*/ 18 h 59"/>
              <a:gd name="T4" fmla="*/ 65 w 77"/>
              <a:gd name="T5" fmla="*/ 55 h 59"/>
              <a:gd name="T6" fmla="*/ 67 w 77"/>
              <a:gd name="T7" fmla="*/ 34 h 59"/>
              <a:gd name="T8" fmla="*/ 68 w 77"/>
              <a:gd name="T9" fmla="*/ 32 h 59"/>
              <a:gd name="T10" fmla="*/ 68 w 77"/>
              <a:gd name="T11" fmla="*/ 31 h 59"/>
              <a:gd name="T12" fmla="*/ 68 w 77"/>
              <a:gd name="T13" fmla="*/ 59 h 59"/>
              <a:gd name="T14" fmla="*/ 2 w 77"/>
              <a:gd name="T15" fmla="*/ 59 h 59"/>
              <a:gd name="T16" fmla="*/ 0 w 77"/>
              <a:gd name="T17" fmla="*/ 57 h 59"/>
              <a:gd name="T18" fmla="*/ 0 w 77"/>
              <a:gd name="T19" fmla="*/ 14 h 59"/>
              <a:gd name="T20" fmla="*/ 10 w 77"/>
              <a:gd name="T21" fmla="*/ 38 h 59"/>
              <a:gd name="T22" fmla="*/ 29 w 77"/>
              <a:gd name="T23" fmla="*/ 41 h 59"/>
              <a:gd name="T24" fmla="*/ 10 w 77"/>
              <a:gd name="T25" fmla="*/ 38 h 59"/>
              <a:gd name="T26" fmla="*/ 10 w 77"/>
              <a:gd name="T27" fmla="*/ 33 h 59"/>
              <a:gd name="T28" fmla="*/ 43 w 77"/>
              <a:gd name="T29" fmla="*/ 30 h 59"/>
              <a:gd name="T30" fmla="*/ 10 w 77"/>
              <a:gd name="T31" fmla="*/ 22 h 59"/>
              <a:gd name="T32" fmla="*/ 43 w 77"/>
              <a:gd name="T33" fmla="*/ 25 h 59"/>
              <a:gd name="T34" fmla="*/ 10 w 77"/>
              <a:gd name="T35" fmla="*/ 22 h 59"/>
              <a:gd name="T36" fmla="*/ 71 w 77"/>
              <a:gd name="T37" fmla="*/ 9 h 59"/>
              <a:gd name="T38" fmla="*/ 67 w 77"/>
              <a:gd name="T39" fmla="*/ 25 h 59"/>
              <a:gd name="T40" fmla="*/ 70 w 77"/>
              <a:gd name="T41" fmla="*/ 24 h 59"/>
              <a:gd name="T42" fmla="*/ 76 w 77"/>
              <a:gd name="T43" fmla="*/ 10 h 59"/>
              <a:gd name="T44" fmla="*/ 75 w 77"/>
              <a:gd name="T45" fmla="*/ 8 h 59"/>
              <a:gd name="T46" fmla="*/ 61 w 77"/>
              <a:gd name="T47" fmla="*/ 9 h 59"/>
              <a:gd name="T48" fmla="*/ 65 w 77"/>
              <a:gd name="T49" fmla="*/ 29 h 59"/>
              <a:gd name="T50" fmla="*/ 52 w 77"/>
              <a:gd name="T51" fmla="*/ 40 h 59"/>
              <a:gd name="T52" fmla="*/ 50 w 77"/>
              <a:gd name="T53" fmla="*/ 49 h 59"/>
              <a:gd name="T54" fmla="*/ 53 w 77"/>
              <a:gd name="T55" fmla="*/ 45 h 59"/>
              <a:gd name="T56" fmla="*/ 54 w 77"/>
              <a:gd name="T57" fmla="*/ 43 h 59"/>
              <a:gd name="T58" fmla="*/ 54 w 77"/>
              <a:gd name="T59" fmla="*/ 46 h 59"/>
              <a:gd name="T60" fmla="*/ 53 w 77"/>
              <a:gd name="T61" fmla="*/ 50 h 59"/>
              <a:gd name="T62" fmla="*/ 59 w 77"/>
              <a:gd name="T63" fmla="*/ 42 h 59"/>
              <a:gd name="T64" fmla="*/ 64 w 77"/>
              <a:gd name="T65" fmla="*/ 30 h 59"/>
              <a:gd name="T66" fmla="*/ 51 w 77"/>
              <a:gd name="T67" fmla="*/ 38 h 59"/>
              <a:gd name="T68" fmla="*/ 64 w 77"/>
              <a:gd name="T69" fmla="*/ 30 h 59"/>
              <a:gd name="T70" fmla="*/ 24 w 77"/>
              <a:gd name="T71" fmla="*/ 52 h 59"/>
              <a:gd name="T72" fmla="*/ 29 w 77"/>
              <a:gd name="T73" fmla="*/ 48 h 59"/>
              <a:gd name="T74" fmla="*/ 30 w 77"/>
              <a:gd name="T75" fmla="*/ 52 h 59"/>
              <a:gd name="T76" fmla="*/ 37 w 77"/>
              <a:gd name="T77" fmla="*/ 50 h 59"/>
              <a:gd name="T78" fmla="*/ 40 w 77"/>
              <a:gd name="T79" fmla="*/ 51 h 59"/>
              <a:gd name="T80" fmla="*/ 40 w 77"/>
              <a:gd name="T81" fmla="*/ 51 h 59"/>
              <a:gd name="T82" fmla="*/ 40 w 77"/>
              <a:gd name="T83" fmla="*/ 54 h 59"/>
              <a:gd name="T84" fmla="*/ 46 w 77"/>
              <a:gd name="T85" fmla="*/ 55 h 59"/>
              <a:gd name="T86" fmla="*/ 43 w 77"/>
              <a:gd name="T87" fmla="*/ 52 h 59"/>
              <a:gd name="T88" fmla="*/ 43 w 77"/>
              <a:gd name="T89" fmla="*/ 52 h 59"/>
              <a:gd name="T90" fmla="*/ 42 w 77"/>
              <a:gd name="T91" fmla="*/ 48 h 59"/>
              <a:gd name="T92" fmla="*/ 39 w 77"/>
              <a:gd name="T93" fmla="*/ 49 h 59"/>
              <a:gd name="T94" fmla="*/ 31 w 77"/>
              <a:gd name="T95" fmla="*/ 49 h 59"/>
              <a:gd name="T96" fmla="*/ 23 w 77"/>
              <a:gd name="T97" fmla="*/ 5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chemeClr val="accent2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Other_43"/>
          <p:cNvSpPr>
            <a:spLocks noChangeAspect="1" noEditPoints="1"/>
          </p:cNvSpPr>
          <p:nvPr>
            <p:custDataLst>
              <p:tags r:id="rId19"/>
            </p:custDataLst>
          </p:nvPr>
        </p:nvSpPr>
        <p:spPr bwMode="auto">
          <a:xfrm>
            <a:off x="1379289" y="2635203"/>
            <a:ext cx="169636" cy="228501"/>
          </a:xfrm>
          <a:custGeom>
            <a:avLst/>
            <a:gdLst>
              <a:gd name="T0" fmla="*/ 42 w 47"/>
              <a:gd name="T1" fmla="*/ 5 h 63"/>
              <a:gd name="T2" fmla="*/ 42 w 47"/>
              <a:gd name="T3" fmla="*/ 5 h 63"/>
              <a:gd name="T4" fmla="*/ 47 w 47"/>
              <a:gd name="T5" fmla="*/ 16 h 63"/>
              <a:gd name="T6" fmla="*/ 42 w 47"/>
              <a:gd name="T7" fmla="*/ 27 h 63"/>
              <a:gd name="T8" fmla="*/ 32 w 47"/>
              <a:gd name="T9" fmla="*/ 37 h 63"/>
              <a:gd name="T10" fmla="*/ 21 w 47"/>
              <a:gd name="T11" fmla="*/ 42 h 63"/>
              <a:gd name="T12" fmla="*/ 14 w 47"/>
              <a:gd name="T13" fmla="*/ 41 h 63"/>
              <a:gd name="T14" fmla="*/ 22 w 47"/>
              <a:gd name="T15" fmla="*/ 33 h 63"/>
              <a:gd name="T16" fmla="*/ 26 w 47"/>
              <a:gd name="T17" fmla="*/ 31 h 63"/>
              <a:gd name="T18" fmla="*/ 36 w 47"/>
              <a:gd name="T19" fmla="*/ 21 h 63"/>
              <a:gd name="T20" fmla="*/ 38 w 47"/>
              <a:gd name="T21" fmla="*/ 16 h 63"/>
              <a:gd name="T22" fmla="*/ 36 w 47"/>
              <a:gd name="T23" fmla="*/ 11 h 63"/>
              <a:gd name="T24" fmla="*/ 36 w 47"/>
              <a:gd name="T25" fmla="*/ 11 h 63"/>
              <a:gd name="T26" fmla="*/ 31 w 47"/>
              <a:gd name="T27" fmla="*/ 9 h 63"/>
              <a:gd name="T28" fmla="*/ 26 w 47"/>
              <a:gd name="T29" fmla="*/ 11 h 63"/>
              <a:gd name="T30" fmla="*/ 16 w 47"/>
              <a:gd name="T31" fmla="*/ 21 h 63"/>
              <a:gd name="T32" fmla="*/ 15 w 47"/>
              <a:gd name="T33" fmla="*/ 22 h 63"/>
              <a:gd name="T34" fmla="*/ 5 w 47"/>
              <a:gd name="T35" fmla="*/ 31 h 63"/>
              <a:gd name="T36" fmla="*/ 5 w 47"/>
              <a:gd name="T37" fmla="*/ 26 h 63"/>
              <a:gd name="T38" fmla="*/ 9 w 47"/>
              <a:gd name="T39" fmla="*/ 15 h 63"/>
              <a:gd name="T40" fmla="*/ 19 w 47"/>
              <a:gd name="T41" fmla="*/ 5 h 63"/>
              <a:gd name="T42" fmla="*/ 31 w 47"/>
              <a:gd name="T43" fmla="*/ 0 h 63"/>
              <a:gd name="T44" fmla="*/ 42 w 47"/>
              <a:gd name="T45" fmla="*/ 5 h 63"/>
              <a:gd name="T46" fmla="*/ 41 w 47"/>
              <a:gd name="T47" fmla="*/ 32 h 63"/>
              <a:gd name="T48" fmla="*/ 31 w 47"/>
              <a:gd name="T49" fmla="*/ 42 h 63"/>
              <a:gd name="T50" fmla="*/ 23 w 47"/>
              <a:gd name="T51" fmla="*/ 50 h 63"/>
              <a:gd name="T52" fmla="*/ 21 w 47"/>
              <a:gd name="T53" fmla="*/ 52 h 63"/>
              <a:gd name="T54" fmla="*/ 16 w 47"/>
              <a:gd name="T55" fmla="*/ 54 h 63"/>
              <a:gd name="T56" fmla="*/ 11 w 47"/>
              <a:gd name="T57" fmla="*/ 52 h 63"/>
              <a:gd name="T58" fmla="*/ 11 w 47"/>
              <a:gd name="T59" fmla="*/ 52 h 63"/>
              <a:gd name="T60" fmla="*/ 8 w 47"/>
              <a:gd name="T61" fmla="*/ 47 h 63"/>
              <a:gd name="T62" fmla="*/ 11 w 47"/>
              <a:gd name="T63" fmla="*/ 41 h 63"/>
              <a:gd name="T64" fmla="*/ 21 w 47"/>
              <a:gd name="T65" fmla="*/ 31 h 63"/>
              <a:gd name="T66" fmla="*/ 25 w 47"/>
              <a:gd name="T67" fmla="*/ 29 h 63"/>
              <a:gd name="T68" fmla="*/ 32 w 47"/>
              <a:gd name="T69" fmla="*/ 22 h 63"/>
              <a:gd name="T70" fmla="*/ 26 w 47"/>
              <a:gd name="T71" fmla="*/ 21 h 63"/>
              <a:gd name="T72" fmla="*/ 14 w 47"/>
              <a:gd name="T73" fmla="*/ 25 h 63"/>
              <a:gd name="T74" fmla="*/ 4 w 47"/>
              <a:gd name="T75" fmla="*/ 35 h 63"/>
              <a:gd name="T76" fmla="*/ 0 w 47"/>
              <a:gd name="T77" fmla="*/ 47 h 63"/>
              <a:gd name="T78" fmla="*/ 4 w 47"/>
              <a:gd name="T79" fmla="*/ 58 h 63"/>
              <a:gd name="T80" fmla="*/ 4 w 47"/>
              <a:gd name="T81" fmla="*/ 58 h 63"/>
              <a:gd name="T82" fmla="*/ 16 w 47"/>
              <a:gd name="T83" fmla="*/ 63 h 63"/>
              <a:gd name="T84" fmla="*/ 27 w 47"/>
              <a:gd name="T85" fmla="*/ 58 h 63"/>
              <a:gd name="T86" fmla="*/ 37 w 47"/>
              <a:gd name="T87" fmla="*/ 48 h 63"/>
              <a:gd name="T88" fmla="*/ 42 w 47"/>
              <a:gd name="T89" fmla="*/ 37 h 63"/>
              <a:gd name="T90" fmla="*/ 41 w 47"/>
              <a:gd name="T91" fmla="*/ 32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7" h="63">
                <a:moveTo>
                  <a:pt x="42" y="5"/>
                </a:moveTo>
                <a:cubicBezTo>
                  <a:pt x="42" y="5"/>
                  <a:pt x="42" y="5"/>
                  <a:pt x="42" y="5"/>
                </a:cubicBezTo>
                <a:cubicBezTo>
                  <a:pt x="45" y="8"/>
                  <a:pt x="47" y="12"/>
                  <a:pt x="47" y="16"/>
                </a:cubicBezTo>
                <a:cubicBezTo>
                  <a:pt x="47" y="20"/>
                  <a:pt x="45" y="24"/>
                  <a:pt x="42" y="27"/>
                </a:cubicBezTo>
                <a:cubicBezTo>
                  <a:pt x="32" y="37"/>
                  <a:pt x="32" y="37"/>
                  <a:pt x="32" y="37"/>
                </a:cubicBezTo>
                <a:cubicBezTo>
                  <a:pt x="29" y="41"/>
                  <a:pt x="25" y="42"/>
                  <a:pt x="21" y="42"/>
                </a:cubicBezTo>
                <a:cubicBezTo>
                  <a:pt x="19" y="42"/>
                  <a:pt x="16" y="42"/>
                  <a:pt x="14" y="41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33"/>
                  <a:pt x="25" y="33"/>
                  <a:pt x="26" y="31"/>
                </a:cubicBezTo>
                <a:cubicBezTo>
                  <a:pt x="36" y="21"/>
                  <a:pt x="36" y="21"/>
                  <a:pt x="36" y="21"/>
                </a:cubicBezTo>
                <a:cubicBezTo>
                  <a:pt x="38" y="20"/>
                  <a:pt x="38" y="18"/>
                  <a:pt x="38" y="16"/>
                </a:cubicBezTo>
                <a:cubicBezTo>
                  <a:pt x="38" y="14"/>
                  <a:pt x="38" y="12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9"/>
                  <a:pt x="33" y="9"/>
                  <a:pt x="31" y="9"/>
                </a:cubicBezTo>
                <a:cubicBezTo>
                  <a:pt x="29" y="9"/>
                  <a:pt x="27" y="9"/>
                  <a:pt x="26" y="11"/>
                </a:cubicBezTo>
                <a:cubicBezTo>
                  <a:pt x="16" y="21"/>
                  <a:pt x="16" y="21"/>
                  <a:pt x="16" y="21"/>
                </a:cubicBezTo>
                <a:cubicBezTo>
                  <a:pt x="15" y="21"/>
                  <a:pt x="15" y="21"/>
                  <a:pt x="15" y="22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29"/>
                  <a:pt x="5" y="28"/>
                  <a:pt x="5" y="26"/>
                </a:cubicBezTo>
                <a:cubicBezTo>
                  <a:pt x="5" y="22"/>
                  <a:pt x="6" y="18"/>
                  <a:pt x="9" y="15"/>
                </a:cubicBezTo>
                <a:cubicBezTo>
                  <a:pt x="19" y="5"/>
                  <a:pt x="19" y="5"/>
                  <a:pt x="19" y="5"/>
                </a:cubicBezTo>
                <a:cubicBezTo>
                  <a:pt x="23" y="1"/>
                  <a:pt x="27" y="0"/>
                  <a:pt x="31" y="0"/>
                </a:cubicBezTo>
                <a:cubicBezTo>
                  <a:pt x="35" y="0"/>
                  <a:pt x="39" y="1"/>
                  <a:pt x="42" y="5"/>
                </a:cubicBezTo>
                <a:close/>
                <a:moveTo>
                  <a:pt x="41" y="32"/>
                </a:moveTo>
                <a:cubicBezTo>
                  <a:pt x="31" y="42"/>
                  <a:pt x="31" y="42"/>
                  <a:pt x="31" y="42"/>
                </a:cubicBezTo>
                <a:cubicBezTo>
                  <a:pt x="23" y="50"/>
                  <a:pt x="23" y="50"/>
                  <a:pt x="23" y="50"/>
                </a:cubicBezTo>
                <a:cubicBezTo>
                  <a:pt x="21" y="52"/>
                  <a:pt x="21" y="52"/>
                  <a:pt x="21" y="52"/>
                </a:cubicBezTo>
                <a:cubicBezTo>
                  <a:pt x="20" y="53"/>
                  <a:pt x="18" y="54"/>
                  <a:pt x="16" y="54"/>
                </a:cubicBezTo>
                <a:cubicBezTo>
                  <a:pt x="14" y="54"/>
                  <a:pt x="12" y="53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9" y="51"/>
                  <a:pt x="8" y="49"/>
                  <a:pt x="8" y="47"/>
                </a:cubicBezTo>
                <a:cubicBezTo>
                  <a:pt x="8" y="45"/>
                  <a:pt x="9" y="43"/>
                  <a:pt x="11" y="41"/>
                </a:cubicBezTo>
                <a:cubicBezTo>
                  <a:pt x="21" y="31"/>
                  <a:pt x="21" y="31"/>
                  <a:pt x="21" y="31"/>
                </a:cubicBezTo>
                <a:cubicBezTo>
                  <a:pt x="22" y="30"/>
                  <a:pt x="23" y="30"/>
                  <a:pt x="25" y="29"/>
                </a:cubicBezTo>
                <a:cubicBezTo>
                  <a:pt x="32" y="22"/>
                  <a:pt x="32" y="22"/>
                  <a:pt x="32" y="22"/>
                </a:cubicBezTo>
                <a:cubicBezTo>
                  <a:pt x="30" y="21"/>
                  <a:pt x="28" y="21"/>
                  <a:pt x="26" y="21"/>
                </a:cubicBezTo>
                <a:cubicBezTo>
                  <a:pt x="22" y="21"/>
                  <a:pt x="18" y="22"/>
                  <a:pt x="14" y="25"/>
                </a:cubicBezTo>
                <a:cubicBezTo>
                  <a:pt x="4" y="35"/>
                  <a:pt x="4" y="35"/>
                  <a:pt x="4" y="35"/>
                </a:cubicBezTo>
                <a:cubicBezTo>
                  <a:pt x="1" y="38"/>
                  <a:pt x="0" y="43"/>
                  <a:pt x="0" y="47"/>
                </a:cubicBezTo>
                <a:cubicBezTo>
                  <a:pt x="0" y="51"/>
                  <a:pt x="1" y="55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8" y="61"/>
                  <a:pt x="12" y="63"/>
                  <a:pt x="16" y="63"/>
                </a:cubicBezTo>
                <a:cubicBezTo>
                  <a:pt x="20" y="63"/>
                  <a:pt x="24" y="61"/>
                  <a:pt x="27" y="58"/>
                </a:cubicBezTo>
                <a:cubicBezTo>
                  <a:pt x="37" y="48"/>
                  <a:pt x="37" y="48"/>
                  <a:pt x="37" y="48"/>
                </a:cubicBezTo>
                <a:cubicBezTo>
                  <a:pt x="41" y="45"/>
                  <a:pt x="42" y="41"/>
                  <a:pt x="42" y="37"/>
                </a:cubicBezTo>
                <a:cubicBezTo>
                  <a:pt x="42" y="35"/>
                  <a:pt x="42" y="33"/>
                  <a:pt x="41" y="32"/>
                </a:cubicBezTo>
                <a:close/>
              </a:path>
            </a:pathLst>
          </a:custGeom>
          <a:solidFill>
            <a:schemeClr val="accent5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44"/>
          <p:cNvSpPr>
            <a:spLocks noChangeAspect="1"/>
          </p:cNvSpPr>
          <p:nvPr>
            <p:custDataLst>
              <p:tags r:id="rId20"/>
            </p:custDataLst>
          </p:nvPr>
        </p:nvSpPr>
        <p:spPr bwMode="auto">
          <a:xfrm>
            <a:off x="1990177" y="2250770"/>
            <a:ext cx="299071" cy="227520"/>
          </a:xfrm>
          <a:custGeom>
            <a:avLst/>
            <a:gdLst>
              <a:gd name="T0" fmla="*/ 7 w 139"/>
              <a:gd name="T1" fmla="*/ 99 h 106"/>
              <a:gd name="T2" fmla="*/ 14 w 139"/>
              <a:gd name="T3" fmla="*/ 99 h 106"/>
              <a:gd name="T4" fmla="*/ 14 w 139"/>
              <a:gd name="T5" fmla="*/ 59 h 106"/>
              <a:gd name="T6" fmla="*/ 21 w 139"/>
              <a:gd name="T7" fmla="*/ 56 h 106"/>
              <a:gd name="T8" fmla="*/ 21 w 139"/>
              <a:gd name="T9" fmla="*/ 99 h 106"/>
              <a:gd name="T10" fmla="*/ 26 w 139"/>
              <a:gd name="T11" fmla="*/ 99 h 106"/>
              <a:gd name="T12" fmla="*/ 26 w 139"/>
              <a:gd name="T13" fmla="*/ 54 h 106"/>
              <a:gd name="T14" fmla="*/ 33 w 139"/>
              <a:gd name="T15" fmla="*/ 52 h 106"/>
              <a:gd name="T16" fmla="*/ 33 w 139"/>
              <a:gd name="T17" fmla="*/ 99 h 106"/>
              <a:gd name="T18" fmla="*/ 40 w 139"/>
              <a:gd name="T19" fmla="*/ 99 h 106"/>
              <a:gd name="T20" fmla="*/ 40 w 139"/>
              <a:gd name="T21" fmla="*/ 49 h 106"/>
              <a:gd name="T22" fmla="*/ 40 w 139"/>
              <a:gd name="T23" fmla="*/ 49 h 106"/>
              <a:gd name="T24" fmla="*/ 47 w 139"/>
              <a:gd name="T25" fmla="*/ 56 h 106"/>
              <a:gd name="T26" fmla="*/ 47 w 139"/>
              <a:gd name="T27" fmla="*/ 99 h 106"/>
              <a:gd name="T28" fmla="*/ 52 w 139"/>
              <a:gd name="T29" fmla="*/ 99 h 106"/>
              <a:gd name="T30" fmla="*/ 52 w 139"/>
              <a:gd name="T31" fmla="*/ 61 h 106"/>
              <a:gd name="T32" fmla="*/ 59 w 139"/>
              <a:gd name="T33" fmla="*/ 59 h 106"/>
              <a:gd name="T34" fmla="*/ 59 w 139"/>
              <a:gd name="T35" fmla="*/ 99 h 106"/>
              <a:gd name="T36" fmla="*/ 64 w 139"/>
              <a:gd name="T37" fmla="*/ 99 h 106"/>
              <a:gd name="T38" fmla="*/ 64 w 139"/>
              <a:gd name="T39" fmla="*/ 56 h 106"/>
              <a:gd name="T40" fmla="*/ 71 w 139"/>
              <a:gd name="T41" fmla="*/ 52 h 106"/>
              <a:gd name="T42" fmla="*/ 71 w 139"/>
              <a:gd name="T43" fmla="*/ 99 h 106"/>
              <a:gd name="T44" fmla="*/ 76 w 139"/>
              <a:gd name="T45" fmla="*/ 99 h 106"/>
              <a:gd name="T46" fmla="*/ 76 w 139"/>
              <a:gd name="T47" fmla="*/ 49 h 106"/>
              <a:gd name="T48" fmla="*/ 83 w 139"/>
              <a:gd name="T49" fmla="*/ 45 h 106"/>
              <a:gd name="T50" fmla="*/ 83 w 139"/>
              <a:gd name="T51" fmla="*/ 99 h 106"/>
              <a:gd name="T52" fmla="*/ 90 w 139"/>
              <a:gd name="T53" fmla="*/ 99 h 106"/>
              <a:gd name="T54" fmla="*/ 90 w 139"/>
              <a:gd name="T55" fmla="*/ 42 h 106"/>
              <a:gd name="T56" fmla="*/ 97 w 139"/>
              <a:gd name="T57" fmla="*/ 40 h 106"/>
              <a:gd name="T58" fmla="*/ 97 w 139"/>
              <a:gd name="T59" fmla="*/ 99 h 106"/>
              <a:gd name="T60" fmla="*/ 102 w 139"/>
              <a:gd name="T61" fmla="*/ 99 h 106"/>
              <a:gd name="T62" fmla="*/ 102 w 139"/>
              <a:gd name="T63" fmla="*/ 38 h 106"/>
              <a:gd name="T64" fmla="*/ 109 w 139"/>
              <a:gd name="T65" fmla="*/ 33 h 106"/>
              <a:gd name="T66" fmla="*/ 109 w 139"/>
              <a:gd name="T67" fmla="*/ 99 h 106"/>
              <a:gd name="T68" fmla="*/ 135 w 139"/>
              <a:gd name="T69" fmla="*/ 99 h 106"/>
              <a:gd name="T70" fmla="*/ 135 w 139"/>
              <a:gd name="T71" fmla="*/ 106 h 106"/>
              <a:gd name="T72" fmla="*/ 7 w 139"/>
              <a:gd name="T73" fmla="*/ 106 h 106"/>
              <a:gd name="T74" fmla="*/ 0 w 139"/>
              <a:gd name="T75" fmla="*/ 106 h 106"/>
              <a:gd name="T76" fmla="*/ 0 w 139"/>
              <a:gd name="T77" fmla="*/ 99 h 106"/>
              <a:gd name="T78" fmla="*/ 0 w 139"/>
              <a:gd name="T79" fmla="*/ 2 h 106"/>
              <a:gd name="T80" fmla="*/ 7 w 139"/>
              <a:gd name="T81" fmla="*/ 2 h 106"/>
              <a:gd name="T82" fmla="*/ 7 w 139"/>
              <a:gd name="T83" fmla="*/ 40 h 106"/>
              <a:gd name="T84" fmla="*/ 42 w 139"/>
              <a:gd name="T85" fmla="*/ 26 h 106"/>
              <a:gd name="T86" fmla="*/ 45 w 139"/>
              <a:gd name="T87" fmla="*/ 23 h 106"/>
              <a:gd name="T88" fmla="*/ 50 w 139"/>
              <a:gd name="T89" fmla="*/ 28 h 106"/>
              <a:gd name="T90" fmla="*/ 54 w 139"/>
              <a:gd name="T91" fmla="*/ 38 h 106"/>
              <a:gd name="T92" fmla="*/ 109 w 139"/>
              <a:gd name="T93" fmla="*/ 12 h 106"/>
              <a:gd name="T94" fmla="*/ 102 w 139"/>
              <a:gd name="T95" fmla="*/ 0 h 106"/>
              <a:gd name="T96" fmla="*/ 121 w 139"/>
              <a:gd name="T97" fmla="*/ 0 h 106"/>
              <a:gd name="T98" fmla="*/ 139 w 139"/>
              <a:gd name="T99" fmla="*/ 2 h 106"/>
              <a:gd name="T100" fmla="*/ 130 w 139"/>
              <a:gd name="T101" fmla="*/ 16 h 106"/>
              <a:gd name="T102" fmla="*/ 121 w 139"/>
              <a:gd name="T103" fmla="*/ 33 h 106"/>
              <a:gd name="T104" fmla="*/ 113 w 139"/>
              <a:gd name="T105" fmla="*/ 21 h 106"/>
              <a:gd name="T106" fmla="*/ 57 w 139"/>
              <a:gd name="T107" fmla="*/ 49 h 106"/>
              <a:gd name="T108" fmla="*/ 52 w 139"/>
              <a:gd name="T109" fmla="*/ 52 h 106"/>
              <a:gd name="T110" fmla="*/ 47 w 139"/>
              <a:gd name="T111" fmla="*/ 47 h 106"/>
              <a:gd name="T112" fmla="*/ 42 w 139"/>
              <a:gd name="T113" fmla="*/ 38 h 106"/>
              <a:gd name="T114" fmla="*/ 7 w 139"/>
              <a:gd name="T115" fmla="*/ 54 h 106"/>
              <a:gd name="T116" fmla="*/ 7 w 139"/>
              <a:gd name="T11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9" h="106">
                <a:moveTo>
                  <a:pt x="7" y="99"/>
                </a:moveTo>
                <a:lnTo>
                  <a:pt x="14" y="99"/>
                </a:lnTo>
                <a:lnTo>
                  <a:pt x="14" y="59"/>
                </a:lnTo>
                <a:lnTo>
                  <a:pt x="21" y="56"/>
                </a:lnTo>
                <a:lnTo>
                  <a:pt x="21" y="99"/>
                </a:lnTo>
                <a:lnTo>
                  <a:pt x="26" y="99"/>
                </a:lnTo>
                <a:lnTo>
                  <a:pt x="26" y="54"/>
                </a:lnTo>
                <a:lnTo>
                  <a:pt x="33" y="52"/>
                </a:lnTo>
                <a:lnTo>
                  <a:pt x="33" y="99"/>
                </a:lnTo>
                <a:lnTo>
                  <a:pt x="40" y="99"/>
                </a:lnTo>
                <a:lnTo>
                  <a:pt x="40" y="49"/>
                </a:lnTo>
                <a:lnTo>
                  <a:pt x="40" y="49"/>
                </a:lnTo>
                <a:lnTo>
                  <a:pt x="47" y="56"/>
                </a:lnTo>
                <a:lnTo>
                  <a:pt x="47" y="99"/>
                </a:lnTo>
                <a:lnTo>
                  <a:pt x="52" y="99"/>
                </a:lnTo>
                <a:lnTo>
                  <a:pt x="52" y="61"/>
                </a:lnTo>
                <a:lnTo>
                  <a:pt x="59" y="59"/>
                </a:lnTo>
                <a:lnTo>
                  <a:pt x="59" y="99"/>
                </a:lnTo>
                <a:lnTo>
                  <a:pt x="64" y="99"/>
                </a:lnTo>
                <a:lnTo>
                  <a:pt x="64" y="56"/>
                </a:lnTo>
                <a:lnTo>
                  <a:pt x="71" y="52"/>
                </a:lnTo>
                <a:lnTo>
                  <a:pt x="71" y="99"/>
                </a:lnTo>
                <a:lnTo>
                  <a:pt x="76" y="99"/>
                </a:lnTo>
                <a:lnTo>
                  <a:pt x="76" y="49"/>
                </a:lnTo>
                <a:lnTo>
                  <a:pt x="83" y="45"/>
                </a:lnTo>
                <a:lnTo>
                  <a:pt x="83" y="99"/>
                </a:lnTo>
                <a:lnTo>
                  <a:pt x="90" y="99"/>
                </a:lnTo>
                <a:lnTo>
                  <a:pt x="90" y="42"/>
                </a:lnTo>
                <a:lnTo>
                  <a:pt x="97" y="40"/>
                </a:lnTo>
                <a:lnTo>
                  <a:pt x="97" y="99"/>
                </a:lnTo>
                <a:lnTo>
                  <a:pt x="102" y="99"/>
                </a:lnTo>
                <a:lnTo>
                  <a:pt x="102" y="38"/>
                </a:lnTo>
                <a:lnTo>
                  <a:pt x="109" y="33"/>
                </a:lnTo>
                <a:lnTo>
                  <a:pt x="109" y="99"/>
                </a:ln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2"/>
                </a:lnTo>
                <a:lnTo>
                  <a:pt x="7" y="2"/>
                </a:lnTo>
                <a:lnTo>
                  <a:pt x="7" y="40"/>
                </a:lnTo>
                <a:lnTo>
                  <a:pt x="42" y="26"/>
                </a:lnTo>
                <a:lnTo>
                  <a:pt x="45" y="23"/>
                </a:lnTo>
                <a:lnTo>
                  <a:pt x="50" y="28"/>
                </a:lnTo>
                <a:lnTo>
                  <a:pt x="54" y="38"/>
                </a:lnTo>
                <a:lnTo>
                  <a:pt x="109" y="12"/>
                </a:lnTo>
                <a:lnTo>
                  <a:pt x="102" y="0"/>
                </a:lnTo>
                <a:lnTo>
                  <a:pt x="121" y="0"/>
                </a:lnTo>
                <a:lnTo>
                  <a:pt x="139" y="2"/>
                </a:lnTo>
                <a:lnTo>
                  <a:pt x="130" y="16"/>
                </a:lnTo>
                <a:lnTo>
                  <a:pt x="121" y="33"/>
                </a:lnTo>
                <a:lnTo>
                  <a:pt x="113" y="21"/>
                </a:lnTo>
                <a:lnTo>
                  <a:pt x="57" y="49"/>
                </a:lnTo>
                <a:lnTo>
                  <a:pt x="52" y="52"/>
                </a:lnTo>
                <a:lnTo>
                  <a:pt x="47" y="47"/>
                </a:lnTo>
                <a:lnTo>
                  <a:pt x="42" y="38"/>
                </a:lnTo>
                <a:lnTo>
                  <a:pt x="7" y="54"/>
                </a:lnTo>
                <a:lnTo>
                  <a:pt x="7" y="99"/>
                </a:lnTo>
                <a:close/>
              </a:path>
            </a:pathLst>
          </a:custGeom>
          <a:solidFill>
            <a:schemeClr val="accent4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Other_45"/>
          <p:cNvSpPr>
            <a:spLocks noChangeAspect="1" noEditPoints="1"/>
          </p:cNvSpPr>
          <p:nvPr>
            <p:custDataLst>
              <p:tags r:id="rId21"/>
            </p:custDataLst>
          </p:nvPr>
        </p:nvSpPr>
        <p:spPr bwMode="auto">
          <a:xfrm>
            <a:off x="4063080" y="1212217"/>
            <a:ext cx="235334" cy="227520"/>
          </a:xfrm>
          <a:custGeom>
            <a:avLst/>
            <a:gdLst>
              <a:gd name="T0" fmla="*/ 57 w 67"/>
              <a:gd name="T1" fmla="*/ 33 h 65"/>
              <a:gd name="T2" fmla="*/ 29 w 67"/>
              <a:gd name="T3" fmla="*/ 46 h 65"/>
              <a:gd name="T4" fmla="*/ 57 w 67"/>
              <a:gd name="T5" fmla="*/ 60 h 65"/>
              <a:gd name="T6" fmla="*/ 0 w 67"/>
              <a:gd name="T7" fmla="*/ 22 h 65"/>
              <a:gd name="T8" fmla="*/ 22 w 67"/>
              <a:gd name="T9" fmla="*/ 12 h 65"/>
              <a:gd name="T10" fmla="*/ 7 w 67"/>
              <a:gd name="T11" fmla="*/ 60 h 65"/>
              <a:gd name="T12" fmla="*/ 11 w 67"/>
              <a:gd name="T13" fmla="*/ 62 h 65"/>
              <a:gd name="T14" fmla="*/ 7 w 67"/>
              <a:gd name="T15" fmla="*/ 60 h 65"/>
              <a:gd name="T16" fmla="*/ 43 w 67"/>
              <a:gd name="T17" fmla="*/ 42 h 65"/>
              <a:gd name="T18" fmla="*/ 6 w 67"/>
              <a:gd name="T19" fmla="*/ 27 h 65"/>
              <a:gd name="T20" fmla="*/ 12 w 67"/>
              <a:gd name="T21" fmla="*/ 27 h 65"/>
              <a:gd name="T22" fmla="*/ 47 w 67"/>
              <a:gd name="T23" fmla="*/ 27 h 65"/>
              <a:gd name="T24" fmla="*/ 53 w 67"/>
              <a:gd name="T25" fmla="*/ 27 h 65"/>
              <a:gd name="T26" fmla="*/ 40 w 67"/>
              <a:gd name="T27" fmla="*/ 26 h 65"/>
              <a:gd name="T28" fmla="*/ 44 w 67"/>
              <a:gd name="T29" fmla="*/ 28 h 65"/>
              <a:gd name="T30" fmla="*/ 40 w 67"/>
              <a:gd name="T31" fmla="*/ 26 h 65"/>
              <a:gd name="T32" fmla="*/ 32 w 67"/>
              <a:gd name="T33" fmla="*/ 28 h 65"/>
              <a:gd name="T34" fmla="*/ 36 w 67"/>
              <a:gd name="T35" fmla="*/ 26 h 65"/>
              <a:gd name="T36" fmla="*/ 23 w 67"/>
              <a:gd name="T37" fmla="*/ 27 h 65"/>
              <a:gd name="T38" fmla="*/ 29 w 67"/>
              <a:gd name="T39" fmla="*/ 27 h 65"/>
              <a:gd name="T40" fmla="*/ 14 w 67"/>
              <a:gd name="T41" fmla="*/ 27 h 65"/>
              <a:gd name="T42" fmla="*/ 20 w 67"/>
              <a:gd name="T43" fmla="*/ 27 h 65"/>
              <a:gd name="T44" fmla="*/ 5 w 67"/>
              <a:gd name="T45" fmla="*/ 30 h 65"/>
              <a:gd name="T46" fmla="*/ 4 w 67"/>
              <a:gd name="T47" fmla="*/ 34 h 65"/>
              <a:gd name="T48" fmla="*/ 5 w 67"/>
              <a:gd name="T49" fmla="*/ 30 h 65"/>
              <a:gd name="T50" fmla="*/ 5 w 67"/>
              <a:gd name="T51" fmla="*/ 54 h 65"/>
              <a:gd name="T52" fmla="*/ 5 w 67"/>
              <a:gd name="T53" fmla="*/ 60 h 65"/>
              <a:gd name="T54" fmla="*/ 5 w 67"/>
              <a:gd name="T55" fmla="*/ 47 h 65"/>
              <a:gd name="T56" fmla="*/ 4 w 67"/>
              <a:gd name="T57" fmla="*/ 51 h 65"/>
              <a:gd name="T58" fmla="*/ 5 w 67"/>
              <a:gd name="T59" fmla="*/ 47 h 65"/>
              <a:gd name="T60" fmla="*/ 4 w 67"/>
              <a:gd name="T61" fmla="*/ 38 h 65"/>
              <a:gd name="T62" fmla="*/ 5 w 67"/>
              <a:gd name="T63" fmla="*/ 43 h 65"/>
              <a:gd name="T64" fmla="*/ 47 w 67"/>
              <a:gd name="T65" fmla="*/ 61 h 65"/>
              <a:gd name="T66" fmla="*/ 53 w 67"/>
              <a:gd name="T67" fmla="*/ 61 h 65"/>
              <a:gd name="T68" fmla="*/ 39 w 67"/>
              <a:gd name="T69" fmla="*/ 61 h 65"/>
              <a:gd name="T70" fmla="*/ 45 w 67"/>
              <a:gd name="T71" fmla="*/ 61 h 65"/>
              <a:gd name="T72" fmla="*/ 32 w 67"/>
              <a:gd name="T73" fmla="*/ 60 h 65"/>
              <a:gd name="T74" fmla="*/ 36 w 67"/>
              <a:gd name="T75" fmla="*/ 62 h 65"/>
              <a:gd name="T76" fmla="*/ 32 w 67"/>
              <a:gd name="T77" fmla="*/ 60 h 65"/>
              <a:gd name="T78" fmla="*/ 23 w 67"/>
              <a:gd name="T79" fmla="*/ 62 h 65"/>
              <a:gd name="T80" fmla="*/ 28 w 67"/>
              <a:gd name="T81" fmla="*/ 60 h 65"/>
              <a:gd name="T82" fmla="*/ 14 w 67"/>
              <a:gd name="T83" fmla="*/ 61 h 65"/>
              <a:gd name="T84" fmla="*/ 20 w 67"/>
              <a:gd name="T85" fmla="*/ 61 h 65"/>
              <a:gd name="T86" fmla="*/ 16 w 67"/>
              <a:gd name="T87" fmla="*/ 20 h 65"/>
              <a:gd name="T88" fmla="*/ 59 w 67"/>
              <a:gd name="T89" fmla="*/ 34 h 65"/>
              <a:gd name="T90" fmla="*/ 52 w 67"/>
              <a:gd name="T91" fmla="*/ 1 h 65"/>
              <a:gd name="T92" fmla="*/ 35 w 67"/>
              <a:gd name="T93" fmla="*/ 36 h 65"/>
              <a:gd name="T94" fmla="*/ 32 w 67"/>
              <a:gd name="T95" fmla="*/ 48 h 65"/>
              <a:gd name="T96" fmla="*/ 59 w 67"/>
              <a:gd name="T97" fmla="*/ 36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chemeClr val="accent1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09739" y="2211821"/>
            <a:ext cx="3203379" cy="27700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5274250" y="2571750"/>
            <a:ext cx="2499108" cy="101536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9"/>
          <p:cNvSpPr txBox="1"/>
          <p:nvPr/>
        </p:nvSpPr>
        <p:spPr>
          <a:xfrm>
            <a:off x="5291858" y="3611461"/>
            <a:ext cx="2499108" cy="40000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5058053" y="1113336"/>
            <a:ext cx="3418137" cy="2632151"/>
            <a:chOff x="1131491" y="2036961"/>
            <a:chExt cx="4557515" cy="3509534"/>
          </a:xfrm>
        </p:grpSpPr>
        <p:grpSp>
          <p:nvGrpSpPr>
            <p:cNvPr id="22" name="Group 2"/>
            <p:cNvGrpSpPr/>
            <p:nvPr/>
          </p:nvGrpSpPr>
          <p:grpSpPr>
            <a:xfrm>
              <a:off x="2460030" y="2036961"/>
              <a:ext cx="3228976" cy="2799160"/>
              <a:chOff x="2460030" y="2036961"/>
              <a:chExt cx="3228976" cy="2799160"/>
            </a:xfrm>
          </p:grpSpPr>
          <p:sp>
            <p:nvSpPr>
              <p:cNvPr id="52" name="Freeform: Shape 33"/>
              <p:cNvSpPr/>
              <p:nvPr/>
            </p:nvSpPr>
            <p:spPr>
              <a:xfrm>
                <a:off x="2460030" y="2036961"/>
                <a:ext cx="3228976" cy="279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9" y="0"/>
                    </a:moveTo>
                    <a:lnTo>
                      <a:pt x="10789" y="43"/>
                    </a:lnTo>
                    <a:lnTo>
                      <a:pt x="0" y="21600"/>
                    </a:lnTo>
                    <a:lnTo>
                      <a:pt x="10789" y="21600"/>
                    </a:lnTo>
                    <a:lnTo>
                      <a:pt x="10811" y="21600"/>
                    </a:lnTo>
                    <a:lnTo>
                      <a:pt x="21600" y="21600"/>
                    </a:lnTo>
                    <a:lnTo>
                      <a:pt x="10811" y="43"/>
                    </a:lnTo>
                    <a:lnTo>
                      <a:pt x="10811" y="0"/>
                    </a:lnTo>
                    <a:lnTo>
                      <a:pt x="10800" y="21"/>
                    </a:lnTo>
                    <a:lnTo>
                      <a:pt x="1078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4"/>
              <p:cNvSpPr/>
              <p:nvPr/>
            </p:nvSpPr>
            <p:spPr>
              <a:xfrm>
                <a:off x="3959689" y="2531127"/>
                <a:ext cx="229658" cy="229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6" y="13527"/>
                    </a:moveTo>
                    <a:lnTo>
                      <a:pt x="21138" y="9731"/>
                    </a:lnTo>
                    <a:cubicBezTo>
                      <a:pt x="21392" y="9659"/>
                      <a:pt x="21600" y="9385"/>
                      <a:pt x="21600" y="9120"/>
                    </a:cubicBezTo>
                    <a:lnTo>
                      <a:pt x="21600" y="2520"/>
                    </a:lnTo>
                    <a:lnTo>
                      <a:pt x="4680" y="2520"/>
                    </a:lnTo>
                    <a:lnTo>
                      <a:pt x="4680" y="481"/>
                    </a:lnTo>
                    <a:cubicBezTo>
                      <a:pt x="4680" y="217"/>
                      <a:pt x="4465" y="0"/>
                      <a:pt x="4200" y="0"/>
                    </a:cubicBezTo>
                    <a:lnTo>
                      <a:pt x="480" y="0"/>
                    </a:lnTo>
                    <a:cubicBezTo>
                      <a:pt x="217" y="0"/>
                      <a:pt x="0" y="217"/>
                      <a:pt x="0" y="481"/>
                    </a:cubicBezTo>
                    <a:lnTo>
                      <a:pt x="0" y="2400"/>
                    </a:lnTo>
                    <a:lnTo>
                      <a:pt x="2332" y="2400"/>
                    </a:lnTo>
                    <a:lnTo>
                      <a:pt x="4693" y="13269"/>
                    </a:lnTo>
                    <a:lnTo>
                      <a:pt x="4920" y="14400"/>
                    </a:lnTo>
                    <a:lnTo>
                      <a:pt x="4920" y="16200"/>
                    </a:lnTo>
                    <a:cubicBezTo>
                      <a:pt x="4920" y="16463"/>
                      <a:pt x="5137" y="16680"/>
                      <a:pt x="5400" y="16680"/>
                    </a:cubicBezTo>
                    <a:lnTo>
                      <a:pt x="6001" y="16680"/>
                    </a:lnTo>
                    <a:lnTo>
                      <a:pt x="17999" y="16680"/>
                    </a:lnTo>
                    <a:lnTo>
                      <a:pt x="21119" y="16680"/>
                    </a:lnTo>
                    <a:cubicBezTo>
                      <a:pt x="21383" y="16680"/>
                      <a:pt x="21600" y="16463"/>
                      <a:pt x="21600" y="16200"/>
                    </a:cubicBezTo>
                    <a:lnTo>
                      <a:pt x="21600" y="14400"/>
                    </a:lnTo>
                    <a:lnTo>
                      <a:pt x="8103" y="14400"/>
                    </a:lnTo>
                    <a:cubicBezTo>
                      <a:pt x="6723" y="14400"/>
                      <a:pt x="6694" y="13860"/>
                      <a:pt x="7856" y="13527"/>
                    </a:cubicBezTo>
                    <a:close/>
                    <a:moveTo>
                      <a:pt x="15599" y="19200"/>
                    </a:moveTo>
                    <a:cubicBezTo>
                      <a:pt x="15599" y="20525"/>
                      <a:pt x="16674" y="21600"/>
                      <a:pt x="17999" y="21600"/>
                    </a:cubicBezTo>
                    <a:cubicBezTo>
                      <a:pt x="19326" y="21600"/>
                      <a:pt x="20399" y="20525"/>
                      <a:pt x="20399" y="19200"/>
                    </a:cubicBezTo>
                    <a:cubicBezTo>
                      <a:pt x="20399" y="17874"/>
                      <a:pt x="19326" y="16800"/>
                      <a:pt x="17999" y="16800"/>
                    </a:cubicBezTo>
                    <a:cubicBezTo>
                      <a:pt x="16674" y="16800"/>
                      <a:pt x="15599" y="17874"/>
                      <a:pt x="15599" y="19200"/>
                    </a:cubicBezTo>
                    <a:close/>
                    <a:moveTo>
                      <a:pt x="3599" y="19200"/>
                    </a:moveTo>
                    <a:cubicBezTo>
                      <a:pt x="3599" y="20525"/>
                      <a:pt x="4674" y="21600"/>
                      <a:pt x="6001" y="21600"/>
                    </a:cubicBezTo>
                    <a:cubicBezTo>
                      <a:pt x="7326" y="21600"/>
                      <a:pt x="8399" y="20525"/>
                      <a:pt x="8399" y="19200"/>
                    </a:cubicBezTo>
                    <a:cubicBezTo>
                      <a:pt x="8399" y="17874"/>
                      <a:pt x="7326" y="16800"/>
                      <a:pt x="6001" y="16800"/>
                    </a:cubicBezTo>
                    <a:cubicBezTo>
                      <a:pt x="4674" y="16800"/>
                      <a:pt x="3599" y="17874"/>
                      <a:pt x="3599" y="19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3"/>
            <p:cNvGrpSpPr/>
            <p:nvPr/>
          </p:nvGrpSpPr>
          <p:grpSpPr>
            <a:xfrm>
              <a:off x="1934369" y="2296120"/>
              <a:ext cx="2930327" cy="2540001"/>
              <a:chOff x="1934369" y="2296120"/>
              <a:chExt cx="2930327" cy="2540001"/>
            </a:xfrm>
          </p:grpSpPr>
          <p:sp>
            <p:nvSpPr>
              <p:cNvPr id="50" name="Freeform: Shape 31"/>
              <p:cNvSpPr/>
              <p:nvPr/>
            </p:nvSpPr>
            <p:spPr>
              <a:xfrm>
                <a:off x="1934369" y="2296120"/>
                <a:ext cx="2930327" cy="2540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0" y="0"/>
                    </a:moveTo>
                    <a:lnTo>
                      <a:pt x="10790" y="35"/>
                    </a:lnTo>
                    <a:lnTo>
                      <a:pt x="0" y="21600"/>
                    </a:lnTo>
                    <a:lnTo>
                      <a:pt x="10790" y="21600"/>
                    </a:lnTo>
                    <a:lnTo>
                      <a:pt x="10808" y="21600"/>
                    </a:lnTo>
                    <a:lnTo>
                      <a:pt x="21600" y="21600"/>
                    </a:lnTo>
                    <a:lnTo>
                      <a:pt x="10808" y="35"/>
                    </a:lnTo>
                    <a:lnTo>
                      <a:pt x="10808" y="0"/>
                    </a:lnTo>
                    <a:lnTo>
                      <a:pt x="10799" y="17"/>
                    </a:lnTo>
                    <a:lnTo>
                      <a:pt x="1079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2"/>
              <p:cNvSpPr/>
              <p:nvPr/>
            </p:nvSpPr>
            <p:spPr>
              <a:xfrm>
                <a:off x="3299685" y="2806012"/>
                <a:ext cx="199694" cy="299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66" y="8831"/>
                    </a:moveTo>
                    <a:cubicBezTo>
                      <a:pt x="17325" y="8934"/>
                      <a:pt x="17111" y="9089"/>
                      <a:pt x="16823" y="9295"/>
                    </a:cubicBezTo>
                    <a:cubicBezTo>
                      <a:pt x="16534" y="9502"/>
                      <a:pt x="16319" y="9656"/>
                      <a:pt x="16179" y="9759"/>
                    </a:cubicBezTo>
                    <a:cubicBezTo>
                      <a:pt x="14379" y="11193"/>
                      <a:pt x="13388" y="12591"/>
                      <a:pt x="13204" y="13950"/>
                    </a:cubicBezTo>
                    <a:lnTo>
                      <a:pt x="8396" y="13950"/>
                    </a:lnTo>
                    <a:cubicBezTo>
                      <a:pt x="8212" y="12591"/>
                      <a:pt x="7221" y="11193"/>
                      <a:pt x="5421" y="9759"/>
                    </a:cubicBezTo>
                    <a:cubicBezTo>
                      <a:pt x="5281" y="9656"/>
                      <a:pt x="5066" y="9502"/>
                      <a:pt x="4777" y="9295"/>
                    </a:cubicBezTo>
                    <a:cubicBezTo>
                      <a:pt x="4489" y="9089"/>
                      <a:pt x="4274" y="8934"/>
                      <a:pt x="4134" y="8831"/>
                    </a:cubicBezTo>
                    <a:cubicBezTo>
                      <a:pt x="3178" y="8091"/>
                      <a:pt x="2700" y="7246"/>
                      <a:pt x="2700" y="6300"/>
                    </a:cubicBezTo>
                    <a:cubicBezTo>
                      <a:pt x="2700" y="5625"/>
                      <a:pt x="2943" y="4997"/>
                      <a:pt x="3427" y="4415"/>
                    </a:cubicBezTo>
                    <a:cubicBezTo>
                      <a:pt x="3913" y="3834"/>
                      <a:pt x="4546" y="3359"/>
                      <a:pt x="5326" y="2988"/>
                    </a:cubicBezTo>
                    <a:cubicBezTo>
                      <a:pt x="6106" y="2618"/>
                      <a:pt x="6971" y="2327"/>
                      <a:pt x="7920" y="2116"/>
                    </a:cubicBezTo>
                    <a:cubicBezTo>
                      <a:pt x="8870" y="1905"/>
                      <a:pt x="9829" y="1799"/>
                      <a:pt x="10800" y="1799"/>
                    </a:cubicBezTo>
                    <a:cubicBezTo>
                      <a:pt x="11771" y="1799"/>
                      <a:pt x="12730" y="1905"/>
                      <a:pt x="13680" y="2116"/>
                    </a:cubicBezTo>
                    <a:cubicBezTo>
                      <a:pt x="14628" y="2327"/>
                      <a:pt x="15493" y="2618"/>
                      <a:pt x="16274" y="2988"/>
                    </a:cubicBezTo>
                    <a:cubicBezTo>
                      <a:pt x="17054" y="3359"/>
                      <a:pt x="17687" y="3834"/>
                      <a:pt x="18173" y="4415"/>
                    </a:cubicBezTo>
                    <a:cubicBezTo>
                      <a:pt x="18657" y="4997"/>
                      <a:pt x="18900" y="5625"/>
                      <a:pt x="18900" y="6300"/>
                    </a:cubicBezTo>
                    <a:cubicBezTo>
                      <a:pt x="18900" y="7246"/>
                      <a:pt x="18422" y="8091"/>
                      <a:pt x="17466" y="8831"/>
                    </a:cubicBezTo>
                    <a:cubicBezTo>
                      <a:pt x="17466" y="8831"/>
                      <a:pt x="17466" y="8831"/>
                      <a:pt x="17466" y="8831"/>
                    </a:cubicBezTo>
                    <a:close/>
                    <a:moveTo>
                      <a:pt x="20661" y="3705"/>
                    </a:moveTo>
                    <a:cubicBezTo>
                      <a:pt x="20035" y="2904"/>
                      <a:pt x="19213" y="2238"/>
                      <a:pt x="18194" y="1708"/>
                    </a:cubicBezTo>
                    <a:cubicBezTo>
                      <a:pt x="17174" y="1179"/>
                      <a:pt x="16021" y="762"/>
                      <a:pt x="14734" y="457"/>
                    </a:cubicBezTo>
                    <a:cubicBezTo>
                      <a:pt x="13447" y="153"/>
                      <a:pt x="12136" y="0"/>
                      <a:pt x="10800" y="0"/>
                    </a:cubicBezTo>
                    <a:cubicBezTo>
                      <a:pt x="9464" y="0"/>
                      <a:pt x="8153" y="153"/>
                      <a:pt x="6866" y="457"/>
                    </a:cubicBezTo>
                    <a:cubicBezTo>
                      <a:pt x="5579" y="762"/>
                      <a:pt x="4426" y="1179"/>
                      <a:pt x="3407" y="1708"/>
                    </a:cubicBezTo>
                    <a:cubicBezTo>
                      <a:pt x="2387" y="2238"/>
                      <a:pt x="1564" y="2903"/>
                      <a:pt x="938" y="3705"/>
                    </a:cubicBezTo>
                    <a:cubicBezTo>
                      <a:pt x="312" y="4507"/>
                      <a:pt x="0" y="5372"/>
                      <a:pt x="0" y="6300"/>
                    </a:cubicBezTo>
                    <a:cubicBezTo>
                      <a:pt x="0" y="7753"/>
                      <a:pt x="724" y="9009"/>
                      <a:pt x="2173" y="10069"/>
                    </a:cubicBezTo>
                    <a:cubicBezTo>
                      <a:pt x="2805" y="10528"/>
                      <a:pt x="3330" y="10936"/>
                      <a:pt x="3745" y="11292"/>
                    </a:cubicBezTo>
                    <a:cubicBezTo>
                      <a:pt x="4159" y="11648"/>
                      <a:pt x="4578" y="12096"/>
                      <a:pt x="5000" y="12635"/>
                    </a:cubicBezTo>
                    <a:cubicBezTo>
                      <a:pt x="5421" y="13174"/>
                      <a:pt x="5661" y="13678"/>
                      <a:pt x="5717" y="14147"/>
                    </a:cubicBezTo>
                    <a:cubicBezTo>
                      <a:pt x="5056" y="14409"/>
                      <a:pt x="4726" y="14794"/>
                      <a:pt x="4726" y="15300"/>
                    </a:cubicBezTo>
                    <a:cubicBezTo>
                      <a:pt x="4726" y="15647"/>
                      <a:pt x="4901" y="15947"/>
                      <a:pt x="5253" y="16200"/>
                    </a:cubicBezTo>
                    <a:cubicBezTo>
                      <a:pt x="4901" y="16453"/>
                      <a:pt x="4726" y="16753"/>
                      <a:pt x="4726" y="17100"/>
                    </a:cubicBezTo>
                    <a:cubicBezTo>
                      <a:pt x="4726" y="17588"/>
                      <a:pt x="5042" y="17968"/>
                      <a:pt x="5675" y="18240"/>
                    </a:cubicBezTo>
                    <a:cubicBezTo>
                      <a:pt x="5492" y="18455"/>
                      <a:pt x="5401" y="18675"/>
                      <a:pt x="5401" y="18901"/>
                    </a:cubicBezTo>
                    <a:cubicBezTo>
                      <a:pt x="5401" y="19331"/>
                      <a:pt x="5622" y="19665"/>
                      <a:pt x="6064" y="19898"/>
                    </a:cubicBezTo>
                    <a:cubicBezTo>
                      <a:pt x="6507" y="20133"/>
                      <a:pt x="7053" y="20251"/>
                      <a:pt x="7699" y="20251"/>
                    </a:cubicBezTo>
                    <a:cubicBezTo>
                      <a:pt x="7981" y="20663"/>
                      <a:pt x="8403" y="20991"/>
                      <a:pt x="8964" y="21235"/>
                    </a:cubicBezTo>
                    <a:cubicBezTo>
                      <a:pt x="9527" y="21478"/>
                      <a:pt x="10139" y="21600"/>
                      <a:pt x="10800" y="21600"/>
                    </a:cubicBezTo>
                    <a:cubicBezTo>
                      <a:pt x="11461" y="21600"/>
                      <a:pt x="12073" y="21478"/>
                      <a:pt x="12636" y="21235"/>
                    </a:cubicBezTo>
                    <a:cubicBezTo>
                      <a:pt x="13198" y="20991"/>
                      <a:pt x="13620" y="20663"/>
                      <a:pt x="13901" y="20251"/>
                    </a:cubicBezTo>
                    <a:cubicBezTo>
                      <a:pt x="14548" y="20251"/>
                      <a:pt x="15093" y="20133"/>
                      <a:pt x="15536" y="19898"/>
                    </a:cubicBezTo>
                    <a:cubicBezTo>
                      <a:pt x="15978" y="19665"/>
                      <a:pt x="16201" y="19331"/>
                      <a:pt x="16201" y="18901"/>
                    </a:cubicBezTo>
                    <a:cubicBezTo>
                      <a:pt x="16201" y="18675"/>
                      <a:pt x="16108" y="18455"/>
                      <a:pt x="15925" y="18240"/>
                    </a:cubicBezTo>
                    <a:cubicBezTo>
                      <a:pt x="16558" y="17968"/>
                      <a:pt x="16874" y="17588"/>
                      <a:pt x="16874" y="17100"/>
                    </a:cubicBezTo>
                    <a:cubicBezTo>
                      <a:pt x="16874" y="16753"/>
                      <a:pt x="16699" y="16453"/>
                      <a:pt x="16347" y="16200"/>
                    </a:cubicBezTo>
                    <a:cubicBezTo>
                      <a:pt x="16699" y="15947"/>
                      <a:pt x="16874" y="15647"/>
                      <a:pt x="16874" y="15300"/>
                    </a:cubicBezTo>
                    <a:cubicBezTo>
                      <a:pt x="16874" y="14794"/>
                      <a:pt x="16544" y="14409"/>
                      <a:pt x="15883" y="14147"/>
                    </a:cubicBezTo>
                    <a:cubicBezTo>
                      <a:pt x="15940" y="13678"/>
                      <a:pt x="16179" y="13174"/>
                      <a:pt x="16600" y="12635"/>
                    </a:cubicBezTo>
                    <a:cubicBezTo>
                      <a:pt x="17022" y="12096"/>
                      <a:pt x="17441" y="11648"/>
                      <a:pt x="17855" y="11292"/>
                    </a:cubicBezTo>
                    <a:cubicBezTo>
                      <a:pt x="18271" y="10936"/>
                      <a:pt x="18795" y="10528"/>
                      <a:pt x="19427" y="10069"/>
                    </a:cubicBezTo>
                    <a:cubicBezTo>
                      <a:pt x="20876" y="9009"/>
                      <a:pt x="21600" y="7753"/>
                      <a:pt x="21600" y="6300"/>
                    </a:cubicBezTo>
                    <a:cubicBezTo>
                      <a:pt x="21600" y="5372"/>
                      <a:pt x="21288" y="4507"/>
                      <a:pt x="20661" y="3705"/>
                    </a:cubicBezTo>
                    <a:cubicBezTo>
                      <a:pt x="20661" y="3705"/>
                      <a:pt x="20661" y="3705"/>
                      <a:pt x="20661" y="37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4"/>
            <p:cNvGrpSpPr/>
            <p:nvPr/>
          </p:nvGrpSpPr>
          <p:grpSpPr>
            <a:xfrm>
              <a:off x="1542455" y="2741414"/>
              <a:ext cx="2417962" cy="2094707"/>
              <a:chOff x="1542455" y="2741414"/>
              <a:chExt cx="2417962" cy="2094707"/>
            </a:xfrm>
          </p:grpSpPr>
          <p:sp>
            <p:nvSpPr>
              <p:cNvPr id="48" name="Freeform: Shape 29"/>
              <p:cNvSpPr/>
              <p:nvPr/>
            </p:nvSpPr>
            <p:spPr>
              <a:xfrm>
                <a:off x="1542455" y="2741414"/>
                <a:ext cx="2417962" cy="2094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6" y="0"/>
                    </a:moveTo>
                    <a:lnTo>
                      <a:pt x="10796" y="14"/>
                    </a:lnTo>
                    <a:lnTo>
                      <a:pt x="0" y="21600"/>
                    </a:lnTo>
                    <a:lnTo>
                      <a:pt x="10796" y="21600"/>
                    </a:lnTo>
                    <a:lnTo>
                      <a:pt x="10803" y="21600"/>
                    </a:lnTo>
                    <a:lnTo>
                      <a:pt x="21600" y="21600"/>
                    </a:lnTo>
                    <a:lnTo>
                      <a:pt x="10803" y="14"/>
                    </a:lnTo>
                    <a:lnTo>
                      <a:pt x="10803" y="0"/>
                    </a:lnTo>
                    <a:lnTo>
                      <a:pt x="10799" y="6"/>
                    </a:lnTo>
                    <a:lnTo>
                      <a:pt x="107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0"/>
              <p:cNvSpPr/>
              <p:nvPr/>
            </p:nvSpPr>
            <p:spPr>
              <a:xfrm>
                <a:off x="2663755" y="3205638"/>
                <a:ext cx="175361" cy="253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000" y="9554"/>
                    </a:moveTo>
                    <a:cubicBezTo>
                      <a:pt x="9000" y="9675"/>
                      <a:pt x="8944" y="9774"/>
                      <a:pt x="8831" y="9853"/>
                    </a:cubicBezTo>
                    <a:cubicBezTo>
                      <a:pt x="8719" y="9931"/>
                      <a:pt x="8575" y="9970"/>
                      <a:pt x="8400" y="9970"/>
                    </a:cubicBezTo>
                    <a:cubicBezTo>
                      <a:pt x="8226" y="9970"/>
                      <a:pt x="8082" y="9931"/>
                      <a:pt x="7968" y="9853"/>
                    </a:cubicBezTo>
                    <a:cubicBezTo>
                      <a:pt x="7856" y="9775"/>
                      <a:pt x="7800" y="9675"/>
                      <a:pt x="7800" y="9554"/>
                    </a:cubicBezTo>
                    <a:lnTo>
                      <a:pt x="7800" y="3739"/>
                    </a:lnTo>
                    <a:cubicBezTo>
                      <a:pt x="7800" y="3618"/>
                      <a:pt x="7856" y="3518"/>
                      <a:pt x="7968" y="3440"/>
                    </a:cubicBezTo>
                    <a:cubicBezTo>
                      <a:pt x="8082" y="3362"/>
                      <a:pt x="8226" y="3323"/>
                      <a:pt x="8400" y="3323"/>
                    </a:cubicBezTo>
                    <a:cubicBezTo>
                      <a:pt x="8575" y="3323"/>
                      <a:pt x="8719" y="3362"/>
                      <a:pt x="8831" y="3440"/>
                    </a:cubicBezTo>
                    <a:cubicBezTo>
                      <a:pt x="8944" y="3518"/>
                      <a:pt x="9000" y="3618"/>
                      <a:pt x="9000" y="3739"/>
                    </a:cubicBezTo>
                    <a:cubicBezTo>
                      <a:pt x="9000" y="3739"/>
                      <a:pt x="9000" y="9554"/>
                      <a:pt x="9000" y="9554"/>
                    </a:cubicBezTo>
                    <a:close/>
                    <a:moveTo>
                      <a:pt x="20128" y="11248"/>
                    </a:moveTo>
                    <a:cubicBezTo>
                      <a:pt x="19147" y="10396"/>
                      <a:pt x="18038" y="9970"/>
                      <a:pt x="16800" y="9970"/>
                    </a:cubicBezTo>
                    <a:lnTo>
                      <a:pt x="16800" y="3323"/>
                    </a:lnTo>
                    <a:cubicBezTo>
                      <a:pt x="17450" y="3323"/>
                      <a:pt x="18012" y="3159"/>
                      <a:pt x="18487" y="2830"/>
                    </a:cubicBezTo>
                    <a:cubicBezTo>
                      <a:pt x="18963" y="2501"/>
                      <a:pt x="19200" y="2111"/>
                      <a:pt x="19200" y="1662"/>
                    </a:cubicBezTo>
                    <a:cubicBezTo>
                      <a:pt x="19200" y="1211"/>
                      <a:pt x="18963" y="822"/>
                      <a:pt x="18487" y="493"/>
                    </a:cubicBezTo>
                    <a:cubicBezTo>
                      <a:pt x="18012" y="164"/>
                      <a:pt x="17450" y="0"/>
                      <a:pt x="16800" y="0"/>
                    </a:cubicBezTo>
                    <a:lnTo>
                      <a:pt x="4800" y="0"/>
                    </a:lnTo>
                    <a:cubicBezTo>
                      <a:pt x="4150" y="0"/>
                      <a:pt x="3587" y="164"/>
                      <a:pt x="3113" y="493"/>
                    </a:cubicBezTo>
                    <a:cubicBezTo>
                      <a:pt x="2637" y="822"/>
                      <a:pt x="2400" y="1211"/>
                      <a:pt x="2400" y="1662"/>
                    </a:cubicBezTo>
                    <a:cubicBezTo>
                      <a:pt x="2400" y="2111"/>
                      <a:pt x="2637" y="2501"/>
                      <a:pt x="3113" y="2830"/>
                    </a:cubicBezTo>
                    <a:cubicBezTo>
                      <a:pt x="3587" y="3159"/>
                      <a:pt x="4150" y="3323"/>
                      <a:pt x="4800" y="3323"/>
                    </a:cubicBezTo>
                    <a:lnTo>
                      <a:pt x="4800" y="9970"/>
                    </a:lnTo>
                    <a:cubicBezTo>
                      <a:pt x="3562" y="9970"/>
                      <a:pt x="2453" y="10396"/>
                      <a:pt x="1472" y="11248"/>
                    </a:cubicBezTo>
                    <a:cubicBezTo>
                      <a:pt x="491" y="12100"/>
                      <a:pt x="0" y="13059"/>
                      <a:pt x="0" y="14123"/>
                    </a:cubicBezTo>
                    <a:cubicBezTo>
                      <a:pt x="0" y="14348"/>
                      <a:pt x="119" y="14543"/>
                      <a:pt x="356" y="14707"/>
                    </a:cubicBezTo>
                    <a:cubicBezTo>
                      <a:pt x="594" y="14871"/>
                      <a:pt x="875" y="14954"/>
                      <a:pt x="1200" y="14954"/>
                    </a:cubicBezTo>
                    <a:lnTo>
                      <a:pt x="8775" y="14954"/>
                    </a:lnTo>
                    <a:lnTo>
                      <a:pt x="10200" y="21250"/>
                    </a:lnTo>
                    <a:cubicBezTo>
                      <a:pt x="10263" y="21483"/>
                      <a:pt x="10463" y="21600"/>
                      <a:pt x="10800" y="21600"/>
                    </a:cubicBezTo>
                    <a:lnTo>
                      <a:pt x="10819" y="21600"/>
                    </a:lnTo>
                    <a:cubicBezTo>
                      <a:pt x="10969" y="21600"/>
                      <a:pt x="11097" y="21564"/>
                      <a:pt x="11203" y="21491"/>
                    </a:cubicBezTo>
                    <a:cubicBezTo>
                      <a:pt x="11309" y="21417"/>
                      <a:pt x="11375" y="21328"/>
                      <a:pt x="11400" y="21224"/>
                    </a:cubicBezTo>
                    <a:lnTo>
                      <a:pt x="12356" y="14954"/>
                    </a:lnTo>
                    <a:lnTo>
                      <a:pt x="20400" y="14954"/>
                    </a:lnTo>
                    <a:cubicBezTo>
                      <a:pt x="20725" y="14954"/>
                      <a:pt x="21007" y="14871"/>
                      <a:pt x="21244" y="14707"/>
                    </a:cubicBezTo>
                    <a:cubicBezTo>
                      <a:pt x="21481" y="14543"/>
                      <a:pt x="21600" y="14348"/>
                      <a:pt x="21600" y="14123"/>
                    </a:cubicBezTo>
                    <a:cubicBezTo>
                      <a:pt x="21600" y="13059"/>
                      <a:pt x="21109" y="12100"/>
                      <a:pt x="20128" y="11248"/>
                    </a:cubicBezTo>
                    <a:cubicBezTo>
                      <a:pt x="20128" y="11248"/>
                      <a:pt x="20128" y="11248"/>
                      <a:pt x="20128" y="11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5"/>
            <p:cNvGrpSpPr/>
            <p:nvPr/>
          </p:nvGrpSpPr>
          <p:grpSpPr>
            <a:xfrm>
              <a:off x="1131491" y="3256756"/>
              <a:ext cx="1818085" cy="1579365"/>
              <a:chOff x="1131491" y="3256756"/>
              <a:chExt cx="1818085" cy="1579365"/>
            </a:xfrm>
          </p:grpSpPr>
          <p:sp>
            <p:nvSpPr>
              <p:cNvPr id="46" name="Freeform: Shape 27"/>
              <p:cNvSpPr/>
              <p:nvPr/>
            </p:nvSpPr>
            <p:spPr>
              <a:xfrm>
                <a:off x="1131491" y="3256756"/>
                <a:ext cx="1818085" cy="1579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67" y="0"/>
                    </a:moveTo>
                    <a:lnTo>
                      <a:pt x="10767" y="128"/>
                    </a:lnTo>
                    <a:lnTo>
                      <a:pt x="0" y="21600"/>
                    </a:lnTo>
                    <a:lnTo>
                      <a:pt x="10767" y="21600"/>
                    </a:lnTo>
                    <a:lnTo>
                      <a:pt x="10831" y="21600"/>
                    </a:lnTo>
                    <a:lnTo>
                      <a:pt x="21600" y="21600"/>
                    </a:lnTo>
                    <a:lnTo>
                      <a:pt x="10831" y="128"/>
                    </a:lnTo>
                    <a:lnTo>
                      <a:pt x="10831" y="0"/>
                    </a:lnTo>
                    <a:lnTo>
                      <a:pt x="10800" y="62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8"/>
              <p:cNvSpPr/>
              <p:nvPr/>
            </p:nvSpPr>
            <p:spPr>
              <a:xfrm>
                <a:off x="1940686" y="3635528"/>
                <a:ext cx="199695" cy="214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53" y="0"/>
                    </a:moveTo>
                    <a:cubicBezTo>
                      <a:pt x="10365" y="0"/>
                      <a:pt x="9947" y="159"/>
                      <a:pt x="9591" y="489"/>
                    </a:cubicBezTo>
                    <a:cubicBezTo>
                      <a:pt x="9235" y="821"/>
                      <a:pt x="9066" y="1210"/>
                      <a:pt x="9066" y="1663"/>
                    </a:cubicBezTo>
                    <a:lnTo>
                      <a:pt x="9066" y="10029"/>
                    </a:lnTo>
                    <a:cubicBezTo>
                      <a:pt x="9066" y="10483"/>
                      <a:pt x="9235" y="10897"/>
                      <a:pt x="9591" y="11228"/>
                    </a:cubicBezTo>
                    <a:cubicBezTo>
                      <a:pt x="9947" y="11559"/>
                      <a:pt x="10365" y="11717"/>
                      <a:pt x="10853" y="11717"/>
                    </a:cubicBezTo>
                    <a:cubicBezTo>
                      <a:pt x="11339" y="11717"/>
                      <a:pt x="11759" y="11559"/>
                      <a:pt x="12114" y="11228"/>
                    </a:cubicBezTo>
                    <a:cubicBezTo>
                      <a:pt x="12470" y="10897"/>
                      <a:pt x="12666" y="10483"/>
                      <a:pt x="12666" y="10029"/>
                    </a:cubicBezTo>
                    <a:lnTo>
                      <a:pt x="12666" y="1663"/>
                    </a:lnTo>
                    <a:cubicBezTo>
                      <a:pt x="12666" y="1210"/>
                      <a:pt x="12470" y="821"/>
                      <a:pt x="12114" y="489"/>
                    </a:cubicBezTo>
                    <a:cubicBezTo>
                      <a:pt x="11759" y="158"/>
                      <a:pt x="11339" y="0"/>
                      <a:pt x="10853" y="0"/>
                    </a:cubicBezTo>
                    <a:close/>
                    <a:moveTo>
                      <a:pt x="5676" y="3229"/>
                    </a:moveTo>
                    <a:cubicBezTo>
                      <a:pt x="5184" y="3168"/>
                      <a:pt x="4738" y="3268"/>
                      <a:pt x="4336" y="3547"/>
                    </a:cubicBezTo>
                    <a:cubicBezTo>
                      <a:pt x="2967" y="4498"/>
                      <a:pt x="1884" y="5666"/>
                      <a:pt x="1130" y="7070"/>
                    </a:cubicBezTo>
                    <a:cubicBezTo>
                      <a:pt x="376" y="8473"/>
                      <a:pt x="0" y="9984"/>
                      <a:pt x="0" y="11571"/>
                    </a:cubicBezTo>
                    <a:cubicBezTo>
                      <a:pt x="0" y="12931"/>
                      <a:pt x="295" y="14221"/>
                      <a:pt x="867" y="15460"/>
                    </a:cubicBezTo>
                    <a:cubicBezTo>
                      <a:pt x="1439" y="16698"/>
                      <a:pt x="2215" y="17766"/>
                      <a:pt x="3180" y="18665"/>
                    </a:cubicBezTo>
                    <a:cubicBezTo>
                      <a:pt x="4145" y="19562"/>
                      <a:pt x="5292" y="20286"/>
                      <a:pt x="6622" y="20817"/>
                    </a:cubicBezTo>
                    <a:cubicBezTo>
                      <a:pt x="7952" y="21349"/>
                      <a:pt x="9338" y="21600"/>
                      <a:pt x="10800" y="21600"/>
                    </a:cubicBezTo>
                    <a:cubicBezTo>
                      <a:pt x="12261" y="21600"/>
                      <a:pt x="13648" y="21349"/>
                      <a:pt x="14978" y="20817"/>
                    </a:cubicBezTo>
                    <a:cubicBezTo>
                      <a:pt x="16309" y="20286"/>
                      <a:pt x="17455" y="19562"/>
                      <a:pt x="18420" y="18665"/>
                    </a:cubicBezTo>
                    <a:cubicBezTo>
                      <a:pt x="19385" y="17766"/>
                      <a:pt x="20162" y="16698"/>
                      <a:pt x="20733" y="15460"/>
                    </a:cubicBezTo>
                    <a:cubicBezTo>
                      <a:pt x="21305" y="14221"/>
                      <a:pt x="21600" y="12931"/>
                      <a:pt x="21600" y="11571"/>
                    </a:cubicBezTo>
                    <a:cubicBezTo>
                      <a:pt x="21600" y="9984"/>
                      <a:pt x="21225" y="8474"/>
                      <a:pt x="20470" y="7070"/>
                    </a:cubicBezTo>
                    <a:cubicBezTo>
                      <a:pt x="19716" y="5666"/>
                      <a:pt x="18658" y="4498"/>
                      <a:pt x="17291" y="3547"/>
                    </a:cubicBezTo>
                    <a:cubicBezTo>
                      <a:pt x="16897" y="3268"/>
                      <a:pt x="16447" y="3168"/>
                      <a:pt x="15950" y="3229"/>
                    </a:cubicBezTo>
                    <a:cubicBezTo>
                      <a:pt x="15454" y="3290"/>
                      <a:pt x="15058" y="3490"/>
                      <a:pt x="14768" y="3865"/>
                    </a:cubicBezTo>
                    <a:cubicBezTo>
                      <a:pt x="14468" y="4231"/>
                      <a:pt x="14356" y="4655"/>
                      <a:pt x="14426" y="5113"/>
                    </a:cubicBezTo>
                    <a:cubicBezTo>
                      <a:pt x="14496" y="5570"/>
                      <a:pt x="14715" y="5934"/>
                      <a:pt x="15109" y="6213"/>
                    </a:cubicBezTo>
                    <a:cubicBezTo>
                      <a:pt x="16026" y="6858"/>
                      <a:pt x="16738" y="7653"/>
                      <a:pt x="17238" y="8586"/>
                    </a:cubicBezTo>
                    <a:cubicBezTo>
                      <a:pt x="17739" y="9519"/>
                      <a:pt x="18000" y="10516"/>
                      <a:pt x="18000" y="11571"/>
                    </a:cubicBezTo>
                    <a:cubicBezTo>
                      <a:pt x="18000" y="12478"/>
                      <a:pt x="17801" y="13339"/>
                      <a:pt x="17422" y="14164"/>
                    </a:cubicBezTo>
                    <a:cubicBezTo>
                      <a:pt x="17043" y="14988"/>
                      <a:pt x="16545" y="15690"/>
                      <a:pt x="15898" y="16292"/>
                    </a:cubicBezTo>
                    <a:cubicBezTo>
                      <a:pt x="15251" y="16893"/>
                      <a:pt x="14470" y="17381"/>
                      <a:pt x="13585" y="17735"/>
                    </a:cubicBezTo>
                    <a:cubicBezTo>
                      <a:pt x="12700" y="18088"/>
                      <a:pt x="11774" y="18273"/>
                      <a:pt x="10800" y="18273"/>
                    </a:cubicBezTo>
                    <a:cubicBezTo>
                      <a:pt x="9826" y="18273"/>
                      <a:pt x="8900" y="18088"/>
                      <a:pt x="8015" y="17735"/>
                    </a:cubicBezTo>
                    <a:cubicBezTo>
                      <a:pt x="7129" y="17381"/>
                      <a:pt x="6348" y="16893"/>
                      <a:pt x="5702" y="16292"/>
                    </a:cubicBezTo>
                    <a:cubicBezTo>
                      <a:pt x="5055" y="15690"/>
                      <a:pt x="4557" y="14988"/>
                      <a:pt x="4178" y="14164"/>
                    </a:cubicBezTo>
                    <a:cubicBezTo>
                      <a:pt x="3798" y="13339"/>
                      <a:pt x="3600" y="12478"/>
                      <a:pt x="3600" y="11571"/>
                    </a:cubicBezTo>
                    <a:cubicBezTo>
                      <a:pt x="3600" y="10516"/>
                      <a:pt x="3861" y="9520"/>
                      <a:pt x="4362" y="8586"/>
                    </a:cubicBezTo>
                    <a:cubicBezTo>
                      <a:pt x="4864" y="7653"/>
                      <a:pt x="5573" y="6858"/>
                      <a:pt x="6491" y="6213"/>
                    </a:cubicBezTo>
                    <a:cubicBezTo>
                      <a:pt x="6884" y="5934"/>
                      <a:pt x="7104" y="5570"/>
                      <a:pt x="7174" y="5113"/>
                    </a:cubicBezTo>
                    <a:cubicBezTo>
                      <a:pt x="7244" y="4655"/>
                      <a:pt x="7132" y="4231"/>
                      <a:pt x="6832" y="3865"/>
                    </a:cubicBezTo>
                    <a:cubicBezTo>
                      <a:pt x="6542" y="3490"/>
                      <a:pt x="6168" y="3290"/>
                      <a:pt x="5676" y="32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6"/>
            <p:cNvGrpSpPr/>
            <p:nvPr/>
          </p:nvGrpSpPr>
          <p:grpSpPr>
            <a:xfrm>
              <a:off x="2016007" y="4672552"/>
              <a:ext cx="635001" cy="873943"/>
              <a:chOff x="2016007" y="4672552"/>
              <a:chExt cx="635001" cy="873943"/>
            </a:xfrm>
          </p:grpSpPr>
          <p:sp>
            <p:nvSpPr>
              <p:cNvPr id="43" name="Rectangle: Rounded Corners 24"/>
              <p:cNvSpPr/>
              <p:nvPr/>
            </p:nvSpPr>
            <p:spPr>
              <a:xfrm>
                <a:off x="2016007" y="4750871"/>
                <a:ext cx="635001" cy="795624"/>
              </a:xfrm>
              <a:prstGeom prst="roundRect">
                <a:avLst>
                  <a:gd name="adj" fmla="val 5286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5"/>
              <p:cNvSpPr/>
              <p:nvPr/>
            </p:nvSpPr>
            <p:spPr>
              <a:xfrm>
                <a:off x="2185016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Straight Connector 26"/>
              <p:cNvSpPr/>
              <p:nvPr/>
            </p:nvSpPr>
            <p:spPr>
              <a:xfrm>
                <a:off x="212216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7"/>
            <p:cNvGrpSpPr/>
            <p:nvPr/>
          </p:nvGrpSpPr>
          <p:grpSpPr>
            <a:xfrm>
              <a:off x="2976877" y="4672552"/>
              <a:ext cx="635001" cy="873942"/>
              <a:chOff x="2976877" y="4672552"/>
              <a:chExt cx="635001" cy="873942"/>
            </a:xfrm>
          </p:grpSpPr>
          <p:sp>
            <p:nvSpPr>
              <p:cNvPr id="40" name="Rectangle: Rounded Corners 21"/>
              <p:cNvSpPr/>
              <p:nvPr/>
            </p:nvSpPr>
            <p:spPr>
              <a:xfrm>
                <a:off x="2976877" y="4768835"/>
                <a:ext cx="635001" cy="777659"/>
              </a:xfrm>
              <a:prstGeom prst="roundRect">
                <a:avLst>
                  <a:gd name="adj" fmla="val 5286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2"/>
              <p:cNvSpPr/>
              <p:nvPr/>
            </p:nvSpPr>
            <p:spPr>
              <a:xfrm>
                <a:off x="3143329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Straight Connector 23"/>
              <p:cNvSpPr/>
              <p:nvPr/>
            </p:nvSpPr>
            <p:spPr>
              <a:xfrm>
                <a:off x="308048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8"/>
            <p:cNvGrpSpPr/>
            <p:nvPr/>
          </p:nvGrpSpPr>
          <p:grpSpPr>
            <a:xfrm>
              <a:off x="3937746" y="4672552"/>
              <a:ext cx="635001" cy="873943"/>
              <a:chOff x="3937746" y="4672552"/>
              <a:chExt cx="635001" cy="873943"/>
            </a:xfrm>
          </p:grpSpPr>
          <p:sp>
            <p:nvSpPr>
              <p:cNvPr id="37" name="Rectangle: Rounded Corners 18"/>
              <p:cNvSpPr/>
              <p:nvPr/>
            </p:nvSpPr>
            <p:spPr>
              <a:xfrm>
                <a:off x="3937746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9"/>
              <p:cNvSpPr/>
              <p:nvPr/>
            </p:nvSpPr>
            <p:spPr>
              <a:xfrm>
                <a:off x="4101641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Straight Connector 20"/>
              <p:cNvSpPr/>
              <p:nvPr/>
            </p:nvSpPr>
            <p:spPr>
              <a:xfrm>
                <a:off x="404390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9"/>
            <p:cNvGrpSpPr/>
            <p:nvPr/>
          </p:nvGrpSpPr>
          <p:grpSpPr>
            <a:xfrm>
              <a:off x="4885830" y="4672552"/>
              <a:ext cx="635001" cy="873943"/>
              <a:chOff x="4885830" y="4672552"/>
              <a:chExt cx="635001" cy="873943"/>
            </a:xfrm>
          </p:grpSpPr>
          <p:sp>
            <p:nvSpPr>
              <p:cNvPr id="34" name="Rectangle: Rounded Corners 15"/>
              <p:cNvSpPr/>
              <p:nvPr/>
            </p:nvSpPr>
            <p:spPr>
              <a:xfrm>
                <a:off x="4885830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6"/>
              <p:cNvSpPr/>
              <p:nvPr/>
            </p:nvSpPr>
            <p:spPr>
              <a:xfrm>
                <a:off x="5059954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Straight Connector 17"/>
              <p:cNvSpPr/>
              <p:nvPr/>
            </p:nvSpPr>
            <p:spPr>
              <a:xfrm>
                <a:off x="499199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Rectangle 11"/>
            <p:cNvSpPr/>
            <p:nvPr/>
          </p:nvSpPr>
          <p:spPr>
            <a:xfrm>
              <a:off x="4928757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31" name="Rectangle 12"/>
            <p:cNvSpPr/>
            <p:nvPr/>
          </p:nvSpPr>
          <p:spPr>
            <a:xfrm>
              <a:off x="3970445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32" name="Rectangle 13"/>
            <p:cNvSpPr/>
            <p:nvPr/>
          </p:nvSpPr>
          <p:spPr>
            <a:xfrm>
              <a:off x="3008090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33" name="Rectangle 14"/>
            <p:cNvSpPr/>
            <p:nvPr/>
          </p:nvSpPr>
          <p:spPr>
            <a:xfrm>
              <a:off x="2066724" y="5105441"/>
              <a:ext cx="533567" cy="39533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</p:grpSp>
      <p:grpSp>
        <p:nvGrpSpPr>
          <p:cNvPr id="5" name="Group 60"/>
          <p:cNvGrpSpPr/>
          <p:nvPr/>
        </p:nvGrpSpPr>
        <p:grpSpPr>
          <a:xfrm>
            <a:off x="676309" y="1786466"/>
            <a:ext cx="4465131" cy="1961378"/>
            <a:chOff x="5062585" y="2550259"/>
            <a:chExt cx="6410278" cy="2815814"/>
          </a:xfrm>
        </p:grpSpPr>
        <p:sp>
          <p:nvSpPr>
            <p:cNvPr id="6" name="TextBox 36"/>
            <p:cNvSpPr txBox="1"/>
            <p:nvPr/>
          </p:nvSpPr>
          <p:spPr>
            <a:xfrm>
              <a:off x="5099694" y="2550259"/>
              <a:ext cx="47464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5062585" y="4278403"/>
              <a:ext cx="54886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8" name="TextBox 39"/>
            <p:cNvSpPr txBox="1"/>
            <p:nvPr/>
          </p:nvSpPr>
          <p:spPr>
            <a:xfrm>
              <a:off x="8495980" y="2550259"/>
              <a:ext cx="56612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9" name="TextBox 41"/>
            <p:cNvSpPr txBox="1"/>
            <p:nvPr/>
          </p:nvSpPr>
          <p:spPr>
            <a:xfrm>
              <a:off x="8505474" y="4278403"/>
              <a:ext cx="54713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0" name="Group 42"/>
            <p:cNvGrpSpPr/>
            <p:nvPr/>
          </p:nvGrpSpPr>
          <p:grpSpPr>
            <a:xfrm>
              <a:off x="5781188" y="2561407"/>
              <a:ext cx="2294929" cy="1076522"/>
              <a:chOff x="313717" y="1675964"/>
              <a:chExt cx="2501622" cy="1076522"/>
            </a:xfrm>
          </p:grpSpPr>
          <p:sp>
            <p:nvSpPr>
              <p:cNvPr id="20" name="TextBox 58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TextBox 59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1" name="Group 44"/>
            <p:cNvGrpSpPr/>
            <p:nvPr/>
          </p:nvGrpSpPr>
          <p:grpSpPr>
            <a:xfrm>
              <a:off x="5781188" y="4289551"/>
              <a:ext cx="2294929" cy="1076522"/>
              <a:chOff x="313717" y="1675964"/>
              <a:chExt cx="2501622" cy="1076522"/>
            </a:xfrm>
          </p:grpSpPr>
          <p:sp>
            <p:nvSpPr>
              <p:cNvPr id="18" name="TextBox 54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TextBox 55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2" name="Group 45"/>
            <p:cNvGrpSpPr/>
            <p:nvPr/>
          </p:nvGrpSpPr>
          <p:grpSpPr>
            <a:xfrm>
              <a:off x="9177934" y="2561407"/>
              <a:ext cx="2294929" cy="1076522"/>
              <a:chOff x="719668" y="1675964"/>
              <a:chExt cx="2501622" cy="1076522"/>
            </a:xfrm>
          </p:grpSpPr>
          <p:sp>
            <p:nvSpPr>
              <p:cNvPr id="16" name="TextBox 52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TextBox 53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177934" y="4289551"/>
              <a:ext cx="2294929" cy="1076522"/>
              <a:chOff x="719668" y="1675964"/>
              <a:chExt cx="2501622" cy="1076522"/>
            </a:xfrm>
          </p:grpSpPr>
          <p:sp>
            <p:nvSpPr>
              <p:cNvPr id="14" name="TextBox 48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TextBox 49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42106"/>
            <a:ext cx="5365115" cy="45339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2893" y="210718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893" y="2435285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非常感谢您的观看</a:t>
            </a:r>
            <a:endParaRPr lang="zh-CN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6327" y="3141423"/>
            <a:ext cx="184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1131590"/>
            <a:ext cx="2322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</a:rPr>
              <a:t>2019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683568" y="3518887"/>
            <a:ext cx="4425869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时间：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99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彩年度工作总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1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SubTitle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SubTitle"/>
  <p:tag name="MH_ORDER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SubTitle"/>
  <p:tag name="MH_ORDER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1190257"/>
  <p:tag name="MH_LIBRARY" val="GRAPHIC"/>
  <p:tag name="MH_TYPE" val="Other"/>
  <p:tag name="MH_ORDER" val="45"/>
</p:tagLst>
</file>

<file path=ppt/theme/theme1.xml><?xml version="1.0" encoding="utf-8"?>
<a:theme xmlns:a="http://schemas.openxmlformats.org/drawingml/2006/main" name="Office 主题​​">
  <a:themeElements>
    <a:clrScheme name="自定义 67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99DA9"/>
      </a:accent1>
      <a:accent2>
        <a:srgbClr val="CE4646"/>
      </a:accent2>
      <a:accent3>
        <a:srgbClr val="299DA9"/>
      </a:accent3>
      <a:accent4>
        <a:srgbClr val="CE4646"/>
      </a:accent4>
      <a:accent5>
        <a:srgbClr val="299DA9"/>
      </a:accent5>
      <a:accent6>
        <a:srgbClr val="CE4646"/>
      </a:accent6>
      <a:hlink>
        <a:srgbClr val="6B9F25"/>
      </a:hlink>
      <a:folHlink>
        <a:srgbClr val="9F67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2113</Words>
  <Application>Microsoft Office PowerPoint</Application>
  <PresentationFormat>全屏显示(16:9)</PresentationFormat>
  <Paragraphs>254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宋体</vt:lpstr>
      <vt:lpstr>微软雅黑</vt:lpstr>
      <vt:lpstr>Arial</vt:lpstr>
      <vt:lpstr>Broadway</vt:lpstr>
      <vt:lpstr>Calibri</vt:lpstr>
      <vt:lpstr>Impact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多彩年度工作总结</dc:title>
  <dc:creator>USER</dc:creator>
  <cp:lastModifiedBy>faith123</cp:lastModifiedBy>
  <cp:revision>411</cp:revision>
  <dcterms:created xsi:type="dcterms:W3CDTF">2014-11-09T01:07:00Z</dcterms:created>
  <dcterms:modified xsi:type="dcterms:W3CDTF">2018-05-21T02:30:41Z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