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charts/chart1.xml" ContentType="application/vnd.openxmlformats-officedocument.drawingml.chart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Default Extension="mp3" ContentType="audio/mpeg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Default Extension="wdp" ContentType="image/vnd.ms-photo"/>
  <Override PartName="/ppt/charts/colors1.xml" ContentType="application/vnd.ms-office.chartcolorstyle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handoutMasterIdLst>
    <p:handoutMasterId r:id="rId29"/>
  </p:handoutMasterIdLst>
  <p:sldIdLst>
    <p:sldId id="3086" r:id="rId2"/>
    <p:sldId id="3107" r:id="rId3"/>
    <p:sldId id="3108" r:id="rId4"/>
    <p:sldId id="3101" r:id="rId5"/>
    <p:sldId id="3090" r:id="rId6"/>
    <p:sldId id="3091" r:id="rId7"/>
    <p:sldId id="3112" r:id="rId8"/>
    <p:sldId id="3115" r:id="rId9"/>
    <p:sldId id="3121" r:id="rId10"/>
    <p:sldId id="3116" r:id="rId11"/>
    <p:sldId id="3113" r:id="rId12"/>
    <p:sldId id="3114" r:id="rId13"/>
    <p:sldId id="3117" r:id="rId14"/>
    <p:sldId id="3092" r:id="rId15"/>
    <p:sldId id="3122" r:id="rId16"/>
    <p:sldId id="3093" r:id="rId17"/>
    <p:sldId id="3094" r:id="rId18"/>
    <p:sldId id="3118" r:id="rId19"/>
    <p:sldId id="3119" r:id="rId20"/>
    <p:sldId id="3095" r:id="rId21"/>
    <p:sldId id="3123" r:id="rId22"/>
    <p:sldId id="3096" r:id="rId23"/>
    <p:sldId id="3097" r:id="rId24"/>
    <p:sldId id="3098" r:id="rId25"/>
    <p:sldId id="3099" r:id="rId26"/>
    <p:sldId id="3120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B689"/>
    <a:srgbClr val="79B50F"/>
    <a:srgbClr val="09B0DE"/>
    <a:srgbClr val="6669D2"/>
    <a:srgbClr val="33BE9B"/>
    <a:srgbClr val="33FCC4"/>
    <a:srgbClr val="42D2FB"/>
    <a:srgbClr val="A78357"/>
    <a:srgbClr val="28C7D4"/>
    <a:srgbClr val="F94D4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458" autoAdjust="0"/>
    <p:restoredTop sz="92986" autoAdjust="0"/>
  </p:normalViewPr>
  <p:slideViewPr>
    <p:cSldViewPr>
      <p:cViewPr>
        <p:scale>
          <a:sx n="75" d="100"/>
          <a:sy n="75" d="100"/>
        </p:scale>
        <p:origin x="-678" y="-300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3.0138325475405209E-2"/>
          <c:y val="3.5645820878346716E-2"/>
          <c:w val="0.9545063442684828"/>
          <c:h val="0.69441376148123302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508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/>
              </a:solidFill>
              <a:ln w="50800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+mn-cs"/>
                    <a:sym typeface="Times New Roman" panose="02020603050405020304" pitchFamily="18" charset="0"/>
                  </a:defRPr>
                </a:pPr>
                <a:endParaRPr lang="zh-CN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</c:v>
                </c:pt>
                <c:pt idx="1">
                  <c:v>10</c:v>
                </c:pt>
                <c:pt idx="2">
                  <c:v>25</c:v>
                </c:pt>
                <c:pt idx="3">
                  <c:v>20</c:v>
                </c:pt>
                <c:pt idx="4">
                  <c:v>42</c:v>
                </c:pt>
                <c:pt idx="5">
                  <c:v>45</c:v>
                </c:pt>
                <c:pt idx="6">
                  <c:v>50</c:v>
                </c:pt>
                <c:pt idx="7">
                  <c:v>39</c:v>
                </c:pt>
                <c:pt idx="8">
                  <c:v>52</c:v>
                </c:pt>
                <c:pt idx="9">
                  <c:v>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7E-4C8E-9770-77D0A8352701}"/>
            </c:ext>
          </c:extLst>
        </c:ser>
        <c:dLbls/>
        <c:marker val="1"/>
        <c:axId val="357913344"/>
        <c:axId val="357916032"/>
      </c:lineChart>
      <c:catAx>
        <c:axId val="357913344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defRPr>
            </a:pPr>
            <a:endParaRPr lang="zh-CN"/>
          </a:p>
        </c:txPr>
        <c:crossAx val="357916032"/>
        <c:crosses val="autoZero"/>
        <c:auto val="1"/>
        <c:lblAlgn val="ctr"/>
        <c:lblOffset val="100"/>
      </c:catAx>
      <c:valAx>
        <c:axId val="35791603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defRPr>
            </a:pPr>
            <a:endParaRPr lang="zh-CN"/>
          </a:p>
        </c:txPr>
        <c:crossAx val="357913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plotArea>
      <c:layout>
        <c:manualLayout>
          <c:layoutTarget val="inner"/>
          <c:xMode val="edge"/>
          <c:yMode val="edge"/>
          <c:x val="5.549895186282322E-2"/>
          <c:y val="5.1251556153279886E-2"/>
          <c:w val="0.77951244066535597"/>
          <c:h val="0.83310476432796887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Rice</c:v>
                </c:pt>
              </c:strCache>
            </c:strRef>
          </c:tx>
          <c:spPr>
            <a:solidFill>
              <a:schemeClr val="accent1"/>
            </a:solidFill>
            <a:ln w="9525" cap="flat" cmpd="sng" algn="ctr">
              <a:noFill/>
              <a:round/>
            </a:ln>
            <a:effectLst/>
            <a:sp3d contourW="9525">
              <a:contourClr>
                <a:schemeClr val="accent1"/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+mn-cs"/>
                    <a:sym typeface="Times New Roman" panose="02020603050405020304" pitchFamily="18" charset="0"/>
                  </a:defRPr>
                </a:pPr>
                <a:endParaRPr lang="zh-CN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Asia</c:v>
                </c:pt>
                <c:pt idx="1">
                  <c:v>Europe</c:v>
                </c:pt>
                <c:pt idx="2">
                  <c:v>US State</c:v>
                </c:pt>
                <c:pt idx="3">
                  <c:v>Africa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2.5</c:v>
                </c:pt>
                <c:pt idx="2">
                  <c:v>4</c:v>
                </c:pt>
                <c:pt idx="3">
                  <c:v>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B9-4B6E-BF32-952A148DA2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Wood</c:v>
                </c:pt>
              </c:strCache>
            </c:strRef>
          </c:tx>
          <c:spPr>
            <a:solidFill>
              <a:schemeClr val="accent2"/>
            </a:solidFill>
            <a:ln w="9525" cap="flat" cmpd="sng" algn="ctr">
              <a:noFill/>
              <a:round/>
            </a:ln>
            <a:effectLst/>
            <a:sp3d contourW="9525">
              <a:contourClr>
                <a:schemeClr val="accent2"/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+mn-cs"/>
                    <a:sym typeface="Times New Roman" panose="02020603050405020304" pitchFamily="18" charset="0"/>
                  </a:defRPr>
                </a:pPr>
                <a:endParaRPr lang="zh-CN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Asia</c:v>
                </c:pt>
                <c:pt idx="1">
                  <c:v>Europe</c:v>
                </c:pt>
                <c:pt idx="2">
                  <c:v>US State</c:v>
                </c:pt>
                <c:pt idx="3">
                  <c:v>Africa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4.2</c:v>
                </c:pt>
                <c:pt idx="2">
                  <c:v>1.5</c:v>
                </c:pt>
                <c:pt idx="3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B9-4B6E-BF32-952A148DA2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Fish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noFill/>
              <a:round/>
            </a:ln>
            <a:effectLst/>
            <a:sp3d contourW="9525">
              <a:contourClr>
                <a:schemeClr val="accent4"/>
              </a:contourClr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+mn-cs"/>
                    <a:sym typeface="Times New Roman" panose="02020603050405020304" pitchFamily="18" charset="0"/>
                  </a:defRPr>
                </a:pPr>
                <a:endParaRPr lang="zh-CN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Asia</c:v>
                </c:pt>
                <c:pt idx="1">
                  <c:v>Europe</c:v>
                </c:pt>
                <c:pt idx="2">
                  <c:v>US State</c:v>
                </c:pt>
                <c:pt idx="3">
                  <c:v>Africa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3.5</c:v>
                </c:pt>
                <c:pt idx="3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8B9-4B6E-BF32-952A148DA2C5}"/>
            </c:ext>
          </c:extLst>
        </c:ser>
        <c:dLbls/>
        <c:gapWidth val="65"/>
        <c:axId val="360179200"/>
        <c:axId val="360210816"/>
      </c:barChart>
      <c:catAx>
        <c:axId val="360179200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 w="1905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defRPr>
            </a:pPr>
            <a:endParaRPr lang="zh-CN"/>
          </a:p>
        </c:txPr>
        <c:crossAx val="360210816"/>
        <c:crosses val="autoZero"/>
        <c:auto val="1"/>
        <c:lblAlgn val="ctr"/>
        <c:lblOffset val="100"/>
      </c:catAx>
      <c:valAx>
        <c:axId val="360210816"/>
        <c:scaling>
          <c:orientation val="minMax"/>
          <c:max val="5"/>
        </c:scaling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defRPr>
            </a:pPr>
            <a:endParaRPr lang="zh-CN"/>
          </a:p>
        </c:txPr>
        <c:crossAx val="36017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666794393211767"/>
          <c:y val="1.0961203848045756E-2"/>
          <c:w val="0.22672441331343141"/>
          <c:h val="7.8559882825978963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n-cs"/>
              <a:sym typeface="Times New Roman" panose="02020603050405020304" pitchFamily="18" charset="0"/>
            </a:defRPr>
          </a:pPr>
          <a:endParaRPr lang="zh-CN"/>
        </a:p>
      </c:txPr>
    </c:legend>
    <c:plotVisOnly val="1"/>
    <c:dispBlanksAs val="zero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pPr/>
              <a:t>2017/11/6 Monday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2017/11/6 Monday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7882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82721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82931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47269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4243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61133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03444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3253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56935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7709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85597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58917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8963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349080" y="764704"/>
            <a:ext cx="11984951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 userDrawn="1"/>
        </p:nvSpPr>
        <p:spPr>
          <a:xfrm>
            <a:off x="313570" y="168029"/>
            <a:ext cx="246810" cy="2468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560380" y="414839"/>
            <a:ext cx="246810" cy="2468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06045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  <a:pPr>
                <a:defRPr/>
              </a:pPr>
              <a:t>2017/11/6 Monday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804718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2017/11/6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microsoft.com/office/2007/relationships/media" Target="../media/media1.mp3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image" Target="../media/image4.jpe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microsoft.com/office/2007/relationships/hdphoto" Target="../media/hdphoto1.wdp"/><Relationship Id="rId5" Type="http://schemas.openxmlformats.org/officeDocument/2006/relationships/tags" Target="../tags/tag8.xml"/><Relationship Id="rId10" Type="http://schemas.openxmlformats.org/officeDocument/2006/relationships/image" Target="../media/image3.png"/><Relationship Id="rId4" Type="http://schemas.openxmlformats.org/officeDocument/2006/relationships/tags" Target="../tags/tag7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4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microsoft.com/office/2007/relationships/hdphoto" Target="../media/hdphoto1.wdp"/><Relationship Id="rId5" Type="http://schemas.openxmlformats.org/officeDocument/2006/relationships/tags" Target="../tags/tag15.xml"/><Relationship Id="rId10" Type="http://schemas.openxmlformats.org/officeDocument/2006/relationships/image" Target="../media/image3.png"/><Relationship Id="rId4" Type="http://schemas.openxmlformats.org/officeDocument/2006/relationships/tags" Target="../tags/tag14.xml"/><Relationship Id="rId9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image" Target="../media/image4.jpe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microsoft.com/office/2007/relationships/hdphoto" Target="../media/hdphoto1.wdp"/><Relationship Id="rId5" Type="http://schemas.openxmlformats.org/officeDocument/2006/relationships/tags" Target="../tags/tag22.xml"/><Relationship Id="rId10" Type="http://schemas.openxmlformats.org/officeDocument/2006/relationships/image" Target="../media/image3.png"/><Relationship Id="rId4" Type="http://schemas.openxmlformats.org/officeDocument/2006/relationships/tags" Target="../tags/tag21.xml"/><Relationship Id="rId9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image" Target="../media/image4.jpe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microsoft.com/office/2007/relationships/hdphoto" Target="../media/hdphoto1.wdp"/><Relationship Id="rId5" Type="http://schemas.openxmlformats.org/officeDocument/2006/relationships/tags" Target="../tags/tag29.xml"/><Relationship Id="rId10" Type="http://schemas.openxmlformats.org/officeDocument/2006/relationships/image" Target="../media/image3.png"/><Relationship Id="rId4" Type="http://schemas.openxmlformats.org/officeDocument/2006/relationships/tags" Target="../tags/tag28.xml"/><Relationship Id="rId9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2469550" y="4584964"/>
            <a:ext cx="791965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dirty="0" smtClean="0">
                <a:solidFill>
                  <a:schemeClr val="accent3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医药行业工作述职报告</a:t>
            </a:r>
            <a:endParaRPr lang="zh-CN" altLang="en-US" sz="6000" cap="all" dirty="0">
              <a:solidFill>
                <a:schemeClr val="accent3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2828976" y="5411908"/>
            <a:ext cx="72007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PHARMACEUTICAL INDUSTRY WORK REPORTING ON ACTIVITIES REPORT</a:t>
            </a:r>
            <a:endParaRPr lang="zh-CN" altLang="en-US" sz="14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4143404" y="5891316"/>
            <a:ext cx="4571942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accent3"/>
              </a:solidFill>
              <a:cs typeface="Arial" panose="020B0604020202020204" pitchFamily="34" charset="0"/>
            </a:endParaRPr>
          </a:p>
        </p:txBody>
      </p:sp>
      <p:pic>
        <p:nvPicPr>
          <p:cNvPr id="2" name="Chairlift - Bruises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124575" y="-113620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0764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7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40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4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32" grpId="0" animBg="1"/>
      <p:bldP spid="17" grpId="0"/>
      <p:bldP spid="17" grpId="1"/>
      <p:bldP spid="18" grpId="0"/>
      <p:bldP spid="18" grpId="1"/>
      <p:bldP spid="19" grpId="0"/>
      <p:bldP spid="1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直接连接符 33"/>
          <p:cNvCxnSpPr/>
          <p:nvPr/>
        </p:nvCxnSpPr>
        <p:spPr>
          <a:xfrm>
            <a:off x="5944507" y="657890"/>
            <a:ext cx="0" cy="657431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5860700" y="3429680"/>
            <a:ext cx="167616" cy="167616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文本框 25"/>
          <p:cNvSpPr txBox="1">
            <a:spLocks noChangeArrowheads="1"/>
          </p:cNvSpPr>
          <p:nvPr/>
        </p:nvSpPr>
        <p:spPr bwMode="auto">
          <a:xfrm>
            <a:off x="5193839" y="3359619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109663" y="3359619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860700" y="4318843"/>
            <a:ext cx="167616" cy="167616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文本框 28"/>
          <p:cNvSpPr txBox="1">
            <a:spLocks noChangeArrowheads="1"/>
          </p:cNvSpPr>
          <p:nvPr/>
        </p:nvSpPr>
        <p:spPr bwMode="auto">
          <a:xfrm>
            <a:off x="5193839" y="4228267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109663" y="4248782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5860700" y="5208006"/>
            <a:ext cx="167616" cy="167616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30"/>
          <p:cNvSpPr txBox="1">
            <a:spLocks noChangeArrowheads="1"/>
          </p:cNvSpPr>
          <p:nvPr/>
        </p:nvSpPr>
        <p:spPr bwMode="auto">
          <a:xfrm>
            <a:off x="5193839" y="5096915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109663" y="5137946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860700" y="6097169"/>
            <a:ext cx="167616" cy="167616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文本框 32"/>
          <p:cNvSpPr txBox="1">
            <a:spLocks noChangeArrowheads="1"/>
          </p:cNvSpPr>
          <p:nvPr/>
        </p:nvSpPr>
        <p:spPr bwMode="auto">
          <a:xfrm>
            <a:off x="5193839" y="6027109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109663" y="6027109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73396" y="572692"/>
            <a:ext cx="2343120" cy="23431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55600" dist="190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1"/>
          <p:cNvSpPr txBox="1"/>
          <p:nvPr>
            <p:custDataLst>
              <p:tags r:id="rId1"/>
            </p:custDataLst>
          </p:nvPr>
        </p:nvSpPr>
        <p:spPr>
          <a:xfrm>
            <a:off x="5353005" y="657888"/>
            <a:ext cx="1513312" cy="217272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65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</a:t>
            </a:r>
            <a:endParaRPr lang="en-US" altLang="zh-CN" sz="659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65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</a:t>
            </a:r>
          </a:p>
        </p:txBody>
      </p:sp>
      <p:sp>
        <p:nvSpPr>
          <p:cNvPr id="17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4362178" y="1513448"/>
            <a:ext cx="2272891" cy="46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6251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8" grpId="0"/>
      <p:bldP spid="39" grpId="0" animBg="1"/>
      <p:bldP spid="40" grpId="0"/>
      <p:bldP spid="41" grpId="0"/>
      <p:bldP spid="42" grpId="0" animBg="1"/>
      <p:bldP spid="43" grpId="0"/>
      <p:bldP spid="44" grpId="0"/>
      <p:bldP spid="45" grpId="0" animBg="1"/>
      <p:bldP spid="46" grpId="0"/>
      <p:bldP spid="47" grpId="0"/>
      <p:bldP spid="10" grpId="0" animBg="1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0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3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" fmla="*/ 0 w 0"/>
              <a:gd name="connsiteY0" fmla="*/ 6311900 h 6311900"/>
              <a:gd name="connsiteX1" fmla="*/ 0 w 0"/>
              <a:gd name="connsiteY1" fmla="*/ 0 h 631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4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5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6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70900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8"/>
          <p:cNvSpPr>
            <a:spLocks noChangeArrowheads="1"/>
          </p:cNvSpPr>
          <p:nvPr/>
        </p:nvSpPr>
        <p:spPr bwMode="auto">
          <a:xfrm>
            <a:off x="6429376" y="1289829"/>
            <a:ext cx="5760640" cy="56770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2804031"/>
            <a:ext cx="12858750" cy="394002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39"/>
          <p:cNvSpPr txBox="1"/>
          <p:nvPr/>
        </p:nvSpPr>
        <p:spPr>
          <a:xfrm>
            <a:off x="1192477" y="3156375"/>
            <a:ext cx="3528392" cy="877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0" name="TextBox 39"/>
          <p:cNvSpPr txBox="1"/>
          <p:nvPr/>
        </p:nvSpPr>
        <p:spPr>
          <a:xfrm>
            <a:off x="1192477" y="4318324"/>
            <a:ext cx="3528392" cy="877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1" name="TextBox 39"/>
          <p:cNvSpPr txBox="1"/>
          <p:nvPr/>
        </p:nvSpPr>
        <p:spPr>
          <a:xfrm>
            <a:off x="1192477" y="5480273"/>
            <a:ext cx="3528392" cy="877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9" name="Rectangle 9"/>
          <p:cNvSpPr>
            <a:spLocks/>
          </p:cNvSpPr>
          <p:nvPr/>
        </p:nvSpPr>
        <p:spPr>
          <a:xfrm>
            <a:off x="5462015" y="3455220"/>
            <a:ext cx="3587978" cy="263764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10"/>
          <p:cNvSpPr>
            <a:spLocks/>
          </p:cNvSpPr>
          <p:nvPr/>
        </p:nvSpPr>
        <p:spPr>
          <a:xfrm>
            <a:off x="9293720" y="3455220"/>
            <a:ext cx="3585717" cy="263764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9"/>
          <p:cNvSpPr txBox="1"/>
          <p:nvPr/>
        </p:nvSpPr>
        <p:spPr>
          <a:xfrm>
            <a:off x="1192477" y="1282953"/>
            <a:ext cx="4179018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</a:t>
            </a:r>
            <a:r>
              <a:rPr lang="en-US" altLang="zh-CN" sz="44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RELATED TITLE WORDS</a:t>
            </a:r>
            <a:endParaRPr lang="zh-CN" altLang="en-US" sz="44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163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nimBg="1"/>
      <p:bldP spid="2" grpId="0" animBg="1"/>
      <p:bldP spid="19" grpId="0"/>
      <p:bldP spid="20" grpId="0"/>
      <p:bldP spid="21" grpId="0"/>
      <p:bldP spid="9" grpId="0" animBg="1"/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3" y="1335315"/>
            <a:ext cx="12858044" cy="514068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1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1394257" y="2035630"/>
            <a:ext cx="2988715" cy="915411"/>
            <a:chOff x="8657822" y="2704651"/>
            <a:chExt cx="2833900" cy="867993"/>
          </a:xfrm>
        </p:grpSpPr>
        <p:sp>
          <p:nvSpPr>
            <p:cNvPr id="57" name="Text Placeholder 2"/>
            <p:cNvSpPr txBox="1">
              <a:spLocks/>
            </p:cNvSpPr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7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Weaknesses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738503" y="3018524"/>
              <a:ext cx="2753219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dlor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netur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cidun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endParaRPr lang="en-US" sz="1266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394257" y="3430364"/>
            <a:ext cx="2988715" cy="915411"/>
            <a:chOff x="8657822" y="2704651"/>
            <a:chExt cx="2833900" cy="867993"/>
          </a:xfrm>
        </p:grpSpPr>
        <p:sp>
          <p:nvSpPr>
            <p:cNvPr id="60" name="Text Placeholder 2"/>
            <p:cNvSpPr txBox="1">
              <a:spLocks/>
            </p:cNvSpPr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7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Weaknesses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38503" y="3018524"/>
              <a:ext cx="2753219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door sit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netur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cidun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endParaRPr lang="en-US" sz="1266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394257" y="4819255"/>
            <a:ext cx="2988715" cy="915411"/>
            <a:chOff x="8657822" y="2704651"/>
            <a:chExt cx="2833900" cy="867993"/>
          </a:xfrm>
        </p:grpSpPr>
        <p:sp>
          <p:nvSpPr>
            <p:cNvPr id="63" name="Text Placeholder 2"/>
            <p:cNvSpPr txBox="1">
              <a:spLocks/>
            </p:cNvSpPr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7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Weaknesses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8738503" y="3018524"/>
              <a:ext cx="2753219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door sit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netur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cidun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endParaRPr lang="en-US" sz="1266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5478797" y="2035630"/>
            <a:ext cx="2988715" cy="915411"/>
            <a:chOff x="8657822" y="2704651"/>
            <a:chExt cx="2833900" cy="867993"/>
          </a:xfrm>
        </p:grpSpPr>
        <p:sp>
          <p:nvSpPr>
            <p:cNvPr id="74" name="Text Placeholder 2"/>
            <p:cNvSpPr txBox="1">
              <a:spLocks/>
            </p:cNvSpPr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7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Weaknesses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738503" y="3018524"/>
              <a:ext cx="2753219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dlor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netur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cidun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endParaRPr lang="en-US" sz="1266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478797" y="3430364"/>
            <a:ext cx="2988715" cy="915411"/>
            <a:chOff x="8657822" y="2704651"/>
            <a:chExt cx="2833900" cy="867993"/>
          </a:xfrm>
        </p:grpSpPr>
        <p:sp>
          <p:nvSpPr>
            <p:cNvPr id="72" name="Text Placeholder 2"/>
            <p:cNvSpPr txBox="1">
              <a:spLocks/>
            </p:cNvSpPr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7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Weaknesses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738503" y="3018524"/>
              <a:ext cx="2753219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door sit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netur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cidun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endParaRPr lang="en-US" sz="1266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478797" y="4819255"/>
            <a:ext cx="2988715" cy="915411"/>
            <a:chOff x="8657822" y="2704651"/>
            <a:chExt cx="2833900" cy="867993"/>
          </a:xfrm>
        </p:grpSpPr>
        <p:sp>
          <p:nvSpPr>
            <p:cNvPr id="70" name="Text Placeholder 2"/>
            <p:cNvSpPr txBox="1">
              <a:spLocks/>
            </p:cNvSpPr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7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Weaknesses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738503" y="3018524"/>
              <a:ext cx="2753219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door sit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netur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cidun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endParaRPr lang="en-US" sz="1266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9394254" y="2035630"/>
            <a:ext cx="2988715" cy="915411"/>
            <a:chOff x="8657822" y="2704651"/>
            <a:chExt cx="2833900" cy="867993"/>
          </a:xfrm>
        </p:grpSpPr>
        <p:sp>
          <p:nvSpPr>
            <p:cNvPr id="95" name="Text Placeholder 2"/>
            <p:cNvSpPr txBox="1">
              <a:spLocks/>
            </p:cNvSpPr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7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Weaknesses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8738503" y="3018524"/>
              <a:ext cx="2753219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dlor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netur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cidun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endParaRPr lang="en-US" sz="1266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9394254" y="3430364"/>
            <a:ext cx="2988715" cy="915411"/>
            <a:chOff x="8657822" y="2704651"/>
            <a:chExt cx="2833900" cy="867993"/>
          </a:xfrm>
        </p:grpSpPr>
        <p:sp>
          <p:nvSpPr>
            <p:cNvPr id="93" name="Text Placeholder 2"/>
            <p:cNvSpPr txBox="1">
              <a:spLocks/>
            </p:cNvSpPr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7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Weaknesses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8738503" y="3018524"/>
              <a:ext cx="2753219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door sit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netur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cidun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endParaRPr lang="en-US" sz="1266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9394254" y="4819255"/>
            <a:ext cx="2988715" cy="915411"/>
            <a:chOff x="8657822" y="2704651"/>
            <a:chExt cx="2833900" cy="867993"/>
          </a:xfrm>
        </p:grpSpPr>
        <p:sp>
          <p:nvSpPr>
            <p:cNvPr id="91" name="Text Placeholder 2"/>
            <p:cNvSpPr txBox="1">
              <a:spLocks/>
            </p:cNvSpPr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7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Weaknesses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8738503" y="3018524"/>
              <a:ext cx="2753219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door sit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netur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cidun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266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endParaRPr lang="en-US" sz="1266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01195" y="2035632"/>
            <a:ext cx="974295" cy="974295"/>
            <a:chOff x="1769043" y="1927991"/>
            <a:chExt cx="923827" cy="923827"/>
          </a:xfrm>
        </p:grpSpPr>
        <p:sp>
          <p:nvSpPr>
            <p:cNvPr id="36" name="Oval 35"/>
            <p:cNvSpPr/>
            <p:nvPr/>
          </p:nvSpPr>
          <p:spPr>
            <a:xfrm>
              <a:off x="1769043" y="1927991"/>
              <a:ext cx="923827" cy="9238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7" name="Freeform 45"/>
            <p:cNvSpPr>
              <a:spLocks/>
            </p:cNvSpPr>
            <p:nvPr/>
          </p:nvSpPr>
          <p:spPr bwMode="auto">
            <a:xfrm>
              <a:off x="2117379" y="2142719"/>
              <a:ext cx="230838" cy="49436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flat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468062" y="2035632"/>
            <a:ext cx="974295" cy="974295"/>
            <a:chOff x="4380989" y="1927991"/>
            <a:chExt cx="923827" cy="923827"/>
          </a:xfrm>
        </p:grpSpPr>
        <p:sp>
          <p:nvSpPr>
            <p:cNvPr id="42" name="Oval 41"/>
            <p:cNvSpPr/>
            <p:nvPr/>
          </p:nvSpPr>
          <p:spPr>
            <a:xfrm>
              <a:off x="4380989" y="1927991"/>
              <a:ext cx="923827" cy="9238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4657094" y="2184006"/>
              <a:ext cx="489787" cy="399749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401192" y="2035632"/>
            <a:ext cx="974295" cy="974295"/>
            <a:chOff x="4380989" y="3965699"/>
            <a:chExt cx="923827" cy="923827"/>
          </a:xfrm>
        </p:grpSpPr>
        <p:sp>
          <p:nvSpPr>
            <p:cNvPr id="45" name="Oval 44"/>
            <p:cNvSpPr/>
            <p:nvPr/>
          </p:nvSpPr>
          <p:spPr>
            <a:xfrm>
              <a:off x="4380989" y="3965699"/>
              <a:ext cx="923827" cy="9238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6" name="Freeform 21"/>
            <p:cNvSpPr>
              <a:spLocks/>
            </p:cNvSpPr>
            <p:nvPr/>
          </p:nvSpPr>
          <p:spPr bwMode="auto">
            <a:xfrm>
              <a:off x="4694315" y="4203570"/>
              <a:ext cx="353935" cy="447173"/>
            </a:xfrm>
            <a:custGeom>
              <a:avLst/>
              <a:gdLst>
                <a:gd name="T0" fmla="*/ 129 w 323"/>
                <a:gd name="T1" fmla="*/ 272 h 408"/>
                <a:gd name="T2" fmla="*/ 68 w 323"/>
                <a:gd name="T3" fmla="*/ 408 h 408"/>
                <a:gd name="T4" fmla="*/ 98 w 323"/>
                <a:gd name="T5" fmla="*/ 196 h 408"/>
                <a:gd name="T6" fmla="*/ 149 w 323"/>
                <a:gd name="T7" fmla="*/ 99 h 408"/>
                <a:gd name="T8" fmla="*/ 172 w 323"/>
                <a:gd name="T9" fmla="*/ 257 h 408"/>
                <a:gd name="T10" fmla="*/ 234 w 323"/>
                <a:gd name="T11" fmla="*/ 73 h 408"/>
                <a:gd name="T12" fmla="*/ 47 w 323"/>
                <a:gd name="T13" fmla="*/ 173 h 408"/>
                <a:gd name="T14" fmla="*/ 57 w 323"/>
                <a:gd name="T15" fmla="*/ 239 h 408"/>
                <a:gd name="T16" fmla="*/ 1 w 323"/>
                <a:gd name="T17" fmla="*/ 147 h 408"/>
                <a:gd name="T18" fmla="*/ 137 w 323"/>
                <a:gd name="T19" fmla="*/ 9 h 408"/>
                <a:gd name="T20" fmla="*/ 310 w 323"/>
                <a:gd name="T21" fmla="*/ 119 h 408"/>
                <a:gd name="T22" fmla="*/ 183 w 323"/>
                <a:gd name="T23" fmla="*/ 298 h 408"/>
                <a:gd name="T24" fmla="*/ 129 w 323"/>
                <a:gd name="T25" fmla="*/ 2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08">
                  <a:moveTo>
                    <a:pt x="129" y="272"/>
                  </a:moveTo>
                  <a:cubicBezTo>
                    <a:pt x="118" y="328"/>
                    <a:pt x="106" y="380"/>
                    <a:pt x="68" y="408"/>
                  </a:cubicBezTo>
                  <a:cubicBezTo>
                    <a:pt x="56" y="325"/>
                    <a:pt x="85" y="262"/>
                    <a:pt x="98" y="196"/>
                  </a:cubicBezTo>
                  <a:cubicBezTo>
                    <a:pt x="75" y="157"/>
                    <a:pt x="101" y="80"/>
                    <a:pt x="149" y="99"/>
                  </a:cubicBezTo>
                  <a:cubicBezTo>
                    <a:pt x="209" y="122"/>
                    <a:pt x="98" y="242"/>
                    <a:pt x="172" y="257"/>
                  </a:cubicBezTo>
                  <a:cubicBezTo>
                    <a:pt x="250" y="273"/>
                    <a:pt x="282" y="122"/>
                    <a:pt x="234" y="73"/>
                  </a:cubicBezTo>
                  <a:cubicBezTo>
                    <a:pt x="164" y="2"/>
                    <a:pt x="31" y="72"/>
                    <a:pt x="47" y="173"/>
                  </a:cubicBezTo>
                  <a:cubicBezTo>
                    <a:pt x="51" y="198"/>
                    <a:pt x="77" y="205"/>
                    <a:pt x="57" y="239"/>
                  </a:cubicBezTo>
                  <a:cubicBezTo>
                    <a:pt x="13" y="229"/>
                    <a:pt x="0" y="194"/>
                    <a:pt x="1" y="147"/>
                  </a:cubicBezTo>
                  <a:cubicBezTo>
                    <a:pt x="4" y="70"/>
                    <a:pt x="70" y="17"/>
                    <a:pt x="137" y="9"/>
                  </a:cubicBezTo>
                  <a:cubicBezTo>
                    <a:pt x="221" y="0"/>
                    <a:pt x="300" y="40"/>
                    <a:pt x="310" y="119"/>
                  </a:cubicBezTo>
                  <a:cubicBezTo>
                    <a:pt x="323" y="208"/>
                    <a:pt x="273" y="305"/>
                    <a:pt x="183" y="298"/>
                  </a:cubicBezTo>
                  <a:cubicBezTo>
                    <a:pt x="158" y="296"/>
                    <a:pt x="148" y="284"/>
                    <a:pt x="129" y="2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03847" y="3412117"/>
            <a:ext cx="974295" cy="974295"/>
            <a:chOff x="1769043" y="3965699"/>
            <a:chExt cx="923827" cy="923827"/>
          </a:xfrm>
        </p:grpSpPr>
        <p:sp>
          <p:nvSpPr>
            <p:cNvPr id="77" name="Oval 76"/>
            <p:cNvSpPr/>
            <p:nvPr/>
          </p:nvSpPr>
          <p:spPr>
            <a:xfrm>
              <a:off x="1769043" y="3965699"/>
              <a:ext cx="923827" cy="9238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8" name="Group 32"/>
            <p:cNvGrpSpPr>
              <a:grpSpLocks/>
            </p:cNvGrpSpPr>
            <p:nvPr/>
          </p:nvGrpSpPr>
          <p:grpSpPr bwMode="auto">
            <a:xfrm>
              <a:off x="1956483" y="4320547"/>
              <a:ext cx="533987" cy="232442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79" name="Oval 30"/>
              <p:cNvSpPr>
                <a:spLocks/>
              </p:cNvSpPr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0" name="Oval 31"/>
              <p:cNvSpPr>
                <a:spLocks/>
              </p:cNvSpPr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81" name="Group 80"/>
          <p:cNvGrpSpPr/>
          <p:nvPr/>
        </p:nvGrpSpPr>
        <p:grpSpPr>
          <a:xfrm>
            <a:off x="400661" y="4819246"/>
            <a:ext cx="974295" cy="974295"/>
            <a:chOff x="6883599" y="3965699"/>
            <a:chExt cx="923827" cy="923827"/>
          </a:xfrm>
        </p:grpSpPr>
        <p:sp>
          <p:nvSpPr>
            <p:cNvPr id="82" name="Oval 81"/>
            <p:cNvSpPr/>
            <p:nvPr/>
          </p:nvSpPr>
          <p:spPr>
            <a:xfrm>
              <a:off x="6883599" y="3965699"/>
              <a:ext cx="923827" cy="9238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3" name="Freeform 26"/>
            <p:cNvSpPr>
              <a:spLocks noEditPoints="1"/>
            </p:cNvSpPr>
            <p:nvPr/>
          </p:nvSpPr>
          <p:spPr bwMode="auto">
            <a:xfrm>
              <a:off x="7151943" y="4244730"/>
              <a:ext cx="385003" cy="385003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4468061" y="3415075"/>
            <a:ext cx="974295" cy="974295"/>
            <a:chOff x="6883599" y="1927991"/>
            <a:chExt cx="923827" cy="923827"/>
          </a:xfrm>
        </p:grpSpPr>
        <p:sp>
          <p:nvSpPr>
            <p:cNvPr id="108" name="Oval 107"/>
            <p:cNvSpPr/>
            <p:nvPr/>
          </p:nvSpPr>
          <p:spPr>
            <a:xfrm>
              <a:off x="6883599" y="1927991"/>
              <a:ext cx="923827" cy="9238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9" name="Freeform 24"/>
            <p:cNvSpPr>
              <a:spLocks/>
            </p:cNvSpPr>
            <p:nvPr/>
          </p:nvSpPr>
          <p:spPr bwMode="auto">
            <a:xfrm>
              <a:off x="7132893" y="2223857"/>
              <a:ext cx="487107" cy="396312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flat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8407083" y="3417139"/>
            <a:ext cx="974295" cy="974295"/>
            <a:chOff x="9380730" y="3965699"/>
            <a:chExt cx="923827" cy="923827"/>
          </a:xfrm>
        </p:grpSpPr>
        <p:sp>
          <p:nvSpPr>
            <p:cNvPr id="114" name="Oval 113"/>
            <p:cNvSpPr/>
            <p:nvPr/>
          </p:nvSpPr>
          <p:spPr>
            <a:xfrm>
              <a:off x="9380730" y="3965699"/>
              <a:ext cx="923827" cy="9238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5" name="AutoShape 48"/>
            <p:cNvSpPr>
              <a:spLocks/>
            </p:cNvSpPr>
            <p:nvPr/>
          </p:nvSpPr>
          <p:spPr bwMode="auto">
            <a:xfrm>
              <a:off x="9696762" y="4206745"/>
              <a:ext cx="382237" cy="388952"/>
            </a:xfrm>
            <a:custGeom>
              <a:avLst/>
              <a:gdLst>
                <a:gd name="T0" fmla="*/ 0 w 21600"/>
                <a:gd name="T1" fmla="*/ 11506 h 21600"/>
                <a:gd name="T2" fmla="*/ 7091 w 21600"/>
                <a:gd name="T3" fmla="*/ 14436 h 21600"/>
                <a:gd name="T4" fmla="*/ 10145 w 21600"/>
                <a:gd name="T5" fmla="*/ 21600 h 21600"/>
                <a:gd name="T6" fmla="*/ 14291 w 21600"/>
                <a:gd name="T7" fmla="*/ 21600 h 21600"/>
                <a:gd name="T8" fmla="*/ 0 w 21600"/>
                <a:gd name="T9" fmla="*/ 7381 h 21600"/>
                <a:gd name="T10" fmla="*/ 0 w 21600"/>
                <a:gd name="T11" fmla="*/ 11506 h 21600"/>
                <a:gd name="T12" fmla="*/ 0 w 21600"/>
                <a:gd name="T13" fmla="*/ 4125 h 21600"/>
                <a:gd name="T14" fmla="*/ 17455 w 21600"/>
                <a:gd name="T15" fmla="*/ 21600 h 21600"/>
                <a:gd name="T16" fmla="*/ 21600 w 21600"/>
                <a:gd name="T17" fmla="*/ 21600 h 21600"/>
                <a:gd name="T18" fmla="*/ 0 w 21600"/>
                <a:gd name="T19" fmla="*/ 0 h 21600"/>
                <a:gd name="T20" fmla="*/ 0 w 21600"/>
                <a:gd name="T21" fmla="*/ 4125 h 21600"/>
                <a:gd name="T22" fmla="*/ 5782 w 21600"/>
                <a:gd name="T23" fmla="*/ 18669 h 21600"/>
                <a:gd name="T24" fmla="*/ 2836 w 21600"/>
                <a:gd name="T25" fmla="*/ 21600 h 21600"/>
                <a:gd name="T26" fmla="*/ 0 w 21600"/>
                <a:gd name="T27" fmla="*/ 18669 h 21600"/>
                <a:gd name="T28" fmla="*/ 2836 w 21600"/>
                <a:gd name="T29" fmla="*/ 15847 h 21600"/>
                <a:gd name="T30" fmla="*/ 5782 w 21600"/>
                <a:gd name="T31" fmla="*/ 18669 h 21600"/>
                <a:gd name="T32" fmla="*/ 5782 w 21600"/>
                <a:gd name="T33" fmla="*/ 186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0" y="11506"/>
                  </a:moveTo>
                  <a:cubicBezTo>
                    <a:pt x="2727" y="11506"/>
                    <a:pt x="5236" y="12482"/>
                    <a:pt x="7091" y="14436"/>
                  </a:cubicBezTo>
                  <a:cubicBezTo>
                    <a:pt x="9055" y="16390"/>
                    <a:pt x="10145" y="18886"/>
                    <a:pt x="10145" y="21600"/>
                  </a:cubicBezTo>
                  <a:cubicBezTo>
                    <a:pt x="14291" y="21600"/>
                    <a:pt x="14291" y="21600"/>
                    <a:pt x="14291" y="21600"/>
                  </a:cubicBezTo>
                  <a:cubicBezTo>
                    <a:pt x="14291" y="13785"/>
                    <a:pt x="7855" y="7381"/>
                    <a:pt x="0" y="7381"/>
                  </a:cubicBezTo>
                  <a:lnTo>
                    <a:pt x="0" y="11506"/>
                  </a:lnTo>
                  <a:close/>
                  <a:moveTo>
                    <a:pt x="0" y="4125"/>
                  </a:moveTo>
                  <a:cubicBezTo>
                    <a:pt x="9600" y="4125"/>
                    <a:pt x="17455" y="11940"/>
                    <a:pt x="1745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660"/>
                    <a:pt x="11891" y="0"/>
                    <a:pt x="0" y="0"/>
                  </a:cubicBezTo>
                  <a:lnTo>
                    <a:pt x="0" y="4125"/>
                  </a:lnTo>
                  <a:close/>
                  <a:moveTo>
                    <a:pt x="5782" y="18669"/>
                  </a:moveTo>
                  <a:cubicBezTo>
                    <a:pt x="5782" y="20297"/>
                    <a:pt x="4473" y="21600"/>
                    <a:pt x="2836" y="21600"/>
                  </a:cubicBezTo>
                  <a:cubicBezTo>
                    <a:pt x="1309" y="21600"/>
                    <a:pt x="0" y="20297"/>
                    <a:pt x="0" y="18669"/>
                  </a:cubicBezTo>
                  <a:cubicBezTo>
                    <a:pt x="0" y="17150"/>
                    <a:pt x="1309" y="15847"/>
                    <a:pt x="2836" y="15847"/>
                  </a:cubicBezTo>
                  <a:cubicBezTo>
                    <a:pt x="4473" y="15847"/>
                    <a:pt x="5782" y="17150"/>
                    <a:pt x="5782" y="18669"/>
                  </a:cubicBezTo>
                  <a:close/>
                  <a:moveTo>
                    <a:pt x="5782" y="1866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flat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468061" y="4815389"/>
            <a:ext cx="974295" cy="974295"/>
            <a:chOff x="9380730" y="1927991"/>
            <a:chExt cx="923827" cy="923827"/>
          </a:xfrm>
        </p:grpSpPr>
        <p:sp>
          <p:nvSpPr>
            <p:cNvPr id="123" name="Oval 122"/>
            <p:cNvSpPr/>
            <p:nvPr/>
          </p:nvSpPr>
          <p:spPr>
            <a:xfrm>
              <a:off x="9380730" y="1927991"/>
              <a:ext cx="923827" cy="9238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24" name="Group 39"/>
            <p:cNvGrpSpPr>
              <a:grpSpLocks/>
            </p:cNvGrpSpPr>
            <p:nvPr/>
          </p:nvGrpSpPr>
          <p:grpSpPr bwMode="auto">
            <a:xfrm>
              <a:off x="9613214" y="2236557"/>
              <a:ext cx="497535" cy="317634"/>
              <a:chOff x="0" y="0"/>
              <a:chExt cx="413" cy="263"/>
            </a:xfrm>
            <a:solidFill>
              <a:schemeClr val="bg1"/>
            </a:solidFill>
          </p:grpSpPr>
          <p:sp>
            <p:nvSpPr>
              <p:cNvPr id="125" name="AutoShape 36"/>
              <p:cNvSpPr>
                <a:spLocks/>
              </p:cNvSpPr>
              <p:nvPr/>
            </p:nvSpPr>
            <p:spPr bwMode="auto">
              <a:xfrm>
                <a:off x="0" y="0"/>
                <a:ext cx="215" cy="256"/>
              </a:xfrm>
              <a:custGeom>
                <a:avLst/>
                <a:gdLst>
                  <a:gd name="T0" fmla="*/ 16457 w 21196"/>
                  <a:gd name="T1" fmla="*/ 9755 h 21426"/>
                  <a:gd name="T2" fmla="*/ 20366 w 21196"/>
                  <a:gd name="T3" fmla="*/ 5748 h 21426"/>
                  <a:gd name="T4" fmla="*/ 13166 w 21196"/>
                  <a:gd name="T5" fmla="*/ 0 h 21426"/>
                  <a:gd name="T6" fmla="*/ 5760 w 21196"/>
                  <a:gd name="T7" fmla="*/ 0 h 21426"/>
                  <a:gd name="T8" fmla="*/ 5554 w 21196"/>
                  <a:gd name="T9" fmla="*/ 0 h 21426"/>
                  <a:gd name="T10" fmla="*/ 0 w 21196"/>
                  <a:gd name="T11" fmla="*/ 0 h 21426"/>
                  <a:gd name="T12" fmla="*/ 0 w 21196"/>
                  <a:gd name="T13" fmla="*/ 21426 h 21426"/>
                  <a:gd name="T14" fmla="*/ 5554 w 21196"/>
                  <a:gd name="T15" fmla="*/ 21426 h 21426"/>
                  <a:gd name="T16" fmla="*/ 5760 w 21196"/>
                  <a:gd name="T17" fmla="*/ 21426 h 21426"/>
                  <a:gd name="T18" fmla="*/ 13166 w 21196"/>
                  <a:gd name="T19" fmla="*/ 21426 h 21426"/>
                  <a:gd name="T20" fmla="*/ 21189 w 21196"/>
                  <a:gd name="T21" fmla="*/ 15155 h 21426"/>
                  <a:gd name="T22" fmla="*/ 16457 w 21196"/>
                  <a:gd name="T23" fmla="*/ 9755 h 21426"/>
                  <a:gd name="T24" fmla="*/ 5760 w 21196"/>
                  <a:gd name="T25" fmla="*/ 3832 h 21426"/>
                  <a:gd name="T26" fmla="*/ 12137 w 21196"/>
                  <a:gd name="T27" fmla="*/ 3832 h 21426"/>
                  <a:gd name="T28" fmla="*/ 13166 w 21196"/>
                  <a:gd name="T29" fmla="*/ 3832 h 21426"/>
                  <a:gd name="T30" fmla="*/ 15017 w 21196"/>
                  <a:gd name="T31" fmla="*/ 5923 h 21426"/>
                  <a:gd name="T32" fmla="*/ 12754 w 21196"/>
                  <a:gd name="T33" fmla="*/ 8535 h 21426"/>
                  <a:gd name="T34" fmla="*/ 5760 w 21196"/>
                  <a:gd name="T35" fmla="*/ 8535 h 21426"/>
                  <a:gd name="T36" fmla="*/ 5760 w 21196"/>
                  <a:gd name="T37" fmla="*/ 3832 h 21426"/>
                  <a:gd name="T38" fmla="*/ 12754 w 21196"/>
                  <a:gd name="T39" fmla="*/ 17594 h 21426"/>
                  <a:gd name="T40" fmla="*/ 12343 w 21196"/>
                  <a:gd name="T41" fmla="*/ 17594 h 21426"/>
                  <a:gd name="T42" fmla="*/ 5760 w 21196"/>
                  <a:gd name="T43" fmla="*/ 17594 h 21426"/>
                  <a:gd name="T44" fmla="*/ 5760 w 21196"/>
                  <a:gd name="T45" fmla="*/ 11845 h 21426"/>
                  <a:gd name="T46" fmla="*/ 13166 w 21196"/>
                  <a:gd name="T47" fmla="*/ 11845 h 21426"/>
                  <a:gd name="T48" fmla="*/ 15840 w 21196"/>
                  <a:gd name="T49" fmla="*/ 14806 h 21426"/>
                  <a:gd name="T50" fmla="*/ 12754 w 21196"/>
                  <a:gd name="T51" fmla="*/ 17594 h 21426"/>
                  <a:gd name="T52" fmla="*/ 12754 w 21196"/>
                  <a:gd name="T53" fmla="*/ 17594 h 2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196" h="21426">
                    <a:moveTo>
                      <a:pt x="16457" y="9755"/>
                    </a:moveTo>
                    <a:cubicBezTo>
                      <a:pt x="16457" y="9755"/>
                      <a:pt x="20366" y="9581"/>
                      <a:pt x="20366" y="5748"/>
                    </a:cubicBezTo>
                    <a:cubicBezTo>
                      <a:pt x="20366" y="1742"/>
                      <a:pt x="17074" y="0"/>
                      <a:pt x="13166" y="0"/>
                    </a:cubicBezTo>
                    <a:cubicBezTo>
                      <a:pt x="5760" y="0"/>
                      <a:pt x="5760" y="0"/>
                      <a:pt x="5760" y="0"/>
                    </a:cubicBezTo>
                    <a:cubicBezTo>
                      <a:pt x="5554" y="0"/>
                      <a:pt x="5554" y="0"/>
                      <a:pt x="55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426"/>
                      <a:pt x="0" y="21426"/>
                      <a:pt x="0" y="21426"/>
                    </a:cubicBezTo>
                    <a:cubicBezTo>
                      <a:pt x="5554" y="21426"/>
                      <a:pt x="5554" y="21426"/>
                      <a:pt x="5554" y="21426"/>
                    </a:cubicBezTo>
                    <a:cubicBezTo>
                      <a:pt x="5760" y="21426"/>
                      <a:pt x="5760" y="21426"/>
                      <a:pt x="5760" y="21426"/>
                    </a:cubicBezTo>
                    <a:cubicBezTo>
                      <a:pt x="13166" y="21426"/>
                      <a:pt x="13166" y="21426"/>
                      <a:pt x="13166" y="21426"/>
                    </a:cubicBezTo>
                    <a:cubicBezTo>
                      <a:pt x="13166" y="21426"/>
                      <a:pt x="21189" y="21600"/>
                      <a:pt x="21189" y="15155"/>
                    </a:cubicBezTo>
                    <a:cubicBezTo>
                      <a:pt x="21189" y="15155"/>
                      <a:pt x="21600" y="9755"/>
                      <a:pt x="16457" y="9755"/>
                    </a:cubicBezTo>
                    <a:close/>
                    <a:moveTo>
                      <a:pt x="5760" y="3832"/>
                    </a:moveTo>
                    <a:cubicBezTo>
                      <a:pt x="12137" y="3832"/>
                      <a:pt x="12137" y="3832"/>
                      <a:pt x="12137" y="3832"/>
                    </a:cubicBezTo>
                    <a:cubicBezTo>
                      <a:pt x="13166" y="3832"/>
                      <a:pt x="13166" y="3832"/>
                      <a:pt x="13166" y="3832"/>
                    </a:cubicBezTo>
                    <a:cubicBezTo>
                      <a:pt x="13166" y="3832"/>
                      <a:pt x="15017" y="3832"/>
                      <a:pt x="15017" y="5923"/>
                    </a:cubicBezTo>
                    <a:cubicBezTo>
                      <a:pt x="15017" y="8187"/>
                      <a:pt x="13783" y="8535"/>
                      <a:pt x="12754" y="8535"/>
                    </a:cubicBezTo>
                    <a:cubicBezTo>
                      <a:pt x="5760" y="8535"/>
                      <a:pt x="5760" y="8535"/>
                      <a:pt x="5760" y="8535"/>
                    </a:cubicBezTo>
                    <a:lnTo>
                      <a:pt x="5760" y="3832"/>
                    </a:lnTo>
                    <a:close/>
                    <a:moveTo>
                      <a:pt x="12754" y="17594"/>
                    </a:moveTo>
                    <a:cubicBezTo>
                      <a:pt x="12549" y="17594"/>
                      <a:pt x="12343" y="17594"/>
                      <a:pt x="12343" y="17594"/>
                    </a:cubicBezTo>
                    <a:cubicBezTo>
                      <a:pt x="5760" y="17594"/>
                      <a:pt x="5760" y="17594"/>
                      <a:pt x="5760" y="17594"/>
                    </a:cubicBezTo>
                    <a:cubicBezTo>
                      <a:pt x="5760" y="11845"/>
                      <a:pt x="5760" y="11845"/>
                      <a:pt x="5760" y="11845"/>
                    </a:cubicBezTo>
                    <a:cubicBezTo>
                      <a:pt x="13166" y="11845"/>
                      <a:pt x="13166" y="11845"/>
                      <a:pt x="13166" y="11845"/>
                    </a:cubicBezTo>
                    <a:cubicBezTo>
                      <a:pt x="13166" y="11845"/>
                      <a:pt x="15840" y="11845"/>
                      <a:pt x="15840" y="14806"/>
                    </a:cubicBezTo>
                    <a:cubicBezTo>
                      <a:pt x="15840" y="17245"/>
                      <a:pt x="13783" y="17594"/>
                      <a:pt x="12754" y="17594"/>
                    </a:cubicBezTo>
                    <a:close/>
                    <a:moveTo>
                      <a:pt x="12754" y="1759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6" name="AutoShape 37"/>
              <p:cNvSpPr>
                <a:spLocks/>
              </p:cNvSpPr>
              <p:nvPr/>
            </p:nvSpPr>
            <p:spPr bwMode="auto">
              <a:xfrm>
                <a:off x="225" y="64"/>
                <a:ext cx="188" cy="199"/>
              </a:xfrm>
              <a:custGeom>
                <a:avLst/>
                <a:gdLst>
                  <a:gd name="T0" fmla="*/ 10159 w 19520"/>
                  <a:gd name="T1" fmla="*/ 0 h 21159"/>
                  <a:gd name="T2" fmla="*/ 7 w 19520"/>
                  <a:gd name="T3" fmla="*/ 10466 h 21159"/>
                  <a:gd name="T4" fmla="*/ 10159 w 19520"/>
                  <a:gd name="T5" fmla="*/ 21155 h 21159"/>
                  <a:gd name="T6" fmla="*/ 19231 w 19520"/>
                  <a:gd name="T7" fmla="*/ 13806 h 21159"/>
                  <a:gd name="T8" fmla="*/ 14695 w 19520"/>
                  <a:gd name="T9" fmla="*/ 13806 h 21159"/>
                  <a:gd name="T10" fmla="*/ 10375 w 19520"/>
                  <a:gd name="T11" fmla="*/ 16701 h 21159"/>
                  <a:gd name="T12" fmla="*/ 5623 w 19520"/>
                  <a:gd name="T13" fmla="*/ 12025 h 21159"/>
                  <a:gd name="T14" fmla="*/ 19447 w 19520"/>
                  <a:gd name="T15" fmla="*/ 12025 h 21159"/>
                  <a:gd name="T16" fmla="*/ 10159 w 19520"/>
                  <a:gd name="T17" fmla="*/ 0 h 21159"/>
                  <a:gd name="T18" fmla="*/ 5623 w 19520"/>
                  <a:gd name="T19" fmla="*/ 8239 h 21159"/>
                  <a:gd name="T20" fmla="*/ 10375 w 19520"/>
                  <a:gd name="T21" fmla="*/ 4008 h 21159"/>
                  <a:gd name="T22" fmla="*/ 14479 w 19520"/>
                  <a:gd name="T23" fmla="*/ 8239 h 21159"/>
                  <a:gd name="T24" fmla="*/ 5623 w 19520"/>
                  <a:gd name="T25" fmla="*/ 8239 h 21159"/>
                  <a:gd name="T26" fmla="*/ 5623 w 19520"/>
                  <a:gd name="T27" fmla="*/ 8239 h 2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520" h="21159">
                    <a:moveTo>
                      <a:pt x="10159" y="0"/>
                    </a:moveTo>
                    <a:cubicBezTo>
                      <a:pt x="7" y="0"/>
                      <a:pt x="7" y="10466"/>
                      <a:pt x="7" y="10466"/>
                    </a:cubicBezTo>
                    <a:cubicBezTo>
                      <a:pt x="7" y="10466"/>
                      <a:pt x="-641" y="21155"/>
                      <a:pt x="10159" y="21155"/>
                    </a:cubicBezTo>
                    <a:cubicBezTo>
                      <a:pt x="10159" y="21155"/>
                      <a:pt x="19231" y="21600"/>
                      <a:pt x="19231" y="13806"/>
                    </a:cubicBezTo>
                    <a:cubicBezTo>
                      <a:pt x="14695" y="13806"/>
                      <a:pt x="14695" y="13806"/>
                      <a:pt x="14695" y="13806"/>
                    </a:cubicBezTo>
                    <a:cubicBezTo>
                      <a:pt x="14695" y="13806"/>
                      <a:pt x="14695" y="16701"/>
                      <a:pt x="10375" y="16701"/>
                    </a:cubicBezTo>
                    <a:cubicBezTo>
                      <a:pt x="10375" y="16701"/>
                      <a:pt x="5623" y="16924"/>
                      <a:pt x="5623" y="12025"/>
                    </a:cubicBezTo>
                    <a:cubicBezTo>
                      <a:pt x="19447" y="12025"/>
                      <a:pt x="19447" y="12025"/>
                      <a:pt x="19447" y="12025"/>
                    </a:cubicBezTo>
                    <a:cubicBezTo>
                      <a:pt x="19447" y="12025"/>
                      <a:pt x="20959" y="0"/>
                      <a:pt x="10159" y="0"/>
                    </a:cubicBezTo>
                    <a:close/>
                    <a:moveTo>
                      <a:pt x="5623" y="8239"/>
                    </a:moveTo>
                    <a:cubicBezTo>
                      <a:pt x="5623" y="8239"/>
                      <a:pt x="6271" y="4008"/>
                      <a:pt x="10375" y="4008"/>
                    </a:cubicBezTo>
                    <a:cubicBezTo>
                      <a:pt x="14479" y="4008"/>
                      <a:pt x="14479" y="8239"/>
                      <a:pt x="14479" y="8239"/>
                    </a:cubicBezTo>
                    <a:lnTo>
                      <a:pt x="5623" y="8239"/>
                    </a:lnTo>
                    <a:close/>
                    <a:moveTo>
                      <a:pt x="5623" y="823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7" name="Rectangle 38"/>
              <p:cNvSpPr>
                <a:spLocks/>
              </p:cNvSpPr>
              <p:nvPr/>
            </p:nvSpPr>
            <p:spPr bwMode="auto">
              <a:xfrm>
                <a:off x="269" y="15"/>
                <a:ext cx="127" cy="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8401192" y="4815389"/>
            <a:ext cx="974295" cy="974295"/>
            <a:chOff x="7965677" y="4565952"/>
            <a:chExt cx="923827" cy="923827"/>
          </a:xfrm>
        </p:grpSpPr>
        <p:sp>
          <p:nvSpPr>
            <p:cNvPr id="129" name="Oval 128"/>
            <p:cNvSpPr/>
            <p:nvPr/>
          </p:nvSpPr>
          <p:spPr>
            <a:xfrm>
              <a:off x="7965677" y="4565952"/>
              <a:ext cx="923827" cy="9238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34" name="Group 21"/>
            <p:cNvGrpSpPr>
              <a:grpSpLocks/>
            </p:cNvGrpSpPr>
            <p:nvPr/>
          </p:nvGrpSpPr>
          <p:grpSpPr bwMode="auto">
            <a:xfrm>
              <a:off x="8127038" y="4874518"/>
              <a:ext cx="587613" cy="332182"/>
              <a:chOff x="0" y="0"/>
              <a:chExt cx="489" cy="277"/>
            </a:xfrm>
            <a:solidFill>
              <a:schemeClr val="bg1"/>
            </a:solidFill>
          </p:grpSpPr>
          <p:sp>
            <p:nvSpPr>
              <p:cNvPr id="135" name="AutoShape 16"/>
              <p:cNvSpPr>
                <a:spLocks/>
              </p:cNvSpPr>
              <p:nvPr/>
            </p:nvSpPr>
            <p:spPr bwMode="auto">
              <a:xfrm>
                <a:off x="0" y="0"/>
                <a:ext cx="121" cy="212"/>
              </a:xfrm>
              <a:custGeom>
                <a:avLst/>
                <a:gdLst>
                  <a:gd name="T0" fmla="*/ 13221 w 21600"/>
                  <a:gd name="T1" fmla="*/ 0 h 21600"/>
                  <a:gd name="T2" fmla="*/ 13221 w 21600"/>
                  <a:gd name="T3" fmla="*/ 6597 h 21600"/>
                  <a:gd name="T4" fmla="*/ 0 w 21600"/>
                  <a:gd name="T5" fmla="*/ 6597 h 21600"/>
                  <a:gd name="T6" fmla="*/ 0 w 21600"/>
                  <a:gd name="T7" fmla="*/ 21600 h 21600"/>
                  <a:gd name="T8" fmla="*/ 21600 w 21600"/>
                  <a:gd name="T9" fmla="*/ 21600 h 21600"/>
                  <a:gd name="T10" fmla="*/ 21600 w 21600"/>
                  <a:gd name="T11" fmla="*/ 0 h 21600"/>
                  <a:gd name="T12" fmla="*/ 13221 w 21600"/>
                  <a:gd name="T13" fmla="*/ 0 h 21600"/>
                  <a:gd name="T14" fmla="*/ 13221 w 21600"/>
                  <a:gd name="T15" fmla="*/ 17663 h 21600"/>
                  <a:gd name="T16" fmla="*/ 8752 w 21600"/>
                  <a:gd name="T17" fmla="*/ 17663 h 21600"/>
                  <a:gd name="T18" fmla="*/ 8752 w 21600"/>
                  <a:gd name="T19" fmla="*/ 10853 h 21600"/>
                  <a:gd name="T20" fmla="*/ 13221 w 21600"/>
                  <a:gd name="T21" fmla="*/ 10853 h 21600"/>
                  <a:gd name="T22" fmla="*/ 13221 w 21600"/>
                  <a:gd name="T23" fmla="*/ 17663 h 21600"/>
                  <a:gd name="T24" fmla="*/ 13221 w 21600"/>
                  <a:gd name="T25" fmla="*/ 1766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3221" y="0"/>
                    </a:moveTo>
                    <a:lnTo>
                      <a:pt x="13221" y="6597"/>
                    </a:lnTo>
                    <a:lnTo>
                      <a:pt x="0" y="6597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13221" y="0"/>
                    </a:lnTo>
                    <a:close/>
                    <a:moveTo>
                      <a:pt x="13221" y="17663"/>
                    </a:moveTo>
                    <a:lnTo>
                      <a:pt x="8752" y="17663"/>
                    </a:lnTo>
                    <a:lnTo>
                      <a:pt x="8752" y="10853"/>
                    </a:lnTo>
                    <a:lnTo>
                      <a:pt x="13221" y="10853"/>
                    </a:lnTo>
                    <a:lnTo>
                      <a:pt x="13221" y="17663"/>
                    </a:lnTo>
                    <a:close/>
                    <a:moveTo>
                      <a:pt x="13221" y="17663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36" name="AutoShape 17"/>
              <p:cNvSpPr>
                <a:spLocks/>
              </p:cNvSpPr>
              <p:nvPr/>
            </p:nvSpPr>
            <p:spPr bwMode="auto">
              <a:xfrm>
                <a:off x="219" y="64"/>
                <a:ext cx="124" cy="213"/>
              </a:xfrm>
              <a:custGeom>
                <a:avLst/>
                <a:gdLst>
                  <a:gd name="T0" fmla="*/ 549 w 21600"/>
                  <a:gd name="T1" fmla="*/ 0 h 21600"/>
                  <a:gd name="T2" fmla="*/ 549 w 21600"/>
                  <a:gd name="T3" fmla="*/ 15003 h 21600"/>
                  <a:gd name="T4" fmla="*/ 12997 w 21600"/>
                  <a:gd name="T5" fmla="*/ 15003 h 21600"/>
                  <a:gd name="T6" fmla="*/ 12997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756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549 w 21600"/>
                  <a:gd name="T19" fmla="*/ 0 h 21600"/>
                  <a:gd name="T20" fmla="*/ 12997 w 21600"/>
                  <a:gd name="T21" fmla="*/ 11066 h 21600"/>
                  <a:gd name="T22" fmla="*/ 8786 w 21600"/>
                  <a:gd name="T23" fmla="*/ 11066 h 21600"/>
                  <a:gd name="T24" fmla="*/ 8786 w 21600"/>
                  <a:gd name="T25" fmla="*/ 4043 h 21600"/>
                  <a:gd name="T26" fmla="*/ 12997 w 21600"/>
                  <a:gd name="T27" fmla="*/ 4043 h 21600"/>
                  <a:gd name="T28" fmla="*/ 12997 w 21600"/>
                  <a:gd name="T29" fmla="*/ 11066 h 21600"/>
                  <a:gd name="T30" fmla="*/ 12997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549" y="0"/>
                    </a:moveTo>
                    <a:lnTo>
                      <a:pt x="549" y="15003"/>
                    </a:lnTo>
                    <a:lnTo>
                      <a:pt x="12997" y="15003"/>
                    </a:lnTo>
                    <a:lnTo>
                      <a:pt x="12997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75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549" y="0"/>
                    </a:lnTo>
                    <a:close/>
                    <a:moveTo>
                      <a:pt x="12997" y="11066"/>
                    </a:moveTo>
                    <a:lnTo>
                      <a:pt x="8786" y="11066"/>
                    </a:lnTo>
                    <a:lnTo>
                      <a:pt x="8786" y="4043"/>
                    </a:lnTo>
                    <a:lnTo>
                      <a:pt x="12997" y="4043"/>
                    </a:lnTo>
                    <a:lnTo>
                      <a:pt x="12997" y="11066"/>
                    </a:lnTo>
                    <a:close/>
                    <a:moveTo>
                      <a:pt x="12997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37" name="AutoShape 18"/>
              <p:cNvSpPr>
                <a:spLocks/>
              </p:cNvSpPr>
              <p:nvPr/>
            </p:nvSpPr>
            <p:spPr bwMode="auto">
              <a:xfrm>
                <a:off x="368" y="64"/>
                <a:ext cx="121" cy="2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15003 h 21600"/>
                  <a:gd name="T4" fmla="*/ 13221 w 21600"/>
                  <a:gd name="T5" fmla="*/ 15003 h 21600"/>
                  <a:gd name="T6" fmla="*/ 13221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690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0 w 21600"/>
                  <a:gd name="T19" fmla="*/ 0 h 21600"/>
                  <a:gd name="T20" fmla="*/ 13221 w 21600"/>
                  <a:gd name="T21" fmla="*/ 11066 h 21600"/>
                  <a:gd name="T22" fmla="*/ 8752 w 21600"/>
                  <a:gd name="T23" fmla="*/ 11066 h 21600"/>
                  <a:gd name="T24" fmla="*/ 8752 w 21600"/>
                  <a:gd name="T25" fmla="*/ 4043 h 21600"/>
                  <a:gd name="T26" fmla="*/ 13221 w 21600"/>
                  <a:gd name="T27" fmla="*/ 4043 h 21600"/>
                  <a:gd name="T28" fmla="*/ 13221 w 21600"/>
                  <a:gd name="T29" fmla="*/ 11066 h 21600"/>
                  <a:gd name="T30" fmla="*/ 13221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15003"/>
                    </a:lnTo>
                    <a:lnTo>
                      <a:pt x="13221" y="15003"/>
                    </a:lnTo>
                    <a:lnTo>
                      <a:pt x="13221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69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13221" y="11066"/>
                    </a:moveTo>
                    <a:lnTo>
                      <a:pt x="8752" y="11066"/>
                    </a:lnTo>
                    <a:lnTo>
                      <a:pt x="8752" y="4043"/>
                    </a:lnTo>
                    <a:lnTo>
                      <a:pt x="13221" y="4043"/>
                    </a:lnTo>
                    <a:lnTo>
                      <a:pt x="13221" y="11066"/>
                    </a:lnTo>
                    <a:close/>
                    <a:moveTo>
                      <a:pt x="13221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38" name="Rectangle 19"/>
              <p:cNvSpPr>
                <a:spLocks/>
              </p:cNvSpPr>
              <p:nvPr/>
            </p:nvSpPr>
            <p:spPr bwMode="auto">
              <a:xfrm>
                <a:off x="145" y="66"/>
                <a:ext cx="64" cy="14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39" name="Rectangle 20"/>
              <p:cNvSpPr>
                <a:spLocks/>
              </p:cNvSpPr>
              <p:nvPr/>
            </p:nvSpPr>
            <p:spPr bwMode="auto">
              <a:xfrm>
                <a:off x="145" y="2"/>
                <a:ext cx="64" cy="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84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1914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500"/>
                            </p:stCondLst>
                            <p:childTnLst>
                              <p:par>
                                <p:cTn id="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180370" y="2744187"/>
            <a:ext cx="4430595" cy="2542775"/>
            <a:chOff x="3963493" y="2602038"/>
            <a:chExt cx="4201091" cy="2411060"/>
          </a:xfrm>
        </p:grpSpPr>
        <p:sp>
          <p:nvSpPr>
            <p:cNvPr id="2" name="Freeform 5"/>
            <p:cNvSpPr>
              <a:spLocks/>
            </p:cNvSpPr>
            <p:nvPr/>
          </p:nvSpPr>
          <p:spPr bwMode="auto">
            <a:xfrm rot="16200000">
              <a:off x="5096321" y="1894844"/>
              <a:ext cx="1935434" cy="3799287"/>
            </a:xfrm>
            <a:custGeom>
              <a:avLst/>
              <a:gdLst>
                <a:gd name="T0" fmla="*/ 0 w 1594"/>
                <a:gd name="T1" fmla="*/ 3017 h 3017"/>
                <a:gd name="T2" fmla="*/ 1594 w 1594"/>
                <a:gd name="T3" fmla="*/ 1509 h 3017"/>
                <a:gd name="T4" fmla="*/ 0 w 1594"/>
                <a:gd name="T5" fmla="*/ 0 h 3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94" h="3017">
                  <a:moveTo>
                    <a:pt x="0" y="3017"/>
                  </a:moveTo>
                  <a:cubicBezTo>
                    <a:pt x="880" y="3017"/>
                    <a:pt x="1594" y="2342"/>
                    <a:pt x="1594" y="1509"/>
                  </a:cubicBezTo>
                  <a:cubicBezTo>
                    <a:pt x="1594" y="676"/>
                    <a:pt x="880" y="0"/>
                    <a:pt x="0" y="0"/>
                  </a:cubicBezTo>
                </a:path>
              </a:pathLst>
            </a:custGeom>
            <a:noFill/>
            <a:ln w="571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5847783" y="2602038"/>
              <a:ext cx="401804" cy="40432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4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7365310" y="3327150"/>
              <a:ext cx="401804" cy="40432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4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4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3963493" y="4608772"/>
              <a:ext cx="401804" cy="40432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4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762780" y="4608772"/>
              <a:ext cx="401804" cy="40432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5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4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4365297" y="3327150"/>
              <a:ext cx="401804" cy="40432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4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 flipH="1">
            <a:off x="2989089" y="4703865"/>
            <a:ext cx="1052264" cy="280480"/>
            <a:chOff x="7244862" y="2564012"/>
            <a:chExt cx="1005315" cy="299674"/>
          </a:xfrm>
        </p:grpSpPr>
        <p:cxnSp>
          <p:nvCxnSpPr>
            <p:cNvPr id="75" name="Straight Connector 74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 flipH="1">
            <a:off x="3430425" y="3290675"/>
            <a:ext cx="1052264" cy="280480"/>
            <a:chOff x="7244862" y="2564012"/>
            <a:chExt cx="1005315" cy="299674"/>
          </a:xfrm>
        </p:grpSpPr>
        <p:cxnSp>
          <p:nvCxnSpPr>
            <p:cNvPr id="78" name="Straight Connector 77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/>
          <p:nvPr/>
        </p:nvGrpSpPr>
        <p:grpSpPr>
          <a:xfrm>
            <a:off x="8296417" y="3290675"/>
            <a:ext cx="1052264" cy="280480"/>
            <a:chOff x="7244862" y="2564012"/>
            <a:chExt cx="1005315" cy="299674"/>
          </a:xfrm>
        </p:grpSpPr>
        <p:cxnSp>
          <p:nvCxnSpPr>
            <p:cNvPr id="81" name="Straight Connector 80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8733130" y="4703865"/>
            <a:ext cx="1052264" cy="280480"/>
            <a:chOff x="7244862" y="2564012"/>
            <a:chExt cx="1005315" cy="299674"/>
          </a:xfrm>
        </p:grpSpPr>
        <p:cxnSp>
          <p:nvCxnSpPr>
            <p:cNvPr id="84" name="Straight Connector 83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/>
          <p:cNvGrpSpPr/>
          <p:nvPr/>
        </p:nvGrpSpPr>
        <p:grpSpPr>
          <a:xfrm>
            <a:off x="9457104" y="3170600"/>
            <a:ext cx="2455624" cy="1071849"/>
            <a:chOff x="8657822" y="2704651"/>
            <a:chExt cx="2328423" cy="1016328"/>
          </a:xfrm>
        </p:grpSpPr>
        <p:sp>
          <p:nvSpPr>
            <p:cNvPr id="87" name="Text Placeholder 2"/>
            <p:cNvSpPr txBox="1">
              <a:spLocks/>
            </p:cNvSpPr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Internet Access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8738504" y="3043924"/>
              <a:ext cx="2247741" cy="6770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consectetur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tincidunt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Praesent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9884666" y="4604770"/>
            <a:ext cx="2455624" cy="1071849"/>
            <a:chOff x="8657822" y="2704651"/>
            <a:chExt cx="2328423" cy="1016328"/>
          </a:xfrm>
        </p:grpSpPr>
        <p:sp>
          <p:nvSpPr>
            <p:cNvPr id="90" name="Text Placeholder 2"/>
            <p:cNvSpPr txBox="1">
              <a:spLocks/>
            </p:cNvSpPr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Strong Signal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8738504" y="3043924"/>
              <a:ext cx="2247741" cy="6770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consectetur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tincidunt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Praesent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925119" y="3170600"/>
            <a:ext cx="2407400" cy="1071849"/>
            <a:chOff x="1586753" y="2220559"/>
            <a:chExt cx="2282697" cy="1016328"/>
          </a:xfrm>
        </p:grpSpPr>
        <p:sp>
          <p:nvSpPr>
            <p:cNvPr id="93" name="Text Placeholder 2"/>
            <p:cNvSpPr txBox="1">
              <a:spLocks/>
            </p:cNvSpPr>
            <p:nvPr/>
          </p:nvSpPr>
          <p:spPr>
            <a:xfrm>
              <a:off x="1855990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Restaurant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586753" y="2559832"/>
              <a:ext cx="2231898" cy="6770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consectetur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tincidunt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Praesent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23305" y="4604770"/>
            <a:ext cx="2407400" cy="1071849"/>
            <a:chOff x="1586753" y="2220559"/>
            <a:chExt cx="2282697" cy="1016328"/>
          </a:xfrm>
        </p:grpSpPr>
        <p:sp>
          <p:nvSpPr>
            <p:cNvPr id="96" name="Text Placeholder 2"/>
            <p:cNvSpPr txBox="1">
              <a:spLocks/>
            </p:cNvSpPr>
            <p:nvPr/>
          </p:nvSpPr>
          <p:spPr>
            <a:xfrm>
              <a:off x="1855990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Safety Equipment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586753" y="2559832"/>
              <a:ext cx="2231898" cy="6770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consectetur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tincidunt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Praesent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5103839" y="1625830"/>
            <a:ext cx="2649664" cy="927192"/>
            <a:chOff x="5268627" y="2933595"/>
            <a:chExt cx="2512412" cy="879164"/>
          </a:xfrm>
        </p:grpSpPr>
        <p:sp>
          <p:nvSpPr>
            <p:cNvPr id="102" name="TextBox 101"/>
            <p:cNvSpPr txBox="1"/>
            <p:nvPr/>
          </p:nvSpPr>
          <p:spPr>
            <a:xfrm>
              <a:off x="5767867" y="2933595"/>
              <a:ext cx="1506592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Back up System</a:t>
              </a: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5268627" y="3217418"/>
              <a:ext cx="2512412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slider power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na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endParaRPr lang="en-US" sz="116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16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160" b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33273" y="3538804"/>
            <a:ext cx="2773805" cy="2791212"/>
            <a:chOff x="4772216" y="3355494"/>
            <a:chExt cx="2630122" cy="2646628"/>
          </a:xfrm>
        </p:grpSpPr>
        <p:sp>
          <p:nvSpPr>
            <p:cNvPr id="55" name="Oval 54"/>
            <p:cNvSpPr/>
            <p:nvPr/>
          </p:nvSpPr>
          <p:spPr>
            <a:xfrm>
              <a:off x="4772216" y="3355494"/>
              <a:ext cx="2630122" cy="26466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4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Freeform 61"/>
            <p:cNvSpPr>
              <a:spLocks noEditPoints="1"/>
            </p:cNvSpPr>
            <p:nvPr/>
          </p:nvSpPr>
          <p:spPr bwMode="auto">
            <a:xfrm>
              <a:off x="5515976" y="4224229"/>
              <a:ext cx="1160047" cy="910474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9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0931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1433115" y="4787889"/>
            <a:ext cx="10014268" cy="627864"/>
            <a:chOff x="1358545" y="4539879"/>
            <a:chExt cx="9495531" cy="595341"/>
          </a:xfrm>
        </p:grpSpPr>
        <p:sp>
          <p:nvSpPr>
            <p:cNvPr id="44" name="Rectangle 43"/>
            <p:cNvSpPr/>
            <p:nvPr/>
          </p:nvSpPr>
          <p:spPr>
            <a:xfrm>
              <a:off x="1358545" y="4539879"/>
              <a:ext cx="1926152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iolor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slider power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endPara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16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3233752" y="4539879"/>
              <a:ext cx="1926152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iolor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slider power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endPara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16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149958" y="4539879"/>
              <a:ext cx="1926152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iolor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slider power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endPara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16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028666" y="4539879"/>
              <a:ext cx="1926152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iolor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slider power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endPara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16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927924" y="4539879"/>
              <a:ext cx="1926152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iolor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slider power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endPara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16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</a:t>
              </a:r>
              <a:r>
                <a:rPr lang="en-US" sz="116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16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626768" y="2382343"/>
            <a:ext cx="1639181" cy="2282474"/>
            <a:chOff x="1542167" y="2258938"/>
            <a:chExt cx="1554272" cy="2164242"/>
          </a:xfrm>
        </p:grpSpPr>
        <p:grpSp>
          <p:nvGrpSpPr>
            <p:cNvPr id="2" name="Group 47"/>
            <p:cNvGrpSpPr/>
            <p:nvPr/>
          </p:nvGrpSpPr>
          <p:grpSpPr>
            <a:xfrm>
              <a:off x="1542167" y="2258940"/>
              <a:ext cx="1554272" cy="2164240"/>
              <a:chOff x="663207" y="1246790"/>
              <a:chExt cx="1324962" cy="1844938"/>
            </a:xfrm>
            <a:solidFill>
              <a:srgbClr val="FFC000">
                <a:alpha val="76000"/>
              </a:srgbClr>
            </a:solidFill>
          </p:grpSpPr>
          <p:sp>
            <p:nvSpPr>
              <p:cNvPr id="3" name="Rounded Rectangle 2"/>
              <p:cNvSpPr/>
              <p:nvPr/>
            </p:nvSpPr>
            <p:spPr>
              <a:xfrm>
                <a:off x="663207" y="1246790"/>
                <a:ext cx="1324962" cy="1612996"/>
              </a:xfrm>
              <a:prstGeom prst="roundRect">
                <a:avLst>
                  <a:gd name="adj" fmla="val 7114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" name="Isosceles Triangle 3"/>
              <p:cNvSpPr/>
              <p:nvPr/>
            </p:nvSpPr>
            <p:spPr>
              <a:xfrm rot="10800000">
                <a:off x="1122392" y="2859785"/>
                <a:ext cx="406592" cy="231943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" name="Text Placeholder 3"/>
              <p:cNvSpPr txBox="1">
                <a:spLocks/>
              </p:cNvSpPr>
              <p:nvPr/>
            </p:nvSpPr>
            <p:spPr>
              <a:xfrm>
                <a:off x="1020548" y="2561770"/>
                <a:ext cx="610283" cy="20985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964326" fontAlgn="auto"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en-US" sz="1687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Analysis</a:t>
                </a: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1542167" y="2258938"/>
              <a:ext cx="1554272" cy="1506237"/>
              <a:chOff x="1542167" y="2258938"/>
              <a:chExt cx="1554272" cy="1506237"/>
            </a:xfrm>
          </p:grpSpPr>
          <p:sp>
            <p:nvSpPr>
              <p:cNvPr id="7" name="Round Same Side Corner Rectangle 6"/>
              <p:cNvSpPr/>
              <p:nvPr/>
            </p:nvSpPr>
            <p:spPr>
              <a:xfrm>
                <a:off x="1542167" y="2258938"/>
                <a:ext cx="1554272" cy="1506237"/>
              </a:xfrm>
              <a:prstGeom prst="round2SameRect">
                <a:avLst>
                  <a:gd name="adj1" fmla="val 8730"/>
                  <a:gd name="adj2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0" name="Shape 719"/>
              <p:cNvSpPr/>
              <p:nvPr/>
            </p:nvSpPr>
            <p:spPr>
              <a:xfrm>
                <a:off x="1926940" y="2723391"/>
                <a:ext cx="634861" cy="5459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2" h="21446" extrusionOk="0">
                    <a:moveTo>
                      <a:pt x="9262" y="7207"/>
                    </a:moveTo>
                    <a:lnTo>
                      <a:pt x="14475" y="11108"/>
                    </a:lnTo>
                    <a:cubicBezTo>
                      <a:pt x="14915" y="11436"/>
                      <a:pt x="15500" y="11301"/>
                      <a:pt x="15796" y="10800"/>
                    </a:cubicBezTo>
                    <a:lnTo>
                      <a:pt x="21160" y="1771"/>
                    </a:lnTo>
                    <a:cubicBezTo>
                      <a:pt x="21464" y="1257"/>
                      <a:pt x="21354" y="555"/>
                      <a:pt x="20913" y="200"/>
                    </a:cubicBezTo>
                    <a:cubicBezTo>
                      <a:pt x="20472" y="-154"/>
                      <a:pt x="19869" y="-26"/>
                      <a:pt x="19564" y="487"/>
                    </a:cubicBezTo>
                    <a:lnTo>
                      <a:pt x="14734" y="8618"/>
                    </a:lnTo>
                    <a:lnTo>
                      <a:pt x="9490" y="4694"/>
                    </a:lnTo>
                    <a:cubicBezTo>
                      <a:pt x="9273" y="4532"/>
                      <a:pt x="9010" y="4478"/>
                      <a:pt x="8757" y="4541"/>
                    </a:cubicBezTo>
                    <a:cubicBezTo>
                      <a:pt x="8505" y="4607"/>
                      <a:pt x="8285" y="4785"/>
                      <a:pt x="8147" y="5039"/>
                    </a:cubicBezTo>
                    <a:lnTo>
                      <a:pt x="152" y="19712"/>
                    </a:lnTo>
                    <a:cubicBezTo>
                      <a:pt x="-136" y="20237"/>
                      <a:pt x="-2" y="20936"/>
                      <a:pt x="450" y="21269"/>
                    </a:cubicBezTo>
                    <a:cubicBezTo>
                      <a:pt x="611" y="21389"/>
                      <a:pt x="791" y="21446"/>
                      <a:pt x="969" y="21446"/>
                    </a:cubicBezTo>
                    <a:cubicBezTo>
                      <a:pt x="1290" y="21446"/>
                      <a:pt x="1604" y="21260"/>
                      <a:pt x="1788" y="20921"/>
                    </a:cubicBezTo>
                    <a:cubicBezTo>
                      <a:pt x="1788" y="20921"/>
                      <a:pt x="9262" y="7207"/>
                      <a:pt x="9262" y="7207"/>
                    </a:cubicBezTo>
                    <a:close/>
                    <a:moveTo>
                      <a:pt x="19712" y="12707"/>
                    </a:moveTo>
                    <a:lnTo>
                      <a:pt x="14952" y="17715"/>
                    </a:lnTo>
                    <a:lnTo>
                      <a:pt x="9355" y="12653"/>
                    </a:lnTo>
                    <a:cubicBezTo>
                      <a:pt x="9249" y="12556"/>
                      <a:pt x="9125" y="12487"/>
                      <a:pt x="8994" y="12450"/>
                    </a:cubicBezTo>
                    <a:lnTo>
                      <a:pt x="8249" y="12234"/>
                    </a:lnTo>
                    <a:lnTo>
                      <a:pt x="7154" y="14242"/>
                    </a:lnTo>
                    <a:lnTo>
                      <a:pt x="8327" y="14582"/>
                    </a:lnTo>
                    <a:lnTo>
                      <a:pt x="14404" y="20078"/>
                    </a:lnTo>
                    <a:cubicBezTo>
                      <a:pt x="14580" y="20237"/>
                      <a:pt x="14789" y="20317"/>
                      <a:pt x="14999" y="20317"/>
                    </a:cubicBezTo>
                    <a:cubicBezTo>
                      <a:pt x="15232" y="20317"/>
                      <a:pt x="15466" y="20218"/>
                      <a:pt x="15650" y="20026"/>
                    </a:cubicBezTo>
                    <a:lnTo>
                      <a:pt x="21012" y="14382"/>
                    </a:lnTo>
                    <a:cubicBezTo>
                      <a:pt x="21410" y="13963"/>
                      <a:pt x="21441" y="13250"/>
                      <a:pt x="21081" y="12788"/>
                    </a:cubicBezTo>
                    <a:cubicBezTo>
                      <a:pt x="20722" y="12325"/>
                      <a:pt x="20109" y="12289"/>
                      <a:pt x="19712" y="12707"/>
                    </a:cubicBezTo>
                    <a:close/>
                    <a:moveTo>
                      <a:pt x="735" y="12382"/>
                    </a:moveTo>
                    <a:lnTo>
                      <a:pt x="2190" y="12804"/>
                    </a:lnTo>
                    <a:lnTo>
                      <a:pt x="3284" y="10795"/>
                    </a:lnTo>
                    <a:lnTo>
                      <a:pt x="1204" y="10192"/>
                    </a:lnTo>
                    <a:cubicBezTo>
                      <a:pt x="683" y="10040"/>
                      <a:pt x="158" y="10410"/>
                      <a:pt x="28" y="11015"/>
                    </a:cubicBezTo>
                    <a:cubicBezTo>
                      <a:pt x="-100" y="11620"/>
                      <a:pt x="216" y="12231"/>
                      <a:pt x="735" y="12382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 algn="l"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269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3622291" y="2382343"/>
            <a:ext cx="1639181" cy="2282474"/>
            <a:chOff x="3434322" y="2258938"/>
            <a:chExt cx="1554272" cy="2164242"/>
          </a:xfrm>
        </p:grpSpPr>
        <p:grpSp>
          <p:nvGrpSpPr>
            <p:cNvPr id="9" name="Group 48"/>
            <p:cNvGrpSpPr/>
            <p:nvPr/>
          </p:nvGrpSpPr>
          <p:grpSpPr>
            <a:xfrm>
              <a:off x="3434322" y="2258939"/>
              <a:ext cx="1554272" cy="2164241"/>
              <a:chOff x="663207" y="1246789"/>
              <a:chExt cx="1324962" cy="1844939"/>
            </a:xfrm>
            <a:solidFill>
              <a:srgbClr val="B2D235">
                <a:alpha val="76000"/>
              </a:srgbClr>
            </a:solidFill>
          </p:grpSpPr>
          <p:sp>
            <p:nvSpPr>
              <p:cNvPr id="10" name="Rounded Rectangle 9"/>
              <p:cNvSpPr/>
              <p:nvPr/>
            </p:nvSpPr>
            <p:spPr>
              <a:xfrm>
                <a:off x="663207" y="1246789"/>
                <a:ext cx="1324962" cy="1612996"/>
              </a:xfrm>
              <a:prstGeom prst="roundRect">
                <a:avLst>
                  <a:gd name="adj" fmla="val 7114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" name="Isosceles Triangle 10"/>
              <p:cNvSpPr/>
              <p:nvPr/>
            </p:nvSpPr>
            <p:spPr>
              <a:xfrm rot="10800000">
                <a:off x="1122392" y="2859785"/>
                <a:ext cx="406592" cy="231943"/>
              </a:xfrm>
              <a:prstGeom prst="triangl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" name="Text Placeholder 3"/>
              <p:cNvSpPr txBox="1">
                <a:spLocks/>
              </p:cNvSpPr>
              <p:nvPr/>
            </p:nvSpPr>
            <p:spPr>
              <a:xfrm>
                <a:off x="1035445" y="2561770"/>
                <a:ext cx="580482" cy="20985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964326">
                  <a:spcBef>
                    <a:spcPct val="20000"/>
                  </a:spcBef>
                  <a:defRPr/>
                </a:pPr>
                <a:r>
                  <a:rPr lang="en-US" sz="1687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Strategy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3434322" y="2258938"/>
              <a:ext cx="1554272" cy="1494341"/>
              <a:chOff x="3434322" y="2258938"/>
              <a:chExt cx="1554272" cy="1494341"/>
            </a:xfrm>
          </p:grpSpPr>
          <p:sp>
            <p:nvSpPr>
              <p:cNvPr id="13" name="Round Same Side Corner Rectangle 12"/>
              <p:cNvSpPr/>
              <p:nvPr/>
            </p:nvSpPr>
            <p:spPr>
              <a:xfrm>
                <a:off x="3434322" y="2258938"/>
                <a:ext cx="1554272" cy="1494341"/>
              </a:xfrm>
              <a:prstGeom prst="round2SameRect">
                <a:avLst>
                  <a:gd name="adj1" fmla="val 8730"/>
                  <a:gd name="adj2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1" name="Shape 2102"/>
              <p:cNvSpPr/>
              <p:nvPr/>
            </p:nvSpPr>
            <p:spPr>
              <a:xfrm>
                <a:off x="3880227" y="2753830"/>
                <a:ext cx="661621" cy="5292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143" y="10800"/>
                    </a:moveTo>
                    <a:cubicBezTo>
                      <a:pt x="17065" y="10800"/>
                      <a:pt x="16800" y="11898"/>
                      <a:pt x="16709" y="12419"/>
                    </a:cubicBezTo>
                    <a:cubicBezTo>
                      <a:pt x="16115" y="15817"/>
                      <a:pt x="13696" y="18359"/>
                      <a:pt x="10800" y="18359"/>
                    </a:cubicBezTo>
                    <a:cubicBezTo>
                      <a:pt x="9130" y="18359"/>
                      <a:pt x="7618" y="17514"/>
                      <a:pt x="6524" y="16146"/>
                    </a:cubicBezTo>
                    <a:cubicBezTo>
                      <a:pt x="6018" y="15513"/>
                      <a:pt x="5198" y="15513"/>
                      <a:pt x="4691" y="16146"/>
                    </a:cubicBezTo>
                    <a:cubicBezTo>
                      <a:pt x="4185" y="16779"/>
                      <a:pt x="4185" y="17804"/>
                      <a:pt x="4691" y="18437"/>
                    </a:cubicBezTo>
                    <a:cubicBezTo>
                      <a:pt x="6255" y="20391"/>
                      <a:pt x="8415" y="21600"/>
                      <a:pt x="10800" y="21600"/>
                    </a:cubicBezTo>
                    <a:cubicBezTo>
                      <a:pt x="14669" y="21600"/>
                      <a:pt x="17943" y="18421"/>
                      <a:pt x="19043" y="14039"/>
                    </a:cubicBezTo>
                    <a:lnTo>
                      <a:pt x="21600" y="14039"/>
                    </a:lnTo>
                    <a:lnTo>
                      <a:pt x="21600" y="10800"/>
                    </a:lnTo>
                    <a:cubicBezTo>
                      <a:pt x="21600" y="10800"/>
                      <a:pt x="18143" y="10800"/>
                      <a:pt x="18143" y="10800"/>
                    </a:cubicBezTo>
                    <a:close/>
                    <a:moveTo>
                      <a:pt x="4891" y="9180"/>
                    </a:moveTo>
                    <a:cubicBezTo>
                      <a:pt x="5484" y="5783"/>
                      <a:pt x="7904" y="3240"/>
                      <a:pt x="10800" y="3240"/>
                    </a:cubicBezTo>
                    <a:cubicBezTo>
                      <a:pt x="12470" y="3240"/>
                      <a:pt x="13982" y="4086"/>
                      <a:pt x="15076" y="5454"/>
                    </a:cubicBezTo>
                    <a:cubicBezTo>
                      <a:pt x="15582" y="6086"/>
                      <a:pt x="16404" y="6086"/>
                      <a:pt x="16909" y="5454"/>
                    </a:cubicBezTo>
                    <a:cubicBezTo>
                      <a:pt x="17415" y="4821"/>
                      <a:pt x="17415" y="3796"/>
                      <a:pt x="16909" y="3163"/>
                    </a:cubicBezTo>
                    <a:cubicBezTo>
                      <a:pt x="15346" y="1209"/>
                      <a:pt x="13186" y="0"/>
                      <a:pt x="10800" y="0"/>
                    </a:cubicBezTo>
                    <a:cubicBezTo>
                      <a:pt x="6931" y="0"/>
                      <a:pt x="3658" y="3178"/>
                      <a:pt x="2557" y="7560"/>
                    </a:cubicBezTo>
                    <a:lnTo>
                      <a:pt x="0" y="7560"/>
                    </a:lnTo>
                    <a:lnTo>
                      <a:pt x="0" y="10800"/>
                    </a:lnTo>
                    <a:lnTo>
                      <a:pt x="3457" y="10800"/>
                    </a:lnTo>
                    <a:cubicBezTo>
                      <a:pt x="4535" y="10800"/>
                      <a:pt x="4800" y="9702"/>
                      <a:pt x="4891" y="9180"/>
                    </a:cubicBezTo>
                    <a:close/>
                    <a:moveTo>
                      <a:pt x="7343" y="10800"/>
                    </a:moveTo>
                    <a:cubicBezTo>
                      <a:pt x="7343" y="13185"/>
                      <a:pt x="8891" y="15120"/>
                      <a:pt x="10800" y="15120"/>
                    </a:cubicBezTo>
                    <a:cubicBezTo>
                      <a:pt x="12709" y="15120"/>
                      <a:pt x="14255" y="13185"/>
                      <a:pt x="14255" y="10800"/>
                    </a:cubicBezTo>
                    <a:cubicBezTo>
                      <a:pt x="14255" y="8415"/>
                      <a:pt x="12709" y="6480"/>
                      <a:pt x="10800" y="6480"/>
                    </a:cubicBezTo>
                    <a:cubicBezTo>
                      <a:pt x="8891" y="6480"/>
                      <a:pt x="7343" y="8415"/>
                      <a:pt x="7343" y="1080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5617814" y="2382344"/>
            <a:ext cx="1639181" cy="2282473"/>
            <a:chOff x="5326478" y="2258939"/>
            <a:chExt cx="1554272" cy="2164241"/>
          </a:xfrm>
        </p:grpSpPr>
        <p:grpSp>
          <p:nvGrpSpPr>
            <p:cNvPr id="15" name="Group 54"/>
            <p:cNvGrpSpPr/>
            <p:nvPr/>
          </p:nvGrpSpPr>
          <p:grpSpPr>
            <a:xfrm>
              <a:off x="5326478" y="2258940"/>
              <a:ext cx="1554272" cy="2164240"/>
              <a:chOff x="663207" y="1246790"/>
              <a:chExt cx="1324962" cy="1844938"/>
            </a:xfrm>
            <a:solidFill>
              <a:srgbClr val="F23B48">
                <a:alpha val="76000"/>
              </a:srgbClr>
            </a:solidFill>
          </p:grpSpPr>
          <p:sp>
            <p:nvSpPr>
              <p:cNvPr id="16" name="Rounded Rectangle 15"/>
              <p:cNvSpPr/>
              <p:nvPr/>
            </p:nvSpPr>
            <p:spPr>
              <a:xfrm>
                <a:off x="663207" y="1246790"/>
                <a:ext cx="1324962" cy="1612996"/>
              </a:xfrm>
              <a:prstGeom prst="roundRect">
                <a:avLst>
                  <a:gd name="adj" fmla="val 7114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" name="Isosceles Triangle 16"/>
              <p:cNvSpPr/>
              <p:nvPr/>
            </p:nvSpPr>
            <p:spPr>
              <a:xfrm rot="10800000">
                <a:off x="1122392" y="2859785"/>
                <a:ext cx="406592" cy="231943"/>
              </a:xfrm>
              <a:prstGeom prst="triangl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8" name="Text Placeholder 3"/>
              <p:cNvSpPr txBox="1">
                <a:spLocks/>
              </p:cNvSpPr>
              <p:nvPr/>
            </p:nvSpPr>
            <p:spPr>
              <a:xfrm>
                <a:off x="1004999" y="2561770"/>
                <a:ext cx="641381" cy="20985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964326">
                  <a:spcBef>
                    <a:spcPct val="20000"/>
                  </a:spcBef>
                  <a:defRPr/>
                </a:pPr>
                <a:r>
                  <a:rPr lang="en-US" sz="1687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Reseacrh</a:t>
                </a:r>
                <a:endParaRPr lang="en-US" sz="1687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5326478" y="2258939"/>
              <a:ext cx="1554272" cy="1506236"/>
              <a:chOff x="5326478" y="2258939"/>
              <a:chExt cx="1554272" cy="1506236"/>
            </a:xfrm>
          </p:grpSpPr>
          <p:sp>
            <p:nvSpPr>
              <p:cNvPr id="19" name="Round Same Side Corner Rectangle 18"/>
              <p:cNvSpPr/>
              <p:nvPr/>
            </p:nvSpPr>
            <p:spPr>
              <a:xfrm>
                <a:off x="5326478" y="2258939"/>
                <a:ext cx="1554272" cy="1506236"/>
              </a:xfrm>
              <a:prstGeom prst="round2SameRect">
                <a:avLst>
                  <a:gd name="adj1" fmla="val 873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62" name="Group 61"/>
              <p:cNvGrpSpPr/>
              <p:nvPr/>
            </p:nvGrpSpPr>
            <p:grpSpPr>
              <a:xfrm>
                <a:off x="5809323" y="2701621"/>
                <a:ext cx="624284" cy="633395"/>
                <a:chOff x="2360613" y="2686051"/>
                <a:chExt cx="217488" cy="220662"/>
              </a:xfrm>
              <a:solidFill>
                <a:schemeClr val="bg1"/>
              </a:solidFill>
            </p:grpSpPr>
            <p:sp>
              <p:nvSpPr>
                <p:cNvPr id="63" name="Freeform 34"/>
                <p:cNvSpPr>
                  <a:spLocks noEditPoints="1"/>
                </p:cNvSpPr>
                <p:nvPr/>
              </p:nvSpPr>
              <p:spPr bwMode="auto">
                <a:xfrm>
                  <a:off x="2427288" y="2686051"/>
                  <a:ext cx="150813" cy="150813"/>
                </a:xfrm>
                <a:custGeom>
                  <a:avLst/>
                  <a:gdLst>
                    <a:gd name="T0" fmla="*/ 65 w 79"/>
                    <a:gd name="T1" fmla="*/ 14 h 79"/>
                    <a:gd name="T2" fmla="*/ 14 w 79"/>
                    <a:gd name="T3" fmla="*/ 14 h 79"/>
                    <a:gd name="T4" fmla="*/ 12 w 79"/>
                    <a:gd name="T5" fmla="*/ 63 h 79"/>
                    <a:gd name="T6" fmla="*/ 12 w 79"/>
                    <a:gd name="T7" fmla="*/ 63 h 79"/>
                    <a:gd name="T8" fmla="*/ 17 w 79"/>
                    <a:gd name="T9" fmla="*/ 68 h 79"/>
                    <a:gd name="T10" fmla="*/ 65 w 79"/>
                    <a:gd name="T11" fmla="*/ 65 h 79"/>
                    <a:gd name="T12" fmla="*/ 65 w 79"/>
                    <a:gd name="T13" fmla="*/ 14 h 79"/>
                    <a:gd name="T14" fmla="*/ 58 w 79"/>
                    <a:gd name="T15" fmla="*/ 59 h 79"/>
                    <a:gd name="T16" fmla="*/ 20 w 79"/>
                    <a:gd name="T17" fmla="*/ 59 h 79"/>
                    <a:gd name="T18" fmla="*/ 20 w 79"/>
                    <a:gd name="T19" fmla="*/ 21 h 79"/>
                    <a:gd name="T20" fmla="*/ 59 w 79"/>
                    <a:gd name="T21" fmla="*/ 21 h 79"/>
                    <a:gd name="T22" fmla="*/ 58 w 79"/>
                    <a:gd name="T23" fmla="*/ 5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9" h="79">
                      <a:moveTo>
                        <a:pt x="65" y="14"/>
                      </a:moveTo>
                      <a:cubicBezTo>
                        <a:pt x="51" y="0"/>
                        <a:pt x="28" y="0"/>
                        <a:pt x="14" y="14"/>
                      </a:cubicBezTo>
                      <a:cubicBezTo>
                        <a:pt x="1" y="27"/>
                        <a:pt x="0" y="48"/>
                        <a:pt x="12" y="63"/>
                      </a:cubicBezTo>
                      <a:cubicBezTo>
                        <a:pt x="12" y="63"/>
                        <a:pt x="12" y="63"/>
                        <a:pt x="12" y="63"/>
                      </a:cubicBezTo>
                      <a:cubicBezTo>
                        <a:pt x="14" y="65"/>
                        <a:pt x="15" y="66"/>
                        <a:pt x="17" y="68"/>
                      </a:cubicBezTo>
                      <a:cubicBezTo>
                        <a:pt x="31" y="79"/>
                        <a:pt x="52" y="78"/>
                        <a:pt x="65" y="65"/>
                      </a:cubicBezTo>
                      <a:cubicBezTo>
                        <a:pt x="79" y="51"/>
                        <a:pt x="79" y="28"/>
                        <a:pt x="65" y="14"/>
                      </a:cubicBezTo>
                      <a:close/>
                      <a:moveTo>
                        <a:pt x="58" y="59"/>
                      </a:moveTo>
                      <a:cubicBezTo>
                        <a:pt x="48" y="69"/>
                        <a:pt x="31" y="69"/>
                        <a:pt x="20" y="59"/>
                      </a:cubicBezTo>
                      <a:cubicBezTo>
                        <a:pt x="10" y="48"/>
                        <a:pt x="10" y="31"/>
                        <a:pt x="20" y="21"/>
                      </a:cubicBezTo>
                      <a:cubicBezTo>
                        <a:pt x="31" y="10"/>
                        <a:pt x="48" y="10"/>
                        <a:pt x="59" y="21"/>
                      </a:cubicBezTo>
                      <a:cubicBezTo>
                        <a:pt x="69" y="31"/>
                        <a:pt x="69" y="48"/>
                        <a:pt x="58" y="5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531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64" name="Freeform 35"/>
                <p:cNvSpPr>
                  <a:spLocks/>
                </p:cNvSpPr>
                <p:nvPr/>
              </p:nvSpPr>
              <p:spPr bwMode="auto">
                <a:xfrm>
                  <a:off x="2360613" y="2814638"/>
                  <a:ext cx="92075" cy="92075"/>
                </a:xfrm>
                <a:custGeom>
                  <a:avLst/>
                  <a:gdLst>
                    <a:gd name="T0" fmla="*/ 0 w 58"/>
                    <a:gd name="T1" fmla="*/ 46 h 58"/>
                    <a:gd name="T2" fmla="*/ 11 w 58"/>
                    <a:gd name="T3" fmla="*/ 58 h 58"/>
                    <a:gd name="T4" fmla="*/ 58 w 58"/>
                    <a:gd name="T5" fmla="*/ 7 h 58"/>
                    <a:gd name="T6" fmla="*/ 50 w 58"/>
                    <a:gd name="T7" fmla="*/ 0 h 58"/>
                    <a:gd name="T8" fmla="*/ 0 w 58"/>
                    <a:gd name="T9" fmla="*/ 4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58">
                      <a:moveTo>
                        <a:pt x="0" y="46"/>
                      </a:moveTo>
                      <a:lnTo>
                        <a:pt x="11" y="58"/>
                      </a:lnTo>
                      <a:lnTo>
                        <a:pt x="58" y="7"/>
                      </a:lnTo>
                      <a:lnTo>
                        <a:pt x="50" y="0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531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65" name="Freeform 36"/>
                <p:cNvSpPr>
                  <a:spLocks/>
                </p:cNvSpPr>
                <p:nvPr/>
              </p:nvSpPr>
              <p:spPr bwMode="auto">
                <a:xfrm>
                  <a:off x="2505075" y="2736851"/>
                  <a:ext cx="57150" cy="68263"/>
                </a:xfrm>
                <a:custGeom>
                  <a:avLst/>
                  <a:gdLst>
                    <a:gd name="T0" fmla="*/ 16 w 30"/>
                    <a:gd name="T1" fmla="*/ 0 h 36"/>
                    <a:gd name="T2" fmla="*/ 0 w 30"/>
                    <a:gd name="T3" fmla="*/ 34 h 36"/>
                    <a:gd name="T4" fmla="*/ 6 w 30"/>
                    <a:gd name="T5" fmla="*/ 36 h 36"/>
                    <a:gd name="T6" fmla="*/ 16 w 30"/>
                    <a:gd name="T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" h="36">
                      <a:moveTo>
                        <a:pt x="16" y="0"/>
                      </a:moveTo>
                      <a:cubicBezTo>
                        <a:pt x="21" y="26"/>
                        <a:pt x="0" y="34"/>
                        <a:pt x="0" y="34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30" y="21"/>
                        <a:pt x="16" y="0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531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35" name="Group 34"/>
          <p:cNvGrpSpPr/>
          <p:nvPr/>
        </p:nvGrpSpPr>
        <p:grpSpPr>
          <a:xfrm>
            <a:off x="7613338" y="2382344"/>
            <a:ext cx="1639181" cy="2282473"/>
            <a:chOff x="7218634" y="2258939"/>
            <a:chExt cx="1554272" cy="2164241"/>
          </a:xfrm>
        </p:grpSpPr>
        <p:grpSp>
          <p:nvGrpSpPr>
            <p:cNvPr id="21" name="Group 60"/>
            <p:cNvGrpSpPr/>
            <p:nvPr/>
          </p:nvGrpSpPr>
          <p:grpSpPr>
            <a:xfrm>
              <a:off x="7218634" y="2258940"/>
              <a:ext cx="1554272" cy="2164240"/>
              <a:chOff x="663207" y="1246790"/>
              <a:chExt cx="1324962" cy="1844938"/>
            </a:xfrm>
            <a:solidFill>
              <a:srgbClr val="00BBD6">
                <a:alpha val="76000"/>
              </a:srgbClr>
            </a:solidFill>
          </p:grpSpPr>
          <p:sp>
            <p:nvSpPr>
              <p:cNvPr id="22" name="Rounded Rectangle 21"/>
              <p:cNvSpPr/>
              <p:nvPr/>
            </p:nvSpPr>
            <p:spPr>
              <a:xfrm>
                <a:off x="663207" y="1246790"/>
                <a:ext cx="1324962" cy="1612996"/>
              </a:xfrm>
              <a:prstGeom prst="roundRect">
                <a:avLst>
                  <a:gd name="adj" fmla="val 7114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3" name="Isosceles Triangle 22"/>
              <p:cNvSpPr/>
              <p:nvPr/>
            </p:nvSpPr>
            <p:spPr>
              <a:xfrm rot="10800000">
                <a:off x="1122392" y="2859785"/>
                <a:ext cx="406592" cy="231943"/>
              </a:xfrm>
              <a:prstGeom prst="triangl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4" name="Text Placeholder 3"/>
              <p:cNvSpPr txBox="1">
                <a:spLocks/>
              </p:cNvSpPr>
              <p:nvPr/>
            </p:nvSpPr>
            <p:spPr>
              <a:xfrm>
                <a:off x="1016657" y="2561770"/>
                <a:ext cx="618058" cy="20985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964326">
                  <a:spcBef>
                    <a:spcPct val="20000"/>
                  </a:spcBef>
                  <a:defRPr/>
                </a:pPr>
                <a:r>
                  <a:rPr lang="en-US" sz="1687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Planning</a:t>
                </a: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7218634" y="2258939"/>
              <a:ext cx="1554272" cy="1494340"/>
              <a:chOff x="7218634" y="2258939"/>
              <a:chExt cx="1554272" cy="1494340"/>
            </a:xfrm>
          </p:grpSpPr>
          <p:sp>
            <p:nvSpPr>
              <p:cNvPr id="25" name="Round Same Side Corner Rectangle 24"/>
              <p:cNvSpPr/>
              <p:nvPr/>
            </p:nvSpPr>
            <p:spPr>
              <a:xfrm>
                <a:off x="7218634" y="2258939"/>
                <a:ext cx="1554272" cy="1494340"/>
              </a:xfrm>
              <a:prstGeom prst="round2SameRect">
                <a:avLst>
                  <a:gd name="adj1" fmla="val 8730"/>
                  <a:gd name="adj2" fmla="val 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6" name="Shape 3659"/>
              <p:cNvSpPr/>
              <p:nvPr/>
            </p:nvSpPr>
            <p:spPr>
              <a:xfrm>
                <a:off x="7647536" y="2723391"/>
                <a:ext cx="658225" cy="617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93" h="21440" extrusionOk="0">
                    <a:moveTo>
                      <a:pt x="20097" y="14373"/>
                    </a:moveTo>
                    <a:lnTo>
                      <a:pt x="15990" y="12571"/>
                    </a:lnTo>
                    <a:lnTo>
                      <a:pt x="16463" y="14008"/>
                    </a:lnTo>
                    <a:cubicBezTo>
                      <a:pt x="16439" y="15532"/>
                      <a:pt x="13726" y="16745"/>
                      <a:pt x="10496" y="16745"/>
                    </a:cubicBezTo>
                    <a:cubicBezTo>
                      <a:pt x="7268" y="16745"/>
                      <a:pt x="4553" y="15532"/>
                      <a:pt x="4529" y="14008"/>
                    </a:cubicBezTo>
                    <a:lnTo>
                      <a:pt x="5002" y="12571"/>
                    </a:lnTo>
                    <a:lnTo>
                      <a:pt x="895" y="14373"/>
                    </a:lnTo>
                    <a:cubicBezTo>
                      <a:pt x="-255" y="14878"/>
                      <a:pt x="-304" y="15814"/>
                      <a:pt x="789" y="16451"/>
                    </a:cubicBezTo>
                    <a:lnTo>
                      <a:pt x="8511" y="20962"/>
                    </a:lnTo>
                    <a:cubicBezTo>
                      <a:pt x="9602" y="21600"/>
                      <a:pt x="11390" y="21600"/>
                      <a:pt x="12481" y="20962"/>
                    </a:cubicBezTo>
                    <a:lnTo>
                      <a:pt x="20205" y="16451"/>
                    </a:lnTo>
                    <a:cubicBezTo>
                      <a:pt x="21296" y="15814"/>
                      <a:pt x="21247" y="14878"/>
                      <a:pt x="20097" y="14373"/>
                    </a:cubicBezTo>
                    <a:close/>
                    <a:moveTo>
                      <a:pt x="10496" y="5209"/>
                    </a:moveTo>
                    <a:cubicBezTo>
                      <a:pt x="11724" y="5209"/>
                      <a:pt x="12866" y="4796"/>
                      <a:pt x="13199" y="4152"/>
                    </a:cubicBezTo>
                    <a:cubicBezTo>
                      <a:pt x="12739" y="2744"/>
                      <a:pt x="12343" y="1535"/>
                      <a:pt x="12094" y="773"/>
                    </a:cubicBezTo>
                    <a:cubicBezTo>
                      <a:pt x="11927" y="264"/>
                      <a:pt x="11175" y="0"/>
                      <a:pt x="10496" y="0"/>
                    </a:cubicBezTo>
                    <a:cubicBezTo>
                      <a:pt x="9817" y="0"/>
                      <a:pt x="9065" y="264"/>
                      <a:pt x="8898" y="773"/>
                    </a:cubicBezTo>
                    <a:cubicBezTo>
                      <a:pt x="8649" y="1535"/>
                      <a:pt x="8253" y="2744"/>
                      <a:pt x="7792" y="4152"/>
                    </a:cubicBezTo>
                    <a:cubicBezTo>
                      <a:pt x="8126" y="4796"/>
                      <a:pt x="9268" y="5209"/>
                      <a:pt x="10496" y="5209"/>
                    </a:cubicBezTo>
                    <a:close/>
                    <a:moveTo>
                      <a:pt x="10496" y="13197"/>
                    </a:moveTo>
                    <a:cubicBezTo>
                      <a:pt x="13109" y="13197"/>
                      <a:pt x="15296" y="12229"/>
                      <a:pt x="15429" y="10966"/>
                    </a:cubicBezTo>
                    <a:cubicBezTo>
                      <a:pt x="15041" y="9779"/>
                      <a:pt x="14617" y="8484"/>
                      <a:pt x="14201" y="7211"/>
                    </a:cubicBezTo>
                    <a:cubicBezTo>
                      <a:pt x="13911" y="8118"/>
                      <a:pt x="12316" y="8759"/>
                      <a:pt x="10496" y="8759"/>
                    </a:cubicBezTo>
                    <a:cubicBezTo>
                      <a:pt x="8678" y="8759"/>
                      <a:pt x="7081" y="8118"/>
                      <a:pt x="6791" y="7211"/>
                    </a:cubicBezTo>
                    <a:cubicBezTo>
                      <a:pt x="6375" y="8484"/>
                      <a:pt x="5951" y="9779"/>
                      <a:pt x="5563" y="10966"/>
                    </a:cubicBezTo>
                    <a:cubicBezTo>
                      <a:pt x="5696" y="12229"/>
                      <a:pt x="7883" y="13197"/>
                      <a:pt x="10496" y="1319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9608861" y="2382344"/>
            <a:ext cx="1639181" cy="2282473"/>
            <a:chOff x="9110789" y="2258939"/>
            <a:chExt cx="1554272" cy="2164241"/>
          </a:xfrm>
        </p:grpSpPr>
        <p:grpSp>
          <p:nvGrpSpPr>
            <p:cNvPr id="27" name="Group 66"/>
            <p:cNvGrpSpPr/>
            <p:nvPr/>
          </p:nvGrpSpPr>
          <p:grpSpPr>
            <a:xfrm>
              <a:off x="9110789" y="2258940"/>
              <a:ext cx="1554272" cy="2164240"/>
              <a:chOff x="663207" y="1246790"/>
              <a:chExt cx="1324962" cy="1844938"/>
            </a:xfrm>
            <a:solidFill>
              <a:srgbClr val="895881">
                <a:alpha val="76000"/>
              </a:srgbClr>
            </a:solidFill>
          </p:grpSpPr>
          <p:sp>
            <p:nvSpPr>
              <p:cNvPr id="28" name="Rounded Rectangle 27"/>
              <p:cNvSpPr/>
              <p:nvPr/>
            </p:nvSpPr>
            <p:spPr>
              <a:xfrm>
                <a:off x="663207" y="1246790"/>
                <a:ext cx="1324962" cy="1612996"/>
              </a:xfrm>
              <a:prstGeom prst="roundRect">
                <a:avLst>
                  <a:gd name="adj" fmla="val 7114"/>
                </a:avLst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9" name="Isosceles Triangle 28"/>
              <p:cNvSpPr/>
              <p:nvPr/>
            </p:nvSpPr>
            <p:spPr>
              <a:xfrm rot="10800000">
                <a:off x="1122392" y="2859785"/>
                <a:ext cx="406592" cy="231943"/>
              </a:xfrm>
              <a:prstGeom prst="triangl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0" name="Text Placeholder 3"/>
              <p:cNvSpPr txBox="1">
                <a:spLocks/>
              </p:cNvSpPr>
              <p:nvPr/>
            </p:nvSpPr>
            <p:spPr>
              <a:xfrm>
                <a:off x="986210" y="2561770"/>
                <a:ext cx="678957" cy="209855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964326">
                  <a:spcBef>
                    <a:spcPct val="20000"/>
                  </a:spcBef>
                  <a:defRPr/>
                </a:pPr>
                <a:r>
                  <a:rPr lang="en-US" sz="1687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Costumer</a:t>
                </a: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9110789" y="2258939"/>
              <a:ext cx="1554272" cy="1494340"/>
              <a:chOff x="9110789" y="2258939"/>
              <a:chExt cx="1554272" cy="1494340"/>
            </a:xfrm>
          </p:grpSpPr>
          <p:sp>
            <p:nvSpPr>
              <p:cNvPr id="31" name="Round Same Side Corner Rectangle 30"/>
              <p:cNvSpPr/>
              <p:nvPr/>
            </p:nvSpPr>
            <p:spPr>
              <a:xfrm>
                <a:off x="9110789" y="2258939"/>
                <a:ext cx="1554272" cy="1494340"/>
              </a:xfrm>
              <a:prstGeom prst="round2SameRect">
                <a:avLst>
                  <a:gd name="adj1" fmla="val 8730"/>
                  <a:gd name="adj2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7" name="Freeform 11"/>
              <p:cNvSpPr>
                <a:spLocks noEditPoints="1"/>
              </p:cNvSpPr>
              <p:nvPr/>
            </p:nvSpPr>
            <p:spPr bwMode="auto">
              <a:xfrm>
                <a:off x="9611345" y="2771772"/>
                <a:ext cx="616508" cy="510308"/>
              </a:xfrm>
              <a:custGeom>
                <a:avLst/>
                <a:gdLst>
                  <a:gd name="T0" fmla="*/ 260 w 287"/>
                  <a:gd name="T1" fmla="*/ 78 h 237"/>
                  <a:gd name="T2" fmla="*/ 244 w 287"/>
                  <a:gd name="T3" fmla="*/ 94 h 237"/>
                  <a:gd name="T4" fmla="*/ 260 w 287"/>
                  <a:gd name="T5" fmla="*/ 111 h 237"/>
                  <a:gd name="T6" fmla="*/ 277 w 287"/>
                  <a:gd name="T7" fmla="*/ 94 h 237"/>
                  <a:gd name="T8" fmla="*/ 260 w 287"/>
                  <a:gd name="T9" fmla="*/ 78 h 237"/>
                  <a:gd name="T10" fmla="*/ 27 w 287"/>
                  <a:gd name="T11" fmla="*/ 78 h 237"/>
                  <a:gd name="T12" fmla="*/ 11 w 287"/>
                  <a:gd name="T13" fmla="*/ 94 h 237"/>
                  <a:gd name="T14" fmla="*/ 27 w 287"/>
                  <a:gd name="T15" fmla="*/ 111 h 237"/>
                  <a:gd name="T16" fmla="*/ 43 w 287"/>
                  <a:gd name="T17" fmla="*/ 94 h 237"/>
                  <a:gd name="T18" fmla="*/ 27 w 287"/>
                  <a:gd name="T19" fmla="*/ 78 h 237"/>
                  <a:gd name="T20" fmla="*/ 212 w 287"/>
                  <a:gd name="T21" fmla="*/ 49 h 237"/>
                  <a:gd name="T22" fmla="*/ 188 w 287"/>
                  <a:gd name="T23" fmla="*/ 73 h 237"/>
                  <a:gd name="T24" fmla="*/ 212 w 287"/>
                  <a:gd name="T25" fmla="*/ 97 h 237"/>
                  <a:gd name="T26" fmla="*/ 236 w 287"/>
                  <a:gd name="T27" fmla="*/ 73 h 237"/>
                  <a:gd name="T28" fmla="*/ 212 w 287"/>
                  <a:gd name="T29" fmla="*/ 49 h 237"/>
                  <a:gd name="T30" fmla="*/ 287 w 287"/>
                  <a:gd name="T31" fmla="*/ 196 h 237"/>
                  <a:gd name="T32" fmla="*/ 259 w 287"/>
                  <a:gd name="T33" fmla="*/ 196 h 237"/>
                  <a:gd name="T34" fmla="*/ 259 w 287"/>
                  <a:gd name="T35" fmla="*/ 145 h 237"/>
                  <a:gd name="T36" fmla="*/ 253 w 287"/>
                  <a:gd name="T37" fmla="*/ 121 h 237"/>
                  <a:gd name="T38" fmla="*/ 260 w 287"/>
                  <a:gd name="T39" fmla="*/ 120 h 237"/>
                  <a:gd name="T40" fmla="*/ 287 w 287"/>
                  <a:gd name="T41" fmla="*/ 147 h 237"/>
                  <a:gd name="T42" fmla="*/ 287 w 287"/>
                  <a:gd name="T43" fmla="*/ 196 h 237"/>
                  <a:gd name="T44" fmla="*/ 75 w 287"/>
                  <a:gd name="T45" fmla="*/ 49 h 237"/>
                  <a:gd name="T46" fmla="*/ 51 w 287"/>
                  <a:gd name="T47" fmla="*/ 73 h 237"/>
                  <a:gd name="T48" fmla="*/ 75 w 287"/>
                  <a:gd name="T49" fmla="*/ 97 h 237"/>
                  <a:gd name="T50" fmla="*/ 99 w 287"/>
                  <a:gd name="T51" fmla="*/ 73 h 237"/>
                  <a:gd name="T52" fmla="*/ 75 w 287"/>
                  <a:gd name="T53" fmla="*/ 49 h 237"/>
                  <a:gd name="T54" fmla="*/ 27 w 287"/>
                  <a:gd name="T55" fmla="*/ 120 h 237"/>
                  <a:gd name="T56" fmla="*/ 34 w 287"/>
                  <a:gd name="T57" fmla="*/ 121 h 237"/>
                  <a:gd name="T58" fmla="*/ 28 w 287"/>
                  <a:gd name="T59" fmla="*/ 145 h 237"/>
                  <a:gd name="T60" fmla="*/ 28 w 287"/>
                  <a:gd name="T61" fmla="*/ 196 h 237"/>
                  <a:gd name="T62" fmla="*/ 0 w 287"/>
                  <a:gd name="T63" fmla="*/ 196 h 237"/>
                  <a:gd name="T64" fmla="*/ 0 w 287"/>
                  <a:gd name="T65" fmla="*/ 147 h 237"/>
                  <a:gd name="T66" fmla="*/ 27 w 287"/>
                  <a:gd name="T67" fmla="*/ 120 h 237"/>
                  <a:gd name="T68" fmla="*/ 144 w 287"/>
                  <a:gd name="T69" fmla="*/ 0 h 237"/>
                  <a:gd name="T70" fmla="*/ 108 w 287"/>
                  <a:gd name="T71" fmla="*/ 36 h 237"/>
                  <a:gd name="T72" fmla="*/ 144 w 287"/>
                  <a:gd name="T73" fmla="*/ 72 h 237"/>
                  <a:gd name="T74" fmla="*/ 179 w 287"/>
                  <a:gd name="T75" fmla="*/ 36 h 237"/>
                  <a:gd name="T76" fmla="*/ 144 w 287"/>
                  <a:gd name="T77" fmla="*/ 0 h 237"/>
                  <a:gd name="T78" fmla="*/ 251 w 287"/>
                  <a:gd name="T79" fmla="*/ 214 h 237"/>
                  <a:gd name="T80" fmla="*/ 208 w 287"/>
                  <a:gd name="T81" fmla="*/ 214 h 237"/>
                  <a:gd name="T82" fmla="*/ 208 w 287"/>
                  <a:gd name="T83" fmla="*/ 137 h 237"/>
                  <a:gd name="T84" fmla="*/ 201 w 287"/>
                  <a:gd name="T85" fmla="*/ 108 h 237"/>
                  <a:gd name="T86" fmla="*/ 212 w 287"/>
                  <a:gd name="T87" fmla="*/ 106 h 237"/>
                  <a:gd name="T88" fmla="*/ 251 w 287"/>
                  <a:gd name="T89" fmla="*/ 145 h 237"/>
                  <a:gd name="T90" fmla="*/ 251 w 287"/>
                  <a:gd name="T91" fmla="*/ 214 h 237"/>
                  <a:gd name="T92" fmla="*/ 79 w 287"/>
                  <a:gd name="T93" fmla="*/ 137 h 237"/>
                  <a:gd name="T94" fmla="*/ 79 w 287"/>
                  <a:gd name="T95" fmla="*/ 214 h 237"/>
                  <a:gd name="T96" fmla="*/ 37 w 287"/>
                  <a:gd name="T97" fmla="*/ 214 h 237"/>
                  <a:gd name="T98" fmla="*/ 37 w 287"/>
                  <a:gd name="T99" fmla="*/ 145 h 237"/>
                  <a:gd name="T100" fmla="*/ 75 w 287"/>
                  <a:gd name="T101" fmla="*/ 106 h 237"/>
                  <a:gd name="T102" fmla="*/ 86 w 287"/>
                  <a:gd name="T103" fmla="*/ 108 h 237"/>
                  <a:gd name="T104" fmla="*/ 79 w 287"/>
                  <a:gd name="T105" fmla="*/ 137 h 237"/>
                  <a:gd name="T106" fmla="*/ 88 w 287"/>
                  <a:gd name="T107" fmla="*/ 237 h 237"/>
                  <a:gd name="T108" fmla="*/ 200 w 287"/>
                  <a:gd name="T109" fmla="*/ 237 h 237"/>
                  <a:gd name="T110" fmla="*/ 200 w 287"/>
                  <a:gd name="T111" fmla="*/ 137 h 237"/>
                  <a:gd name="T112" fmla="*/ 144 w 287"/>
                  <a:gd name="T113" fmla="*/ 81 h 237"/>
                  <a:gd name="T114" fmla="*/ 88 w 287"/>
                  <a:gd name="T115" fmla="*/ 137 h 237"/>
                  <a:gd name="T116" fmla="*/ 88 w 287"/>
                  <a:gd name="T117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87" h="237">
                    <a:moveTo>
                      <a:pt x="260" y="78"/>
                    </a:moveTo>
                    <a:cubicBezTo>
                      <a:pt x="251" y="78"/>
                      <a:pt x="244" y="85"/>
                      <a:pt x="244" y="94"/>
                    </a:cubicBezTo>
                    <a:cubicBezTo>
                      <a:pt x="244" y="103"/>
                      <a:pt x="251" y="111"/>
                      <a:pt x="260" y="111"/>
                    </a:cubicBezTo>
                    <a:cubicBezTo>
                      <a:pt x="269" y="111"/>
                      <a:pt x="277" y="103"/>
                      <a:pt x="277" y="94"/>
                    </a:cubicBezTo>
                    <a:cubicBezTo>
                      <a:pt x="277" y="85"/>
                      <a:pt x="269" y="78"/>
                      <a:pt x="260" y="78"/>
                    </a:cubicBezTo>
                    <a:close/>
                    <a:moveTo>
                      <a:pt x="27" y="78"/>
                    </a:moveTo>
                    <a:cubicBezTo>
                      <a:pt x="18" y="78"/>
                      <a:pt x="11" y="85"/>
                      <a:pt x="11" y="94"/>
                    </a:cubicBezTo>
                    <a:cubicBezTo>
                      <a:pt x="11" y="103"/>
                      <a:pt x="18" y="111"/>
                      <a:pt x="27" y="111"/>
                    </a:cubicBezTo>
                    <a:cubicBezTo>
                      <a:pt x="36" y="111"/>
                      <a:pt x="43" y="103"/>
                      <a:pt x="43" y="94"/>
                    </a:cubicBezTo>
                    <a:cubicBezTo>
                      <a:pt x="43" y="85"/>
                      <a:pt x="36" y="78"/>
                      <a:pt x="27" y="78"/>
                    </a:cubicBezTo>
                    <a:close/>
                    <a:moveTo>
                      <a:pt x="212" y="49"/>
                    </a:moveTo>
                    <a:cubicBezTo>
                      <a:pt x="199" y="49"/>
                      <a:pt x="188" y="59"/>
                      <a:pt x="188" y="73"/>
                    </a:cubicBezTo>
                    <a:cubicBezTo>
                      <a:pt x="188" y="86"/>
                      <a:pt x="199" y="97"/>
                      <a:pt x="212" y="97"/>
                    </a:cubicBezTo>
                    <a:cubicBezTo>
                      <a:pt x="225" y="97"/>
                      <a:pt x="236" y="86"/>
                      <a:pt x="236" y="73"/>
                    </a:cubicBezTo>
                    <a:cubicBezTo>
                      <a:pt x="236" y="59"/>
                      <a:pt x="225" y="49"/>
                      <a:pt x="212" y="49"/>
                    </a:cubicBezTo>
                    <a:close/>
                    <a:moveTo>
                      <a:pt x="287" y="196"/>
                    </a:moveTo>
                    <a:cubicBezTo>
                      <a:pt x="259" y="196"/>
                      <a:pt x="259" y="196"/>
                      <a:pt x="259" y="196"/>
                    </a:cubicBezTo>
                    <a:cubicBezTo>
                      <a:pt x="259" y="145"/>
                      <a:pt x="259" y="145"/>
                      <a:pt x="259" y="145"/>
                    </a:cubicBezTo>
                    <a:cubicBezTo>
                      <a:pt x="259" y="136"/>
                      <a:pt x="257" y="128"/>
                      <a:pt x="253" y="121"/>
                    </a:cubicBezTo>
                    <a:cubicBezTo>
                      <a:pt x="255" y="120"/>
                      <a:pt x="258" y="120"/>
                      <a:pt x="260" y="120"/>
                    </a:cubicBezTo>
                    <a:cubicBezTo>
                      <a:pt x="275" y="120"/>
                      <a:pt x="287" y="132"/>
                      <a:pt x="287" y="147"/>
                    </a:cubicBezTo>
                    <a:lnTo>
                      <a:pt x="287" y="196"/>
                    </a:lnTo>
                    <a:close/>
                    <a:moveTo>
                      <a:pt x="75" y="49"/>
                    </a:moveTo>
                    <a:cubicBezTo>
                      <a:pt x="62" y="49"/>
                      <a:pt x="51" y="59"/>
                      <a:pt x="51" y="73"/>
                    </a:cubicBezTo>
                    <a:cubicBezTo>
                      <a:pt x="51" y="86"/>
                      <a:pt x="62" y="97"/>
                      <a:pt x="75" y="97"/>
                    </a:cubicBezTo>
                    <a:cubicBezTo>
                      <a:pt x="88" y="97"/>
                      <a:pt x="99" y="86"/>
                      <a:pt x="99" y="73"/>
                    </a:cubicBezTo>
                    <a:cubicBezTo>
                      <a:pt x="99" y="59"/>
                      <a:pt x="88" y="49"/>
                      <a:pt x="75" y="49"/>
                    </a:cubicBezTo>
                    <a:close/>
                    <a:moveTo>
                      <a:pt x="27" y="120"/>
                    </a:moveTo>
                    <a:cubicBezTo>
                      <a:pt x="29" y="120"/>
                      <a:pt x="32" y="120"/>
                      <a:pt x="34" y="121"/>
                    </a:cubicBezTo>
                    <a:cubicBezTo>
                      <a:pt x="30" y="128"/>
                      <a:pt x="28" y="136"/>
                      <a:pt x="28" y="145"/>
                    </a:cubicBezTo>
                    <a:cubicBezTo>
                      <a:pt x="28" y="196"/>
                      <a:pt x="28" y="196"/>
                      <a:pt x="28" y="196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32"/>
                      <a:pt x="12" y="120"/>
                      <a:pt x="27" y="120"/>
                    </a:cubicBezTo>
                    <a:close/>
                    <a:moveTo>
                      <a:pt x="144" y="0"/>
                    </a:moveTo>
                    <a:cubicBezTo>
                      <a:pt x="124" y="0"/>
                      <a:pt x="108" y="16"/>
                      <a:pt x="108" y="36"/>
                    </a:cubicBezTo>
                    <a:cubicBezTo>
                      <a:pt x="108" y="56"/>
                      <a:pt x="124" y="72"/>
                      <a:pt x="144" y="72"/>
                    </a:cubicBezTo>
                    <a:cubicBezTo>
                      <a:pt x="163" y="72"/>
                      <a:pt x="179" y="56"/>
                      <a:pt x="179" y="36"/>
                    </a:cubicBezTo>
                    <a:cubicBezTo>
                      <a:pt x="179" y="16"/>
                      <a:pt x="163" y="0"/>
                      <a:pt x="144" y="0"/>
                    </a:cubicBezTo>
                    <a:close/>
                    <a:moveTo>
                      <a:pt x="251" y="214"/>
                    </a:moveTo>
                    <a:cubicBezTo>
                      <a:pt x="208" y="214"/>
                      <a:pt x="208" y="214"/>
                      <a:pt x="208" y="214"/>
                    </a:cubicBezTo>
                    <a:cubicBezTo>
                      <a:pt x="208" y="137"/>
                      <a:pt x="208" y="137"/>
                      <a:pt x="208" y="137"/>
                    </a:cubicBezTo>
                    <a:cubicBezTo>
                      <a:pt x="208" y="127"/>
                      <a:pt x="206" y="117"/>
                      <a:pt x="201" y="108"/>
                    </a:cubicBezTo>
                    <a:cubicBezTo>
                      <a:pt x="205" y="107"/>
                      <a:pt x="208" y="106"/>
                      <a:pt x="212" y="106"/>
                    </a:cubicBezTo>
                    <a:cubicBezTo>
                      <a:pt x="233" y="106"/>
                      <a:pt x="251" y="124"/>
                      <a:pt x="251" y="145"/>
                    </a:cubicBezTo>
                    <a:lnTo>
                      <a:pt x="251" y="214"/>
                    </a:lnTo>
                    <a:close/>
                    <a:moveTo>
                      <a:pt x="79" y="137"/>
                    </a:moveTo>
                    <a:cubicBezTo>
                      <a:pt x="79" y="214"/>
                      <a:pt x="79" y="214"/>
                      <a:pt x="79" y="214"/>
                    </a:cubicBezTo>
                    <a:cubicBezTo>
                      <a:pt x="37" y="214"/>
                      <a:pt x="37" y="214"/>
                      <a:pt x="37" y="214"/>
                    </a:cubicBezTo>
                    <a:cubicBezTo>
                      <a:pt x="37" y="145"/>
                      <a:pt x="37" y="145"/>
                      <a:pt x="37" y="145"/>
                    </a:cubicBezTo>
                    <a:cubicBezTo>
                      <a:pt x="37" y="124"/>
                      <a:pt x="54" y="106"/>
                      <a:pt x="75" y="106"/>
                    </a:cubicBezTo>
                    <a:cubicBezTo>
                      <a:pt x="79" y="106"/>
                      <a:pt x="83" y="107"/>
                      <a:pt x="86" y="108"/>
                    </a:cubicBezTo>
                    <a:cubicBezTo>
                      <a:pt x="81" y="117"/>
                      <a:pt x="79" y="127"/>
                      <a:pt x="79" y="137"/>
                    </a:cubicBezTo>
                    <a:close/>
                    <a:moveTo>
                      <a:pt x="88" y="237"/>
                    </a:moveTo>
                    <a:cubicBezTo>
                      <a:pt x="200" y="237"/>
                      <a:pt x="200" y="237"/>
                      <a:pt x="200" y="237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200" y="106"/>
                      <a:pt x="174" y="81"/>
                      <a:pt x="144" y="81"/>
                    </a:cubicBezTo>
                    <a:cubicBezTo>
                      <a:pt x="113" y="81"/>
                      <a:pt x="88" y="106"/>
                      <a:pt x="88" y="137"/>
                    </a:cubicBezTo>
                    <a:lnTo>
                      <a:pt x="88" y="23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51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847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429375" y="1198771"/>
            <a:ext cx="6429022" cy="576064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11"/>
          <p:cNvSpPr>
            <a:spLocks noChangeAspect="1"/>
          </p:cNvSpPr>
          <p:nvPr/>
        </p:nvSpPr>
        <p:spPr>
          <a:xfrm>
            <a:off x="0" y="1770743"/>
            <a:ext cx="12087321" cy="3252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9"/>
          <p:cNvSpPr txBox="1"/>
          <p:nvPr/>
        </p:nvSpPr>
        <p:spPr>
          <a:xfrm>
            <a:off x="7509495" y="2052748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5879" y="2111786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5879" y="2533069"/>
            <a:ext cx="5397268" cy="203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577779" y="5515625"/>
            <a:ext cx="1424531" cy="492443"/>
            <a:chOff x="677324" y="3982956"/>
            <a:chExt cx="1350741" cy="466934"/>
          </a:xfrm>
          <a:solidFill>
            <a:schemeClr val="accent1"/>
          </a:solidFill>
        </p:grpSpPr>
        <p:grpSp>
          <p:nvGrpSpPr>
            <p:cNvPr id="24" name="Group 23"/>
            <p:cNvGrpSpPr/>
            <p:nvPr/>
          </p:nvGrpSpPr>
          <p:grpSpPr>
            <a:xfrm>
              <a:off x="677324" y="3985525"/>
              <a:ext cx="464344" cy="464344"/>
              <a:chOff x="4439444" y="1652588"/>
              <a:chExt cx="464344" cy="464344"/>
            </a:xfrm>
            <a:grpFill/>
          </p:grpSpPr>
          <p:sp>
            <p:nvSpPr>
              <p:cNvPr id="25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1249841" y="3982956"/>
              <a:ext cx="778224" cy="4669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3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85%</a:t>
              </a:r>
              <a:endParaRPr lang="en-GB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554816" y="5523153"/>
            <a:ext cx="1393240" cy="492443"/>
            <a:chOff x="2373125" y="3982950"/>
            <a:chExt cx="1321070" cy="466933"/>
          </a:xfrm>
          <a:solidFill>
            <a:schemeClr val="accent2"/>
          </a:solidFill>
        </p:grpSpPr>
        <p:grpSp>
          <p:nvGrpSpPr>
            <p:cNvPr id="21" name="Group 20"/>
            <p:cNvGrpSpPr/>
            <p:nvPr/>
          </p:nvGrpSpPr>
          <p:grpSpPr>
            <a:xfrm>
              <a:off x="2373125" y="3999812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22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2915971" y="3982950"/>
              <a:ext cx="778224" cy="4669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3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12%</a:t>
              </a:r>
              <a:endParaRPr lang="en-GB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00563" y="5516560"/>
            <a:ext cx="1401693" cy="493738"/>
            <a:chOff x="4068011" y="3984731"/>
            <a:chExt cx="1329086" cy="468163"/>
          </a:xfrm>
          <a:solidFill>
            <a:schemeClr val="accent1"/>
          </a:solidFill>
        </p:grpSpPr>
        <p:grpSp>
          <p:nvGrpSpPr>
            <p:cNvPr id="11" name="Group 10"/>
            <p:cNvGrpSpPr/>
            <p:nvPr/>
          </p:nvGrpSpPr>
          <p:grpSpPr>
            <a:xfrm>
              <a:off x="4068011" y="3984731"/>
              <a:ext cx="464344" cy="465138"/>
              <a:chOff x="9145588" y="4435475"/>
              <a:chExt cx="464344" cy="465138"/>
            </a:xfrm>
            <a:grpFill/>
          </p:grpSpPr>
          <p:sp>
            <p:nvSpPr>
              <p:cNvPr id="12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4618873" y="3985959"/>
              <a:ext cx="778224" cy="46693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3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45%</a:t>
              </a:r>
              <a:endParaRPr lang="en-GB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8109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4" grpId="0" animBg="1"/>
      <p:bldP spid="35" grpId="0"/>
      <p:bldP spid="6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0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3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" fmla="*/ 0 w 0"/>
              <a:gd name="connsiteY0" fmla="*/ 6311900 h 6311900"/>
              <a:gd name="connsiteX1" fmla="*/ 0 w 0"/>
              <a:gd name="connsiteY1" fmla="*/ 0 h 631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4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5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6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493105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603546" y="1573789"/>
            <a:ext cx="5442405" cy="47227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7"/>
          <p:cNvSpPr/>
          <p:nvPr/>
        </p:nvSpPr>
        <p:spPr>
          <a:xfrm>
            <a:off x="884237" y="1573789"/>
            <a:ext cx="5719309" cy="472278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130442" y="3351749"/>
            <a:ext cx="1166868" cy="1166868"/>
            <a:chOff x="2802802" y="3178129"/>
            <a:chExt cx="1106424" cy="1106424"/>
          </a:xfrm>
        </p:grpSpPr>
        <p:sp>
          <p:nvSpPr>
            <p:cNvPr id="13" name="Rounded Rectangle 12"/>
            <p:cNvSpPr/>
            <p:nvPr/>
          </p:nvSpPr>
          <p:spPr>
            <a:xfrm>
              <a:off x="2802802" y="3178129"/>
              <a:ext cx="1106424" cy="1106424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AutoShape 117"/>
            <p:cNvSpPr>
              <a:spLocks/>
            </p:cNvSpPr>
            <p:nvPr/>
          </p:nvSpPr>
          <p:spPr bwMode="auto">
            <a:xfrm>
              <a:off x="3024883" y="3465491"/>
              <a:ext cx="679846" cy="561193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50000"/>
                </a:lnSpc>
              </a:pPr>
              <a:endParaRPr lang="en-US" sz="1582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6939097" y="2624283"/>
            <a:ext cx="2564805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939097" y="3176146"/>
            <a:ext cx="4674854" cy="203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8766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7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8685116" y="3337539"/>
            <a:ext cx="3116614" cy="942198"/>
            <a:chOff x="1603804" y="2220559"/>
            <a:chExt cx="2955174" cy="893393"/>
          </a:xfrm>
        </p:grpSpPr>
        <p:sp>
          <p:nvSpPr>
            <p:cNvPr id="45" name="Text Placeholder 2"/>
            <p:cNvSpPr txBox="1">
              <a:spLocks/>
            </p:cNvSpPr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Promotion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679271" y="2559832"/>
              <a:ext cx="2879707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160202" y="3354160"/>
            <a:ext cx="3121667" cy="942198"/>
            <a:chOff x="1679271" y="2220559"/>
            <a:chExt cx="2959965" cy="893393"/>
          </a:xfrm>
        </p:grpSpPr>
        <p:sp>
          <p:nvSpPr>
            <p:cNvPr id="48" name="Text Placeholder 2"/>
            <p:cNvSpPr txBox="1">
              <a:spLocks/>
            </p:cNvSpPr>
            <p:nvPr/>
          </p:nvSpPr>
          <p:spPr>
            <a:xfrm>
              <a:off x="2625776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Product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679271" y="2559832"/>
              <a:ext cx="2879707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4662416" y="941944"/>
            <a:ext cx="3575649" cy="1027336"/>
            <a:chOff x="4410635" y="1274588"/>
            <a:chExt cx="3390431" cy="974120"/>
          </a:xfrm>
        </p:grpSpPr>
        <p:sp>
          <p:nvSpPr>
            <p:cNvPr id="50" name="Text Placeholder 2"/>
            <p:cNvSpPr txBox="1">
              <a:spLocks/>
            </p:cNvSpPr>
            <p:nvPr/>
          </p:nvSpPr>
          <p:spPr>
            <a:xfrm>
              <a:off x="5070611" y="1274588"/>
              <a:ext cx="2067076" cy="295275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377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Price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410635" y="1607038"/>
              <a:ext cx="3390431" cy="641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ustebus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danaime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dimasa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santLoirem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denimaOstebus</a:t>
              </a:r>
              <a:endParaRPr lang="id-ID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662416" y="5932153"/>
            <a:ext cx="3575649" cy="1027336"/>
            <a:chOff x="4410635" y="1274588"/>
            <a:chExt cx="3390431" cy="974120"/>
          </a:xfrm>
        </p:grpSpPr>
        <p:sp>
          <p:nvSpPr>
            <p:cNvPr id="54" name="Text Placeholder 2"/>
            <p:cNvSpPr txBox="1">
              <a:spLocks/>
            </p:cNvSpPr>
            <p:nvPr/>
          </p:nvSpPr>
          <p:spPr>
            <a:xfrm>
              <a:off x="5070611" y="1274588"/>
              <a:ext cx="2067076" cy="295275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377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Place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410635" y="1607038"/>
              <a:ext cx="3390431" cy="641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ustebus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danaime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donWakamare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dimasa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santLoirem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denimaOstebus</a:t>
              </a:r>
              <a:endParaRPr lang="id-ID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679861" y="2155148"/>
            <a:ext cx="3538879" cy="3538877"/>
            <a:chOff x="4932558" y="1806384"/>
            <a:chExt cx="3355566" cy="3355564"/>
          </a:xfrm>
        </p:grpSpPr>
        <p:grpSp>
          <p:nvGrpSpPr>
            <p:cNvPr id="38" name="Group 37"/>
            <p:cNvGrpSpPr/>
            <p:nvPr/>
          </p:nvGrpSpPr>
          <p:grpSpPr>
            <a:xfrm>
              <a:off x="4932558" y="1806384"/>
              <a:ext cx="3355566" cy="3355564"/>
              <a:chOff x="2894218" y="1276350"/>
              <a:chExt cx="3355566" cy="3355564"/>
            </a:xfrm>
          </p:grpSpPr>
          <p:sp>
            <p:nvSpPr>
              <p:cNvPr id="5" name="Freeform 5"/>
              <p:cNvSpPr>
                <a:spLocks/>
              </p:cNvSpPr>
              <p:nvPr/>
            </p:nvSpPr>
            <p:spPr bwMode="auto">
              <a:xfrm>
                <a:off x="3079852" y="1462676"/>
                <a:ext cx="1490765" cy="1492148"/>
              </a:xfrm>
              <a:custGeom>
                <a:avLst/>
                <a:gdLst/>
                <a:ahLst/>
                <a:cxnLst>
                  <a:cxn ang="0">
                    <a:pos x="546" y="546"/>
                  </a:cxn>
                  <a:cxn ang="0">
                    <a:pos x="160" y="546"/>
                  </a:cxn>
                  <a:cxn ang="0">
                    <a:pos x="105" y="412"/>
                  </a:cxn>
                  <a:cxn ang="0">
                    <a:pos x="0" y="358"/>
                  </a:cxn>
                  <a:cxn ang="0">
                    <a:pos x="139" y="139"/>
                  </a:cxn>
                  <a:cxn ang="0">
                    <a:pos x="356" y="0"/>
                  </a:cxn>
                  <a:cxn ang="0">
                    <a:pos x="412" y="122"/>
                  </a:cxn>
                  <a:cxn ang="0">
                    <a:pos x="546" y="178"/>
                  </a:cxn>
                  <a:cxn ang="0">
                    <a:pos x="546" y="546"/>
                  </a:cxn>
                </a:cxnLst>
                <a:rect l="0" t="0" r="r" b="b"/>
                <a:pathLst>
                  <a:path w="546" h="546">
                    <a:moveTo>
                      <a:pt x="546" y="546"/>
                    </a:moveTo>
                    <a:cubicBezTo>
                      <a:pt x="160" y="546"/>
                      <a:pt x="160" y="546"/>
                      <a:pt x="160" y="546"/>
                    </a:cubicBezTo>
                    <a:cubicBezTo>
                      <a:pt x="160" y="493"/>
                      <a:pt x="142" y="449"/>
                      <a:pt x="105" y="412"/>
                    </a:cubicBezTo>
                    <a:cubicBezTo>
                      <a:pt x="75" y="382"/>
                      <a:pt x="40" y="364"/>
                      <a:pt x="0" y="358"/>
                    </a:cubicBezTo>
                    <a:cubicBezTo>
                      <a:pt x="27" y="277"/>
                      <a:pt x="73" y="204"/>
                      <a:pt x="139" y="139"/>
                    </a:cubicBezTo>
                    <a:cubicBezTo>
                      <a:pt x="203" y="74"/>
                      <a:pt x="276" y="28"/>
                      <a:pt x="356" y="0"/>
                    </a:cubicBezTo>
                    <a:cubicBezTo>
                      <a:pt x="359" y="48"/>
                      <a:pt x="377" y="88"/>
                      <a:pt x="412" y="122"/>
                    </a:cubicBezTo>
                    <a:cubicBezTo>
                      <a:pt x="449" y="159"/>
                      <a:pt x="493" y="178"/>
                      <a:pt x="546" y="178"/>
                    </a:cubicBezTo>
                    <a:lnTo>
                      <a:pt x="546" y="54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3079852" y="2954824"/>
                <a:ext cx="1490765" cy="1490764"/>
              </a:xfrm>
              <a:custGeom>
                <a:avLst/>
                <a:gdLst/>
                <a:ahLst/>
                <a:cxnLst>
                  <a:cxn ang="0">
                    <a:pos x="546" y="0"/>
                  </a:cxn>
                  <a:cxn ang="0">
                    <a:pos x="546" y="388"/>
                  </a:cxn>
                  <a:cxn ang="0">
                    <a:pos x="412" y="444"/>
                  </a:cxn>
                  <a:cxn ang="0">
                    <a:pos x="358" y="546"/>
                  </a:cxn>
                  <a:cxn ang="0">
                    <a:pos x="139" y="407"/>
                  </a:cxn>
                  <a:cxn ang="0">
                    <a:pos x="0" y="188"/>
                  </a:cxn>
                  <a:cxn ang="0">
                    <a:pos x="105" y="134"/>
                  </a:cxn>
                  <a:cxn ang="0">
                    <a:pos x="160" y="0"/>
                  </a:cxn>
                  <a:cxn ang="0">
                    <a:pos x="546" y="0"/>
                  </a:cxn>
                </a:cxnLst>
                <a:rect l="0" t="0" r="r" b="b"/>
                <a:pathLst>
                  <a:path w="546" h="546">
                    <a:moveTo>
                      <a:pt x="546" y="0"/>
                    </a:moveTo>
                    <a:cubicBezTo>
                      <a:pt x="546" y="388"/>
                      <a:pt x="546" y="388"/>
                      <a:pt x="546" y="388"/>
                    </a:cubicBezTo>
                    <a:cubicBezTo>
                      <a:pt x="493" y="388"/>
                      <a:pt x="449" y="407"/>
                      <a:pt x="412" y="444"/>
                    </a:cubicBezTo>
                    <a:cubicBezTo>
                      <a:pt x="382" y="473"/>
                      <a:pt x="364" y="507"/>
                      <a:pt x="358" y="546"/>
                    </a:cubicBezTo>
                    <a:cubicBezTo>
                      <a:pt x="277" y="519"/>
                      <a:pt x="204" y="473"/>
                      <a:pt x="139" y="407"/>
                    </a:cubicBezTo>
                    <a:cubicBezTo>
                      <a:pt x="73" y="342"/>
                      <a:pt x="27" y="269"/>
                      <a:pt x="0" y="188"/>
                    </a:cubicBezTo>
                    <a:cubicBezTo>
                      <a:pt x="40" y="182"/>
                      <a:pt x="75" y="164"/>
                      <a:pt x="105" y="134"/>
                    </a:cubicBezTo>
                    <a:cubicBezTo>
                      <a:pt x="142" y="97"/>
                      <a:pt x="160" y="53"/>
                      <a:pt x="160" y="0"/>
                    </a:cubicBezTo>
                    <a:lnTo>
                      <a:pt x="546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" name="Freeform 7"/>
              <p:cNvSpPr>
                <a:spLocks/>
              </p:cNvSpPr>
              <p:nvPr/>
            </p:nvSpPr>
            <p:spPr bwMode="auto">
              <a:xfrm>
                <a:off x="4570617" y="1462676"/>
                <a:ext cx="1493531" cy="1492148"/>
              </a:xfrm>
              <a:custGeom>
                <a:avLst/>
                <a:gdLst/>
                <a:ahLst/>
                <a:cxnLst>
                  <a:cxn ang="0">
                    <a:pos x="394" y="546"/>
                  </a:cxn>
                  <a:cxn ang="0">
                    <a:pos x="0" y="546"/>
                  </a:cxn>
                  <a:cxn ang="0">
                    <a:pos x="0" y="178"/>
                  </a:cxn>
                  <a:cxn ang="0">
                    <a:pos x="134" y="122"/>
                  </a:cxn>
                  <a:cxn ang="0">
                    <a:pos x="190" y="0"/>
                  </a:cxn>
                  <a:cxn ang="0">
                    <a:pos x="407" y="139"/>
                  </a:cxn>
                  <a:cxn ang="0">
                    <a:pos x="547" y="359"/>
                  </a:cxn>
                  <a:cxn ang="0">
                    <a:pos x="450" y="412"/>
                  </a:cxn>
                  <a:cxn ang="0">
                    <a:pos x="394" y="546"/>
                  </a:cxn>
                </a:cxnLst>
                <a:rect l="0" t="0" r="r" b="b"/>
                <a:pathLst>
                  <a:path w="547" h="546">
                    <a:moveTo>
                      <a:pt x="394" y="546"/>
                    </a:moveTo>
                    <a:cubicBezTo>
                      <a:pt x="0" y="546"/>
                      <a:pt x="0" y="546"/>
                      <a:pt x="0" y="546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53" y="178"/>
                      <a:pt x="97" y="159"/>
                      <a:pt x="134" y="122"/>
                    </a:cubicBezTo>
                    <a:cubicBezTo>
                      <a:pt x="169" y="88"/>
                      <a:pt x="187" y="48"/>
                      <a:pt x="190" y="0"/>
                    </a:cubicBezTo>
                    <a:cubicBezTo>
                      <a:pt x="270" y="28"/>
                      <a:pt x="342" y="74"/>
                      <a:pt x="407" y="139"/>
                    </a:cubicBezTo>
                    <a:cubicBezTo>
                      <a:pt x="473" y="204"/>
                      <a:pt x="519" y="278"/>
                      <a:pt x="547" y="359"/>
                    </a:cubicBezTo>
                    <a:cubicBezTo>
                      <a:pt x="510" y="366"/>
                      <a:pt x="478" y="384"/>
                      <a:pt x="450" y="412"/>
                    </a:cubicBezTo>
                    <a:cubicBezTo>
                      <a:pt x="413" y="449"/>
                      <a:pt x="394" y="493"/>
                      <a:pt x="394" y="54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" name="Freeform 8"/>
              <p:cNvSpPr>
                <a:spLocks/>
              </p:cNvSpPr>
              <p:nvPr/>
            </p:nvSpPr>
            <p:spPr bwMode="auto">
              <a:xfrm>
                <a:off x="4570617" y="2954824"/>
                <a:ext cx="1493531" cy="1490764"/>
              </a:xfrm>
              <a:custGeom>
                <a:avLst/>
                <a:gdLst/>
                <a:ahLst/>
                <a:cxnLst>
                  <a:cxn ang="0">
                    <a:pos x="0" y="388"/>
                  </a:cxn>
                  <a:cxn ang="0">
                    <a:pos x="0" y="0"/>
                  </a:cxn>
                  <a:cxn ang="0">
                    <a:pos x="394" y="0"/>
                  </a:cxn>
                  <a:cxn ang="0">
                    <a:pos x="450" y="134"/>
                  </a:cxn>
                  <a:cxn ang="0">
                    <a:pos x="547" y="187"/>
                  </a:cxn>
                  <a:cxn ang="0">
                    <a:pos x="407" y="407"/>
                  </a:cxn>
                  <a:cxn ang="0">
                    <a:pos x="188" y="546"/>
                  </a:cxn>
                  <a:cxn ang="0">
                    <a:pos x="134" y="444"/>
                  </a:cxn>
                  <a:cxn ang="0">
                    <a:pos x="0" y="388"/>
                  </a:cxn>
                </a:cxnLst>
                <a:rect l="0" t="0" r="r" b="b"/>
                <a:pathLst>
                  <a:path w="547" h="546">
                    <a:moveTo>
                      <a:pt x="0" y="38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94" y="0"/>
                      <a:pt x="394" y="0"/>
                      <a:pt x="394" y="0"/>
                    </a:cubicBezTo>
                    <a:cubicBezTo>
                      <a:pt x="394" y="53"/>
                      <a:pt x="413" y="97"/>
                      <a:pt x="450" y="134"/>
                    </a:cubicBezTo>
                    <a:cubicBezTo>
                      <a:pt x="478" y="162"/>
                      <a:pt x="510" y="180"/>
                      <a:pt x="547" y="187"/>
                    </a:cubicBezTo>
                    <a:cubicBezTo>
                      <a:pt x="519" y="268"/>
                      <a:pt x="473" y="342"/>
                      <a:pt x="407" y="407"/>
                    </a:cubicBezTo>
                    <a:cubicBezTo>
                      <a:pt x="342" y="473"/>
                      <a:pt x="269" y="519"/>
                      <a:pt x="188" y="546"/>
                    </a:cubicBezTo>
                    <a:cubicBezTo>
                      <a:pt x="182" y="507"/>
                      <a:pt x="164" y="473"/>
                      <a:pt x="134" y="444"/>
                    </a:cubicBezTo>
                    <a:cubicBezTo>
                      <a:pt x="97" y="407"/>
                      <a:pt x="53" y="388"/>
                      <a:pt x="0" y="38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" name="Arc 8"/>
              <p:cNvSpPr/>
              <p:nvPr/>
            </p:nvSpPr>
            <p:spPr>
              <a:xfrm rot="10800000">
                <a:off x="2894218" y="1276350"/>
                <a:ext cx="3355566" cy="3355564"/>
              </a:xfrm>
              <a:prstGeom prst="arc">
                <a:avLst>
                  <a:gd name="adj1" fmla="val 16200000"/>
                  <a:gd name="adj2" fmla="val 16185280"/>
                </a:avLst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" name="Freeform 50"/>
              <p:cNvSpPr>
                <a:spLocks/>
              </p:cNvSpPr>
              <p:nvPr/>
            </p:nvSpPr>
            <p:spPr bwMode="auto">
              <a:xfrm>
                <a:off x="5883823" y="2769914"/>
                <a:ext cx="227300" cy="350770"/>
              </a:xfrm>
              <a:custGeom>
                <a:avLst/>
                <a:gdLst/>
                <a:ahLst/>
                <a:cxnLst>
                  <a:cxn ang="0">
                    <a:pos x="10" y="57"/>
                  </a:cxn>
                  <a:cxn ang="0">
                    <a:pos x="7" y="57"/>
                  </a:cxn>
                  <a:cxn ang="0">
                    <a:pos x="1" y="51"/>
                  </a:cxn>
                  <a:cxn ang="0">
                    <a:pos x="1" y="48"/>
                  </a:cxn>
                  <a:cxn ang="0">
                    <a:pos x="20" y="29"/>
                  </a:cxn>
                  <a:cxn ang="0">
                    <a:pos x="1" y="10"/>
                  </a:cxn>
                  <a:cxn ang="0">
                    <a:pos x="1" y="7"/>
                  </a:cxn>
                  <a:cxn ang="0">
                    <a:pos x="7" y="1"/>
                  </a:cxn>
                  <a:cxn ang="0">
                    <a:pos x="10" y="1"/>
                  </a:cxn>
                  <a:cxn ang="0">
                    <a:pos x="36" y="27"/>
                  </a:cxn>
                  <a:cxn ang="0">
                    <a:pos x="36" y="31"/>
                  </a:cxn>
                  <a:cxn ang="0">
                    <a:pos x="10" y="57"/>
                  </a:cxn>
                </a:cxnLst>
                <a:rect l="0" t="0" r="r" b="b"/>
                <a:pathLst>
                  <a:path w="37" h="58">
                    <a:moveTo>
                      <a:pt x="10" y="57"/>
                    </a:moveTo>
                    <a:cubicBezTo>
                      <a:pt x="9" y="58"/>
                      <a:pt x="7" y="58"/>
                      <a:pt x="7" y="57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0" y="50"/>
                      <a:pt x="0" y="49"/>
                      <a:pt x="1" y="48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9"/>
                      <a:pt x="0" y="8"/>
                      <a:pt x="1" y="7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9" y="0"/>
                      <a:pt x="10" y="1"/>
                    </a:cubicBezTo>
                    <a:cubicBezTo>
                      <a:pt x="36" y="27"/>
                      <a:pt x="36" y="27"/>
                      <a:pt x="36" y="27"/>
                    </a:cubicBezTo>
                    <a:cubicBezTo>
                      <a:pt x="37" y="28"/>
                      <a:pt x="37" y="30"/>
                      <a:pt x="36" y="31"/>
                    </a:cubicBezTo>
                    <a:lnTo>
                      <a:pt x="10" y="57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" name="Freeform 50"/>
              <p:cNvSpPr>
                <a:spLocks/>
              </p:cNvSpPr>
              <p:nvPr/>
            </p:nvSpPr>
            <p:spPr bwMode="auto">
              <a:xfrm flipH="1">
                <a:off x="3071771" y="2769914"/>
                <a:ext cx="227300" cy="350770"/>
              </a:xfrm>
              <a:custGeom>
                <a:avLst/>
                <a:gdLst/>
                <a:ahLst/>
                <a:cxnLst>
                  <a:cxn ang="0">
                    <a:pos x="10" y="57"/>
                  </a:cxn>
                  <a:cxn ang="0">
                    <a:pos x="7" y="57"/>
                  </a:cxn>
                  <a:cxn ang="0">
                    <a:pos x="1" y="51"/>
                  </a:cxn>
                  <a:cxn ang="0">
                    <a:pos x="1" y="48"/>
                  </a:cxn>
                  <a:cxn ang="0">
                    <a:pos x="20" y="29"/>
                  </a:cxn>
                  <a:cxn ang="0">
                    <a:pos x="1" y="10"/>
                  </a:cxn>
                  <a:cxn ang="0">
                    <a:pos x="1" y="7"/>
                  </a:cxn>
                  <a:cxn ang="0">
                    <a:pos x="7" y="1"/>
                  </a:cxn>
                  <a:cxn ang="0">
                    <a:pos x="10" y="1"/>
                  </a:cxn>
                  <a:cxn ang="0">
                    <a:pos x="36" y="27"/>
                  </a:cxn>
                  <a:cxn ang="0">
                    <a:pos x="36" y="31"/>
                  </a:cxn>
                  <a:cxn ang="0">
                    <a:pos x="10" y="57"/>
                  </a:cxn>
                </a:cxnLst>
                <a:rect l="0" t="0" r="r" b="b"/>
                <a:pathLst>
                  <a:path w="37" h="58">
                    <a:moveTo>
                      <a:pt x="10" y="57"/>
                    </a:moveTo>
                    <a:cubicBezTo>
                      <a:pt x="9" y="58"/>
                      <a:pt x="7" y="58"/>
                      <a:pt x="7" y="57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0" y="50"/>
                      <a:pt x="0" y="49"/>
                      <a:pt x="1" y="48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9"/>
                      <a:pt x="0" y="8"/>
                      <a:pt x="1" y="7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9" y="0"/>
                      <a:pt x="10" y="1"/>
                    </a:cubicBezTo>
                    <a:cubicBezTo>
                      <a:pt x="36" y="27"/>
                      <a:pt x="36" y="27"/>
                      <a:pt x="36" y="27"/>
                    </a:cubicBezTo>
                    <a:cubicBezTo>
                      <a:pt x="37" y="28"/>
                      <a:pt x="37" y="30"/>
                      <a:pt x="36" y="31"/>
                    </a:cubicBezTo>
                    <a:lnTo>
                      <a:pt x="10" y="57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" name="Freeform 50"/>
              <p:cNvSpPr>
                <a:spLocks/>
              </p:cNvSpPr>
              <p:nvPr/>
            </p:nvSpPr>
            <p:spPr bwMode="auto">
              <a:xfrm rot="5400000" flipH="1">
                <a:off x="4456967" y="1402385"/>
                <a:ext cx="227300" cy="350770"/>
              </a:xfrm>
              <a:custGeom>
                <a:avLst/>
                <a:gdLst/>
                <a:ahLst/>
                <a:cxnLst>
                  <a:cxn ang="0">
                    <a:pos x="10" y="57"/>
                  </a:cxn>
                  <a:cxn ang="0">
                    <a:pos x="7" y="57"/>
                  </a:cxn>
                  <a:cxn ang="0">
                    <a:pos x="1" y="51"/>
                  </a:cxn>
                  <a:cxn ang="0">
                    <a:pos x="1" y="48"/>
                  </a:cxn>
                  <a:cxn ang="0">
                    <a:pos x="20" y="29"/>
                  </a:cxn>
                  <a:cxn ang="0">
                    <a:pos x="1" y="10"/>
                  </a:cxn>
                  <a:cxn ang="0">
                    <a:pos x="1" y="7"/>
                  </a:cxn>
                  <a:cxn ang="0">
                    <a:pos x="7" y="1"/>
                  </a:cxn>
                  <a:cxn ang="0">
                    <a:pos x="10" y="1"/>
                  </a:cxn>
                  <a:cxn ang="0">
                    <a:pos x="36" y="27"/>
                  </a:cxn>
                  <a:cxn ang="0">
                    <a:pos x="36" y="31"/>
                  </a:cxn>
                  <a:cxn ang="0">
                    <a:pos x="10" y="57"/>
                  </a:cxn>
                </a:cxnLst>
                <a:rect l="0" t="0" r="r" b="b"/>
                <a:pathLst>
                  <a:path w="37" h="58">
                    <a:moveTo>
                      <a:pt x="10" y="57"/>
                    </a:moveTo>
                    <a:cubicBezTo>
                      <a:pt x="9" y="58"/>
                      <a:pt x="7" y="58"/>
                      <a:pt x="7" y="57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0" y="50"/>
                      <a:pt x="0" y="49"/>
                      <a:pt x="1" y="48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9"/>
                      <a:pt x="0" y="8"/>
                      <a:pt x="1" y="7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9" y="0"/>
                      <a:pt x="10" y="1"/>
                    </a:cubicBezTo>
                    <a:cubicBezTo>
                      <a:pt x="36" y="27"/>
                      <a:pt x="36" y="27"/>
                      <a:pt x="36" y="27"/>
                    </a:cubicBezTo>
                    <a:cubicBezTo>
                      <a:pt x="37" y="28"/>
                      <a:pt x="37" y="30"/>
                      <a:pt x="36" y="31"/>
                    </a:cubicBezTo>
                    <a:lnTo>
                      <a:pt x="10" y="5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3" name="Freeform 50"/>
              <p:cNvSpPr>
                <a:spLocks/>
              </p:cNvSpPr>
              <p:nvPr/>
            </p:nvSpPr>
            <p:spPr bwMode="auto">
              <a:xfrm rot="16200000" flipH="1" flipV="1">
                <a:off x="4456967" y="4164634"/>
                <a:ext cx="227300" cy="350770"/>
              </a:xfrm>
              <a:custGeom>
                <a:avLst/>
                <a:gdLst/>
                <a:ahLst/>
                <a:cxnLst>
                  <a:cxn ang="0">
                    <a:pos x="10" y="57"/>
                  </a:cxn>
                  <a:cxn ang="0">
                    <a:pos x="7" y="57"/>
                  </a:cxn>
                  <a:cxn ang="0">
                    <a:pos x="1" y="51"/>
                  </a:cxn>
                  <a:cxn ang="0">
                    <a:pos x="1" y="48"/>
                  </a:cxn>
                  <a:cxn ang="0">
                    <a:pos x="20" y="29"/>
                  </a:cxn>
                  <a:cxn ang="0">
                    <a:pos x="1" y="10"/>
                  </a:cxn>
                  <a:cxn ang="0">
                    <a:pos x="1" y="7"/>
                  </a:cxn>
                  <a:cxn ang="0">
                    <a:pos x="7" y="1"/>
                  </a:cxn>
                  <a:cxn ang="0">
                    <a:pos x="10" y="1"/>
                  </a:cxn>
                  <a:cxn ang="0">
                    <a:pos x="36" y="27"/>
                  </a:cxn>
                  <a:cxn ang="0">
                    <a:pos x="36" y="31"/>
                  </a:cxn>
                  <a:cxn ang="0">
                    <a:pos x="10" y="57"/>
                  </a:cxn>
                </a:cxnLst>
                <a:rect l="0" t="0" r="r" b="b"/>
                <a:pathLst>
                  <a:path w="37" h="58">
                    <a:moveTo>
                      <a:pt x="10" y="57"/>
                    </a:moveTo>
                    <a:cubicBezTo>
                      <a:pt x="9" y="58"/>
                      <a:pt x="7" y="58"/>
                      <a:pt x="7" y="57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0" y="50"/>
                      <a:pt x="0" y="49"/>
                      <a:pt x="1" y="48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9"/>
                      <a:pt x="0" y="8"/>
                      <a:pt x="1" y="7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9" y="0"/>
                      <a:pt x="10" y="1"/>
                    </a:cubicBezTo>
                    <a:cubicBezTo>
                      <a:pt x="36" y="27"/>
                      <a:pt x="36" y="27"/>
                      <a:pt x="36" y="27"/>
                    </a:cubicBezTo>
                    <a:cubicBezTo>
                      <a:pt x="37" y="28"/>
                      <a:pt x="37" y="30"/>
                      <a:pt x="36" y="31"/>
                    </a:cubicBezTo>
                    <a:lnTo>
                      <a:pt x="10" y="57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41" name="Freeform 61"/>
            <p:cNvSpPr>
              <a:spLocks noEditPoints="1"/>
            </p:cNvSpPr>
            <p:nvPr/>
          </p:nvSpPr>
          <p:spPr bwMode="auto">
            <a:xfrm>
              <a:off x="5685623" y="3907905"/>
              <a:ext cx="542070" cy="425449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Shape 2671"/>
            <p:cNvSpPr/>
            <p:nvPr/>
          </p:nvSpPr>
          <p:spPr>
            <a:xfrm>
              <a:off x="5766096" y="2642709"/>
              <a:ext cx="381124" cy="536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Freeform 51"/>
            <p:cNvSpPr>
              <a:spLocks noEditPoints="1"/>
            </p:cNvSpPr>
            <p:nvPr/>
          </p:nvSpPr>
          <p:spPr bwMode="auto">
            <a:xfrm>
              <a:off x="6941771" y="2705607"/>
              <a:ext cx="538680" cy="444997"/>
            </a:xfrm>
            <a:custGeom>
              <a:avLst/>
              <a:gdLst>
                <a:gd name="T0" fmla="*/ 83 w 107"/>
                <a:gd name="T1" fmla="*/ 63 h 88"/>
                <a:gd name="T2" fmla="*/ 83 w 107"/>
                <a:gd name="T3" fmla="*/ 7 h 88"/>
                <a:gd name="T4" fmla="*/ 83 w 107"/>
                <a:gd name="T5" fmla="*/ 3 h 88"/>
                <a:gd name="T6" fmla="*/ 85 w 107"/>
                <a:gd name="T7" fmla="*/ 0 h 88"/>
                <a:gd name="T8" fmla="*/ 87 w 107"/>
                <a:gd name="T9" fmla="*/ 0 h 88"/>
                <a:gd name="T10" fmla="*/ 89 w 107"/>
                <a:gd name="T11" fmla="*/ 0 h 88"/>
                <a:gd name="T12" fmla="*/ 89 w 107"/>
                <a:gd name="T13" fmla="*/ 69 h 88"/>
                <a:gd name="T14" fmla="*/ 87 w 107"/>
                <a:gd name="T15" fmla="*/ 70 h 88"/>
                <a:gd name="T16" fmla="*/ 85 w 107"/>
                <a:gd name="T17" fmla="*/ 69 h 88"/>
                <a:gd name="T18" fmla="*/ 83 w 107"/>
                <a:gd name="T19" fmla="*/ 67 h 88"/>
                <a:gd name="T20" fmla="*/ 83 w 107"/>
                <a:gd name="T21" fmla="*/ 63 h 88"/>
                <a:gd name="T22" fmla="*/ 24 w 107"/>
                <a:gd name="T23" fmla="*/ 63 h 88"/>
                <a:gd name="T24" fmla="*/ 24 w 107"/>
                <a:gd name="T25" fmla="*/ 7 h 88"/>
                <a:gd name="T26" fmla="*/ 24 w 107"/>
                <a:gd name="T27" fmla="*/ 3 h 88"/>
                <a:gd name="T28" fmla="*/ 22 w 107"/>
                <a:gd name="T29" fmla="*/ 0 h 88"/>
                <a:gd name="T30" fmla="*/ 20 w 107"/>
                <a:gd name="T31" fmla="*/ 0 h 88"/>
                <a:gd name="T32" fmla="*/ 18 w 107"/>
                <a:gd name="T33" fmla="*/ 0 h 88"/>
                <a:gd name="T34" fmla="*/ 18 w 107"/>
                <a:gd name="T35" fmla="*/ 69 h 88"/>
                <a:gd name="T36" fmla="*/ 20 w 107"/>
                <a:gd name="T37" fmla="*/ 70 h 88"/>
                <a:gd name="T38" fmla="*/ 22 w 107"/>
                <a:gd name="T39" fmla="*/ 69 h 88"/>
                <a:gd name="T40" fmla="*/ 24 w 107"/>
                <a:gd name="T41" fmla="*/ 67 h 88"/>
                <a:gd name="T42" fmla="*/ 24 w 107"/>
                <a:gd name="T43" fmla="*/ 63 h 88"/>
                <a:gd name="T44" fmla="*/ 36 w 107"/>
                <a:gd name="T45" fmla="*/ 51 h 88"/>
                <a:gd name="T46" fmla="*/ 36 w 107"/>
                <a:gd name="T47" fmla="*/ 55 h 88"/>
                <a:gd name="T48" fmla="*/ 33 w 107"/>
                <a:gd name="T49" fmla="*/ 58 h 88"/>
                <a:gd name="T50" fmla="*/ 31 w 107"/>
                <a:gd name="T51" fmla="*/ 59 h 88"/>
                <a:gd name="T52" fmla="*/ 29 w 107"/>
                <a:gd name="T53" fmla="*/ 58 h 88"/>
                <a:gd name="T54" fmla="*/ 29 w 107"/>
                <a:gd name="T55" fmla="*/ 12 h 88"/>
                <a:gd name="T56" fmla="*/ 31 w 107"/>
                <a:gd name="T57" fmla="*/ 11 h 88"/>
                <a:gd name="T58" fmla="*/ 33 w 107"/>
                <a:gd name="T59" fmla="*/ 12 h 88"/>
                <a:gd name="T60" fmla="*/ 36 w 107"/>
                <a:gd name="T61" fmla="*/ 14 h 88"/>
                <a:gd name="T62" fmla="*/ 36 w 107"/>
                <a:gd name="T63" fmla="*/ 18 h 88"/>
                <a:gd name="T64" fmla="*/ 36 w 107"/>
                <a:gd name="T65" fmla="*/ 51 h 88"/>
                <a:gd name="T66" fmla="*/ 61 w 107"/>
                <a:gd name="T67" fmla="*/ 80 h 88"/>
                <a:gd name="T68" fmla="*/ 54 w 107"/>
                <a:gd name="T69" fmla="*/ 88 h 88"/>
                <a:gd name="T70" fmla="*/ 46 w 107"/>
                <a:gd name="T71" fmla="*/ 80 h 88"/>
                <a:gd name="T72" fmla="*/ 46 w 107"/>
                <a:gd name="T73" fmla="*/ 24 h 88"/>
                <a:gd name="T74" fmla="*/ 54 w 107"/>
                <a:gd name="T75" fmla="*/ 16 h 88"/>
                <a:gd name="T76" fmla="*/ 61 w 107"/>
                <a:gd name="T77" fmla="*/ 24 h 88"/>
                <a:gd name="T78" fmla="*/ 61 w 107"/>
                <a:gd name="T79" fmla="*/ 80 h 88"/>
                <a:gd name="T80" fmla="*/ 71 w 107"/>
                <a:gd name="T81" fmla="*/ 51 h 88"/>
                <a:gd name="T82" fmla="*/ 71 w 107"/>
                <a:gd name="T83" fmla="*/ 55 h 88"/>
                <a:gd name="T84" fmla="*/ 74 w 107"/>
                <a:gd name="T85" fmla="*/ 58 h 88"/>
                <a:gd name="T86" fmla="*/ 76 w 107"/>
                <a:gd name="T87" fmla="*/ 59 h 88"/>
                <a:gd name="T88" fmla="*/ 78 w 107"/>
                <a:gd name="T89" fmla="*/ 58 h 88"/>
                <a:gd name="T90" fmla="*/ 78 w 107"/>
                <a:gd name="T91" fmla="*/ 12 h 88"/>
                <a:gd name="T92" fmla="*/ 76 w 107"/>
                <a:gd name="T93" fmla="*/ 11 h 88"/>
                <a:gd name="T94" fmla="*/ 74 w 107"/>
                <a:gd name="T95" fmla="*/ 12 h 88"/>
                <a:gd name="T96" fmla="*/ 71 w 107"/>
                <a:gd name="T97" fmla="*/ 14 h 88"/>
                <a:gd name="T98" fmla="*/ 71 w 107"/>
                <a:gd name="T99" fmla="*/ 18 h 88"/>
                <a:gd name="T100" fmla="*/ 71 w 107"/>
                <a:gd name="T101" fmla="*/ 5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" h="88">
                  <a:moveTo>
                    <a:pt x="83" y="63"/>
                  </a:moveTo>
                  <a:cubicBezTo>
                    <a:pt x="97" y="47"/>
                    <a:pt x="97" y="23"/>
                    <a:pt x="83" y="7"/>
                  </a:cubicBezTo>
                  <a:cubicBezTo>
                    <a:pt x="82" y="6"/>
                    <a:pt x="82" y="4"/>
                    <a:pt x="83" y="3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6" y="0"/>
                    <a:pt x="87" y="0"/>
                  </a:cubicBezTo>
                  <a:cubicBezTo>
                    <a:pt x="88" y="0"/>
                    <a:pt x="89" y="0"/>
                    <a:pt x="89" y="0"/>
                  </a:cubicBezTo>
                  <a:cubicBezTo>
                    <a:pt x="107" y="20"/>
                    <a:pt x="107" y="50"/>
                    <a:pt x="89" y="69"/>
                  </a:cubicBezTo>
                  <a:cubicBezTo>
                    <a:pt x="89" y="70"/>
                    <a:pt x="88" y="70"/>
                    <a:pt x="87" y="70"/>
                  </a:cubicBezTo>
                  <a:cubicBezTo>
                    <a:pt x="86" y="70"/>
                    <a:pt x="86" y="70"/>
                    <a:pt x="85" y="6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5"/>
                    <a:pt x="82" y="64"/>
                    <a:pt x="83" y="63"/>
                  </a:cubicBezTo>
                  <a:close/>
                  <a:moveTo>
                    <a:pt x="24" y="63"/>
                  </a:moveTo>
                  <a:cubicBezTo>
                    <a:pt x="10" y="47"/>
                    <a:pt x="10" y="23"/>
                    <a:pt x="24" y="7"/>
                  </a:cubicBezTo>
                  <a:cubicBezTo>
                    <a:pt x="25" y="6"/>
                    <a:pt x="25" y="4"/>
                    <a:pt x="24" y="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0" y="20"/>
                    <a:pt x="0" y="50"/>
                    <a:pt x="18" y="69"/>
                  </a:cubicBezTo>
                  <a:cubicBezTo>
                    <a:pt x="18" y="70"/>
                    <a:pt x="19" y="70"/>
                    <a:pt x="20" y="70"/>
                  </a:cubicBezTo>
                  <a:cubicBezTo>
                    <a:pt x="21" y="70"/>
                    <a:pt x="21" y="70"/>
                    <a:pt x="22" y="69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5"/>
                    <a:pt x="25" y="64"/>
                    <a:pt x="24" y="63"/>
                  </a:cubicBezTo>
                  <a:close/>
                  <a:moveTo>
                    <a:pt x="36" y="51"/>
                  </a:moveTo>
                  <a:cubicBezTo>
                    <a:pt x="37" y="53"/>
                    <a:pt x="37" y="54"/>
                    <a:pt x="36" y="55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2" y="59"/>
                    <a:pt x="31" y="59"/>
                  </a:cubicBezTo>
                  <a:cubicBezTo>
                    <a:pt x="30" y="58"/>
                    <a:pt x="30" y="58"/>
                    <a:pt x="29" y="58"/>
                  </a:cubicBezTo>
                  <a:cubicBezTo>
                    <a:pt x="18" y="44"/>
                    <a:pt x="18" y="25"/>
                    <a:pt x="29" y="12"/>
                  </a:cubicBezTo>
                  <a:cubicBezTo>
                    <a:pt x="30" y="11"/>
                    <a:pt x="30" y="11"/>
                    <a:pt x="31" y="11"/>
                  </a:cubicBezTo>
                  <a:cubicBezTo>
                    <a:pt x="32" y="11"/>
                    <a:pt x="33" y="11"/>
                    <a:pt x="33" y="12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5"/>
                    <a:pt x="37" y="17"/>
                    <a:pt x="36" y="18"/>
                  </a:cubicBezTo>
                  <a:cubicBezTo>
                    <a:pt x="28" y="28"/>
                    <a:pt x="28" y="42"/>
                    <a:pt x="36" y="51"/>
                  </a:cubicBezTo>
                  <a:close/>
                  <a:moveTo>
                    <a:pt x="61" y="80"/>
                  </a:moveTo>
                  <a:cubicBezTo>
                    <a:pt x="61" y="84"/>
                    <a:pt x="58" y="88"/>
                    <a:pt x="54" y="88"/>
                  </a:cubicBezTo>
                  <a:cubicBezTo>
                    <a:pt x="49" y="88"/>
                    <a:pt x="46" y="84"/>
                    <a:pt x="46" y="80"/>
                  </a:cubicBezTo>
                  <a:cubicBezTo>
                    <a:pt x="46" y="60"/>
                    <a:pt x="46" y="44"/>
                    <a:pt x="46" y="24"/>
                  </a:cubicBezTo>
                  <a:cubicBezTo>
                    <a:pt x="46" y="19"/>
                    <a:pt x="49" y="16"/>
                    <a:pt x="54" y="16"/>
                  </a:cubicBezTo>
                  <a:cubicBezTo>
                    <a:pt x="58" y="16"/>
                    <a:pt x="61" y="19"/>
                    <a:pt x="61" y="24"/>
                  </a:cubicBezTo>
                  <a:cubicBezTo>
                    <a:pt x="61" y="44"/>
                    <a:pt x="61" y="60"/>
                    <a:pt x="61" y="80"/>
                  </a:cubicBezTo>
                  <a:close/>
                  <a:moveTo>
                    <a:pt x="71" y="51"/>
                  </a:moveTo>
                  <a:cubicBezTo>
                    <a:pt x="70" y="53"/>
                    <a:pt x="70" y="54"/>
                    <a:pt x="71" y="55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74" y="58"/>
                    <a:pt x="75" y="59"/>
                    <a:pt x="76" y="59"/>
                  </a:cubicBezTo>
                  <a:cubicBezTo>
                    <a:pt x="77" y="58"/>
                    <a:pt x="77" y="58"/>
                    <a:pt x="78" y="58"/>
                  </a:cubicBezTo>
                  <a:cubicBezTo>
                    <a:pt x="89" y="44"/>
                    <a:pt x="89" y="25"/>
                    <a:pt x="78" y="12"/>
                  </a:cubicBezTo>
                  <a:cubicBezTo>
                    <a:pt x="77" y="11"/>
                    <a:pt x="77" y="11"/>
                    <a:pt x="76" y="11"/>
                  </a:cubicBezTo>
                  <a:cubicBezTo>
                    <a:pt x="75" y="11"/>
                    <a:pt x="74" y="11"/>
                    <a:pt x="74" y="12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0" y="15"/>
                    <a:pt x="70" y="17"/>
                    <a:pt x="71" y="18"/>
                  </a:cubicBezTo>
                  <a:cubicBezTo>
                    <a:pt x="79" y="28"/>
                    <a:pt x="79" y="42"/>
                    <a:pt x="71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6984795" y="3907905"/>
              <a:ext cx="495656" cy="415061"/>
              <a:chOff x="5099051" y="3930651"/>
              <a:chExt cx="390525" cy="327025"/>
            </a:xfrm>
            <a:solidFill>
              <a:schemeClr val="bg1"/>
            </a:solidFill>
          </p:grpSpPr>
          <p:sp>
            <p:nvSpPr>
              <p:cNvPr id="59" name="Freeform 103"/>
              <p:cNvSpPr>
                <a:spLocks/>
              </p:cNvSpPr>
              <p:nvPr/>
            </p:nvSpPr>
            <p:spPr bwMode="auto">
              <a:xfrm>
                <a:off x="5165726" y="4027488"/>
                <a:ext cx="255588" cy="230188"/>
              </a:xfrm>
              <a:custGeom>
                <a:avLst/>
                <a:gdLst>
                  <a:gd name="T0" fmla="*/ 0 w 161"/>
                  <a:gd name="T1" fmla="*/ 62 h 145"/>
                  <a:gd name="T2" fmla="*/ 0 w 161"/>
                  <a:gd name="T3" fmla="*/ 145 h 145"/>
                  <a:gd name="T4" fmla="*/ 31 w 161"/>
                  <a:gd name="T5" fmla="*/ 145 h 145"/>
                  <a:gd name="T6" fmla="*/ 130 w 161"/>
                  <a:gd name="T7" fmla="*/ 145 h 145"/>
                  <a:gd name="T8" fmla="*/ 161 w 161"/>
                  <a:gd name="T9" fmla="*/ 145 h 145"/>
                  <a:gd name="T10" fmla="*/ 161 w 161"/>
                  <a:gd name="T11" fmla="*/ 62 h 145"/>
                  <a:gd name="T12" fmla="*/ 81 w 161"/>
                  <a:gd name="T13" fmla="*/ 0 h 145"/>
                  <a:gd name="T14" fmla="*/ 0 w 161"/>
                  <a:gd name="T15" fmla="*/ 6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" h="145">
                    <a:moveTo>
                      <a:pt x="0" y="62"/>
                    </a:moveTo>
                    <a:lnTo>
                      <a:pt x="0" y="145"/>
                    </a:lnTo>
                    <a:lnTo>
                      <a:pt x="31" y="145"/>
                    </a:lnTo>
                    <a:lnTo>
                      <a:pt x="130" y="145"/>
                    </a:lnTo>
                    <a:lnTo>
                      <a:pt x="161" y="145"/>
                    </a:lnTo>
                    <a:lnTo>
                      <a:pt x="161" y="62"/>
                    </a:lnTo>
                    <a:lnTo>
                      <a:pt x="81" y="0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0" name="Freeform 104"/>
              <p:cNvSpPr>
                <a:spLocks/>
              </p:cNvSpPr>
              <p:nvPr/>
            </p:nvSpPr>
            <p:spPr bwMode="auto">
              <a:xfrm>
                <a:off x="5099051" y="3930651"/>
                <a:ext cx="390525" cy="195263"/>
              </a:xfrm>
              <a:custGeom>
                <a:avLst/>
                <a:gdLst>
                  <a:gd name="T0" fmla="*/ 225 w 246"/>
                  <a:gd name="T1" fmla="*/ 80 h 123"/>
                  <a:gd name="T2" fmla="*/ 225 w 246"/>
                  <a:gd name="T3" fmla="*/ 21 h 123"/>
                  <a:gd name="T4" fmla="*/ 182 w 246"/>
                  <a:gd name="T5" fmla="*/ 21 h 123"/>
                  <a:gd name="T6" fmla="*/ 182 w 246"/>
                  <a:gd name="T7" fmla="*/ 47 h 123"/>
                  <a:gd name="T8" fmla="*/ 123 w 246"/>
                  <a:gd name="T9" fmla="*/ 0 h 123"/>
                  <a:gd name="T10" fmla="*/ 123 w 246"/>
                  <a:gd name="T11" fmla="*/ 0 h 123"/>
                  <a:gd name="T12" fmla="*/ 123 w 246"/>
                  <a:gd name="T13" fmla="*/ 0 h 123"/>
                  <a:gd name="T14" fmla="*/ 123 w 246"/>
                  <a:gd name="T15" fmla="*/ 0 h 123"/>
                  <a:gd name="T16" fmla="*/ 123 w 246"/>
                  <a:gd name="T17" fmla="*/ 0 h 123"/>
                  <a:gd name="T18" fmla="*/ 0 w 246"/>
                  <a:gd name="T19" fmla="*/ 97 h 123"/>
                  <a:gd name="T20" fmla="*/ 21 w 246"/>
                  <a:gd name="T21" fmla="*/ 123 h 123"/>
                  <a:gd name="T22" fmla="*/ 123 w 246"/>
                  <a:gd name="T23" fmla="*/ 42 h 123"/>
                  <a:gd name="T24" fmla="*/ 225 w 246"/>
                  <a:gd name="T25" fmla="*/ 123 h 123"/>
                  <a:gd name="T26" fmla="*/ 246 w 246"/>
                  <a:gd name="T27" fmla="*/ 97 h 123"/>
                  <a:gd name="T28" fmla="*/ 225 w 246"/>
                  <a:gd name="T29" fmla="*/ 8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6" h="123">
                    <a:moveTo>
                      <a:pt x="225" y="80"/>
                    </a:moveTo>
                    <a:lnTo>
                      <a:pt x="225" y="21"/>
                    </a:lnTo>
                    <a:lnTo>
                      <a:pt x="182" y="21"/>
                    </a:lnTo>
                    <a:lnTo>
                      <a:pt x="182" y="47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0" y="97"/>
                    </a:lnTo>
                    <a:lnTo>
                      <a:pt x="21" y="123"/>
                    </a:lnTo>
                    <a:lnTo>
                      <a:pt x="123" y="42"/>
                    </a:lnTo>
                    <a:lnTo>
                      <a:pt x="225" y="123"/>
                    </a:lnTo>
                    <a:lnTo>
                      <a:pt x="246" y="97"/>
                    </a:lnTo>
                    <a:lnTo>
                      <a:pt x="225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31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5929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960707" y="2002924"/>
            <a:ext cx="4972706" cy="3979461"/>
            <a:chOff x="3755208" y="1899173"/>
            <a:chExt cx="4715121" cy="3773326"/>
          </a:xfrm>
        </p:grpSpPr>
        <p:sp>
          <p:nvSpPr>
            <p:cNvPr id="3" name="Oval 2"/>
            <p:cNvSpPr/>
            <p:nvPr/>
          </p:nvSpPr>
          <p:spPr>
            <a:xfrm>
              <a:off x="4221331" y="1899173"/>
              <a:ext cx="3749793" cy="3773326"/>
            </a:xfrm>
            <a:prstGeom prst="ellipse">
              <a:avLst/>
            </a:prstGeom>
            <a:noFill/>
            <a:ln w="38100" cmpd="dbl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374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7471918" y="4107398"/>
              <a:ext cx="998411" cy="1004677"/>
              <a:chOff x="7522718" y="4107398"/>
              <a:chExt cx="998411" cy="1004677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7522718" y="4107398"/>
                <a:ext cx="998411" cy="100467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374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3" name="Freeform 51"/>
              <p:cNvSpPr>
                <a:spLocks noEditPoints="1"/>
              </p:cNvSpPr>
              <p:nvPr/>
            </p:nvSpPr>
            <p:spPr bwMode="auto">
              <a:xfrm>
                <a:off x="7776296" y="4399710"/>
                <a:ext cx="538680" cy="444997"/>
              </a:xfrm>
              <a:custGeom>
                <a:avLst/>
                <a:gdLst>
                  <a:gd name="T0" fmla="*/ 83 w 107"/>
                  <a:gd name="T1" fmla="*/ 63 h 88"/>
                  <a:gd name="T2" fmla="*/ 83 w 107"/>
                  <a:gd name="T3" fmla="*/ 7 h 88"/>
                  <a:gd name="T4" fmla="*/ 83 w 107"/>
                  <a:gd name="T5" fmla="*/ 3 h 88"/>
                  <a:gd name="T6" fmla="*/ 85 w 107"/>
                  <a:gd name="T7" fmla="*/ 0 h 88"/>
                  <a:gd name="T8" fmla="*/ 87 w 107"/>
                  <a:gd name="T9" fmla="*/ 0 h 88"/>
                  <a:gd name="T10" fmla="*/ 89 w 107"/>
                  <a:gd name="T11" fmla="*/ 0 h 88"/>
                  <a:gd name="T12" fmla="*/ 89 w 107"/>
                  <a:gd name="T13" fmla="*/ 69 h 88"/>
                  <a:gd name="T14" fmla="*/ 87 w 107"/>
                  <a:gd name="T15" fmla="*/ 70 h 88"/>
                  <a:gd name="T16" fmla="*/ 85 w 107"/>
                  <a:gd name="T17" fmla="*/ 69 h 88"/>
                  <a:gd name="T18" fmla="*/ 83 w 107"/>
                  <a:gd name="T19" fmla="*/ 67 h 88"/>
                  <a:gd name="T20" fmla="*/ 83 w 107"/>
                  <a:gd name="T21" fmla="*/ 63 h 88"/>
                  <a:gd name="T22" fmla="*/ 24 w 107"/>
                  <a:gd name="T23" fmla="*/ 63 h 88"/>
                  <a:gd name="T24" fmla="*/ 24 w 107"/>
                  <a:gd name="T25" fmla="*/ 7 h 88"/>
                  <a:gd name="T26" fmla="*/ 24 w 107"/>
                  <a:gd name="T27" fmla="*/ 3 h 88"/>
                  <a:gd name="T28" fmla="*/ 22 w 107"/>
                  <a:gd name="T29" fmla="*/ 0 h 88"/>
                  <a:gd name="T30" fmla="*/ 20 w 107"/>
                  <a:gd name="T31" fmla="*/ 0 h 88"/>
                  <a:gd name="T32" fmla="*/ 18 w 107"/>
                  <a:gd name="T33" fmla="*/ 0 h 88"/>
                  <a:gd name="T34" fmla="*/ 18 w 107"/>
                  <a:gd name="T35" fmla="*/ 69 h 88"/>
                  <a:gd name="T36" fmla="*/ 20 w 107"/>
                  <a:gd name="T37" fmla="*/ 70 h 88"/>
                  <a:gd name="T38" fmla="*/ 22 w 107"/>
                  <a:gd name="T39" fmla="*/ 69 h 88"/>
                  <a:gd name="T40" fmla="*/ 24 w 107"/>
                  <a:gd name="T41" fmla="*/ 67 h 88"/>
                  <a:gd name="T42" fmla="*/ 24 w 107"/>
                  <a:gd name="T43" fmla="*/ 63 h 88"/>
                  <a:gd name="T44" fmla="*/ 36 w 107"/>
                  <a:gd name="T45" fmla="*/ 51 h 88"/>
                  <a:gd name="T46" fmla="*/ 36 w 107"/>
                  <a:gd name="T47" fmla="*/ 55 h 88"/>
                  <a:gd name="T48" fmla="*/ 33 w 107"/>
                  <a:gd name="T49" fmla="*/ 58 h 88"/>
                  <a:gd name="T50" fmla="*/ 31 w 107"/>
                  <a:gd name="T51" fmla="*/ 59 h 88"/>
                  <a:gd name="T52" fmla="*/ 29 w 107"/>
                  <a:gd name="T53" fmla="*/ 58 h 88"/>
                  <a:gd name="T54" fmla="*/ 29 w 107"/>
                  <a:gd name="T55" fmla="*/ 12 h 88"/>
                  <a:gd name="T56" fmla="*/ 31 w 107"/>
                  <a:gd name="T57" fmla="*/ 11 h 88"/>
                  <a:gd name="T58" fmla="*/ 33 w 107"/>
                  <a:gd name="T59" fmla="*/ 12 h 88"/>
                  <a:gd name="T60" fmla="*/ 36 w 107"/>
                  <a:gd name="T61" fmla="*/ 14 h 88"/>
                  <a:gd name="T62" fmla="*/ 36 w 107"/>
                  <a:gd name="T63" fmla="*/ 18 h 88"/>
                  <a:gd name="T64" fmla="*/ 36 w 107"/>
                  <a:gd name="T65" fmla="*/ 51 h 88"/>
                  <a:gd name="T66" fmla="*/ 61 w 107"/>
                  <a:gd name="T67" fmla="*/ 80 h 88"/>
                  <a:gd name="T68" fmla="*/ 54 w 107"/>
                  <a:gd name="T69" fmla="*/ 88 h 88"/>
                  <a:gd name="T70" fmla="*/ 46 w 107"/>
                  <a:gd name="T71" fmla="*/ 80 h 88"/>
                  <a:gd name="T72" fmla="*/ 46 w 107"/>
                  <a:gd name="T73" fmla="*/ 24 h 88"/>
                  <a:gd name="T74" fmla="*/ 54 w 107"/>
                  <a:gd name="T75" fmla="*/ 16 h 88"/>
                  <a:gd name="T76" fmla="*/ 61 w 107"/>
                  <a:gd name="T77" fmla="*/ 24 h 88"/>
                  <a:gd name="T78" fmla="*/ 61 w 107"/>
                  <a:gd name="T79" fmla="*/ 80 h 88"/>
                  <a:gd name="T80" fmla="*/ 71 w 107"/>
                  <a:gd name="T81" fmla="*/ 51 h 88"/>
                  <a:gd name="T82" fmla="*/ 71 w 107"/>
                  <a:gd name="T83" fmla="*/ 55 h 88"/>
                  <a:gd name="T84" fmla="*/ 74 w 107"/>
                  <a:gd name="T85" fmla="*/ 58 h 88"/>
                  <a:gd name="T86" fmla="*/ 76 w 107"/>
                  <a:gd name="T87" fmla="*/ 59 h 88"/>
                  <a:gd name="T88" fmla="*/ 78 w 107"/>
                  <a:gd name="T89" fmla="*/ 58 h 88"/>
                  <a:gd name="T90" fmla="*/ 78 w 107"/>
                  <a:gd name="T91" fmla="*/ 12 h 88"/>
                  <a:gd name="T92" fmla="*/ 76 w 107"/>
                  <a:gd name="T93" fmla="*/ 11 h 88"/>
                  <a:gd name="T94" fmla="*/ 74 w 107"/>
                  <a:gd name="T95" fmla="*/ 12 h 88"/>
                  <a:gd name="T96" fmla="*/ 71 w 107"/>
                  <a:gd name="T97" fmla="*/ 14 h 88"/>
                  <a:gd name="T98" fmla="*/ 71 w 107"/>
                  <a:gd name="T99" fmla="*/ 18 h 88"/>
                  <a:gd name="T100" fmla="*/ 71 w 107"/>
                  <a:gd name="T101" fmla="*/ 5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7" h="88">
                    <a:moveTo>
                      <a:pt x="83" y="63"/>
                    </a:moveTo>
                    <a:cubicBezTo>
                      <a:pt x="97" y="47"/>
                      <a:pt x="97" y="23"/>
                      <a:pt x="83" y="7"/>
                    </a:cubicBezTo>
                    <a:cubicBezTo>
                      <a:pt x="82" y="6"/>
                      <a:pt x="82" y="4"/>
                      <a:pt x="83" y="3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6" y="0"/>
                      <a:pt x="86" y="0"/>
                      <a:pt x="87" y="0"/>
                    </a:cubicBezTo>
                    <a:cubicBezTo>
                      <a:pt x="88" y="0"/>
                      <a:pt x="89" y="0"/>
                      <a:pt x="89" y="0"/>
                    </a:cubicBezTo>
                    <a:cubicBezTo>
                      <a:pt x="107" y="20"/>
                      <a:pt x="107" y="50"/>
                      <a:pt x="89" y="69"/>
                    </a:cubicBezTo>
                    <a:cubicBezTo>
                      <a:pt x="89" y="70"/>
                      <a:pt x="88" y="70"/>
                      <a:pt x="87" y="70"/>
                    </a:cubicBezTo>
                    <a:cubicBezTo>
                      <a:pt x="86" y="70"/>
                      <a:pt x="86" y="70"/>
                      <a:pt x="85" y="69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2" y="65"/>
                      <a:pt x="82" y="64"/>
                      <a:pt x="83" y="63"/>
                    </a:cubicBezTo>
                    <a:close/>
                    <a:moveTo>
                      <a:pt x="24" y="63"/>
                    </a:moveTo>
                    <a:cubicBezTo>
                      <a:pt x="10" y="47"/>
                      <a:pt x="10" y="23"/>
                      <a:pt x="24" y="7"/>
                    </a:cubicBezTo>
                    <a:cubicBezTo>
                      <a:pt x="25" y="6"/>
                      <a:pt x="25" y="4"/>
                      <a:pt x="24" y="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1" y="0"/>
                      <a:pt x="21" y="0"/>
                      <a:pt x="20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0" y="20"/>
                      <a:pt x="0" y="50"/>
                      <a:pt x="18" y="69"/>
                    </a:cubicBezTo>
                    <a:cubicBezTo>
                      <a:pt x="18" y="70"/>
                      <a:pt x="19" y="70"/>
                      <a:pt x="20" y="70"/>
                    </a:cubicBezTo>
                    <a:cubicBezTo>
                      <a:pt x="21" y="70"/>
                      <a:pt x="21" y="70"/>
                      <a:pt x="22" y="69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5" y="65"/>
                      <a:pt x="25" y="64"/>
                      <a:pt x="24" y="63"/>
                    </a:cubicBezTo>
                    <a:close/>
                    <a:moveTo>
                      <a:pt x="36" y="51"/>
                    </a:moveTo>
                    <a:cubicBezTo>
                      <a:pt x="37" y="53"/>
                      <a:pt x="37" y="54"/>
                      <a:pt x="36" y="55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33" y="58"/>
                      <a:pt x="32" y="59"/>
                      <a:pt x="31" y="59"/>
                    </a:cubicBezTo>
                    <a:cubicBezTo>
                      <a:pt x="30" y="58"/>
                      <a:pt x="30" y="58"/>
                      <a:pt x="29" y="58"/>
                    </a:cubicBezTo>
                    <a:cubicBezTo>
                      <a:pt x="18" y="44"/>
                      <a:pt x="18" y="25"/>
                      <a:pt x="29" y="12"/>
                    </a:cubicBezTo>
                    <a:cubicBezTo>
                      <a:pt x="30" y="11"/>
                      <a:pt x="30" y="11"/>
                      <a:pt x="31" y="11"/>
                    </a:cubicBezTo>
                    <a:cubicBezTo>
                      <a:pt x="32" y="11"/>
                      <a:pt x="33" y="11"/>
                      <a:pt x="33" y="12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5"/>
                      <a:pt x="37" y="17"/>
                      <a:pt x="36" y="18"/>
                    </a:cubicBezTo>
                    <a:cubicBezTo>
                      <a:pt x="28" y="28"/>
                      <a:pt x="28" y="42"/>
                      <a:pt x="36" y="51"/>
                    </a:cubicBezTo>
                    <a:close/>
                    <a:moveTo>
                      <a:pt x="61" y="80"/>
                    </a:moveTo>
                    <a:cubicBezTo>
                      <a:pt x="61" y="84"/>
                      <a:pt x="58" y="88"/>
                      <a:pt x="54" y="88"/>
                    </a:cubicBezTo>
                    <a:cubicBezTo>
                      <a:pt x="49" y="88"/>
                      <a:pt x="46" y="84"/>
                      <a:pt x="46" y="80"/>
                    </a:cubicBezTo>
                    <a:cubicBezTo>
                      <a:pt x="46" y="60"/>
                      <a:pt x="46" y="44"/>
                      <a:pt x="46" y="24"/>
                    </a:cubicBezTo>
                    <a:cubicBezTo>
                      <a:pt x="46" y="19"/>
                      <a:pt x="49" y="16"/>
                      <a:pt x="54" y="16"/>
                    </a:cubicBezTo>
                    <a:cubicBezTo>
                      <a:pt x="58" y="16"/>
                      <a:pt x="61" y="19"/>
                      <a:pt x="61" y="24"/>
                    </a:cubicBezTo>
                    <a:cubicBezTo>
                      <a:pt x="61" y="44"/>
                      <a:pt x="61" y="60"/>
                      <a:pt x="61" y="80"/>
                    </a:cubicBezTo>
                    <a:close/>
                    <a:moveTo>
                      <a:pt x="71" y="51"/>
                    </a:moveTo>
                    <a:cubicBezTo>
                      <a:pt x="70" y="53"/>
                      <a:pt x="70" y="54"/>
                      <a:pt x="71" y="55"/>
                    </a:cubicBezTo>
                    <a:cubicBezTo>
                      <a:pt x="74" y="58"/>
                      <a:pt x="74" y="58"/>
                      <a:pt x="74" y="58"/>
                    </a:cubicBezTo>
                    <a:cubicBezTo>
                      <a:pt x="74" y="58"/>
                      <a:pt x="75" y="59"/>
                      <a:pt x="76" y="59"/>
                    </a:cubicBezTo>
                    <a:cubicBezTo>
                      <a:pt x="77" y="58"/>
                      <a:pt x="77" y="58"/>
                      <a:pt x="78" y="58"/>
                    </a:cubicBezTo>
                    <a:cubicBezTo>
                      <a:pt x="89" y="44"/>
                      <a:pt x="89" y="25"/>
                      <a:pt x="78" y="12"/>
                    </a:cubicBezTo>
                    <a:cubicBezTo>
                      <a:pt x="77" y="11"/>
                      <a:pt x="77" y="11"/>
                      <a:pt x="76" y="11"/>
                    </a:cubicBezTo>
                    <a:cubicBezTo>
                      <a:pt x="75" y="11"/>
                      <a:pt x="74" y="11"/>
                      <a:pt x="74" y="12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0" y="15"/>
                      <a:pt x="70" y="17"/>
                      <a:pt x="71" y="18"/>
                    </a:cubicBezTo>
                    <a:cubicBezTo>
                      <a:pt x="79" y="28"/>
                      <a:pt x="79" y="42"/>
                      <a:pt x="71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3755208" y="4107398"/>
              <a:ext cx="998411" cy="1004677"/>
              <a:chOff x="3806008" y="4107398"/>
              <a:chExt cx="998411" cy="1004677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3806008" y="4107398"/>
                <a:ext cx="998411" cy="100467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374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Freeform 37"/>
              <p:cNvSpPr>
                <a:spLocks noEditPoints="1"/>
              </p:cNvSpPr>
              <p:nvPr/>
            </p:nvSpPr>
            <p:spPr bwMode="auto">
              <a:xfrm>
                <a:off x="4028518" y="4327005"/>
                <a:ext cx="569408" cy="565461"/>
              </a:xfrm>
              <a:custGeom>
                <a:avLst/>
                <a:gdLst>
                  <a:gd name="T0" fmla="*/ 0 w 120"/>
                  <a:gd name="T1" fmla="*/ 60 h 120"/>
                  <a:gd name="T2" fmla="*/ 120 w 120"/>
                  <a:gd name="T3" fmla="*/ 60 h 120"/>
                  <a:gd name="T4" fmla="*/ 83 w 120"/>
                  <a:gd name="T5" fmla="*/ 24 h 120"/>
                  <a:gd name="T6" fmla="*/ 86 w 120"/>
                  <a:gd name="T7" fmla="*/ 14 h 120"/>
                  <a:gd name="T8" fmla="*/ 86 w 120"/>
                  <a:gd name="T9" fmla="*/ 28 h 120"/>
                  <a:gd name="T10" fmla="*/ 47 w 120"/>
                  <a:gd name="T11" fmla="*/ 77 h 120"/>
                  <a:gd name="T12" fmla="*/ 41 w 120"/>
                  <a:gd name="T13" fmla="*/ 88 h 120"/>
                  <a:gd name="T14" fmla="*/ 38 w 120"/>
                  <a:gd name="T15" fmla="*/ 95 h 120"/>
                  <a:gd name="T16" fmla="*/ 37 w 120"/>
                  <a:gd name="T17" fmla="*/ 110 h 120"/>
                  <a:gd name="T18" fmla="*/ 31 w 120"/>
                  <a:gd name="T19" fmla="*/ 99 h 120"/>
                  <a:gd name="T20" fmla="*/ 26 w 120"/>
                  <a:gd name="T21" fmla="*/ 89 h 120"/>
                  <a:gd name="T22" fmla="*/ 17 w 120"/>
                  <a:gd name="T23" fmla="*/ 82 h 120"/>
                  <a:gd name="T24" fmla="*/ 16 w 120"/>
                  <a:gd name="T25" fmla="*/ 68 h 120"/>
                  <a:gd name="T26" fmla="*/ 15 w 120"/>
                  <a:gd name="T27" fmla="*/ 60 h 120"/>
                  <a:gd name="T28" fmla="*/ 10 w 120"/>
                  <a:gd name="T29" fmla="*/ 54 h 120"/>
                  <a:gd name="T30" fmla="*/ 10 w 120"/>
                  <a:gd name="T31" fmla="*/ 45 h 120"/>
                  <a:gd name="T32" fmla="*/ 38 w 120"/>
                  <a:gd name="T33" fmla="*/ 20 h 120"/>
                  <a:gd name="T34" fmla="*/ 31 w 120"/>
                  <a:gd name="T35" fmla="*/ 20 h 120"/>
                  <a:gd name="T36" fmla="*/ 28 w 120"/>
                  <a:gd name="T37" fmla="*/ 26 h 120"/>
                  <a:gd name="T38" fmla="*/ 32 w 120"/>
                  <a:gd name="T39" fmla="*/ 28 h 120"/>
                  <a:gd name="T40" fmla="*/ 31 w 120"/>
                  <a:gd name="T41" fmla="*/ 24 h 120"/>
                  <a:gd name="T42" fmla="*/ 47 w 120"/>
                  <a:gd name="T43" fmla="*/ 30 h 120"/>
                  <a:gd name="T44" fmla="*/ 41 w 120"/>
                  <a:gd name="T45" fmla="*/ 34 h 120"/>
                  <a:gd name="T46" fmla="*/ 37 w 120"/>
                  <a:gd name="T47" fmla="*/ 36 h 120"/>
                  <a:gd name="T48" fmla="*/ 38 w 120"/>
                  <a:gd name="T49" fmla="*/ 43 h 120"/>
                  <a:gd name="T50" fmla="*/ 33 w 120"/>
                  <a:gd name="T51" fmla="*/ 49 h 120"/>
                  <a:gd name="T52" fmla="*/ 29 w 120"/>
                  <a:gd name="T53" fmla="*/ 51 h 120"/>
                  <a:gd name="T54" fmla="*/ 21 w 120"/>
                  <a:gd name="T55" fmla="*/ 49 h 120"/>
                  <a:gd name="T56" fmla="*/ 15 w 120"/>
                  <a:gd name="T57" fmla="*/ 54 h 120"/>
                  <a:gd name="T58" fmla="*/ 16 w 120"/>
                  <a:gd name="T59" fmla="*/ 58 h 120"/>
                  <a:gd name="T60" fmla="*/ 27 w 120"/>
                  <a:gd name="T61" fmla="*/ 62 h 120"/>
                  <a:gd name="T62" fmla="*/ 41 w 120"/>
                  <a:gd name="T63" fmla="*/ 66 h 120"/>
                  <a:gd name="T64" fmla="*/ 47 w 120"/>
                  <a:gd name="T65" fmla="*/ 77 h 120"/>
                  <a:gd name="T66" fmla="*/ 55 w 120"/>
                  <a:gd name="T67" fmla="*/ 21 h 120"/>
                  <a:gd name="T68" fmla="*/ 44 w 120"/>
                  <a:gd name="T69" fmla="*/ 15 h 120"/>
                  <a:gd name="T70" fmla="*/ 63 w 120"/>
                  <a:gd name="T71" fmla="*/ 10 h 120"/>
                  <a:gd name="T72" fmla="*/ 107 w 120"/>
                  <a:gd name="T73" fmla="*/ 62 h 120"/>
                  <a:gd name="T74" fmla="*/ 92 w 120"/>
                  <a:gd name="T75" fmla="*/ 102 h 120"/>
                  <a:gd name="T76" fmla="*/ 91 w 120"/>
                  <a:gd name="T77" fmla="*/ 92 h 120"/>
                  <a:gd name="T78" fmla="*/ 84 w 120"/>
                  <a:gd name="T79" fmla="*/ 81 h 120"/>
                  <a:gd name="T80" fmla="*/ 66 w 120"/>
                  <a:gd name="T81" fmla="*/ 67 h 120"/>
                  <a:gd name="T82" fmla="*/ 97 w 120"/>
                  <a:gd name="T83" fmla="*/ 56 h 120"/>
                  <a:gd name="T84" fmla="*/ 105 w 120"/>
                  <a:gd name="T85" fmla="*/ 49 h 120"/>
                  <a:gd name="T86" fmla="*/ 93 w 120"/>
                  <a:gd name="T87" fmla="*/ 39 h 120"/>
                  <a:gd name="T88" fmla="*/ 91 w 120"/>
                  <a:gd name="T89" fmla="*/ 52 h 120"/>
                  <a:gd name="T90" fmla="*/ 79 w 120"/>
                  <a:gd name="T91" fmla="*/ 49 h 120"/>
                  <a:gd name="T92" fmla="*/ 73 w 120"/>
                  <a:gd name="T93" fmla="*/ 44 h 120"/>
                  <a:gd name="T94" fmla="*/ 76 w 120"/>
                  <a:gd name="T95" fmla="*/ 35 h 120"/>
                  <a:gd name="T96" fmla="*/ 90 w 120"/>
                  <a:gd name="T97" fmla="*/ 36 h 120"/>
                  <a:gd name="T98" fmla="*/ 100 w 120"/>
                  <a:gd name="T99" fmla="*/ 36 h 120"/>
                  <a:gd name="T100" fmla="*/ 105 w 120"/>
                  <a:gd name="T101" fmla="*/ 32 h 120"/>
                  <a:gd name="T102" fmla="*/ 110 w 120"/>
                  <a:gd name="T103" fmla="*/ 57 h 120"/>
                  <a:gd name="T104" fmla="*/ 107 w 120"/>
                  <a:gd name="T105" fmla="*/ 6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0" h="120">
                    <a:moveTo>
                      <a:pt x="60" y="0"/>
                    </a:moveTo>
                    <a:cubicBezTo>
                      <a:pt x="27" y="0"/>
                      <a:pt x="0" y="27"/>
                      <a:pt x="0" y="60"/>
                    </a:cubicBezTo>
                    <a:cubicBezTo>
                      <a:pt x="0" y="93"/>
                      <a:pt x="27" y="120"/>
                      <a:pt x="60" y="120"/>
                    </a:cubicBezTo>
                    <a:cubicBezTo>
                      <a:pt x="93" y="120"/>
                      <a:pt x="120" y="93"/>
                      <a:pt x="120" y="60"/>
                    </a:cubicBezTo>
                    <a:cubicBezTo>
                      <a:pt x="120" y="27"/>
                      <a:pt x="93" y="0"/>
                      <a:pt x="60" y="0"/>
                    </a:cubicBezTo>
                    <a:close/>
                    <a:moveTo>
                      <a:pt x="83" y="24"/>
                    </a:moveTo>
                    <a:cubicBezTo>
                      <a:pt x="87" y="21"/>
                      <a:pt x="87" y="21"/>
                      <a:pt x="87" y="21"/>
                    </a:cubicBezTo>
                    <a:cubicBezTo>
                      <a:pt x="87" y="21"/>
                      <a:pt x="85" y="17"/>
                      <a:pt x="86" y="14"/>
                    </a:cubicBezTo>
                    <a:cubicBezTo>
                      <a:pt x="87" y="14"/>
                      <a:pt x="91" y="16"/>
                      <a:pt x="94" y="20"/>
                    </a:cubicBezTo>
                    <a:cubicBezTo>
                      <a:pt x="92" y="29"/>
                      <a:pt x="86" y="28"/>
                      <a:pt x="86" y="28"/>
                    </a:cubicBezTo>
                    <a:cubicBezTo>
                      <a:pt x="86" y="28"/>
                      <a:pt x="82" y="28"/>
                      <a:pt x="83" y="24"/>
                    </a:cubicBezTo>
                    <a:close/>
                    <a:moveTo>
                      <a:pt x="47" y="77"/>
                    </a:moveTo>
                    <a:cubicBezTo>
                      <a:pt x="46" y="78"/>
                      <a:pt x="45" y="81"/>
                      <a:pt x="44" y="84"/>
                    </a:cubicBezTo>
                    <a:cubicBezTo>
                      <a:pt x="43" y="86"/>
                      <a:pt x="42" y="87"/>
                      <a:pt x="41" y="88"/>
                    </a:cubicBezTo>
                    <a:cubicBezTo>
                      <a:pt x="39" y="89"/>
                      <a:pt x="39" y="91"/>
                      <a:pt x="39" y="91"/>
                    </a:cubicBez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95"/>
                      <a:pt x="39" y="99"/>
                      <a:pt x="40" y="100"/>
                    </a:cubicBezTo>
                    <a:cubicBezTo>
                      <a:pt x="40" y="102"/>
                      <a:pt x="37" y="110"/>
                      <a:pt x="37" y="110"/>
                    </a:cubicBezTo>
                    <a:cubicBezTo>
                      <a:pt x="34" y="109"/>
                      <a:pt x="33" y="106"/>
                      <a:pt x="32" y="104"/>
                    </a:cubicBezTo>
                    <a:cubicBezTo>
                      <a:pt x="32" y="102"/>
                      <a:pt x="30" y="101"/>
                      <a:pt x="31" y="99"/>
                    </a:cubicBezTo>
                    <a:cubicBezTo>
                      <a:pt x="31" y="96"/>
                      <a:pt x="29" y="95"/>
                      <a:pt x="28" y="94"/>
                    </a:cubicBezTo>
                    <a:cubicBezTo>
                      <a:pt x="27" y="92"/>
                      <a:pt x="26" y="90"/>
                      <a:pt x="26" y="89"/>
                    </a:cubicBezTo>
                    <a:cubicBezTo>
                      <a:pt x="26" y="88"/>
                      <a:pt x="23" y="86"/>
                      <a:pt x="23" y="86"/>
                    </a:cubicBezTo>
                    <a:cubicBezTo>
                      <a:pt x="23" y="86"/>
                      <a:pt x="18" y="83"/>
                      <a:pt x="17" y="82"/>
                    </a:cubicBezTo>
                    <a:cubicBezTo>
                      <a:pt x="16" y="81"/>
                      <a:pt x="15" y="77"/>
                      <a:pt x="15" y="75"/>
                    </a:cubicBezTo>
                    <a:cubicBezTo>
                      <a:pt x="15" y="73"/>
                      <a:pt x="16" y="68"/>
                      <a:pt x="16" y="68"/>
                    </a:cubicBezTo>
                    <a:cubicBezTo>
                      <a:pt x="16" y="68"/>
                      <a:pt x="18" y="66"/>
                      <a:pt x="17" y="65"/>
                    </a:cubicBezTo>
                    <a:cubicBezTo>
                      <a:pt x="15" y="64"/>
                      <a:pt x="15" y="60"/>
                      <a:pt x="15" y="60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3" y="58"/>
                      <a:pt x="11" y="55"/>
                      <a:pt x="10" y="54"/>
                    </a:cubicBezTo>
                    <a:cubicBezTo>
                      <a:pt x="10" y="52"/>
                      <a:pt x="10" y="51"/>
                      <a:pt x="11" y="50"/>
                    </a:cubicBezTo>
                    <a:cubicBezTo>
                      <a:pt x="11" y="49"/>
                      <a:pt x="10" y="46"/>
                      <a:pt x="10" y="45"/>
                    </a:cubicBezTo>
                    <a:cubicBezTo>
                      <a:pt x="20" y="20"/>
                      <a:pt x="37" y="15"/>
                      <a:pt x="37" y="15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5" y="21"/>
                      <a:pt x="34" y="21"/>
                    </a:cubicBezTo>
                    <a:cubicBezTo>
                      <a:pt x="32" y="20"/>
                      <a:pt x="31" y="20"/>
                      <a:pt x="31" y="20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9" y="23"/>
                      <a:pt x="28" y="25"/>
                      <a:pt x="28" y="26"/>
                    </a:cubicBezTo>
                    <a:cubicBezTo>
                      <a:pt x="28" y="27"/>
                      <a:pt x="29" y="29"/>
                      <a:pt x="29" y="29"/>
                    </a:cubicBezTo>
                    <a:cubicBezTo>
                      <a:pt x="29" y="29"/>
                      <a:pt x="32" y="29"/>
                      <a:pt x="32" y="28"/>
                    </a:cubicBezTo>
                    <a:cubicBezTo>
                      <a:pt x="32" y="27"/>
                      <a:pt x="32" y="26"/>
                      <a:pt x="32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24"/>
                      <a:pt x="34" y="23"/>
                      <a:pt x="40" y="24"/>
                    </a:cubicBezTo>
                    <a:cubicBezTo>
                      <a:pt x="47" y="24"/>
                      <a:pt x="44" y="29"/>
                      <a:pt x="47" y="30"/>
                    </a:cubicBezTo>
                    <a:cubicBezTo>
                      <a:pt x="50" y="31"/>
                      <a:pt x="45" y="35"/>
                      <a:pt x="44" y="37"/>
                    </a:cubicBezTo>
                    <a:cubicBezTo>
                      <a:pt x="43" y="39"/>
                      <a:pt x="41" y="34"/>
                      <a:pt x="41" y="34"/>
                    </a:cubicBezTo>
                    <a:cubicBezTo>
                      <a:pt x="41" y="34"/>
                      <a:pt x="43" y="32"/>
                      <a:pt x="40" y="32"/>
                    </a:cubicBezTo>
                    <a:cubicBezTo>
                      <a:pt x="37" y="31"/>
                      <a:pt x="35" y="36"/>
                      <a:pt x="37" y="36"/>
                    </a:cubicBezTo>
                    <a:cubicBezTo>
                      <a:pt x="38" y="36"/>
                      <a:pt x="40" y="38"/>
                      <a:pt x="39" y="39"/>
                    </a:cubicBezTo>
                    <a:cubicBezTo>
                      <a:pt x="39" y="40"/>
                      <a:pt x="39" y="40"/>
                      <a:pt x="38" y="43"/>
                    </a:cubicBezTo>
                    <a:cubicBezTo>
                      <a:pt x="36" y="46"/>
                      <a:pt x="34" y="48"/>
                      <a:pt x="34" y="48"/>
                    </a:cubicBezTo>
                    <a:cubicBezTo>
                      <a:pt x="34" y="48"/>
                      <a:pt x="32" y="47"/>
                      <a:pt x="33" y="49"/>
                    </a:cubicBezTo>
                    <a:cubicBezTo>
                      <a:pt x="34" y="51"/>
                      <a:pt x="33" y="54"/>
                      <a:pt x="33" y="55"/>
                    </a:cubicBezTo>
                    <a:cubicBezTo>
                      <a:pt x="33" y="57"/>
                      <a:pt x="29" y="54"/>
                      <a:pt x="29" y="51"/>
                    </a:cubicBezTo>
                    <a:cubicBezTo>
                      <a:pt x="28" y="48"/>
                      <a:pt x="25" y="51"/>
                      <a:pt x="24" y="51"/>
                    </a:cubicBezTo>
                    <a:cubicBezTo>
                      <a:pt x="23" y="51"/>
                      <a:pt x="21" y="50"/>
                      <a:pt x="21" y="49"/>
                    </a:cubicBezTo>
                    <a:cubicBezTo>
                      <a:pt x="20" y="48"/>
                      <a:pt x="15" y="52"/>
                      <a:pt x="14" y="52"/>
                    </a:cubicBezTo>
                    <a:cubicBezTo>
                      <a:pt x="13" y="53"/>
                      <a:pt x="13" y="55"/>
                      <a:pt x="15" y="54"/>
                    </a:cubicBezTo>
                    <a:cubicBezTo>
                      <a:pt x="17" y="53"/>
                      <a:pt x="19" y="54"/>
                      <a:pt x="19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7" y="60"/>
                      <a:pt x="19" y="61"/>
                      <a:pt x="19" y="63"/>
                    </a:cubicBezTo>
                    <a:cubicBezTo>
                      <a:pt x="20" y="65"/>
                      <a:pt x="25" y="63"/>
                      <a:pt x="27" y="62"/>
                    </a:cubicBezTo>
                    <a:cubicBezTo>
                      <a:pt x="28" y="62"/>
                      <a:pt x="33" y="61"/>
                      <a:pt x="33" y="63"/>
                    </a:cubicBezTo>
                    <a:cubicBezTo>
                      <a:pt x="34" y="65"/>
                      <a:pt x="39" y="66"/>
                      <a:pt x="41" y="66"/>
                    </a:cubicBezTo>
                    <a:cubicBezTo>
                      <a:pt x="43" y="67"/>
                      <a:pt x="46" y="67"/>
                      <a:pt x="49" y="69"/>
                    </a:cubicBezTo>
                    <a:cubicBezTo>
                      <a:pt x="51" y="72"/>
                      <a:pt x="47" y="76"/>
                      <a:pt x="47" y="77"/>
                    </a:cubicBezTo>
                    <a:close/>
                    <a:moveTo>
                      <a:pt x="59" y="14"/>
                    </a:moveTo>
                    <a:cubicBezTo>
                      <a:pt x="58" y="17"/>
                      <a:pt x="54" y="20"/>
                      <a:pt x="55" y="21"/>
                    </a:cubicBezTo>
                    <a:cubicBezTo>
                      <a:pt x="55" y="22"/>
                      <a:pt x="55" y="27"/>
                      <a:pt x="51" y="23"/>
                    </a:cubicBezTo>
                    <a:cubicBezTo>
                      <a:pt x="47" y="19"/>
                      <a:pt x="43" y="18"/>
                      <a:pt x="44" y="15"/>
                    </a:cubicBezTo>
                    <a:cubicBezTo>
                      <a:pt x="44" y="14"/>
                      <a:pt x="48" y="14"/>
                      <a:pt x="48" y="13"/>
                    </a:cubicBezTo>
                    <a:cubicBezTo>
                      <a:pt x="53" y="7"/>
                      <a:pt x="62" y="8"/>
                      <a:pt x="63" y="10"/>
                    </a:cubicBezTo>
                    <a:cubicBezTo>
                      <a:pt x="61" y="12"/>
                      <a:pt x="59" y="11"/>
                      <a:pt x="59" y="14"/>
                    </a:cubicBezTo>
                    <a:close/>
                    <a:moveTo>
                      <a:pt x="107" y="62"/>
                    </a:moveTo>
                    <a:cubicBezTo>
                      <a:pt x="107" y="62"/>
                      <a:pt x="109" y="65"/>
                      <a:pt x="112" y="65"/>
                    </a:cubicBezTo>
                    <a:cubicBezTo>
                      <a:pt x="110" y="87"/>
                      <a:pt x="92" y="102"/>
                      <a:pt x="92" y="102"/>
                    </a:cubicBezTo>
                    <a:cubicBezTo>
                      <a:pt x="89" y="99"/>
                      <a:pt x="90" y="96"/>
                      <a:pt x="90" y="96"/>
                    </a:cubicBezTo>
                    <a:cubicBezTo>
                      <a:pt x="91" y="92"/>
                      <a:pt x="91" y="92"/>
                      <a:pt x="91" y="92"/>
                    </a:cubicBezTo>
                    <a:cubicBezTo>
                      <a:pt x="91" y="85"/>
                      <a:pt x="91" y="85"/>
                      <a:pt x="91" y="85"/>
                    </a:cubicBezTo>
                    <a:cubicBezTo>
                      <a:pt x="91" y="85"/>
                      <a:pt x="91" y="77"/>
                      <a:pt x="84" y="81"/>
                    </a:cubicBezTo>
                    <a:cubicBezTo>
                      <a:pt x="77" y="83"/>
                      <a:pt x="80" y="83"/>
                      <a:pt x="72" y="83"/>
                    </a:cubicBezTo>
                    <a:cubicBezTo>
                      <a:pt x="64" y="84"/>
                      <a:pt x="66" y="67"/>
                      <a:pt x="66" y="67"/>
                    </a:cubicBezTo>
                    <a:cubicBezTo>
                      <a:pt x="66" y="43"/>
                      <a:pt x="84" y="61"/>
                      <a:pt x="84" y="61"/>
                    </a:cubicBezTo>
                    <a:cubicBezTo>
                      <a:pt x="95" y="69"/>
                      <a:pt x="97" y="56"/>
                      <a:pt x="97" y="56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105" y="49"/>
                      <a:pt x="105" y="49"/>
                      <a:pt x="105" y="49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93" y="39"/>
                      <a:pt x="93" y="39"/>
                      <a:pt x="93" y="39"/>
                    </a:cubicBezTo>
                    <a:cubicBezTo>
                      <a:pt x="93" y="39"/>
                      <a:pt x="91" y="43"/>
                      <a:pt x="94" y="48"/>
                    </a:cubicBezTo>
                    <a:cubicBezTo>
                      <a:pt x="94" y="48"/>
                      <a:pt x="93" y="53"/>
                      <a:pt x="91" y="52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2" y="47"/>
                      <a:pt x="79" y="49"/>
                    </a:cubicBezTo>
                    <a:cubicBezTo>
                      <a:pt x="75" y="52"/>
                      <a:pt x="69" y="49"/>
                      <a:pt x="69" y="49"/>
                    </a:cubicBezTo>
                    <a:cubicBezTo>
                      <a:pt x="69" y="49"/>
                      <a:pt x="69" y="46"/>
                      <a:pt x="73" y="44"/>
                    </a:cubicBezTo>
                    <a:cubicBezTo>
                      <a:pt x="76" y="42"/>
                      <a:pt x="76" y="42"/>
                      <a:pt x="76" y="42"/>
                    </a:cubicBezTo>
                    <a:cubicBezTo>
                      <a:pt x="76" y="42"/>
                      <a:pt x="75" y="38"/>
                      <a:pt x="76" y="35"/>
                    </a:cubicBezTo>
                    <a:cubicBezTo>
                      <a:pt x="77" y="32"/>
                      <a:pt x="78" y="35"/>
                      <a:pt x="81" y="33"/>
                    </a:cubicBezTo>
                    <a:cubicBezTo>
                      <a:pt x="84" y="31"/>
                      <a:pt x="86" y="37"/>
                      <a:pt x="90" y="36"/>
                    </a:cubicBezTo>
                    <a:cubicBezTo>
                      <a:pt x="94" y="36"/>
                      <a:pt x="92" y="35"/>
                      <a:pt x="95" y="33"/>
                    </a:cubicBezTo>
                    <a:cubicBezTo>
                      <a:pt x="98" y="32"/>
                      <a:pt x="100" y="36"/>
                      <a:pt x="100" y="36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5" y="30"/>
                      <a:pt x="105" y="32"/>
                    </a:cubicBezTo>
                    <a:cubicBezTo>
                      <a:pt x="109" y="38"/>
                      <a:pt x="114" y="55"/>
                      <a:pt x="112" y="58"/>
                    </a:cubicBezTo>
                    <a:cubicBezTo>
                      <a:pt x="111" y="57"/>
                      <a:pt x="110" y="57"/>
                      <a:pt x="110" y="57"/>
                    </a:cubicBezTo>
                    <a:cubicBezTo>
                      <a:pt x="103" y="57"/>
                      <a:pt x="103" y="57"/>
                      <a:pt x="103" y="57"/>
                    </a:cubicBezTo>
                    <a:lnTo>
                      <a:pt x="107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7435780" y="2418088"/>
              <a:ext cx="998411" cy="1004677"/>
              <a:chOff x="7486580" y="2418088"/>
              <a:chExt cx="998411" cy="1004677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7486580" y="2418088"/>
                <a:ext cx="998411" cy="100467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374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5" name="Shape 3659"/>
              <p:cNvSpPr/>
              <p:nvPr/>
            </p:nvSpPr>
            <p:spPr>
              <a:xfrm>
                <a:off x="7699807" y="2640610"/>
                <a:ext cx="607596" cy="5696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93" h="21440" extrusionOk="0">
                    <a:moveTo>
                      <a:pt x="20097" y="14373"/>
                    </a:moveTo>
                    <a:lnTo>
                      <a:pt x="15990" y="12571"/>
                    </a:lnTo>
                    <a:lnTo>
                      <a:pt x="16463" y="14008"/>
                    </a:lnTo>
                    <a:cubicBezTo>
                      <a:pt x="16439" y="15532"/>
                      <a:pt x="13726" y="16745"/>
                      <a:pt x="10496" y="16745"/>
                    </a:cubicBezTo>
                    <a:cubicBezTo>
                      <a:pt x="7268" y="16745"/>
                      <a:pt x="4553" y="15532"/>
                      <a:pt x="4529" y="14008"/>
                    </a:cubicBezTo>
                    <a:lnTo>
                      <a:pt x="5002" y="12571"/>
                    </a:lnTo>
                    <a:lnTo>
                      <a:pt x="895" y="14373"/>
                    </a:lnTo>
                    <a:cubicBezTo>
                      <a:pt x="-255" y="14878"/>
                      <a:pt x="-304" y="15814"/>
                      <a:pt x="789" y="16451"/>
                    </a:cubicBezTo>
                    <a:lnTo>
                      <a:pt x="8511" y="20962"/>
                    </a:lnTo>
                    <a:cubicBezTo>
                      <a:pt x="9602" y="21600"/>
                      <a:pt x="11390" y="21600"/>
                      <a:pt x="12481" y="20962"/>
                    </a:cubicBezTo>
                    <a:lnTo>
                      <a:pt x="20205" y="16451"/>
                    </a:lnTo>
                    <a:cubicBezTo>
                      <a:pt x="21296" y="15814"/>
                      <a:pt x="21247" y="14878"/>
                      <a:pt x="20097" y="14373"/>
                    </a:cubicBezTo>
                    <a:close/>
                    <a:moveTo>
                      <a:pt x="10496" y="5209"/>
                    </a:moveTo>
                    <a:cubicBezTo>
                      <a:pt x="11724" y="5209"/>
                      <a:pt x="12866" y="4796"/>
                      <a:pt x="13199" y="4152"/>
                    </a:cubicBezTo>
                    <a:cubicBezTo>
                      <a:pt x="12739" y="2744"/>
                      <a:pt x="12343" y="1535"/>
                      <a:pt x="12094" y="773"/>
                    </a:cubicBezTo>
                    <a:cubicBezTo>
                      <a:pt x="11927" y="264"/>
                      <a:pt x="11175" y="0"/>
                      <a:pt x="10496" y="0"/>
                    </a:cubicBezTo>
                    <a:cubicBezTo>
                      <a:pt x="9817" y="0"/>
                      <a:pt x="9065" y="264"/>
                      <a:pt x="8898" y="773"/>
                    </a:cubicBezTo>
                    <a:cubicBezTo>
                      <a:pt x="8649" y="1535"/>
                      <a:pt x="8253" y="2744"/>
                      <a:pt x="7792" y="4152"/>
                    </a:cubicBezTo>
                    <a:cubicBezTo>
                      <a:pt x="8126" y="4796"/>
                      <a:pt x="9268" y="5209"/>
                      <a:pt x="10496" y="5209"/>
                    </a:cubicBezTo>
                    <a:close/>
                    <a:moveTo>
                      <a:pt x="10496" y="13197"/>
                    </a:moveTo>
                    <a:cubicBezTo>
                      <a:pt x="13109" y="13197"/>
                      <a:pt x="15296" y="12229"/>
                      <a:pt x="15429" y="10966"/>
                    </a:cubicBezTo>
                    <a:cubicBezTo>
                      <a:pt x="15041" y="9779"/>
                      <a:pt x="14617" y="8484"/>
                      <a:pt x="14201" y="7211"/>
                    </a:cubicBezTo>
                    <a:cubicBezTo>
                      <a:pt x="13911" y="8118"/>
                      <a:pt x="12316" y="8759"/>
                      <a:pt x="10496" y="8759"/>
                    </a:cubicBezTo>
                    <a:cubicBezTo>
                      <a:pt x="8678" y="8759"/>
                      <a:pt x="7081" y="8118"/>
                      <a:pt x="6791" y="7211"/>
                    </a:cubicBezTo>
                    <a:cubicBezTo>
                      <a:pt x="6375" y="8484"/>
                      <a:pt x="5951" y="9779"/>
                      <a:pt x="5563" y="10966"/>
                    </a:cubicBezTo>
                    <a:cubicBezTo>
                      <a:pt x="5696" y="12229"/>
                      <a:pt x="7883" y="13197"/>
                      <a:pt x="10496" y="1319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0181" tIns="40181" rIns="40181" bIns="40181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3777268" y="2418088"/>
              <a:ext cx="998411" cy="1004677"/>
              <a:chOff x="3789968" y="2418088"/>
              <a:chExt cx="998411" cy="1004677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3789968" y="2418088"/>
                <a:ext cx="998411" cy="100467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374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6" name="Freeform 61"/>
              <p:cNvSpPr>
                <a:spLocks noEditPoints="1"/>
              </p:cNvSpPr>
              <p:nvPr/>
            </p:nvSpPr>
            <p:spPr bwMode="auto">
              <a:xfrm>
                <a:off x="3980627" y="2693372"/>
                <a:ext cx="591295" cy="464084"/>
              </a:xfrm>
              <a:custGeom>
                <a:avLst/>
                <a:gdLst>
                  <a:gd name="T0" fmla="*/ 50 w 106"/>
                  <a:gd name="T1" fmla="*/ 11 h 83"/>
                  <a:gd name="T2" fmla="*/ 51 w 106"/>
                  <a:gd name="T3" fmla="*/ 11 h 83"/>
                  <a:gd name="T4" fmla="*/ 51 w 106"/>
                  <a:gd name="T5" fmla="*/ 43 h 83"/>
                  <a:gd name="T6" fmla="*/ 19 w 106"/>
                  <a:gd name="T7" fmla="*/ 27 h 83"/>
                  <a:gd name="T8" fmla="*/ 19 w 106"/>
                  <a:gd name="T9" fmla="*/ 26 h 83"/>
                  <a:gd name="T10" fmla="*/ 55 w 106"/>
                  <a:gd name="T11" fmla="*/ 42 h 83"/>
                  <a:gd name="T12" fmla="*/ 56 w 106"/>
                  <a:gd name="T13" fmla="*/ 43 h 83"/>
                  <a:gd name="T14" fmla="*/ 87 w 106"/>
                  <a:gd name="T15" fmla="*/ 27 h 83"/>
                  <a:gd name="T16" fmla="*/ 56 w 106"/>
                  <a:gd name="T17" fmla="*/ 11 h 83"/>
                  <a:gd name="T18" fmla="*/ 55 w 106"/>
                  <a:gd name="T19" fmla="*/ 11 h 83"/>
                  <a:gd name="T20" fmla="*/ 15 w 106"/>
                  <a:gd name="T21" fmla="*/ 29 h 83"/>
                  <a:gd name="T22" fmla="*/ 1 w 106"/>
                  <a:gd name="T23" fmla="*/ 35 h 83"/>
                  <a:gd name="T24" fmla="*/ 1 w 106"/>
                  <a:gd name="T25" fmla="*/ 37 h 83"/>
                  <a:gd name="T26" fmla="*/ 34 w 106"/>
                  <a:gd name="T27" fmla="*/ 53 h 83"/>
                  <a:gd name="T28" fmla="*/ 48 w 106"/>
                  <a:gd name="T29" fmla="*/ 46 h 83"/>
                  <a:gd name="T30" fmla="*/ 105 w 106"/>
                  <a:gd name="T31" fmla="*/ 16 h 83"/>
                  <a:gd name="T32" fmla="*/ 105 w 106"/>
                  <a:gd name="T33" fmla="*/ 18 h 83"/>
                  <a:gd name="T34" fmla="*/ 91 w 106"/>
                  <a:gd name="T35" fmla="*/ 25 h 83"/>
                  <a:gd name="T36" fmla="*/ 58 w 106"/>
                  <a:gd name="T37" fmla="*/ 8 h 83"/>
                  <a:gd name="T38" fmla="*/ 72 w 106"/>
                  <a:gd name="T39" fmla="*/ 0 h 83"/>
                  <a:gd name="T40" fmla="*/ 105 w 106"/>
                  <a:gd name="T41" fmla="*/ 16 h 83"/>
                  <a:gd name="T42" fmla="*/ 106 w 106"/>
                  <a:gd name="T43" fmla="*/ 36 h 83"/>
                  <a:gd name="T44" fmla="*/ 72 w 106"/>
                  <a:gd name="T45" fmla="*/ 53 h 83"/>
                  <a:gd name="T46" fmla="*/ 58 w 106"/>
                  <a:gd name="T47" fmla="*/ 47 h 83"/>
                  <a:gd name="T48" fmla="*/ 58 w 106"/>
                  <a:gd name="T49" fmla="*/ 45 h 83"/>
                  <a:gd name="T50" fmla="*/ 92 w 106"/>
                  <a:gd name="T51" fmla="*/ 29 h 83"/>
                  <a:gd name="T52" fmla="*/ 48 w 106"/>
                  <a:gd name="T53" fmla="*/ 7 h 83"/>
                  <a:gd name="T54" fmla="*/ 33 w 106"/>
                  <a:gd name="T55" fmla="*/ 0 h 83"/>
                  <a:gd name="T56" fmla="*/ 0 w 106"/>
                  <a:gd name="T57" fmla="*/ 17 h 83"/>
                  <a:gd name="T58" fmla="*/ 14 w 106"/>
                  <a:gd name="T59" fmla="*/ 25 h 83"/>
                  <a:gd name="T60" fmla="*/ 48 w 106"/>
                  <a:gd name="T61" fmla="*/ 9 h 83"/>
                  <a:gd name="T62" fmla="*/ 48 w 106"/>
                  <a:gd name="T63" fmla="*/ 7 h 83"/>
                  <a:gd name="T64" fmla="*/ 55 w 106"/>
                  <a:gd name="T65" fmla="*/ 82 h 83"/>
                  <a:gd name="T66" fmla="*/ 56 w 106"/>
                  <a:gd name="T67" fmla="*/ 83 h 83"/>
                  <a:gd name="T68" fmla="*/ 90 w 106"/>
                  <a:gd name="T69" fmla="*/ 65 h 83"/>
                  <a:gd name="T70" fmla="*/ 89 w 106"/>
                  <a:gd name="T71" fmla="*/ 49 h 83"/>
                  <a:gd name="T72" fmla="*/ 73 w 106"/>
                  <a:gd name="T73" fmla="*/ 57 h 83"/>
                  <a:gd name="T74" fmla="*/ 72 w 106"/>
                  <a:gd name="T75" fmla="*/ 57 h 83"/>
                  <a:gd name="T76" fmla="*/ 56 w 106"/>
                  <a:gd name="T77" fmla="*/ 49 h 83"/>
                  <a:gd name="T78" fmla="*/ 55 w 106"/>
                  <a:gd name="T79" fmla="*/ 50 h 83"/>
                  <a:gd name="T80" fmla="*/ 17 w 106"/>
                  <a:gd name="T81" fmla="*/ 49 h 83"/>
                  <a:gd name="T82" fmla="*/ 33 w 106"/>
                  <a:gd name="T83" fmla="*/ 57 h 83"/>
                  <a:gd name="T84" fmla="*/ 50 w 106"/>
                  <a:gd name="T85" fmla="*/ 49 h 83"/>
                  <a:gd name="T86" fmla="*/ 51 w 106"/>
                  <a:gd name="T87" fmla="*/ 50 h 83"/>
                  <a:gd name="T88" fmla="*/ 51 w 106"/>
                  <a:gd name="T89" fmla="*/ 83 h 83"/>
                  <a:gd name="T90" fmla="*/ 17 w 106"/>
                  <a:gd name="T91" fmla="*/ 66 h 83"/>
                  <a:gd name="T92" fmla="*/ 16 w 106"/>
                  <a:gd name="T93" fmla="*/ 5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6" h="83">
                    <a:moveTo>
                      <a:pt x="19" y="26"/>
                    </a:move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1"/>
                      <a:pt x="51" y="11"/>
                      <a:pt x="51" y="11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1" y="42"/>
                      <a:pt x="51" y="43"/>
                      <a:pt x="51" y="43"/>
                    </a:cubicBezTo>
                    <a:cubicBezTo>
                      <a:pt x="51" y="43"/>
                      <a:pt x="50" y="43"/>
                      <a:pt x="50" y="43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6"/>
                      <a:pt x="19" y="26"/>
                      <a:pt x="19" y="26"/>
                    </a:cubicBezTo>
                    <a:close/>
                    <a:moveTo>
                      <a:pt x="55" y="11"/>
                    </a:moveTo>
                    <a:cubicBezTo>
                      <a:pt x="55" y="42"/>
                      <a:pt x="55" y="42"/>
                      <a:pt x="55" y="42"/>
                    </a:cubicBezTo>
                    <a:cubicBezTo>
                      <a:pt x="55" y="42"/>
                      <a:pt x="55" y="43"/>
                      <a:pt x="55" y="43"/>
                    </a:cubicBezTo>
                    <a:cubicBezTo>
                      <a:pt x="55" y="43"/>
                      <a:pt x="56" y="43"/>
                      <a:pt x="56" y="43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5" y="11"/>
                      <a:pt x="55" y="11"/>
                      <a:pt x="55" y="11"/>
                    </a:cubicBezTo>
                    <a:close/>
                    <a:moveTo>
                      <a:pt x="48" y="45"/>
                    </a:move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4" y="29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6"/>
                      <a:pt x="0" y="36"/>
                      <a:pt x="0" y="36"/>
                    </a:cubicBezTo>
                    <a:cubicBezTo>
                      <a:pt x="0" y="37"/>
                      <a:pt x="1" y="37"/>
                      <a:pt x="1" y="37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4" y="54"/>
                      <a:pt x="34" y="54"/>
                      <a:pt x="34" y="53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47"/>
                      <a:pt x="48" y="46"/>
                      <a:pt x="48" y="46"/>
                    </a:cubicBezTo>
                    <a:cubicBezTo>
                      <a:pt x="48" y="45"/>
                      <a:pt x="48" y="45"/>
                      <a:pt x="48" y="45"/>
                    </a:cubicBezTo>
                    <a:close/>
                    <a:moveTo>
                      <a:pt x="105" y="16"/>
                    </a:moveTo>
                    <a:cubicBezTo>
                      <a:pt x="105" y="17"/>
                      <a:pt x="106" y="17"/>
                      <a:pt x="106" y="17"/>
                    </a:cubicBezTo>
                    <a:cubicBezTo>
                      <a:pt x="106" y="18"/>
                      <a:pt x="105" y="18"/>
                      <a:pt x="105" y="18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105" y="16"/>
                      <a:pt x="105" y="16"/>
                      <a:pt x="105" y="16"/>
                    </a:cubicBezTo>
                    <a:close/>
                    <a:moveTo>
                      <a:pt x="105" y="35"/>
                    </a:moveTo>
                    <a:cubicBezTo>
                      <a:pt x="105" y="36"/>
                      <a:pt x="106" y="36"/>
                      <a:pt x="106" y="36"/>
                    </a:cubicBezTo>
                    <a:cubicBezTo>
                      <a:pt x="106" y="37"/>
                      <a:pt x="105" y="37"/>
                      <a:pt x="105" y="37"/>
                    </a:cubicBezTo>
                    <a:cubicBezTo>
                      <a:pt x="72" y="53"/>
                      <a:pt x="72" y="53"/>
                      <a:pt x="72" y="53"/>
                    </a:cubicBezTo>
                    <a:cubicBezTo>
                      <a:pt x="72" y="54"/>
                      <a:pt x="72" y="54"/>
                      <a:pt x="72" y="53"/>
                    </a:cubicBezTo>
                    <a:cubicBezTo>
                      <a:pt x="58" y="47"/>
                      <a:pt x="58" y="47"/>
                      <a:pt x="58" y="47"/>
                    </a:cubicBezTo>
                    <a:cubicBezTo>
                      <a:pt x="58" y="47"/>
                      <a:pt x="58" y="46"/>
                      <a:pt x="58" y="46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1" y="29"/>
                      <a:pt x="91" y="29"/>
                      <a:pt x="92" y="29"/>
                    </a:cubicBezTo>
                    <a:cubicBezTo>
                      <a:pt x="105" y="35"/>
                      <a:pt x="105" y="35"/>
                      <a:pt x="105" y="35"/>
                    </a:cubicBezTo>
                    <a:close/>
                    <a:moveTo>
                      <a:pt x="48" y="7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7"/>
                      <a:pt x="0" y="17"/>
                      <a:pt x="0" y="17"/>
                    </a:cubicBezTo>
                    <a:cubicBezTo>
                      <a:pt x="0" y="18"/>
                      <a:pt x="1" y="18"/>
                      <a:pt x="1" y="18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7"/>
                      <a:pt x="48" y="7"/>
                      <a:pt x="48" y="7"/>
                    </a:cubicBezTo>
                    <a:close/>
                    <a:moveTo>
                      <a:pt x="55" y="50"/>
                    </a:moveTo>
                    <a:cubicBezTo>
                      <a:pt x="55" y="82"/>
                      <a:pt x="55" y="82"/>
                      <a:pt x="55" y="82"/>
                    </a:cubicBezTo>
                    <a:cubicBezTo>
                      <a:pt x="55" y="82"/>
                      <a:pt x="55" y="83"/>
                      <a:pt x="55" y="83"/>
                    </a:cubicBezTo>
                    <a:cubicBezTo>
                      <a:pt x="55" y="83"/>
                      <a:pt x="56" y="83"/>
                      <a:pt x="56" y="83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90" y="66"/>
                      <a:pt x="90" y="65"/>
                    </a:cubicBezTo>
                    <a:cubicBezTo>
                      <a:pt x="90" y="50"/>
                      <a:pt x="90" y="50"/>
                      <a:pt x="90" y="50"/>
                    </a:cubicBezTo>
                    <a:cubicBezTo>
                      <a:pt x="90" y="50"/>
                      <a:pt x="89" y="49"/>
                      <a:pt x="89" y="49"/>
                    </a:cubicBezTo>
                    <a:cubicBezTo>
                      <a:pt x="89" y="49"/>
                      <a:pt x="89" y="49"/>
                      <a:pt x="88" y="49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1" y="57"/>
                      <a:pt x="71" y="57"/>
                      <a:pt x="71" y="57"/>
                    </a:cubicBezTo>
                    <a:cubicBezTo>
                      <a:pt x="56" y="49"/>
                      <a:pt x="56" y="49"/>
                      <a:pt x="56" y="49"/>
                    </a:cubicBezTo>
                    <a:cubicBezTo>
                      <a:pt x="56" y="49"/>
                      <a:pt x="55" y="49"/>
                      <a:pt x="55" y="49"/>
                    </a:cubicBezTo>
                    <a:cubicBezTo>
                      <a:pt x="55" y="49"/>
                      <a:pt x="55" y="50"/>
                      <a:pt x="55" y="50"/>
                    </a:cubicBezTo>
                    <a:close/>
                    <a:moveTo>
                      <a:pt x="16" y="50"/>
                    </a:moveTo>
                    <a:cubicBezTo>
                      <a:pt x="16" y="50"/>
                      <a:pt x="17" y="49"/>
                      <a:pt x="17" y="49"/>
                    </a:cubicBezTo>
                    <a:cubicBezTo>
                      <a:pt x="17" y="49"/>
                      <a:pt x="17" y="49"/>
                      <a:pt x="18" y="49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4" y="57"/>
                      <a:pt x="34" y="57"/>
                      <a:pt x="34" y="57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1" y="49"/>
                      <a:pt x="51" y="49"/>
                    </a:cubicBezTo>
                    <a:cubicBezTo>
                      <a:pt x="51" y="49"/>
                      <a:pt x="51" y="50"/>
                      <a:pt x="51" y="50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51" y="82"/>
                      <a:pt x="51" y="83"/>
                      <a:pt x="51" y="83"/>
                    </a:cubicBezTo>
                    <a:cubicBezTo>
                      <a:pt x="51" y="83"/>
                      <a:pt x="50" y="83"/>
                      <a:pt x="50" y="83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6" y="66"/>
                      <a:pt x="16" y="65"/>
                    </a:cubicBezTo>
                    <a:lnTo>
                      <a:pt x="16" y="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5396763" y="1828880"/>
            <a:ext cx="2089432" cy="4327550"/>
            <a:chOff x="5105400" y="1920234"/>
            <a:chExt cx="1981200" cy="4103384"/>
          </a:xfrm>
        </p:grpSpPr>
        <p:sp>
          <p:nvSpPr>
            <p:cNvPr id="38" name="Freeform 5"/>
            <p:cNvSpPr>
              <a:spLocks/>
            </p:cNvSpPr>
            <p:nvPr/>
          </p:nvSpPr>
          <p:spPr bwMode="auto">
            <a:xfrm>
              <a:off x="5105400" y="1920234"/>
              <a:ext cx="1981200" cy="4103384"/>
            </a:xfrm>
            <a:custGeom>
              <a:avLst/>
              <a:gdLst>
                <a:gd name="T0" fmla="*/ 852 w 852"/>
                <a:gd name="T1" fmla="*/ 1682 h 1768"/>
                <a:gd name="T2" fmla="*/ 766 w 852"/>
                <a:gd name="T3" fmla="*/ 1768 h 1768"/>
                <a:gd name="T4" fmla="*/ 86 w 852"/>
                <a:gd name="T5" fmla="*/ 1768 h 1768"/>
                <a:gd name="T6" fmla="*/ 0 w 852"/>
                <a:gd name="T7" fmla="*/ 1682 h 1768"/>
                <a:gd name="T8" fmla="*/ 0 w 852"/>
                <a:gd name="T9" fmla="*/ 86 h 1768"/>
                <a:gd name="T10" fmla="*/ 86 w 852"/>
                <a:gd name="T11" fmla="*/ 0 h 1768"/>
                <a:gd name="T12" fmla="*/ 766 w 852"/>
                <a:gd name="T13" fmla="*/ 0 h 1768"/>
                <a:gd name="T14" fmla="*/ 852 w 852"/>
                <a:gd name="T15" fmla="*/ 86 h 1768"/>
                <a:gd name="T16" fmla="*/ 852 w 852"/>
                <a:gd name="T17" fmla="*/ 1682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2" h="1768">
                  <a:moveTo>
                    <a:pt x="852" y="1682"/>
                  </a:moveTo>
                  <a:cubicBezTo>
                    <a:pt x="852" y="1730"/>
                    <a:pt x="813" y="1768"/>
                    <a:pt x="766" y="1768"/>
                  </a:cubicBezTo>
                  <a:cubicBezTo>
                    <a:pt x="86" y="1768"/>
                    <a:pt x="86" y="1768"/>
                    <a:pt x="86" y="1768"/>
                  </a:cubicBezTo>
                  <a:cubicBezTo>
                    <a:pt x="39" y="1768"/>
                    <a:pt x="0" y="1730"/>
                    <a:pt x="0" y="16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39" y="0"/>
                    <a:pt x="86" y="0"/>
                  </a:cubicBezTo>
                  <a:cubicBezTo>
                    <a:pt x="766" y="0"/>
                    <a:pt x="766" y="0"/>
                    <a:pt x="766" y="0"/>
                  </a:cubicBezTo>
                  <a:cubicBezTo>
                    <a:pt x="813" y="0"/>
                    <a:pt x="852" y="39"/>
                    <a:pt x="852" y="86"/>
                  </a:cubicBezTo>
                  <a:lnTo>
                    <a:pt x="852" y="1682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Freeform 6"/>
            <p:cNvSpPr>
              <a:spLocks/>
            </p:cNvSpPr>
            <p:nvPr/>
          </p:nvSpPr>
          <p:spPr bwMode="auto">
            <a:xfrm>
              <a:off x="5129516" y="1942495"/>
              <a:ext cx="1936679" cy="4060718"/>
            </a:xfrm>
            <a:custGeom>
              <a:avLst/>
              <a:gdLst>
                <a:gd name="T0" fmla="*/ 76 w 833"/>
                <a:gd name="T1" fmla="*/ 1750 h 1750"/>
                <a:gd name="T2" fmla="*/ 0 w 833"/>
                <a:gd name="T3" fmla="*/ 1673 h 1750"/>
                <a:gd name="T4" fmla="*/ 0 w 833"/>
                <a:gd name="T5" fmla="*/ 77 h 1750"/>
                <a:gd name="T6" fmla="*/ 76 w 833"/>
                <a:gd name="T7" fmla="*/ 0 h 1750"/>
                <a:gd name="T8" fmla="*/ 756 w 833"/>
                <a:gd name="T9" fmla="*/ 0 h 1750"/>
                <a:gd name="T10" fmla="*/ 833 w 833"/>
                <a:gd name="T11" fmla="*/ 77 h 1750"/>
                <a:gd name="T12" fmla="*/ 833 w 833"/>
                <a:gd name="T13" fmla="*/ 1673 h 1750"/>
                <a:gd name="T14" fmla="*/ 756 w 833"/>
                <a:gd name="T15" fmla="*/ 1750 h 1750"/>
                <a:gd name="T16" fmla="*/ 76 w 833"/>
                <a:gd name="T17" fmla="*/ 1750 h 1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3" h="1750">
                  <a:moveTo>
                    <a:pt x="76" y="1750"/>
                  </a:moveTo>
                  <a:cubicBezTo>
                    <a:pt x="34" y="1750"/>
                    <a:pt x="0" y="1716"/>
                    <a:pt x="0" y="167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35"/>
                    <a:pt x="34" y="0"/>
                    <a:pt x="76" y="0"/>
                  </a:cubicBezTo>
                  <a:cubicBezTo>
                    <a:pt x="756" y="0"/>
                    <a:pt x="756" y="0"/>
                    <a:pt x="756" y="0"/>
                  </a:cubicBezTo>
                  <a:cubicBezTo>
                    <a:pt x="798" y="0"/>
                    <a:pt x="833" y="35"/>
                    <a:pt x="833" y="77"/>
                  </a:cubicBezTo>
                  <a:cubicBezTo>
                    <a:pt x="833" y="1673"/>
                    <a:pt x="833" y="1673"/>
                    <a:pt x="833" y="1673"/>
                  </a:cubicBezTo>
                  <a:cubicBezTo>
                    <a:pt x="833" y="1716"/>
                    <a:pt x="798" y="1750"/>
                    <a:pt x="756" y="1750"/>
                  </a:cubicBezTo>
                  <a:lnTo>
                    <a:pt x="76" y="1750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0" name="Oval 7"/>
            <p:cNvSpPr>
              <a:spLocks noChangeArrowheads="1"/>
            </p:cNvSpPr>
            <p:nvPr/>
          </p:nvSpPr>
          <p:spPr bwMode="auto">
            <a:xfrm>
              <a:off x="6066319" y="2115015"/>
              <a:ext cx="59362" cy="59362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Oval 8"/>
            <p:cNvSpPr>
              <a:spLocks noChangeArrowheads="1"/>
            </p:cNvSpPr>
            <p:nvPr/>
          </p:nvSpPr>
          <p:spPr bwMode="auto">
            <a:xfrm>
              <a:off x="6088580" y="2137276"/>
              <a:ext cx="14840" cy="14840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Oval 9"/>
            <p:cNvSpPr>
              <a:spLocks noChangeArrowheads="1"/>
            </p:cNvSpPr>
            <p:nvPr/>
          </p:nvSpPr>
          <p:spPr bwMode="auto">
            <a:xfrm>
              <a:off x="6066319" y="2111305"/>
              <a:ext cx="59362" cy="57507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Oval 10"/>
            <p:cNvSpPr>
              <a:spLocks noChangeArrowheads="1"/>
            </p:cNvSpPr>
            <p:nvPr/>
          </p:nvSpPr>
          <p:spPr bwMode="auto">
            <a:xfrm>
              <a:off x="6088580" y="2131710"/>
              <a:ext cx="14840" cy="14840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4" name="Oval 11"/>
            <p:cNvSpPr>
              <a:spLocks noChangeArrowheads="1"/>
            </p:cNvSpPr>
            <p:nvPr/>
          </p:nvSpPr>
          <p:spPr bwMode="auto">
            <a:xfrm>
              <a:off x="6077449" y="2120580"/>
              <a:ext cx="37101" cy="37101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Oval 12"/>
            <p:cNvSpPr>
              <a:spLocks noChangeArrowheads="1"/>
            </p:cNvSpPr>
            <p:nvPr/>
          </p:nvSpPr>
          <p:spPr bwMode="auto">
            <a:xfrm>
              <a:off x="6077449" y="2120580"/>
              <a:ext cx="37101" cy="37101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6" name="Oval 13"/>
            <p:cNvSpPr>
              <a:spLocks noChangeArrowheads="1"/>
            </p:cNvSpPr>
            <p:nvPr/>
          </p:nvSpPr>
          <p:spPr bwMode="auto">
            <a:xfrm>
              <a:off x="6086725" y="2129856"/>
              <a:ext cx="18551" cy="20406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Oval 14"/>
            <p:cNvSpPr>
              <a:spLocks noChangeArrowheads="1"/>
            </p:cNvSpPr>
            <p:nvPr/>
          </p:nvSpPr>
          <p:spPr bwMode="auto">
            <a:xfrm>
              <a:off x="6086725" y="2129856"/>
              <a:ext cx="18551" cy="20406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8" name="Oval 15"/>
            <p:cNvSpPr>
              <a:spLocks noChangeArrowheads="1"/>
            </p:cNvSpPr>
            <p:nvPr/>
          </p:nvSpPr>
          <p:spPr bwMode="auto">
            <a:xfrm>
              <a:off x="6094146" y="2137276"/>
              <a:ext cx="3710" cy="37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9" name="Oval 16"/>
            <p:cNvSpPr>
              <a:spLocks noChangeArrowheads="1"/>
            </p:cNvSpPr>
            <p:nvPr/>
          </p:nvSpPr>
          <p:spPr bwMode="auto">
            <a:xfrm>
              <a:off x="6094146" y="2137276"/>
              <a:ext cx="3710" cy="37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0" name="Oval 17"/>
            <p:cNvSpPr>
              <a:spLocks noChangeArrowheads="1"/>
            </p:cNvSpPr>
            <p:nvPr/>
          </p:nvSpPr>
          <p:spPr bwMode="auto">
            <a:xfrm>
              <a:off x="5938321" y="5591391"/>
              <a:ext cx="315360" cy="31350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1" name="Freeform 18"/>
            <p:cNvSpPr>
              <a:spLocks/>
            </p:cNvSpPr>
            <p:nvPr/>
          </p:nvSpPr>
          <p:spPr bwMode="auto">
            <a:xfrm>
              <a:off x="6023653" y="5676723"/>
              <a:ext cx="144694" cy="142840"/>
            </a:xfrm>
            <a:custGeom>
              <a:avLst/>
              <a:gdLst>
                <a:gd name="T0" fmla="*/ 62 w 62"/>
                <a:gd name="T1" fmla="*/ 42 h 61"/>
                <a:gd name="T2" fmla="*/ 42 w 62"/>
                <a:gd name="T3" fmla="*/ 61 h 61"/>
                <a:gd name="T4" fmla="*/ 20 w 62"/>
                <a:gd name="T5" fmla="*/ 61 h 61"/>
                <a:gd name="T6" fmla="*/ 0 w 62"/>
                <a:gd name="T7" fmla="*/ 42 h 61"/>
                <a:gd name="T8" fmla="*/ 0 w 62"/>
                <a:gd name="T9" fmla="*/ 20 h 61"/>
                <a:gd name="T10" fmla="*/ 20 w 62"/>
                <a:gd name="T11" fmla="*/ 0 h 61"/>
                <a:gd name="T12" fmla="*/ 42 w 62"/>
                <a:gd name="T13" fmla="*/ 0 h 61"/>
                <a:gd name="T14" fmla="*/ 62 w 62"/>
                <a:gd name="T15" fmla="*/ 20 h 61"/>
                <a:gd name="T16" fmla="*/ 62 w 62"/>
                <a:gd name="T17" fmla="*/ 4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1">
                  <a:moveTo>
                    <a:pt x="62" y="42"/>
                  </a:moveTo>
                  <a:cubicBezTo>
                    <a:pt x="62" y="52"/>
                    <a:pt x="53" y="61"/>
                    <a:pt x="42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9" y="61"/>
                    <a:pt x="0" y="52"/>
                    <a:pt x="0" y="4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3" y="0"/>
                    <a:pt x="62" y="9"/>
                    <a:pt x="62" y="20"/>
                  </a:cubicBezTo>
                  <a:lnTo>
                    <a:pt x="62" y="42"/>
                  </a:lnTo>
                  <a:close/>
                </a:path>
              </a:pathLst>
            </a:custGeom>
            <a:noFill/>
            <a:ln w="7938" cap="flat">
              <a:solidFill>
                <a:srgbClr val="18181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2" name="Rectangle 19"/>
            <p:cNvSpPr>
              <a:spLocks noChangeArrowheads="1"/>
            </p:cNvSpPr>
            <p:nvPr/>
          </p:nvSpPr>
          <p:spPr bwMode="auto">
            <a:xfrm>
              <a:off x="5248240" y="2526838"/>
              <a:ext cx="1697377" cy="2969945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3" name="Rectangle 20"/>
            <p:cNvSpPr>
              <a:spLocks noChangeArrowheads="1"/>
            </p:cNvSpPr>
            <p:nvPr/>
          </p:nvSpPr>
          <p:spPr bwMode="auto">
            <a:xfrm>
              <a:off x="5266790" y="2543533"/>
              <a:ext cx="1660276" cy="2934699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4" name="Freeform 21"/>
            <p:cNvSpPr>
              <a:spLocks/>
            </p:cNvSpPr>
            <p:nvPr/>
          </p:nvSpPr>
          <p:spPr bwMode="auto">
            <a:xfrm>
              <a:off x="5947596" y="2259710"/>
              <a:ext cx="356171" cy="77912"/>
            </a:xfrm>
            <a:custGeom>
              <a:avLst/>
              <a:gdLst>
                <a:gd name="T0" fmla="*/ 17 w 153"/>
                <a:gd name="T1" fmla="*/ 34 h 34"/>
                <a:gd name="T2" fmla="*/ 0 w 153"/>
                <a:gd name="T3" fmla="*/ 17 h 34"/>
                <a:gd name="T4" fmla="*/ 17 w 153"/>
                <a:gd name="T5" fmla="*/ 0 h 34"/>
                <a:gd name="T6" fmla="*/ 136 w 153"/>
                <a:gd name="T7" fmla="*/ 0 h 34"/>
                <a:gd name="T8" fmla="*/ 153 w 153"/>
                <a:gd name="T9" fmla="*/ 17 h 34"/>
                <a:gd name="T10" fmla="*/ 136 w 153"/>
                <a:gd name="T11" fmla="*/ 34 h 34"/>
                <a:gd name="T12" fmla="*/ 17 w 153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34">
                  <a:moveTo>
                    <a:pt x="17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45" y="0"/>
                    <a:pt x="153" y="7"/>
                    <a:pt x="153" y="17"/>
                  </a:cubicBezTo>
                  <a:cubicBezTo>
                    <a:pt x="153" y="26"/>
                    <a:pt x="145" y="34"/>
                    <a:pt x="136" y="34"/>
                  </a:cubicBezTo>
                  <a:lnTo>
                    <a:pt x="17" y="34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5" name="Freeform 22"/>
            <p:cNvSpPr>
              <a:spLocks/>
            </p:cNvSpPr>
            <p:nvPr/>
          </p:nvSpPr>
          <p:spPr bwMode="auto">
            <a:xfrm>
              <a:off x="5968002" y="2280115"/>
              <a:ext cx="311649" cy="35247"/>
            </a:xfrm>
            <a:custGeom>
              <a:avLst/>
              <a:gdLst>
                <a:gd name="T0" fmla="*/ 134 w 134"/>
                <a:gd name="T1" fmla="*/ 8 h 15"/>
                <a:gd name="T2" fmla="*/ 127 w 134"/>
                <a:gd name="T3" fmla="*/ 15 h 15"/>
                <a:gd name="T4" fmla="*/ 8 w 134"/>
                <a:gd name="T5" fmla="*/ 15 h 15"/>
                <a:gd name="T6" fmla="*/ 0 w 134"/>
                <a:gd name="T7" fmla="*/ 8 h 15"/>
                <a:gd name="T8" fmla="*/ 0 w 134"/>
                <a:gd name="T9" fmla="*/ 8 h 15"/>
                <a:gd name="T10" fmla="*/ 8 w 134"/>
                <a:gd name="T11" fmla="*/ 0 h 15"/>
                <a:gd name="T12" fmla="*/ 127 w 134"/>
                <a:gd name="T13" fmla="*/ 0 h 15"/>
                <a:gd name="T14" fmla="*/ 134 w 134"/>
                <a:gd name="T15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15">
                  <a:moveTo>
                    <a:pt x="134" y="8"/>
                  </a:moveTo>
                  <a:cubicBezTo>
                    <a:pt x="134" y="12"/>
                    <a:pt x="131" y="15"/>
                    <a:pt x="12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1" y="0"/>
                    <a:pt x="134" y="3"/>
                    <a:pt x="134" y="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6" name="Oval 23"/>
            <p:cNvSpPr>
              <a:spLocks noChangeArrowheads="1"/>
            </p:cNvSpPr>
            <p:nvPr/>
          </p:nvSpPr>
          <p:spPr bwMode="auto">
            <a:xfrm>
              <a:off x="5830728" y="2270840"/>
              <a:ext cx="55652" cy="5565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9182569" y="2653796"/>
            <a:ext cx="2717552" cy="970262"/>
            <a:chOff x="8611449" y="3180140"/>
            <a:chExt cx="2576783" cy="920003"/>
          </a:xfrm>
        </p:grpSpPr>
        <p:sp>
          <p:nvSpPr>
            <p:cNvPr id="58" name="TextBox 57"/>
            <p:cNvSpPr txBox="1"/>
            <p:nvPr/>
          </p:nvSpPr>
          <p:spPr>
            <a:xfrm>
              <a:off x="8611449" y="3546023"/>
              <a:ext cx="257678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coctet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8611451" y="3180140"/>
              <a:ext cx="2112993" cy="2461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687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Application Filtering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9182569" y="4421211"/>
            <a:ext cx="2717552" cy="970262"/>
            <a:chOff x="8611449" y="3180140"/>
            <a:chExt cx="2576783" cy="920003"/>
          </a:xfrm>
        </p:grpSpPr>
        <p:sp>
          <p:nvSpPr>
            <p:cNvPr id="61" name="TextBox 60"/>
            <p:cNvSpPr txBox="1"/>
            <p:nvPr/>
          </p:nvSpPr>
          <p:spPr>
            <a:xfrm>
              <a:off x="8611449" y="3546023"/>
              <a:ext cx="257678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coctet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8611451" y="3180140"/>
              <a:ext cx="2112993" cy="2461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687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5G wireless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1057227" y="2653796"/>
            <a:ext cx="2648539" cy="970262"/>
            <a:chOff x="1159130" y="2021611"/>
            <a:chExt cx="2511345" cy="920003"/>
          </a:xfrm>
        </p:grpSpPr>
        <p:sp>
          <p:nvSpPr>
            <p:cNvPr id="71" name="TextBox 70"/>
            <p:cNvSpPr txBox="1"/>
            <p:nvPr/>
          </p:nvSpPr>
          <p:spPr>
            <a:xfrm>
              <a:off x="1159130" y="2387494"/>
              <a:ext cx="2511345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coctet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557481" y="2021611"/>
              <a:ext cx="2112993" cy="2461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687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Deeper Coverage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1057227" y="4421211"/>
            <a:ext cx="2648539" cy="970262"/>
            <a:chOff x="1159130" y="2021611"/>
            <a:chExt cx="2511345" cy="920003"/>
          </a:xfrm>
        </p:grpSpPr>
        <p:sp>
          <p:nvSpPr>
            <p:cNvPr id="74" name="TextBox 73"/>
            <p:cNvSpPr txBox="1"/>
            <p:nvPr/>
          </p:nvSpPr>
          <p:spPr>
            <a:xfrm>
              <a:off x="1159130" y="2387494"/>
              <a:ext cx="2511345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coctet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557481" y="2021611"/>
              <a:ext cx="2112993" cy="2461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687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Aware Mapping</a:t>
              </a:r>
            </a:p>
          </p:txBody>
        </p:sp>
      </p:grpSp>
      <p:sp>
        <p:nvSpPr>
          <p:cNvPr id="67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775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53" y="1096046"/>
            <a:ext cx="12858044" cy="33989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2119" y="5562248"/>
            <a:ext cx="10989864" cy="716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r>
              <a: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r>
              <a: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395787" y="1761942"/>
            <a:ext cx="2067177" cy="2067177"/>
            <a:chOff x="5115951" y="1852912"/>
            <a:chExt cx="1960098" cy="1960098"/>
          </a:xfrm>
        </p:grpSpPr>
        <p:sp>
          <p:nvSpPr>
            <p:cNvPr id="8" name="Oval 7"/>
            <p:cNvSpPr/>
            <p:nvPr/>
          </p:nvSpPr>
          <p:spPr>
            <a:xfrm>
              <a:off x="5115951" y="1852912"/>
              <a:ext cx="1960098" cy="1960098"/>
            </a:xfrm>
            <a:prstGeom prst="ellipse">
              <a:avLst/>
            </a:prstGeom>
            <a:noFill/>
            <a:ln w="412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34787" y="2417462"/>
              <a:ext cx="1201079" cy="8261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$50</a:t>
              </a:r>
              <a:endParaRPr lang="en-GB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912119" y="5070392"/>
            <a:ext cx="2852960" cy="3080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3589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/>
          <p:cNvSpPr>
            <a:spLocks noEditPoints="1"/>
          </p:cNvSpPr>
          <p:nvPr/>
        </p:nvSpPr>
        <p:spPr bwMode="auto">
          <a:xfrm rot="20049179">
            <a:off x="2254160" y="2667552"/>
            <a:ext cx="1693576" cy="3910076"/>
          </a:xfrm>
          <a:custGeom>
            <a:avLst/>
            <a:gdLst/>
            <a:ahLst/>
            <a:cxnLst>
              <a:cxn ang="0">
                <a:pos x="0" y="84"/>
              </a:cxn>
              <a:cxn ang="0">
                <a:pos x="50" y="134"/>
              </a:cxn>
              <a:cxn ang="0">
                <a:pos x="61" y="133"/>
              </a:cxn>
              <a:cxn ang="0">
                <a:pos x="61" y="148"/>
              </a:cxn>
              <a:cxn ang="0">
                <a:pos x="73" y="154"/>
              </a:cxn>
              <a:cxn ang="0">
                <a:pos x="73" y="278"/>
              </a:cxn>
              <a:cxn ang="0">
                <a:pos x="61" y="284"/>
              </a:cxn>
              <a:cxn ang="0">
                <a:pos x="61" y="377"/>
              </a:cxn>
              <a:cxn ang="0">
                <a:pos x="75" y="392"/>
              </a:cxn>
              <a:cxn ang="0">
                <a:pos x="93" y="392"/>
              </a:cxn>
              <a:cxn ang="0">
                <a:pos x="107" y="377"/>
              </a:cxn>
              <a:cxn ang="0">
                <a:pos x="107" y="357"/>
              </a:cxn>
              <a:cxn ang="0">
                <a:pos x="143" y="357"/>
              </a:cxn>
              <a:cxn ang="0">
                <a:pos x="157" y="343"/>
              </a:cxn>
              <a:cxn ang="0">
                <a:pos x="143" y="329"/>
              </a:cxn>
              <a:cxn ang="0">
                <a:pos x="107" y="329"/>
              </a:cxn>
              <a:cxn ang="0">
                <a:pos x="107" y="321"/>
              </a:cxn>
              <a:cxn ang="0">
                <a:pos x="143" y="321"/>
              </a:cxn>
              <a:cxn ang="0">
                <a:pos x="157" y="307"/>
              </a:cxn>
              <a:cxn ang="0">
                <a:pos x="143" y="293"/>
              </a:cxn>
              <a:cxn ang="0">
                <a:pos x="107" y="293"/>
              </a:cxn>
              <a:cxn ang="0">
                <a:pos x="107" y="283"/>
              </a:cxn>
              <a:cxn ang="0">
                <a:pos x="95" y="277"/>
              </a:cxn>
              <a:cxn ang="0">
                <a:pos x="95" y="156"/>
              </a:cxn>
              <a:cxn ang="0">
                <a:pos x="107" y="150"/>
              </a:cxn>
              <a:cxn ang="0">
                <a:pos x="107" y="133"/>
              </a:cxn>
              <a:cxn ang="0">
                <a:pos x="117" y="134"/>
              </a:cxn>
              <a:cxn ang="0">
                <a:pos x="168" y="84"/>
              </a:cxn>
              <a:cxn ang="0">
                <a:pos x="132" y="36"/>
              </a:cxn>
              <a:cxn ang="0">
                <a:pos x="84" y="0"/>
              </a:cxn>
              <a:cxn ang="0">
                <a:pos x="36" y="36"/>
              </a:cxn>
              <a:cxn ang="0">
                <a:pos x="0" y="84"/>
              </a:cxn>
              <a:cxn ang="0">
                <a:pos x="84" y="31"/>
              </a:cxn>
              <a:cxn ang="0">
                <a:pos x="107" y="54"/>
              </a:cxn>
              <a:cxn ang="0">
                <a:pos x="106" y="62"/>
              </a:cxn>
              <a:cxn ang="0">
                <a:pos x="129" y="87"/>
              </a:cxn>
              <a:cxn ang="0">
                <a:pos x="105" y="111"/>
              </a:cxn>
              <a:cxn ang="0">
                <a:pos x="84" y="100"/>
              </a:cxn>
              <a:cxn ang="0">
                <a:pos x="63" y="111"/>
              </a:cxn>
              <a:cxn ang="0">
                <a:pos x="38" y="87"/>
              </a:cxn>
              <a:cxn ang="0">
                <a:pos x="62" y="62"/>
              </a:cxn>
              <a:cxn ang="0">
                <a:pos x="61" y="54"/>
              </a:cxn>
              <a:cxn ang="0">
                <a:pos x="84" y="31"/>
              </a:cxn>
              <a:cxn ang="0">
                <a:pos x="84" y="31"/>
              </a:cxn>
              <a:cxn ang="0">
                <a:pos x="84" y="31"/>
              </a:cxn>
            </a:cxnLst>
            <a:rect l="0" t="0" r="r" b="b"/>
            <a:pathLst>
              <a:path w="168" h="392">
                <a:moveTo>
                  <a:pt x="0" y="84"/>
                </a:moveTo>
                <a:cubicBezTo>
                  <a:pt x="0" y="112"/>
                  <a:pt x="23" y="134"/>
                  <a:pt x="50" y="134"/>
                </a:cubicBezTo>
                <a:cubicBezTo>
                  <a:pt x="54" y="134"/>
                  <a:pt x="57" y="134"/>
                  <a:pt x="61" y="133"/>
                </a:cubicBezTo>
                <a:cubicBezTo>
                  <a:pt x="61" y="148"/>
                  <a:pt x="61" y="148"/>
                  <a:pt x="61" y="148"/>
                </a:cubicBezTo>
                <a:cubicBezTo>
                  <a:pt x="73" y="154"/>
                  <a:pt x="73" y="154"/>
                  <a:pt x="73" y="154"/>
                </a:cubicBezTo>
                <a:cubicBezTo>
                  <a:pt x="73" y="278"/>
                  <a:pt x="73" y="278"/>
                  <a:pt x="73" y="278"/>
                </a:cubicBezTo>
                <a:cubicBezTo>
                  <a:pt x="61" y="284"/>
                  <a:pt x="61" y="284"/>
                  <a:pt x="61" y="284"/>
                </a:cubicBezTo>
                <a:cubicBezTo>
                  <a:pt x="61" y="377"/>
                  <a:pt x="61" y="377"/>
                  <a:pt x="61" y="377"/>
                </a:cubicBezTo>
                <a:cubicBezTo>
                  <a:pt x="61" y="385"/>
                  <a:pt x="67" y="392"/>
                  <a:pt x="75" y="392"/>
                </a:cubicBezTo>
                <a:cubicBezTo>
                  <a:pt x="93" y="392"/>
                  <a:pt x="93" y="392"/>
                  <a:pt x="93" y="392"/>
                </a:cubicBezTo>
                <a:cubicBezTo>
                  <a:pt x="101" y="392"/>
                  <a:pt x="107" y="385"/>
                  <a:pt x="107" y="377"/>
                </a:cubicBezTo>
                <a:cubicBezTo>
                  <a:pt x="107" y="357"/>
                  <a:pt x="107" y="357"/>
                  <a:pt x="107" y="357"/>
                </a:cubicBezTo>
                <a:cubicBezTo>
                  <a:pt x="143" y="357"/>
                  <a:pt x="143" y="357"/>
                  <a:pt x="143" y="357"/>
                </a:cubicBezTo>
                <a:cubicBezTo>
                  <a:pt x="150" y="357"/>
                  <a:pt x="157" y="350"/>
                  <a:pt x="157" y="343"/>
                </a:cubicBezTo>
                <a:cubicBezTo>
                  <a:pt x="157" y="335"/>
                  <a:pt x="150" y="329"/>
                  <a:pt x="143" y="329"/>
                </a:cubicBezTo>
                <a:cubicBezTo>
                  <a:pt x="107" y="329"/>
                  <a:pt x="107" y="329"/>
                  <a:pt x="107" y="329"/>
                </a:cubicBezTo>
                <a:cubicBezTo>
                  <a:pt x="107" y="321"/>
                  <a:pt x="107" y="321"/>
                  <a:pt x="107" y="321"/>
                </a:cubicBezTo>
                <a:cubicBezTo>
                  <a:pt x="143" y="321"/>
                  <a:pt x="143" y="321"/>
                  <a:pt x="143" y="321"/>
                </a:cubicBezTo>
                <a:cubicBezTo>
                  <a:pt x="150" y="321"/>
                  <a:pt x="157" y="314"/>
                  <a:pt x="157" y="307"/>
                </a:cubicBezTo>
                <a:cubicBezTo>
                  <a:pt x="157" y="299"/>
                  <a:pt x="150" y="293"/>
                  <a:pt x="143" y="293"/>
                </a:cubicBezTo>
                <a:cubicBezTo>
                  <a:pt x="107" y="293"/>
                  <a:pt x="107" y="293"/>
                  <a:pt x="107" y="293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95" y="277"/>
                  <a:pt x="95" y="277"/>
                  <a:pt x="95" y="277"/>
                </a:cubicBezTo>
                <a:cubicBezTo>
                  <a:pt x="95" y="156"/>
                  <a:pt x="95" y="156"/>
                  <a:pt x="95" y="156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10" y="134"/>
                  <a:pt x="114" y="134"/>
                  <a:pt x="117" y="134"/>
                </a:cubicBezTo>
                <a:cubicBezTo>
                  <a:pt x="145" y="134"/>
                  <a:pt x="168" y="112"/>
                  <a:pt x="168" y="84"/>
                </a:cubicBezTo>
                <a:cubicBezTo>
                  <a:pt x="168" y="61"/>
                  <a:pt x="153" y="42"/>
                  <a:pt x="132" y="36"/>
                </a:cubicBezTo>
                <a:cubicBezTo>
                  <a:pt x="126" y="15"/>
                  <a:pt x="107" y="0"/>
                  <a:pt x="84" y="0"/>
                </a:cubicBezTo>
                <a:cubicBezTo>
                  <a:pt x="61" y="0"/>
                  <a:pt x="42" y="15"/>
                  <a:pt x="36" y="36"/>
                </a:cubicBezTo>
                <a:cubicBezTo>
                  <a:pt x="15" y="42"/>
                  <a:pt x="0" y="61"/>
                  <a:pt x="0" y="84"/>
                </a:cubicBezTo>
                <a:close/>
                <a:moveTo>
                  <a:pt x="84" y="31"/>
                </a:moveTo>
                <a:cubicBezTo>
                  <a:pt x="97" y="31"/>
                  <a:pt x="107" y="41"/>
                  <a:pt x="107" y="54"/>
                </a:cubicBezTo>
                <a:cubicBezTo>
                  <a:pt x="107" y="57"/>
                  <a:pt x="106" y="59"/>
                  <a:pt x="106" y="62"/>
                </a:cubicBezTo>
                <a:cubicBezTo>
                  <a:pt x="119" y="62"/>
                  <a:pt x="129" y="73"/>
                  <a:pt x="129" y="87"/>
                </a:cubicBezTo>
                <a:cubicBezTo>
                  <a:pt x="129" y="100"/>
                  <a:pt x="118" y="111"/>
                  <a:pt x="105" y="111"/>
                </a:cubicBezTo>
                <a:cubicBezTo>
                  <a:pt x="96" y="111"/>
                  <a:pt x="88" y="107"/>
                  <a:pt x="84" y="100"/>
                </a:cubicBezTo>
                <a:cubicBezTo>
                  <a:pt x="79" y="107"/>
                  <a:pt x="72" y="111"/>
                  <a:pt x="63" y="111"/>
                </a:cubicBezTo>
                <a:cubicBezTo>
                  <a:pt x="49" y="111"/>
                  <a:pt x="38" y="100"/>
                  <a:pt x="38" y="87"/>
                </a:cubicBezTo>
                <a:cubicBezTo>
                  <a:pt x="38" y="73"/>
                  <a:pt x="49" y="62"/>
                  <a:pt x="62" y="62"/>
                </a:cubicBezTo>
                <a:cubicBezTo>
                  <a:pt x="61" y="59"/>
                  <a:pt x="61" y="57"/>
                  <a:pt x="61" y="54"/>
                </a:cubicBezTo>
                <a:cubicBezTo>
                  <a:pt x="61" y="41"/>
                  <a:pt x="71" y="31"/>
                  <a:pt x="84" y="31"/>
                </a:cubicBezTo>
                <a:close/>
                <a:moveTo>
                  <a:pt x="84" y="31"/>
                </a:moveTo>
                <a:cubicBezTo>
                  <a:pt x="84" y="31"/>
                  <a:pt x="84" y="31"/>
                  <a:pt x="84" y="31"/>
                </a:cubicBez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6" name="Group 17"/>
          <p:cNvGrpSpPr/>
          <p:nvPr/>
        </p:nvGrpSpPr>
        <p:grpSpPr>
          <a:xfrm rot="1568449">
            <a:off x="2821892" y="3972063"/>
            <a:ext cx="3268280" cy="978100"/>
            <a:chOff x="3047999" y="2196251"/>
            <a:chExt cx="2662589" cy="796834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3616180" y="2242087"/>
              <a:ext cx="2094408" cy="750998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898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3581401" y="2196251"/>
              <a:ext cx="2094408" cy="750998"/>
            </a:xfrm>
            <a:prstGeom prst="roundRect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smtClean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Defines Action</a:t>
              </a:r>
              <a:endParaRPr lang="en-US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9" name="Group 22"/>
            <p:cNvGrpSpPr/>
            <p:nvPr/>
          </p:nvGrpSpPr>
          <p:grpSpPr>
            <a:xfrm rot="16200000">
              <a:off x="3369279" y="2174269"/>
              <a:ext cx="195640" cy="838200"/>
              <a:chOff x="3686186" y="1166322"/>
              <a:chExt cx="152400" cy="652944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3686186" y="1666867"/>
                <a:ext cx="152400" cy="1523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87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3737893" y="1166322"/>
                <a:ext cx="48984" cy="610899"/>
              </a:xfrm>
              <a:prstGeom prst="roundRect">
                <a:avLst>
                  <a:gd name="adj" fmla="val 38542"/>
                </a:avLst>
              </a:prstGeom>
              <a:gradFill>
                <a:gsLst>
                  <a:gs pos="2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87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2" name="Group 18"/>
          <p:cNvGrpSpPr/>
          <p:nvPr/>
        </p:nvGrpSpPr>
        <p:grpSpPr>
          <a:xfrm rot="140878">
            <a:off x="3206298" y="3045397"/>
            <a:ext cx="3268810" cy="973302"/>
            <a:chOff x="3047997" y="2196251"/>
            <a:chExt cx="2663020" cy="792925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3616609" y="2238178"/>
              <a:ext cx="2094408" cy="750998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898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3581401" y="2196251"/>
              <a:ext cx="2094408" cy="750998"/>
            </a:xfrm>
            <a:prstGeom prst="roundRect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b="1" smtClean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Relationship</a:t>
              </a:r>
              <a:endParaRPr lang="en-US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5" name="Group 22"/>
            <p:cNvGrpSpPr/>
            <p:nvPr/>
          </p:nvGrpSpPr>
          <p:grpSpPr>
            <a:xfrm rot="16200000">
              <a:off x="3369277" y="2174270"/>
              <a:ext cx="195640" cy="838199"/>
              <a:chOff x="3686186" y="1166322"/>
              <a:chExt cx="152400" cy="652944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3686186" y="1666867"/>
                <a:ext cx="152400" cy="1523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87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3738410" y="1166322"/>
                <a:ext cx="47949" cy="610899"/>
              </a:xfrm>
              <a:prstGeom prst="roundRect">
                <a:avLst>
                  <a:gd name="adj" fmla="val 38542"/>
                </a:avLst>
              </a:prstGeom>
              <a:gradFill>
                <a:gsLst>
                  <a:gs pos="2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87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8" name="Group 28"/>
          <p:cNvGrpSpPr/>
          <p:nvPr/>
        </p:nvGrpSpPr>
        <p:grpSpPr>
          <a:xfrm rot="20546288">
            <a:off x="3038252" y="2299895"/>
            <a:ext cx="3271390" cy="972663"/>
            <a:chOff x="3047997" y="2196251"/>
            <a:chExt cx="2665122" cy="792405"/>
          </a:xfrm>
        </p:grpSpPr>
        <p:sp>
          <p:nvSpPr>
            <p:cNvPr id="19" name="Rounded Rectangle 18"/>
            <p:cNvSpPr/>
            <p:nvPr/>
          </p:nvSpPr>
          <p:spPr bwMode="auto">
            <a:xfrm>
              <a:off x="3618711" y="2237658"/>
              <a:ext cx="2094408" cy="750998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898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 bwMode="auto">
            <a:xfrm>
              <a:off x="3581401" y="2196251"/>
              <a:ext cx="2094408" cy="750998"/>
            </a:xfrm>
            <a:prstGeom prst="roundRect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898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SWOT Analysis</a:t>
              </a:r>
            </a:p>
          </p:txBody>
        </p:sp>
        <p:grpSp>
          <p:nvGrpSpPr>
            <p:cNvPr id="21" name="Group 22"/>
            <p:cNvGrpSpPr/>
            <p:nvPr/>
          </p:nvGrpSpPr>
          <p:grpSpPr>
            <a:xfrm rot="16200000">
              <a:off x="3369277" y="2174271"/>
              <a:ext cx="195640" cy="838199"/>
              <a:chOff x="3686186" y="1166322"/>
              <a:chExt cx="152400" cy="652944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3686186" y="1666867"/>
                <a:ext cx="152400" cy="1523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87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3738410" y="1166322"/>
                <a:ext cx="47949" cy="610899"/>
              </a:xfrm>
              <a:prstGeom prst="roundRect">
                <a:avLst>
                  <a:gd name="adj" fmla="val 38542"/>
                </a:avLst>
              </a:prstGeom>
              <a:gradFill>
                <a:gsLst>
                  <a:gs pos="2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87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9" name="Group 17"/>
          <p:cNvGrpSpPr/>
          <p:nvPr/>
        </p:nvGrpSpPr>
        <p:grpSpPr>
          <a:xfrm rot="18174686" flipH="1">
            <a:off x="-71078" y="4392885"/>
            <a:ext cx="3268281" cy="978100"/>
            <a:chOff x="3047999" y="2196251"/>
            <a:chExt cx="2662589" cy="796834"/>
          </a:xfrm>
        </p:grpSpPr>
        <p:sp>
          <p:nvSpPr>
            <p:cNvPr id="50" name="Rounded Rectangle 49"/>
            <p:cNvSpPr/>
            <p:nvPr/>
          </p:nvSpPr>
          <p:spPr bwMode="auto">
            <a:xfrm>
              <a:off x="3616180" y="2242087"/>
              <a:ext cx="2094408" cy="750998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898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1" name="Rounded Rectangle 50"/>
            <p:cNvSpPr/>
            <p:nvPr/>
          </p:nvSpPr>
          <p:spPr bwMode="auto">
            <a:xfrm>
              <a:off x="3581401" y="2196251"/>
              <a:ext cx="2094408" cy="750998"/>
            </a:xfrm>
            <a:prstGeom prst="roundRect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Perfect Leadership</a:t>
              </a:r>
            </a:p>
          </p:txBody>
        </p:sp>
        <p:grpSp>
          <p:nvGrpSpPr>
            <p:cNvPr id="52" name="Group 22"/>
            <p:cNvGrpSpPr/>
            <p:nvPr/>
          </p:nvGrpSpPr>
          <p:grpSpPr>
            <a:xfrm rot="16200000">
              <a:off x="3369279" y="2174269"/>
              <a:ext cx="195640" cy="838200"/>
              <a:chOff x="3686186" y="1166322"/>
              <a:chExt cx="152400" cy="652944"/>
            </a:xfrm>
          </p:grpSpPr>
          <p:sp>
            <p:nvSpPr>
              <p:cNvPr id="53" name="Oval 52"/>
              <p:cNvSpPr/>
              <p:nvPr/>
            </p:nvSpPr>
            <p:spPr>
              <a:xfrm>
                <a:off x="3686186" y="1666867"/>
                <a:ext cx="152400" cy="1523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87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3737893" y="1166322"/>
                <a:ext cx="48984" cy="610899"/>
              </a:xfrm>
              <a:prstGeom prst="roundRect">
                <a:avLst>
                  <a:gd name="adj" fmla="val 38542"/>
                </a:avLst>
              </a:prstGeom>
              <a:gradFill>
                <a:gsLst>
                  <a:gs pos="2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87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56" name="Text Placeholder 1"/>
          <p:cNvSpPr txBox="1">
            <a:spLocks/>
          </p:cNvSpPr>
          <p:nvPr/>
        </p:nvSpPr>
        <p:spPr>
          <a:xfrm>
            <a:off x="8241104" y="2203196"/>
            <a:ext cx="3117190" cy="646890"/>
          </a:xfrm>
          <a:prstGeom prst="rect">
            <a:avLst/>
          </a:prstGeom>
        </p:spPr>
        <p:txBody>
          <a:bodyPr vert="horz" lIns="0" tIns="48218" rIns="96435" bIns="48218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aet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,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consectetur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elit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Sed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imperde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tindunt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velitar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laoreet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facilisis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Praesent</a:t>
            </a:r>
            <a:endParaRPr lang="en-US" sz="1266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58" name="Text Placeholder 1"/>
          <p:cNvSpPr txBox="1">
            <a:spLocks/>
          </p:cNvSpPr>
          <p:nvPr/>
        </p:nvSpPr>
        <p:spPr>
          <a:xfrm>
            <a:off x="8241105" y="3305139"/>
            <a:ext cx="3117189" cy="646890"/>
          </a:xfrm>
          <a:prstGeom prst="rect">
            <a:avLst/>
          </a:prstGeom>
        </p:spPr>
        <p:txBody>
          <a:bodyPr vert="horz" lIns="0" tIns="48218" rIns="96435" bIns="48218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aet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,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consectetur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elit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Sed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imperde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tindunt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velitar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laoreet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facilisis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Praesent</a:t>
            </a:r>
            <a:endParaRPr lang="en-US" sz="1266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60" name="Text Placeholder 1"/>
          <p:cNvSpPr txBox="1">
            <a:spLocks/>
          </p:cNvSpPr>
          <p:nvPr/>
        </p:nvSpPr>
        <p:spPr>
          <a:xfrm>
            <a:off x="8241105" y="4373824"/>
            <a:ext cx="3117188" cy="646890"/>
          </a:xfrm>
          <a:prstGeom prst="rect">
            <a:avLst/>
          </a:prstGeom>
        </p:spPr>
        <p:txBody>
          <a:bodyPr vert="horz" lIns="0" tIns="48218" rIns="96435" bIns="48218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aet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,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consectetur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elit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Sed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imperde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tindunt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velitar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laoreet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facilisis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Praesent</a:t>
            </a:r>
            <a:endParaRPr lang="en-US" sz="1266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62" name="Text Placeholder 1"/>
          <p:cNvSpPr txBox="1">
            <a:spLocks/>
          </p:cNvSpPr>
          <p:nvPr/>
        </p:nvSpPr>
        <p:spPr>
          <a:xfrm>
            <a:off x="8241105" y="5449767"/>
            <a:ext cx="3117188" cy="646890"/>
          </a:xfrm>
          <a:prstGeom prst="rect">
            <a:avLst/>
          </a:prstGeom>
        </p:spPr>
        <p:txBody>
          <a:bodyPr vert="horz" lIns="0" tIns="48218" rIns="96435" bIns="48218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dolor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si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aet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,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consectetur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elit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Sed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imperde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tindunt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velitar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laoreet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facilisis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Praesent</a:t>
            </a:r>
            <a:endParaRPr lang="en-US" sz="1266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314062" y="2203195"/>
            <a:ext cx="672910" cy="672910"/>
            <a:chOff x="6934860" y="2089070"/>
            <a:chExt cx="638053" cy="638053"/>
          </a:xfrm>
        </p:grpSpPr>
        <p:sp>
          <p:nvSpPr>
            <p:cNvPr id="55" name="Oval 54"/>
            <p:cNvSpPr/>
            <p:nvPr/>
          </p:nvSpPr>
          <p:spPr>
            <a:xfrm>
              <a:off x="6934860" y="2089070"/>
              <a:ext cx="638053" cy="6380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7042160" y="2192530"/>
              <a:ext cx="398052" cy="357720"/>
              <a:chOff x="5583238" y="3892551"/>
              <a:chExt cx="360363" cy="323850"/>
            </a:xfrm>
            <a:solidFill>
              <a:schemeClr val="bg1"/>
            </a:solidFill>
          </p:grpSpPr>
          <p:sp>
            <p:nvSpPr>
              <p:cNvPr id="41" name="Freeform 5"/>
              <p:cNvSpPr>
                <a:spLocks/>
              </p:cNvSpPr>
              <p:nvPr/>
            </p:nvSpPr>
            <p:spPr bwMode="auto">
              <a:xfrm>
                <a:off x="5811838" y="3892551"/>
                <a:ext cx="131763" cy="323850"/>
              </a:xfrm>
              <a:custGeom>
                <a:avLst/>
                <a:gdLst>
                  <a:gd name="T0" fmla="*/ 17 w 83"/>
                  <a:gd name="T1" fmla="*/ 57 h 204"/>
                  <a:gd name="T2" fmla="*/ 0 w 83"/>
                  <a:gd name="T3" fmla="*/ 57 h 204"/>
                  <a:gd name="T4" fmla="*/ 43 w 83"/>
                  <a:gd name="T5" fmla="*/ 0 h 204"/>
                  <a:gd name="T6" fmla="*/ 83 w 83"/>
                  <a:gd name="T7" fmla="*/ 57 h 204"/>
                  <a:gd name="T8" fmla="*/ 67 w 83"/>
                  <a:gd name="T9" fmla="*/ 57 h 204"/>
                  <a:gd name="T10" fmla="*/ 67 w 83"/>
                  <a:gd name="T11" fmla="*/ 204 h 204"/>
                  <a:gd name="T12" fmla="*/ 17 w 83"/>
                  <a:gd name="T13" fmla="*/ 204 h 204"/>
                  <a:gd name="T14" fmla="*/ 17 w 83"/>
                  <a:gd name="T15" fmla="*/ 5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204">
                    <a:moveTo>
                      <a:pt x="17" y="57"/>
                    </a:moveTo>
                    <a:lnTo>
                      <a:pt x="0" y="57"/>
                    </a:lnTo>
                    <a:lnTo>
                      <a:pt x="43" y="0"/>
                    </a:lnTo>
                    <a:lnTo>
                      <a:pt x="83" y="57"/>
                    </a:lnTo>
                    <a:lnTo>
                      <a:pt x="67" y="57"/>
                    </a:lnTo>
                    <a:lnTo>
                      <a:pt x="67" y="204"/>
                    </a:lnTo>
                    <a:lnTo>
                      <a:pt x="17" y="204"/>
                    </a:lnTo>
                    <a:lnTo>
                      <a:pt x="1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2" name="Freeform 6"/>
              <p:cNvSpPr>
                <a:spLocks/>
              </p:cNvSpPr>
              <p:nvPr/>
            </p:nvSpPr>
            <p:spPr bwMode="auto">
              <a:xfrm>
                <a:off x="5695951" y="3978276"/>
                <a:ext cx="131763" cy="238125"/>
              </a:xfrm>
              <a:custGeom>
                <a:avLst/>
                <a:gdLst>
                  <a:gd name="T0" fmla="*/ 66 w 83"/>
                  <a:gd name="T1" fmla="*/ 150 h 150"/>
                  <a:gd name="T2" fmla="*/ 19 w 83"/>
                  <a:gd name="T3" fmla="*/ 150 h 150"/>
                  <a:gd name="T4" fmla="*/ 19 w 83"/>
                  <a:gd name="T5" fmla="*/ 60 h 150"/>
                  <a:gd name="T6" fmla="*/ 0 w 83"/>
                  <a:gd name="T7" fmla="*/ 60 h 150"/>
                  <a:gd name="T8" fmla="*/ 43 w 83"/>
                  <a:gd name="T9" fmla="*/ 0 h 150"/>
                  <a:gd name="T10" fmla="*/ 83 w 83"/>
                  <a:gd name="T11" fmla="*/ 60 h 150"/>
                  <a:gd name="T12" fmla="*/ 66 w 83"/>
                  <a:gd name="T13" fmla="*/ 60 h 150"/>
                  <a:gd name="T14" fmla="*/ 66 w 83"/>
                  <a:gd name="T15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150">
                    <a:moveTo>
                      <a:pt x="66" y="150"/>
                    </a:moveTo>
                    <a:lnTo>
                      <a:pt x="19" y="150"/>
                    </a:lnTo>
                    <a:lnTo>
                      <a:pt x="19" y="60"/>
                    </a:lnTo>
                    <a:lnTo>
                      <a:pt x="0" y="60"/>
                    </a:lnTo>
                    <a:lnTo>
                      <a:pt x="43" y="0"/>
                    </a:lnTo>
                    <a:lnTo>
                      <a:pt x="83" y="60"/>
                    </a:lnTo>
                    <a:lnTo>
                      <a:pt x="66" y="60"/>
                    </a:lnTo>
                    <a:lnTo>
                      <a:pt x="66" y="1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8" name="Freeform 7"/>
              <p:cNvSpPr>
                <a:spLocks/>
              </p:cNvSpPr>
              <p:nvPr/>
            </p:nvSpPr>
            <p:spPr bwMode="auto">
              <a:xfrm>
                <a:off x="5583238" y="4068763"/>
                <a:ext cx="131763" cy="147638"/>
              </a:xfrm>
              <a:custGeom>
                <a:avLst/>
                <a:gdLst>
                  <a:gd name="T0" fmla="*/ 17 w 83"/>
                  <a:gd name="T1" fmla="*/ 57 h 93"/>
                  <a:gd name="T2" fmla="*/ 0 w 83"/>
                  <a:gd name="T3" fmla="*/ 57 h 93"/>
                  <a:gd name="T4" fmla="*/ 43 w 83"/>
                  <a:gd name="T5" fmla="*/ 0 h 93"/>
                  <a:gd name="T6" fmla="*/ 83 w 83"/>
                  <a:gd name="T7" fmla="*/ 57 h 93"/>
                  <a:gd name="T8" fmla="*/ 66 w 83"/>
                  <a:gd name="T9" fmla="*/ 57 h 93"/>
                  <a:gd name="T10" fmla="*/ 66 w 83"/>
                  <a:gd name="T11" fmla="*/ 93 h 93"/>
                  <a:gd name="T12" fmla="*/ 17 w 83"/>
                  <a:gd name="T13" fmla="*/ 93 h 93"/>
                  <a:gd name="T14" fmla="*/ 17 w 83"/>
                  <a:gd name="T15" fmla="*/ 5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93">
                    <a:moveTo>
                      <a:pt x="17" y="57"/>
                    </a:moveTo>
                    <a:lnTo>
                      <a:pt x="0" y="57"/>
                    </a:lnTo>
                    <a:lnTo>
                      <a:pt x="43" y="0"/>
                    </a:lnTo>
                    <a:lnTo>
                      <a:pt x="83" y="57"/>
                    </a:lnTo>
                    <a:lnTo>
                      <a:pt x="66" y="57"/>
                    </a:lnTo>
                    <a:lnTo>
                      <a:pt x="66" y="93"/>
                    </a:lnTo>
                    <a:lnTo>
                      <a:pt x="17" y="93"/>
                    </a:lnTo>
                    <a:lnTo>
                      <a:pt x="1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7314062" y="3276776"/>
            <a:ext cx="672910" cy="672910"/>
            <a:chOff x="6934860" y="3107039"/>
            <a:chExt cx="638053" cy="638053"/>
          </a:xfrm>
        </p:grpSpPr>
        <p:sp>
          <p:nvSpPr>
            <p:cNvPr id="57" name="Oval 56"/>
            <p:cNvSpPr/>
            <p:nvPr/>
          </p:nvSpPr>
          <p:spPr>
            <a:xfrm>
              <a:off x="6934860" y="3107039"/>
              <a:ext cx="638053" cy="6380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3" name="Freeform 11"/>
            <p:cNvSpPr>
              <a:spLocks noEditPoints="1"/>
            </p:cNvSpPr>
            <p:nvPr/>
          </p:nvSpPr>
          <p:spPr bwMode="auto">
            <a:xfrm>
              <a:off x="7038273" y="3215545"/>
              <a:ext cx="455291" cy="376862"/>
            </a:xfrm>
            <a:custGeom>
              <a:avLst/>
              <a:gdLst>
                <a:gd name="T0" fmla="*/ 260 w 287"/>
                <a:gd name="T1" fmla="*/ 78 h 237"/>
                <a:gd name="T2" fmla="*/ 244 w 287"/>
                <a:gd name="T3" fmla="*/ 94 h 237"/>
                <a:gd name="T4" fmla="*/ 260 w 287"/>
                <a:gd name="T5" fmla="*/ 111 h 237"/>
                <a:gd name="T6" fmla="*/ 277 w 287"/>
                <a:gd name="T7" fmla="*/ 94 h 237"/>
                <a:gd name="T8" fmla="*/ 260 w 287"/>
                <a:gd name="T9" fmla="*/ 78 h 237"/>
                <a:gd name="T10" fmla="*/ 27 w 287"/>
                <a:gd name="T11" fmla="*/ 78 h 237"/>
                <a:gd name="T12" fmla="*/ 11 w 287"/>
                <a:gd name="T13" fmla="*/ 94 h 237"/>
                <a:gd name="T14" fmla="*/ 27 w 287"/>
                <a:gd name="T15" fmla="*/ 111 h 237"/>
                <a:gd name="T16" fmla="*/ 43 w 287"/>
                <a:gd name="T17" fmla="*/ 94 h 237"/>
                <a:gd name="T18" fmla="*/ 27 w 287"/>
                <a:gd name="T19" fmla="*/ 78 h 237"/>
                <a:gd name="T20" fmla="*/ 212 w 287"/>
                <a:gd name="T21" fmla="*/ 49 h 237"/>
                <a:gd name="T22" fmla="*/ 188 w 287"/>
                <a:gd name="T23" fmla="*/ 73 h 237"/>
                <a:gd name="T24" fmla="*/ 212 w 287"/>
                <a:gd name="T25" fmla="*/ 97 h 237"/>
                <a:gd name="T26" fmla="*/ 236 w 287"/>
                <a:gd name="T27" fmla="*/ 73 h 237"/>
                <a:gd name="T28" fmla="*/ 212 w 287"/>
                <a:gd name="T29" fmla="*/ 49 h 237"/>
                <a:gd name="T30" fmla="*/ 287 w 287"/>
                <a:gd name="T31" fmla="*/ 196 h 237"/>
                <a:gd name="T32" fmla="*/ 259 w 287"/>
                <a:gd name="T33" fmla="*/ 196 h 237"/>
                <a:gd name="T34" fmla="*/ 259 w 287"/>
                <a:gd name="T35" fmla="*/ 145 h 237"/>
                <a:gd name="T36" fmla="*/ 253 w 287"/>
                <a:gd name="T37" fmla="*/ 121 h 237"/>
                <a:gd name="T38" fmla="*/ 260 w 287"/>
                <a:gd name="T39" fmla="*/ 120 h 237"/>
                <a:gd name="T40" fmla="*/ 287 w 287"/>
                <a:gd name="T41" fmla="*/ 147 h 237"/>
                <a:gd name="T42" fmla="*/ 287 w 287"/>
                <a:gd name="T43" fmla="*/ 196 h 237"/>
                <a:gd name="T44" fmla="*/ 75 w 287"/>
                <a:gd name="T45" fmla="*/ 49 h 237"/>
                <a:gd name="T46" fmla="*/ 51 w 287"/>
                <a:gd name="T47" fmla="*/ 73 h 237"/>
                <a:gd name="T48" fmla="*/ 75 w 287"/>
                <a:gd name="T49" fmla="*/ 97 h 237"/>
                <a:gd name="T50" fmla="*/ 99 w 287"/>
                <a:gd name="T51" fmla="*/ 73 h 237"/>
                <a:gd name="T52" fmla="*/ 75 w 287"/>
                <a:gd name="T53" fmla="*/ 49 h 237"/>
                <a:gd name="T54" fmla="*/ 27 w 287"/>
                <a:gd name="T55" fmla="*/ 120 h 237"/>
                <a:gd name="T56" fmla="*/ 34 w 287"/>
                <a:gd name="T57" fmla="*/ 121 h 237"/>
                <a:gd name="T58" fmla="*/ 28 w 287"/>
                <a:gd name="T59" fmla="*/ 145 h 237"/>
                <a:gd name="T60" fmla="*/ 28 w 287"/>
                <a:gd name="T61" fmla="*/ 196 h 237"/>
                <a:gd name="T62" fmla="*/ 0 w 287"/>
                <a:gd name="T63" fmla="*/ 196 h 237"/>
                <a:gd name="T64" fmla="*/ 0 w 287"/>
                <a:gd name="T65" fmla="*/ 147 h 237"/>
                <a:gd name="T66" fmla="*/ 27 w 287"/>
                <a:gd name="T67" fmla="*/ 120 h 237"/>
                <a:gd name="T68" fmla="*/ 144 w 287"/>
                <a:gd name="T69" fmla="*/ 0 h 237"/>
                <a:gd name="T70" fmla="*/ 108 w 287"/>
                <a:gd name="T71" fmla="*/ 36 h 237"/>
                <a:gd name="T72" fmla="*/ 144 w 287"/>
                <a:gd name="T73" fmla="*/ 72 h 237"/>
                <a:gd name="T74" fmla="*/ 179 w 287"/>
                <a:gd name="T75" fmla="*/ 36 h 237"/>
                <a:gd name="T76" fmla="*/ 144 w 287"/>
                <a:gd name="T77" fmla="*/ 0 h 237"/>
                <a:gd name="T78" fmla="*/ 251 w 287"/>
                <a:gd name="T79" fmla="*/ 214 h 237"/>
                <a:gd name="T80" fmla="*/ 208 w 287"/>
                <a:gd name="T81" fmla="*/ 214 h 237"/>
                <a:gd name="T82" fmla="*/ 208 w 287"/>
                <a:gd name="T83" fmla="*/ 137 h 237"/>
                <a:gd name="T84" fmla="*/ 201 w 287"/>
                <a:gd name="T85" fmla="*/ 108 h 237"/>
                <a:gd name="T86" fmla="*/ 212 w 287"/>
                <a:gd name="T87" fmla="*/ 106 h 237"/>
                <a:gd name="T88" fmla="*/ 251 w 287"/>
                <a:gd name="T89" fmla="*/ 145 h 237"/>
                <a:gd name="T90" fmla="*/ 251 w 287"/>
                <a:gd name="T91" fmla="*/ 214 h 237"/>
                <a:gd name="T92" fmla="*/ 79 w 287"/>
                <a:gd name="T93" fmla="*/ 137 h 237"/>
                <a:gd name="T94" fmla="*/ 79 w 287"/>
                <a:gd name="T95" fmla="*/ 214 h 237"/>
                <a:gd name="T96" fmla="*/ 37 w 287"/>
                <a:gd name="T97" fmla="*/ 214 h 237"/>
                <a:gd name="T98" fmla="*/ 37 w 287"/>
                <a:gd name="T99" fmla="*/ 145 h 237"/>
                <a:gd name="T100" fmla="*/ 75 w 287"/>
                <a:gd name="T101" fmla="*/ 106 h 237"/>
                <a:gd name="T102" fmla="*/ 86 w 287"/>
                <a:gd name="T103" fmla="*/ 108 h 237"/>
                <a:gd name="T104" fmla="*/ 79 w 287"/>
                <a:gd name="T105" fmla="*/ 137 h 237"/>
                <a:gd name="T106" fmla="*/ 88 w 287"/>
                <a:gd name="T107" fmla="*/ 237 h 237"/>
                <a:gd name="T108" fmla="*/ 200 w 287"/>
                <a:gd name="T109" fmla="*/ 237 h 237"/>
                <a:gd name="T110" fmla="*/ 200 w 287"/>
                <a:gd name="T111" fmla="*/ 137 h 237"/>
                <a:gd name="T112" fmla="*/ 144 w 287"/>
                <a:gd name="T113" fmla="*/ 81 h 237"/>
                <a:gd name="T114" fmla="*/ 88 w 287"/>
                <a:gd name="T115" fmla="*/ 137 h 237"/>
                <a:gd name="T116" fmla="*/ 88 w 287"/>
                <a:gd name="T1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314062" y="4359642"/>
            <a:ext cx="672910" cy="672910"/>
            <a:chOff x="6934860" y="4133813"/>
            <a:chExt cx="638053" cy="638053"/>
          </a:xfrm>
        </p:grpSpPr>
        <p:sp>
          <p:nvSpPr>
            <p:cNvPr id="59" name="Oval 58"/>
            <p:cNvSpPr/>
            <p:nvPr/>
          </p:nvSpPr>
          <p:spPr>
            <a:xfrm>
              <a:off x="6934860" y="4133813"/>
              <a:ext cx="638053" cy="6380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4" name="Freeform 5"/>
            <p:cNvSpPr>
              <a:spLocks noEditPoints="1"/>
            </p:cNvSpPr>
            <p:nvPr/>
          </p:nvSpPr>
          <p:spPr bwMode="auto">
            <a:xfrm>
              <a:off x="7074861" y="4312770"/>
              <a:ext cx="348205" cy="274671"/>
            </a:xfrm>
            <a:custGeom>
              <a:avLst/>
              <a:gdLst>
                <a:gd name="T0" fmla="*/ 410 w 411"/>
                <a:gd name="T1" fmla="*/ 309 h 324"/>
                <a:gd name="T2" fmla="*/ 410 w 411"/>
                <a:gd name="T3" fmla="*/ 46 h 324"/>
                <a:gd name="T4" fmla="*/ 395 w 411"/>
                <a:gd name="T5" fmla="*/ 32 h 324"/>
                <a:gd name="T6" fmla="*/ 210 w 411"/>
                <a:gd name="T7" fmla="*/ 32 h 324"/>
                <a:gd name="T8" fmla="*/ 200 w 411"/>
                <a:gd name="T9" fmla="*/ 17 h 324"/>
                <a:gd name="T10" fmla="*/ 200 w 411"/>
                <a:gd name="T11" fmla="*/ 15 h 324"/>
                <a:gd name="T12" fmla="*/ 184 w 411"/>
                <a:gd name="T13" fmla="*/ 0 h 324"/>
                <a:gd name="T14" fmla="*/ 86 w 411"/>
                <a:gd name="T15" fmla="*/ 0 h 324"/>
                <a:gd name="T16" fmla="*/ 70 w 411"/>
                <a:gd name="T17" fmla="*/ 15 h 324"/>
                <a:gd name="T18" fmla="*/ 70 w 411"/>
                <a:gd name="T19" fmla="*/ 17 h 324"/>
                <a:gd name="T20" fmla="*/ 60 w 411"/>
                <a:gd name="T21" fmla="*/ 32 h 324"/>
                <a:gd name="T22" fmla="*/ 60 w 411"/>
                <a:gd name="T23" fmla="*/ 32 h 324"/>
                <a:gd name="T24" fmla="*/ 46 w 411"/>
                <a:gd name="T25" fmla="*/ 46 h 324"/>
                <a:gd name="T26" fmla="*/ 46 w 411"/>
                <a:gd name="T27" fmla="*/ 122 h 324"/>
                <a:gd name="T28" fmla="*/ 14 w 411"/>
                <a:gd name="T29" fmla="*/ 122 h 324"/>
                <a:gd name="T30" fmla="*/ 5 w 411"/>
                <a:gd name="T31" fmla="*/ 138 h 324"/>
                <a:gd name="T32" fmla="*/ 38 w 411"/>
                <a:gd name="T33" fmla="*/ 309 h 324"/>
                <a:gd name="T34" fmla="*/ 53 w 411"/>
                <a:gd name="T35" fmla="*/ 324 h 324"/>
                <a:gd name="T36" fmla="*/ 403 w 411"/>
                <a:gd name="T37" fmla="*/ 324 h 324"/>
                <a:gd name="T38" fmla="*/ 410 w 411"/>
                <a:gd name="T39" fmla="*/ 309 h 324"/>
                <a:gd name="T40" fmla="*/ 392 w 411"/>
                <a:gd name="T41" fmla="*/ 144 h 324"/>
                <a:gd name="T42" fmla="*/ 392 w 411"/>
                <a:gd name="T43" fmla="*/ 316 h 324"/>
                <a:gd name="T44" fmla="*/ 359 w 411"/>
                <a:gd name="T45" fmla="*/ 132 h 324"/>
                <a:gd name="T46" fmla="*/ 345 w 411"/>
                <a:gd name="T47" fmla="*/ 123 h 324"/>
                <a:gd name="T48" fmla="*/ 64 w 411"/>
                <a:gd name="T49" fmla="*/ 123 h 324"/>
                <a:gd name="T50" fmla="*/ 64 w 411"/>
                <a:gd name="T51" fmla="*/ 64 h 324"/>
                <a:gd name="T52" fmla="*/ 392 w 411"/>
                <a:gd name="T53" fmla="*/ 64 h 324"/>
                <a:gd name="T54" fmla="*/ 392 w 411"/>
                <a:gd name="T55" fmla="*/ 14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1" h="324">
                  <a:moveTo>
                    <a:pt x="410" y="309"/>
                  </a:moveTo>
                  <a:cubicBezTo>
                    <a:pt x="410" y="46"/>
                    <a:pt x="410" y="46"/>
                    <a:pt x="410" y="46"/>
                  </a:cubicBezTo>
                  <a:cubicBezTo>
                    <a:pt x="410" y="38"/>
                    <a:pt x="403" y="32"/>
                    <a:pt x="395" y="32"/>
                  </a:cubicBezTo>
                  <a:cubicBezTo>
                    <a:pt x="210" y="32"/>
                    <a:pt x="210" y="32"/>
                    <a:pt x="210" y="32"/>
                  </a:cubicBezTo>
                  <a:cubicBezTo>
                    <a:pt x="204" y="32"/>
                    <a:pt x="200" y="21"/>
                    <a:pt x="200" y="17"/>
                  </a:cubicBezTo>
                  <a:cubicBezTo>
                    <a:pt x="200" y="15"/>
                    <a:pt x="200" y="15"/>
                    <a:pt x="200" y="15"/>
                  </a:cubicBezTo>
                  <a:cubicBezTo>
                    <a:pt x="200" y="7"/>
                    <a:pt x="193" y="0"/>
                    <a:pt x="184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7" y="0"/>
                    <a:pt x="70" y="7"/>
                    <a:pt x="70" y="15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21"/>
                    <a:pt x="66" y="32"/>
                    <a:pt x="60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52" y="32"/>
                    <a:pt x="46" y="38"/>
                    <a:pt x="46" y="46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2"/>
                    <a:pt x="0" y="122"/>
                    <a:pt x="5" y="138"/>
                  </a:cubicBezTo>
                  <a:cubicBezTo>
                    <a:pt x="38" y="309"/>
                    <a:pt x="38" y="309"/>
                    <a:pt x="38" y="309"/>
                  </a:cubicBezTo>
                  <a:cubicBezTo>
                    <a:pt x="38" y="317"/>
                    <a:pt x="44" y="324"/>
                    <a:pt x="53" y="324"/>
                  </a:cubicBezTo>
                  <a:cubicBezTo>
                    <a:pt x="403" y="324"/>
                    <a:pt x="403" y="324"/>
                    <a:pt x="403" y="324"/>
                  </a:cubicBezTo>
                  <a:cubicBezTo>
                    <a:pt x="411" y="324"/>
                    <a:pt x="410" y="309"/>
                    <a:pt x="410" y="309"/>
                  </a:cubicBezTo>
                  <a:close/>
                  <a:moveTo>
                    <a:pt x="392" y="144"/>
                  </a:moveTo>
                  <a:cubicBezTo>
                    <a:pt x="392" y="316"/>
                    <a:pt x="392" y="316"/>
                    <a:pt x="392" y="316"/>
                  </a:cubicBezTo>
                  <a:cubicBezTo>
                    <a:pt x="359" y="132"/>
                    <a:pt x="359" y="132"/>
                    <a:pt x="359" y="132"/>
                  </a:cubicBezTo>
                  <a:cubicBezTo>
                    <a:pt x="356" y="122"/>
                    <a:pt x="345" y="123"/>
                    <a:pt x="345" y="123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392" y="64"/>
                    <a:pt x="392" y="64"/>
                    <a:pt x="392" y="64"/>
                  </a:cubicBezTo>
                  <a:lnTo>
                    <a:pt x="392" y="1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314062" y="5435586"/>
            <a:ext cx="672910" cy="672910"/>
            <a:chOff x="6934860" y="5154023"/>
            <a:chExt cx="638053" cy="638053"/>
          </a:xfrm>
        </p:grpSpPr>
        <p:sp>
          <p:nvSpPr>
            <p:cNvPr id="61" name="Oval 60"/>
            <p:cNvSpPr/>
            <p:nvPr/>
          </p:nvSpPr>
          <p:spPr>
            <a:xfrm>
              <a:off x="6934860" y="5154023"/>
              <a:ext cx="638053" cy="63805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068630" y="5308964"/>
              <a:ext cx="379377" cy="326661"/>
              <a:chOff x="5888038" y="5661025"/>
              <a:chExt cx="1393826" cy="1200151"/>
            </a:xfrm>
            <a:solidFill>
              <a:schemeClr val="bg1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6192838" y="5859463"/>
                <a:ext cx="133350" cy="1254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7" name="Oval 66"/>
              <p:cNvSpPr>
                <a:spLocks noChangeArrowheads="1"/>
              </p:cNvSpPr>
              <p:nvPr/>
            </p:nvSpPr>
            <p:spPr bwMode="auto">
              <a:xfrm>
                <a:off x="6454776" y="5661025"/>
                <a:ext cx="230188" cy="2111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8" name="Oval 67"/>
              <p:cNvSpPr>
                <a:spLocks noChangeArrowheads="1"/>
              </p:cNvSpPr>
              <p:nvPr/>
            </p:nvSpPr>
            <p:spPr bwMode="auto">
              <a:xfrm>
                <a:off x="6837363" y="5862638"/>
                <a:ext cx="136525" cy="1238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9" name="Rectangle 68"/>
              <p:cNvSpPr>
                <a:spLocks noChangeArrowheads="1"/>
              </p:cNvSpPr>
              <p:nvPr/>
            </p:nvSpPr>
            <p:spPr bwMode="auto">
              <a:xfrm>
                <a:off x="6149976" y="6653213"/>
                <a:ext cx="839788" cy="207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0" name="Oval 69"/>
              <p:cNvSpPr>
                <a:spLocks noChangeArrowheads="1"/>
              </p:cNvSpPr>
              <p:nvPr/>
            </p:nvSpPr>
            <p:spPr bwMode="auto">
              <a:xfrm>
                <a:off x="7048501" y="5797550"/>
                <a:ext cx="233363" cy="207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" name="Oval 70"/>
              <p:cNvSpPr>
                <a:spLocks noChangeArrowheads="1"/>
              </p:cNvSpPr>
              <p:nvPr/>
            </p:nvSpPr>
            <p:spPr bwMode="auto">
              <a:xfrm>
                <a:off x="5888038" y="5800725"/>
                <a:ext cx="233363" cy="2111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2" name="Freeform 71"/>
              <p:cNvSpPr>
                <a:spLocks/>
              </p:cNvSpPr>
              <p:nvPr/>
            </p:nvSpPr>
            <p:spPr bwMode="auto">
              <a:xfrm>
                <a:off x="6049963" y="5907088"/>
                <a:ext cx="1076325" cy="704850"/>
              </a:xfrm>
              <a:custGeom>
                <a:avLst/>
                <a:gdLst>
                  <a:gd name="T0" fmla="*/ 316 w 346"/>
                  <a:gd name="T1" fmla="*/ 39 h 227"/>
                  <a:gd name="T2" fmla="*/ 265 w 346"/>
                  <a:gd name="T3" fmla="*/ 85 h 227"/>
                  <a:gd name="T4" fmla="*/ 269 w 346"/>
                  <a:gd name="T5" fmla="*/ 38 h 227"/>
                  <a:gd name="T6" fmla="*/ 253 w 346"/>
                  <a:gd name="T7" fmla="*/ 36 h 227"/>
                  <a:gd name="T8" fmla="*/ 222 w 346"/>
                  <a:gd name="T9" fmla="*/ 75 h 227"/>
                  <a:gd name="T10" fmla="*/ 182 w 346"/>
                  <a:gd name="T11" fmla="*/ 12 h 227"/>
                  <a:gd name="T12" fmla="*/ 152 w 346"/>
                  <a:gd name="T13" fmla="*/ 12 h 227"/>
                  <a:gd name="T14" fmla="*/ 113 w 346"/>
                  <a:gd name="T15" fmla="*/ 74 h 227"/>
                  <a:gd name="T16" fmla="*/ 86 w 346"/>
                  <a:gd name="T17" fmla="*/ 36 h 227"/>
                  <a:gd name="T18" fmla="*/ 71 w 346"/>
                  <a:gd name="T19" fmla="*/ 36 h 227"/>
                  <a:gd name="T20" fmla="*/ 73 w 346"/>
                  <a:gd name="T21" fmla="*/ 88 h 227"/>
                  <a:gd name="T22" fmla="*/ 23 w 346"/>
                  <a:gd name="T23" fmla="*/ 39 h 227"/>
                  <a:gd name="T24" fmla="*/ 0 w 346"/>
                  <a:gd name="T25" fmla="*/ 47 h 227"/>
                  <a:gd name="T26" fmla="*/ 32 w 346"/>
                  <a:gd name="T27" fmla="*/ 227 h 227"/>
                  <a:gd name="T28" fmla="*/ 301 w 346"/>
                  <a:gd name="T29" fmla="*/ 227 h 227"/>
                  <a:gd name="T30" fmla="*/ 346 w 346"/>
                  <a:gd name="T31" fmla="*/ 52 h 227"/>
                  <a:gd name="T32" fmla="*/ 316 w 346"/>
                  <a:gd name="T33" fmla="*/ 39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6" h="227">
                    <a:moveTo>
                      <a:pt x="316" y="39"/>
                    </a:moveTo>
                    <a:cubicBezTo>
                      <a:pt x="265" y="85"/>
                      <a:pt x="265" y="85"/>
                      <a:pt x="265" y="85"/>
                    </a:cubicBezTo>
                    <a:cubicBezTo>
                      <a:pt x="269" y="38"/>
                      <a:pt x="269" y="38"/>
                      <a:pt x="269" y="38"/>
                    </a:cubicBezTo>
                    <a:cubicBezTo>
                      <a:pt x="269" y="38"/>
                      <a:pt x="262" y="27"/>
                      <a:pt x="253" y="36"/>
                    </a:cubicBezTo>
                    <a:cubicBezTo>
                      <a:pt x="222" y="75"/>
                      <a:pt x="222" y="75"/>
                      <a:pt x="222" y="75"/>
                    </a:cubicBezTo>
                    <a:cubicBezTo>
                      <a:pt x="182" y="12"/>
                      <a:pt x="182" y="12"/>
                      <a:pt x="182" y="12"/>
                    </a:cubicBezTo>
                    <a:cubicBezTo>
                      <a:pt x="182" y="12"/>
                      <a:pt x="171" y="0"/>
                      <a:pt x="152" y="12"/>
                    </a:cubicBezTo>
                    <a:cubicBezTo>
                      <a:pt x="113" y="74"/>
                      <a:pt x="113" y="74"/>
                      <a:pt x="113" y="74"/>
                    </a:cubicBezTo>
                    <a:cubicBezTo>
                      <a:pt x="86" y="36"/>
                      <a:pt x="86" y="36"/>
                      <a:pt x="86" y="36"/>
                    </a:cubicBezTo>
                    <a:cubicBezTo>
                      <a:pt x="86" y="36"/>
                      <a:pt x="79" y="25"/>
                      <a:pt x="71" y="36"/>
                    </a:cubicBezTo>
                    <a:cubicBezTo>
                      <a:pt x="73" y="88"/>
                      <a:pt x="73" y="88"/>
                      <a:pt x="73" y="88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9"/>
                      <a:pt x="7" y="32"/>
                      <a:pt x="0" y="47"/>
                    </a:cubicBezTo>
                    <a:cubicBezTo>
                      <a:pt x="32" y="227"/>
                      <a:pt x="32" y="227"/>
                      <a:pt x="32" y="227"/>
                    </a:cubicBezTo>
                    <a:cubicBezTo>
                      <a:pt x="301" y="227"/>
                      <a:pt x="301" y="227"/>
                      <a:pt x="301" y="227"/>
                    </a:cubicBezTo>
                    <a:cubicBezTo>
                      <a:pt x="346" y="52"/>
                      <a:pt x="346" y="52"/>
                      <a:pt x="346" y="52"/>
                    </a:cubicBezTo>
                    <a:cubicBezTo>
                      <a:pt x="346" y="52"/>
                      <a:pt x="341" y="29"/>
                      <a:pt x="316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73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2812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6" grpId="0"/>
      <p:bldP spid="58" grpId="0"/>
      <p:bldP spid="60" grpId="0"/>
      <p:bldP spid="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0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3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" fmla="*/ 0 w 0"/>
              <a:gd name="connsiteY0" fmla="*/ 6311900 h 6311900"/>
              <a:gd name="connsiteX1" fmla="*/ 0 w 0"/>
              <a:gd name="connsiteY1" fmla="*/ 0 h 631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4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5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6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946336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679643" y="2179367"/>
            <a:ext cx="2566773" cy="942198"/>
            <a:chOff x="1603804" y="2220559"/>
            <a:chExt cx="2433815" cy="893393"/>
          </a:xfrm>
        </p:grpSpPr>
        <p:sp>
          <p:nvSpPr>
            <p:cNvPr id="5" name="Text Placeholder 2"/>
            <p:cNvSpPr txBox="1">
              <a:spLocks/>
            </p:cNvSpPr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Accumulation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79271" y="2559832"/>
              <a:ext cx="2358348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Dorum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ipser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kolar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edipeping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elik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red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paorut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dacilasir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caeten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9275270" y="3623278"/>
            <a:ext cx="2610670" cy="942198"/>
            <a:chOff x="1603804" y="2220559"/>
            <a:chExt cx="2475438" cy="893393"/>
          </a:xfrm>
        </p:grpSpPr>
        <p:sp>
          <p:nvSpPr>
            <p:cNvPr id="8" name="Text Placeholder 2"/>
            <p:cNvSpPr txBox="1">
              <a:spLocks/>
            </p:cNvSpPr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Warning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79271" y="2559832"/>
              <a:ext cx="2399971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Dorum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ipser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kolar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edipeping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elik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red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paorut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dacilasir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caeten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679643" y="5028482"/>
            <a:ext cx="2566773" cy="942198"/>
            <a:chOff x="1603804" y="2220559"/>
            <a:chExt cx="2433815" cy="893393"/>
          </a:xfrm>
        </p:grpSpPr>
        <p:sp>
          <p:nvSpPr>
            <p:cNvPr id="11" name="Text Placeholder 2"/>
            <p:cNvSpPr txBox="1">
              <a:spLocks/>
            </p:cNvSpPr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Bearish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679271" y="2559832"/>
              <a:ext cx="2358348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Dorum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ipser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kolar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edipeping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elik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red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paorut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dacilasir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caeten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602883" y="2179367"/>
            <a:ext cx="2560318" cy="942198"/>
            <a:chOff x="1494367" y="2220559"/>
            <a:chExt cx="2427694" cy="893393"/>
          </a:xfrm>
        </p:grpSpPr>
        <p:sp>
          <p:nvSpPr>
            <p:cNvPr id="14" name="Text Placeholder 2"/>
            <p:cNvSpPr txBox="1">
              <a:spLocks/>
            </p:cNvSpPr>
            <p:nvPr/>
          </p:nvSpPr>
          <p:spPr>
            <a:xfrm>
              <a:off x="1908601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Recovery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494367" y="2559832"/>
              <a:ext cx="232428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Dorum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ipser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kolar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edipeping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elik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red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paorut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dacilasir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caeten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112039" y="3623278"/>
            <a:ext cx="2512263" cy="942198"/>
            <a:chOff x="1539935" y="2220559"/>
            <a:chExt cx="2382128" cy="893393"/>
          </a:xfrm>
        </p:grpSpPr>
        <p:sp>
          <p:nvSpPr>
            <p:cNvPr id="17" name="Text Placeholder 2"/>
            <p:cNvSpPr txBox="1">
              <a:spLocks/>
            </p:cNvSpPr>
            <p:nvPr/>
          </p:nvSpPr>
          <p:spPr>
            <a:xfrm>
              <a:off x="1908603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Bullish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539935" y="2559832"/>
              <a:ext cx="2278716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Dorum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ipser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kolar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edipeping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elik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red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paorut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dacilasir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caeten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602883" y="5028482"/>
            <a:ext cx="2560322" cy="942198"/>
            <a:chOff x="1494367" y="2220559"/>
            <a:chExt cx="2427698" cy="893393"/>
          </a:xfrm>
        </p:grpSpPr>
        <p:sp>
          <p:nvSpPr>
            <p:cNvPr id="20" name="Text Placeholder 2"/>
            <p:cNvSpPr txBox="1">
              <a:spLocks/>
            </p:cNvSpPr>
            <p:nvPr/>
          </p:nvSpPr>
          <p:spPr>
            <a:xfrm>
              <a:off x="1908605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Distribution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94367" y="2559832"/>
              <a:ext cx="232428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Dorum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ipser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kolar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edipeping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elik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red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paorut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dacilasir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caeten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166087" y="2040949"/>
            <a:ext cx="4526576" cy="4025199"/>
            <a:chOff x="3949950" y="1935228"/>
            <a:chExt cx="4292100" cy="3816694"/>
          </a:xfrm>
        </p:grpSpPr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6856115" y="2914246"/>
              <a:ext cx="639249" cy="929328"/>
            </a:xfrm>
            <a:custGeom>
              <a:avLst/>
              <a:gdLst>
                <a:gd name="T0" fmla="*/ 476 w 476"/>
                <a:gd name="T1" fmla="*/ 0 h 692"/>
                <a:gd name="T2" fmla="*/ 0 w 476"/>
                <a:gd name="T3" fmla="*/ 559 h 692"/>
                <a:gd name="T4" fmla="*/ 78 w 476"/>
                <a:gd name="T5" fmla="*/ 692 h 692"/>
                <a:gd name="T6" fmla="*/ 476 w 476"/>
                <a:gd name="T7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2">
                  <a:moveTo>
                    <a:pt x="476" y="0"/>
                  </a:moveTo>
                  <a:lnTo>
                    <a:pt x="0" y="559"/>
                  </a:lnTo>
                  <a:lnTo>
                    <a:pt x="78" y="692"/>
                  </a:lnTo>
                  <a:lnTo>
                    <a:pt x="4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6528433" y="4412990"/>
              <a:ext cx="102065" cy="181300"/>
            </a:xfrm>
            <a:custGeom>
              <a:avLst/>
              <a:gdLst>
                <a:gd name="T0" fmla="*/ 76 w 76"/>
                <a:gd name="T1" fmla="*/ 0 h 135"/>
                <a:gd name="T2" fmla="*/ 0 w 76"/>
                <a:gd name="T3" fmla="*/ 135 h 135"/>
                <a:gd name="T4" fmla="*/ 76 w 76"/>
                <a:gd name="T5" fmla="*/ 0 h 135"/>
                <a:gd name="T6" fmla="*/ 76 w 76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35">
                  <a:moveTo>
                    <a:pt x="76" y="0"/>
                  </a:moveTo>
                  <a:lnTo>
                    <a:pt x="0" y="135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6528433" y="4412990"/>
              <a:ext cx="102065" cy="181300"/>
            </a:xfrm>
            <a:custGeom>
              <a:avLst/>
              <a:gdLst>
                <a:gd name="T0" fmla="*/ 76 w 76"/>
                <a:gd name="T1" fmla="*/ 0 h 135"/>
                <a:gd name="T2" fmla="*/ 0 w 76"/>
                <a:gd name="T3" fmla="*/ 135 h 135"/>
                <a:gd name="T4" fmla="*/ 76 w 76"/>
                <a:gd name="T5" fmla="*/ 0 h 135"/>
                <a:gd name="T6" fmla="*/ 76 w 76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35">
                  <a:moveTo>
                    <a:pt x="76" y="0"/>
                  </a:moveTo>
                  <a:lnTo>
                    <a:pt x="0" y="135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6528433" y="4412990"/>
              <a:ext cx="1071682" cy="181300"/>
            </a:xfrm>
            <a:custGeom>
              <a:avLst/>
              <a:gdLst>
                <a:gd name="T0" fmla="*/ 76 w 798"/>
                <a:gd name="T1" fmla="*/ 0 h 135"/>
                <a:gd name="T2" fmla="*/ 0 w 798"/>
                <a:gd name="T3" fmla="*/ 135 h 135"/>
                <a:gd name="T4" fmla="*/ 798 w 798"/>
                <a:gd name="T5" fmla="*/ 135 h 135"/>
                <a:gd name="T6" fmla="*/ 76 w 798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8" h="135">
                  <a:moveTo>
                    <a:pt x="76" y="0"/>
                  </a:moveTo>
                  <a:lnTo>
                    <a:pt x="0" y="135"/>
                  </a:lnTo>
                  <a:lnTo>
                    <a:pt x="798" y="135"/>
                  </a:lnTo>
                  <a:lnTo>
                    <a:pt x="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663567" y="4594289"/>
              <a:ext cx="206816" cy="0"/>
            </a:xfrm>
            <a:custGeom>
              <a:avLst/>
              <a:gdLst>
                <a:gd name="T0" fmla="*/ 154 w 154"/>
                <a:gd name="T1" fmla="*/ 0 w 154"/>
                <a:gd name="T2" fmla="*/ 154 w 154"/>
                <a:gd name="T3" fmla="*/ 154 w 15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54">
                  <a:moveTo>
                    <a:pt x="154" y="0"/>
                  </a:moveTo>
                  <a:lnTo>
                    <a:pt x="0" y="0"/>
                  </a:lnTo>
                  <a:lnTo>
                    <a:pt x="154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5663567" y="4594289"/>
              <a:ext cx="206816" cy="0"/>
            </a:xfrm>
            <a:custGeom>
              <a:avLst/>
              <a:gdLst>
                <a:gd name="T0" fmla="*/ 154 w 154"/>
                <a:gd name="T1" fmla="*/ 0 w 154"/>
                <a:gd name="T2" fmla="*/ 154 w 154"/>
                <a:gd name="T3" fmla="*/ 154 w 15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54">
                  <a:moveTo>
                    <a:pt x="154" y="0"/>
                  </a:moveTo>
                  <a:lnTo>
                    <a:pt x="0" y="0"/>
                  </a:lnTo>
                  <a:lnTo>
                    <a:pt x="154" y="0"/>
                  </a:lnTo>
                  <a:lnTo>
                    <a:pt x="15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5663567" y="4594289"/>
              <a:ext cx="534498" cy="927986"/>
            </a:xfrm>
            <a:custGeom>
              <a:avLst/>
              <a:gdLst>
                <a:gd name="T0" fmla="*/ 0 w 398"/>
                <a:gd name="T1" fmla="*/ 0 h 691"/>
                <a:gd name="T2" fmla="*/ 5 w 398"/>
                <a:gd name="T3" fmla="*/ 7 h 691"/>
                <a:gd name="T4" fmla="*/ 398 w 398"/>
                <a:gd name="T5" fmla="*/ 691 h 691"/>
                <a:gd name="T6" fmla="*/ 154 w 398"/>
                <a:gd name="T7" fmla="*/ 0 h 691"/>
                <a:gd name="T8" fmla="*/ 0 w 398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691">
                  <a:moveTo>
                    <a:pt x="0" y="0"/>
                  </a:moveTo>
                  <a:lnTo>
                    <a:pt x="5" y="7"/>
                  </a:lnTo>
                  <a:lnTo>
                    <a:pt x="398" y="691"/>
                  </a:lnTo>
                  <a:lnTo>
                    <a:pt x="15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4693950" y="3843574"/>
              <a:ext cx="639249" cy="927986"/>
            </a:xfrm>
            <a:custGeom>
              <a:avLst/>
              <a:gdLst>
                <a:gd name="T0" fmla="*/ 400 w 476"/>
                <a:gd name="T1" fmla="*/ 0 h 691"/>
                <a:gd name="T2" fmla="*/ 0 w 476"/>
                <a:gd name="T3" fmla="*/ 691 h 691"/>
                <a:gd name="T4" fmla="*/ 400 w 476"/>
                <a:gd name="T5" fmla="*/ 0 h 691"/>
                <a:gd name="T6" fmla="*/ 476 w 476"/>
                <a:gd name="T7" fmla="*/ 132 h 691"/>
                <a:gd name="T8" fmla="*/ 476 w 476"/>
                <a:gd name="T9" fmla="*/ 132 h 691"/>
                <a:gd name="T10" fmla="*/ 400 w 476"/>
                <a:gd name="T11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691">
                  <a:moveTo>
                    <a:pt x="400" y="0"/>
                  </a:moveTo>
                  <a:lnTo>
                    <a:pt x="0" y="691"/>
                  </a:lnTo>
                  <a:lnTo>
                    <a:pt x="400" y="0"/>
                  </a:lnTo>
                  <a:lnTo>
                    <a:pt x="476" y="132"/>
                  </a:lnTo>
                  <a:lnTo>
                    <a:pt x="476" y="132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4693950" y="3843574"/>
              <a:ext cx="639249" cy="927986"/>
            </a:xfrm>
            <a:custGeom>
              <a:avLst/>
              <a:gdLst>
                <a:gd name="T0" fmla="*/ 400 w 476"/>
                <a:gd name="T1" fmla="*/ 0 h 691"/>
                <a:gd name="T2" fmla="*/ 0 w 476"/>
                <a:gd name="T3" fmla="*/ 691 h 691"/>
                <a:gd name="T4" fmla="*/ 400 w 476"/>
                <a:gd name="T5" fmla="*/ 0 h 691"/>
                <a:gd name="T6" fmla="*/ 476 w 476"/>
                <a:gd name="T7" fmla="*/ 132 h 691"/>
                <a:gd name="T8" fmla="*/ 476 w 476"/>
                <a:gd name="T9" fmla="*/ 132 h 691"/>
                <a:gd name="T10" fmla="*/ 400 w 476"/>
                <a:gd name="T11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" h="691">
                  <a:moveTo>
                    <a:pt x="400" y="0"/>
                  </a:moveTo>
                  <a:lnTo>
                    <a:pt x="0" y="691"/>
                  </a:lnTo>
                  <a:lnTo>
                    <a:pt x="400" y="0"/>
                  </a:lnTo>
                  <a:lnTo>
                    <a:pt x="476" y="132"/>
                  </a:lnTo>
                  <a:lnTo>
                    <a:pt x="476" y="132"/>
                  </a:lnTo>
                  <a:lnTo>
                    <a:pt x="4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4693950" y="3843574"/>
              <a:ext cx="639249" cy="927986"/>
            </a:xfrm>
            <a:custGeom>
              <a:avLst/>
              <a:gdLst>
                <a:gd name="T0" fmla="*/ 400 w 476"/>
                <a:gd name="T1" fmla="*/ 0 h 691"/>
                <a:gd name="T2" fmla="*/ 0 w 476"/>
                <a:gd name="T3" fmla="*/ 691 h 691"/>
                <a:gd name="T4" fmla="*/ 476 w 476"/>
                <a:gd name="T5" fmla="*/ 132 h 691"/>
                <a:gd name="T6" fmla="*/ 400 w 476"/>
                <a:gd name="T7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1">
                  <a:moveTo>
                    <a:pt x="400" y="0"/>
                  </a:moveTo>
                  <a:lnTo>
                    <a:pt x="0" y="691"/>
                  </a:lnTo>
                  <a:lnTo>
                    <a:pt x="476" y="132"/>
                  </a:lnTo>
                  <a:lnTo>
                    <a:pt x="4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5558816" y="3095545"/>
              <a:ext cx="104751" cy="178614"/>
            </a:xfrm>
            <a:custGeom>
              <a:avLst/>
              <a:gdLst>
                <a:gd name="T0" fmla="*/ 78 w 78"/>
                <a:gd name="T1" fmla="*/ 0 h 133"/>
                <a:gd name="T2" fmla="*/ 0 w 78"/>
                <a:gd name="T3" fmla="*/ 133 h 133"/>
                <a:gd name="T4" fmla="*/ 0 w 78"/>
                <a:gd name="T5" fmla="*/ 133 h 133"/>
                <a:gd name="T6" fmla="*/ 78 w 78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33">
                  <a:moveTo>
                    <a:pt x="78" y="0"/>
                  </a:moveTo>
                  <a:lnTo>
                    <a:pt x="0" y="133"/>
                  </a:lnTo>
                  <a:lnTo>
                    <a:pt x="0" y="133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5558816" y="3095545"/>
              <a:ext cx="104751" cy="178614"/>
            </a:xfrm>
            <a:custGeom>
              <a:avLst/>
              <a:gdLst>
                <a:gd name="T0" fmla="*/ 78 w 78"/>
                <a:gd name="T1" fmla="*/ 0 h 133"/>
                <a:gd name="T2" fmla="*/ 0 w 78"/>
                <a:gd name="T3" fmla="*/ 133 h 133"/>
                <a:gd name="T4" fmla="*/ 0 w 78"/>
                <a:gd name="T5" fmla="*/ 133 h 133"/>
                <a:gd name="T6" fmla="*/ 78 w 78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33">
                  <a:moveTo>
                    <a:pt x="78" y="0"/>
                  </a:moveTo>
                  <a:lnTo>
                    <a:pt x="0" y="133"/>
                  </a:lnTo>
                  <a:lnTo>
                    <a:pt x="0" y="133"/>
                  </a:lnTo>
                  <a:lnTo>
                    <a:pt x="7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589199" y="3095545"/>
              <a:ext cx="1074368" cy="178614"/>
            </a:xfrm>
            <a:custGeom>
              <a:avLst/>
              <a:gdLst>
                <a:gd name="T0" fmla="*/ 800 w 800"/>
                <a:gd name="T1" fmla="*/ 0 h 133"/>
                <a:gd name="T2" fmla="*/ 0 w 800"/>
                <a:gd name="T3" fmla="*/ 0 h 133"/>
                <a:gd name="T4" fmla="*/ 722 w 800"/>
                <a:gd name="T5" fmla="*/ 133 h 133"/>
                <a:gd name="T6" fmla="*/ 800 w 800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0" h="133">
                  <a:moveTo>
                    <a:pt x="800" y="0"/>
                  </a:moveTo>
                  <a:lnTo>
                    <a:pt x="0" y="0"/>
                  </a:lnTo>
                  <a:lnTo>
                    <a:pt x="722" y="133"/>
                  </a:lnTo>
                  <a:lnTo>
                    <a:pt x="8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6321617" y="3095545"/>
              <a:ext cx="206816" cy="0"/>
            </a:xfrm>
            <a:custGeom>
              <a:avLst/>
              <a:gdLst>
                <a:gd name="T0" fmla="*/ 0 w 154"/>
                <a:gd name="T1" fmla="*/ 0 w 154"/>
                <a:gd name="T2" fmla="*/ 154 w 154"/>
                <a:gd name="T3" fmla="*/ 0 w 15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54">
                  <a:moveTo>
                    <a:pt x="0" y="0"/>
                  </a:moveTo>
                  <a:lnTo>
                    <a:pt x="0" y="0"/>
                  </a:lnTo>
                  <a:lnTo>
                    <a:pt x="1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6321617" y="3095545"/>
              <a:ext cx="206816" cy="0"/>
            </a:xfrm>
            <a:custGeom>
              <a:avLst/>
              <a:gdLst>
                <a:gd name="T0" fmla="*/ 0 w 154"/>
                <a:gd name="T1" fmla="*/ 0 w 154"/>
                <a:gd name="T2" fmla="*/ 154 w 154"/>
                <a:gd name="T3" fmla="*/ 0 w 15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54">
                  <a:moveTo>
                    <a:pt x="0" y="0"/>
                  </a:moveTo>
                  <a:lnTo>
                    <a:pt x="0" y="0"/>
                  </a:lnTo>
                  <a:lnTo>
                    <a:pt x="154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5991249" y="2167560"/>
              <a:ext cx="537184" cy="927986"/>
            </a:xfrm>
            <a:custGeom>
              <a:avLst/>
              <a:gdLst>
                <a:gd name="T0" fmla="*/ 0 w 400"/>
                <a:gd name="T1" fmla="*/ 0 h 691"/>
                <a:gd name="T2" fmla="*/ 246 w 400"/>
                <a:gd name="T3" fmla="*/ 691 h 691"/>
                <a:gd name="T4" fmla="*/ 400 w 400"/>
                <a:gd name="T5" fmla="*/ 691 h 691"/>
                <a:gd name="T6" fmla="*/ 182 w 400"/>
                <a:gd name="T7" fmla="*/ 315 h 691"/>
                <a:gd name="T8" fmla="*/ 0 w 400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691">
                  <a:moveTo>
                    <a:pt x="0" y="0"/>
                  </a:moveTo>
                  <a:lnTo>
                    <a:pt x="246" y="691"/>
                  </a:lnTo>
                  <a:lnTo>
                    <a:pt x="400" y="691"/>
                  </a:lnTo>
                  <a:lnTo>
                    <a:pt x="182" y="31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3949950" y="3095545"/>
              <a:ext cx="1713617" cy="2152765"/>
              <a:chOff x="3949950" y="3095545"/>
              <a:chExt cx="1713617" cy="2152765"/>
            </a:xfrm>
          </p:grpSpPr>
          <p:sp>
            <p:nvSpPr>
              <p:cNvPr id="76" name="Freeform 75"/>
              <p:cNvSpPr>
                <a:spLocks/>
              </p:cNvSpPr>
              <p:nvPr/>
            </p:nvSpPr>
            <p:spPr bwMode="auto">
              <a:xfrm>
                <a:off x="3949950" y="3095545"/>
                <a:ext cx="1713617" cy="2152765"/>
              </a:xfrm>
              <a:custGeom>
                <a:avLst/>
                <a:gdLst>
                  <a:gd name="T0" fmla="*/ 201 w 539"/>
                  <a:gd name="T1" fmla="*/ 0 h 677"/>
                  <a:gd name="T2" fmla="*/ 73 w 539"/>
                  <a:gd name="T3" fmla="*/ 77 h 677"/>
                  <a:gd name="T4" fmla="*/ 22 w 539"/>
                  <a:gd name="T5" fmla="*/ 166 h 677"/>
                  <a:gd name="T6" fmla="*/ 22 w 539"/>
                  <a:gd name="T7" fmla="*/ 304 h 677"/>
                  <a:gd name="T8" fmla="*/ 237 w 539"/>
                  <a:gd name="T9" fmla="*/ 677 h 677"/>
                  <a:gd name="T10" fmla="*/ 234 w 539"/>
                  <a:gd name="T11" fmla="*/ 527 h 677"/>
                  <a:gd name="T12" fmla="*/ 539 w 539"/>
                  <a:gd name="T13" fmla="*/ 0 h 677"/>
                  <a:gd name="T14" fmla="*/ 201 w 539"/>
                  <a:gd name="T15" fmla="*/ 0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9" h="677">
                    <a:moveTo>
                      <a:pt x="201" y="0"/>
                    </a:moveTo>
                    <a:cubicBezTo>
                      <a:pt x="150" y="2"/>
                      <a:pt x="101" y="29"/>
                      <a:pt x="73" y="77"/>
                    </a:cubicBezTo>
                    <a:cubicBezTo>
                      <a:pt x="22" y="166"/>
                      <a:pt x="22" y="166"/>
                      <a:pt x="22" y="166"/>
                    </a:cubicBezTo>
                    <a:cubicBezTo>
                      <a:pt x="0" y="204"/>
                      <a:pt x="0" y="266"/>
                      <a:pt x="22" y="304"/>
                    </a:cubicBezTo>
                    <a:cubicBezTo>
                      <a:pt x="237" y="677"/>
                      <a:pt x="237" y="677"/>
                      <a:pt x="237" y="677"/>
                    </a:cubicBezTo>
                    <a:cubicBezTo>
                      <a:pt x="209" y="629"/>
                      <a:pt x="210" y="573"/>
                      <a:pt x="234" y="527"/>
                    </a:cubicBezTo>
                    <a:cubicBezTo>
                      <a:pt x="539" y="0"/>
                      <a:pt x="539" y="0"/>
                      <a:pt x="539" y="0"/>
                    </a:cubicBezTo>
                    <a:cubicBezTo>
                      <a:pt x="201" y="0"/>
                      <a:pt x="201" y="0"/>
                      <a:pt x="201" y="0"/>
                    </a:cubicBez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7" name="Freeform 76"/>
              <p:cNvSpPr>
                <a:spLocks/>
              </p:cNvSpPr>
              <p:nvPr/>
            </p:nvSpPr>
            <p:spPr bwMode="auto">
              <a:xfrm>
                <a:off x="4589199" y="3095545"/>
                <a:ext cx="1074368" cy="178614"/>
              </a:xfrm>
              <a:custGeom>
                <a:avLst/>
                <a:gdLst>
                  <a:gd name="T0" fmla="*/ 800 w 800"/>
                  <a:gd name="T1" fmla="*/ 0 h 133"/>
                  <a:gd name="T2" fmla="*/ 0 w 800"/>
                  <a:gd name="T3" fmla="*/ 0 h 133"/>
                  <a:gd name="T4" fmla="*/ 722 w 800"/>
                  <a:gd name="T5" fmla="*/ 133 h 133"/>
                  <a:gd name="T6" fmla="*/ 800 w 800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0" h="133">
                    <a:moveTo>
                      <a:pt x="800" y="0"/>
                    </a:moveTo>
                    <a:lnTo>
                      <a:pt x="0" y="0"/>
                    </a:lnTo>
                    <a:lnTo>
                      <a:pt x="722" y="133"/>
                    </a:lnTo>
                    <a:lnTo>
                      <a:pt x="80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>
              <a:off x="4182282" y="1935228"/>
              <a:ext cx="2346151" cy="1404736"/>
              <a:chOff x="4182282" y="1935228"/>
              <a:chExt cx="2346151" cy="1404736"/>
            </a:xfrm>
          </p:grpSpPr>
          <p:sp>
            <p:nvSpPr>
              <p:cNvPr id="74" name="Freeform 73"/>
              <p:cNvSpPr>
                <a:spLocks/>
              </p:cNvSpPr>
              <p:nvPr/>
            </p:nvSpPr>
            <p:spPr bwMode="auto">
              <a:xfrm>
                <a:off x="4182282" y="1935228"/>
                <a:ext cx="2346151" cy="1404736"/>
              </a:xfrm>
              <a:custGeom>
                <a:avLst/>
                <a:gdLst>
                  <a:gd name="T0" fmla="*/ 569 w 738"/>
                  <a:gd name="T1" fmla="*/ 73 h 442"/>
                  <a:gd name="T2" fmla="*/ 438 w 738"/>
                  <a:gd name="T3" fmla="*/ 0 h 442"/>
                  <a:gd name="T4" fmla="*/ 335 w 738"/>
                  <a:gd name="T5" fmla="*/ 0 h 442"/>
                  <a:gd name="T6" fmla="*/ 215 w 738"/>
                  <a:gd name="T7" fmla="*/ 69 h 442"/>
                  <a:gd name="T8" fmla="*/ 0 w 738"/>
                  <a:gd name="T9" fmla="*/ 442 h 442"/>
                  <a:gd name="T10" fmla="*/ 128 w 738"/>
                  <a:gd name="T11" fmla="*/ 365 h 442"/>
                  <a:gd name="T12" fmla="*/ 738 w 738"/>
                  <a:gd name="T13" fmla="*/ 365 h 442"/>
                  <a:gd name="T14" fmla="*/ 569 w 738"/>
                  <a:gd name="T15" fmla="*/ 73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38" h="442">
                    <a:moveTo>
                      <a:pt x="569" y="73"/>
                    </a:moveTo>
                    <a:cubicBezTo>
                      <a:pt x="542" y="29"/>
                      <a:pt x="493" y="0"/>
                      <a:pt x="438" y="0"/>
                    </a:cubicBezTo>
                    <a:cubicBezTo>
                      <a:pt x="335" y="0"/>
                      <a:pt x="335" y="0"/>
                      <a:pt x="335" y="0"/>
                    </a:cubicBezTo>
                    <a:cubicBezTo>
                      <a:pt x="291" y="0"/>
                      <a:pt x="237" y="31"/>
                      <a:pt x="215" y="69"/>
                    </a:cubicBezTo>
                    <a:cubicBezTo>
                      <a:pt x="0" y="442"/>
                      <a:pt x="0" y="442"/>
                      <a:pt x="0" y="442"/>
                    </a:cubicBezTo>
                    <a:cubicBezTo>
                      <a:pt x="28" y="394"/>
                      <a:pt x="77" y="367"/>
                      <a:pt x="128" y="365"/>
                    </a:cubicBezTo>
                    <a:cubicBezTo>
                      <a:pt x="738" y="365"/>
                      <a:pt x="738" y="365"/>
                      <a:pt x="738" y="365"/>
                    </a:cubicBezTo>
                    <a:cubicBezTo>
                      <a:pt x="569" y="73"/>
                      <a:pt x="569" y="73"/>
                      <a:pt x="569" y="7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5" name="Freeform 74"/>
              <p:cNvSpPr>
                <a:spLocks/>
              </p:cNvSpPr>
              <p:nvPr/>
            </p:nvSpPr>
            <p:spPr bwMode="auto">
              <a:xfrm>
                <a:off x="5991249" y="2167560"/>
                <a:ext cx="537184" cy="927986"/>
              </a:xfrm>
              <a:custGeom>
                <a:avLst/>
                <a:gdLst>
                  <a:gd name="T0" fmla="*/ 0 w 400"/>
                  <a:gd name="T1" fmla="*/ 0 h 691"/>
                  <a:gd name="T2" fmla="*/ 246 w 400"/>
                  <a:gd name="T3" fmla="*/ 691 h 691"/>
                  <a:gd name="T4" fmla="*/ 400 w 400"/>
                  <a:gd name="T5" fmla="*/ 691 h 691"/>
                  <a:gd name="T6" fmla="*/ 182 w 400"/>
                  <a:gd name="T7" fmla="*/ 315 h 691"/>
                  <a:gd name="T8" fmla="*/ 0 w 400"/>
                  <a:gd name="T9" fmla="*/ 0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0" h="691">
                    <a:moveTo>
                      <a:pt x="0" y="0"/>
                    </a:moveTo>
                    <a:lnTo>
                      <a:pt x="246" y="691"/>
                    </a:lnTo>
                    <a:lnTo>
                      <a:pt x="400" y="691"/>
                    </a:lnTo>
                    <a:lnTo>
                      <a:pt x="182" y="3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5663567" y="4345842"/>
              <a:ext cx="2346151" cy="1406079"/>
              <a:chOff x="5663567" y="4345842"/>
              <a:chExt cx="2346151" cy="1406079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5663567" y="4345842"/>
                <a:ext cx="2346151" cy="1406079"/>
                <a:chOff x="5663567" y="4345842"/>
                <a:chExt cx="2346151" cy="1406079"/>
              </a:xfrm>
            </p:grpSpPr>
            <p:sp>
              <p:nvSpPr>
                <p:cNvPr id="70" name="Freeform 69"/>
                <p:cNvSpPr>
                  <a:spLocks/>
                </p:cNvSpPr>
                <p:nvPr/>
              </p:nvSpPr>
              <p:spPr bwMode="auto">
                <a:xfrm>
                  <a:off x="5663567" y="4345842"/>
                  <a:ext cx="2346151" cy="1406079"/>
                </a:xfrm>
                <a:custGeom>
                  <a:avLst/>
                  <a:gdLst>
                    <a:gd name="T0" fmla="*/ 168 w 738"/>
                    <a:gd name="T1" fmla="*/ 370 h 442"/>
                    <a:gd name="T2" fmla="*/ 300 w 738"/>
                    <a:gd name="T3" fmla="*/ 442 h 442"/>
                    <a:gd name="T4" fmla="*/ 402 w 738"/>
                    <a:gd name="T5" fmla="*/ 442 h 442"/>
                    <a:gd name="T6" fmla="*/ 522 w 738"/>
                    <a:gd name="T7" fmla="*/ 373 h 442"/>
                    <a:gd name="T8" fmla="*/ 738 w 738"/>
                    <a:gd name="T9" fmla="*/ 0 h 442"/>
                    <a:gd name="T10" fmla="*/ 609 w 738"/>
                    <a:gd name="T11" fmla="*/ 78 h 442"/>
                    <a:gd name="T12" fmla="*/ 0 w 738"/>
                    <a:gd name="T13" fmla="*/ 78 h 442"/>
                    <a:gd name="T14" fmla="*/ 168 w 738"/>
                    <a:gd name="T15" fmla="*/ 370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38" h="442">
                      <a:moveTo>
                        <a:pt x="168" y="370"/>
                      </a:moveTo>
                      <a:cubicBezTo>
                        <a:pt x="196" y="413"/>
                        <a:pt x="244" y="442"/>
                        <a:pt x="300" y="442"/>
                      </a:cubicBezTo>
                      <a:cubicBezTo>
                        <a:pt x="402" y="442"/>
                        <a:pt x="402" y="442"/>
                        <a:pt x="402" y="442"/>
                      </a:cubicBezTo>
                      <a:cubicBezTo>
                        <a:pt x="446" y="442"/>
                        <a:pt x="500" y="411"/>
                        <a:pt x="522" y="373"/>
                      </a:cubicBezTo>
                      <a:cubicBezTo>
                        <a:pt x="738" y="0"/>
                        <a:pt x="738" y="0"/>
                        <a:pt x="738" y="0"/>
                      </a:cubicBezTo>
                      <a:cubicBezTo>
                        <a:pt x="710" y="48"/>
                        <a:pt x="661" y="76"/>
                        <a:pt x="609" y="78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168" y="370"/>
                        <a:pt x="168" y="370"/>
                        <a:pt x="168" y="37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71" name="Freeform 70"/>
                <p:cNvSpPr>
                  <a:spLocks/>
                </p:cNvSpPr>
                <p:nvPr/>
              </p:nvSpPr>
              <p:spPr bwMode="auto">
                <a:xfrm>
                  <a:off x="5663567" y="4594289"/>
                  <a:ext cx="534498" cy="927986"/>
                </a:xfrm>
                <a:custGeom>
                  <a:avLst/>
                  <a:gdLst>
                    <a:gd name="T0" fmla="*/ 0 w 398"/>
                    <a:gd name="T1" fmla="*/ 0 h 691"/>
                    <a:gd name="T2" fmla="*/ 5 w 398"/>
                    <a:gd name="T3" fmla="*/ 7 h 691"/>
                    <a:gd name="T4" fmla="*/ 398 w 398"/>
                    <a:gd name="T5" fmla="*/ 691 h 691"/>
                    <a:gd name="T6" fmla="*/ 154 w 398"/>
                    <a:gd name="T7" fmla="*/ 0 h 691"/>
                    <a:gd name="T8" fmla="*/ 0 w 398"/>
                    <a:gd name="T9" fmla="*/ 0 h 6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8" h="691">
                      <a:moveTo>
                        <a:pt x="0" y="0"/>
                      </a:moveTo>
                      <a:lnTo>
                        <a:pt x="5" y="7"/>
                      </a:lnTo>
                      <a:lnTo>
                        <a:pt x="398" y="691"/>
                      </a:lnTo>
                      <a:lnTo>
                        <a:pt x="15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  <a:alpha val="10000"/>
                  </a:schemeClr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>
                <a:off x="6674717" y="4979124"/>
                <a:ext cx="362796" cy="338611"/>
                <a:chOff x="4418013" y="3475038"/>
                <a:chExt cx="285750" cy="266701"/>
              </a:xfrm>
              <a:solidFill>
                <a:schemeClr val="bg1"/>
              </a:solidFill>
            </p:grpSpPr>
            <p:sp>
              <p:nvSpPr>
                <p:cNvPr id="68" name="Freeform 105"/>
                <p:cNvSpPr>
                  <a:spLocks/>
                </p:cNvSpPr>
                <p:nvPr/>
              </p:nvSpPr>
              <p:spPr bwMode="auto">
                <a:xfrm>
                  <a:off x="4418013" y="3651251"/>
                  <a:ext cx="98425" cy="90488"/>
                </a:xfrm>
                <a:custGeom>
                  <a:avLst/>
                  <a:gdLst>
                    <a:gd name="T0" fmla="*/ 22 w 26"/>
                    <a:gd name="T1" fmla="*/ 1 h 24"/>
                    <a:gd name="T2" fmla="*/ 20 w 26"/>
                    <a:gd name="T3" fmla="*/ 1 h 24"/>
                    <a:gd name="T4" fmla="*/ 0 w 26"/>
                    <a:gd name="T5" fmla="*/ 20 h 24"/>
                    <a:gd name="T6" fmla="*/ 0 w 26"/>
                    <a:gd name="T7" fmla="*/ 22 h 24"/>
                    <a:gd name="T8" fmla="*/ 1 w 26"/>
                    <a:gd name="T9" fmla="*/ 23 h 24"/>
                    <a:gd name="T10" fmla="*/ 5 w 26"/>
                    <a:gd name="T11" fmla="*/ 24 h 24"/>
                    <a:gd name="T12" fmla="*/ 7 w 26"/>
                    <a:gd name="T13" fmla="*/ 24 h 24"/>
                    <a:gd name="T14" fmla="*/ 25 w 26"/>
                    <a:gd name="T15" fmla="*/ 6 h 24"/>
                    <a:gd name="T16" fmla="*/ 25 w 26"/>
                    <a:gd name="T17" fmla="*/ 3 h 24"/>
                    <a:gd name="T18" fmla="*/ 22 w 26"/>
                    <a:gd name="T19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" h="24">
                      <a:moveTo>
                        <a:pt x="22" y="1"/>
                      </a:moveTo>
                      <a:cubicBezTo>
                        <a:pt x="22" y="0"/>
                        <a:pt x="21" y="0"/>
                        <a:pt x="20" y="1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0"/>
                        <a:pt x="0" y="21"/>
                        <a:pt x="0" y="22"/>
                      </a:cubicBezTo>
                      <a:cubicBezTo>
                        <a:pt x="0" y="22"/>
                        <a:pt x="1" y="23"/>
                        <a:pt x="1" y="23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6" y="24"/>
                        <a:pt x="7" y="24"/>
                        <a:pt x="7" y="24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6" y="5"/>
                        <a:pt x="26" y="4"/>
                        <a:pt x="25" y="3"/>
                      </a:cubicBezTo>
                      <a:lnTo>
                        <a:pt x="22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69" name="Freeform 106"/>
                <p:cNvSpPr>
                  <a:spLocks noEditPoints="1"/>
                </p:cNvSpPr>
                <p:nvPr/>
              </p:nvSpPr>
              <p:spPr bwMode="auto">
                <a:xfrm>
                  <a:off x="4456113" y="3475038"/>
                  <a:ext cx="247650" cy="236538"/>
                </a:xfrm>
                <a:custGeom>
                  <a:avLst/>
                  <a:gdLst>
                    <a:gd name="T0" fmla="*/ 45 w 66"/>
                    <a:gd name="T1" fmla="*/ 1 h 63"/>
                    <a:gd name="T2" fmla="*/ 45 w 66"/>
                    <a:gd name="T3" fmla="*/ 0 h 63"/>
                    <a:gd name="T4" fmla="*/ 45 w 66"/>
                    <a:gd name="T5" fmla="*/ 1 h 63"/>
                    <a:gd name="T6" fmla="*/ 40 w 66"/>
                    <a:gd name="T7" fmla="*/ 1 h 63"/>
                    <a:gd name="T8" fmla="*/ 39 w 66"/>
                    <a:gd name="T9" fmla="*/ 2 h 63"/>
                    <a:gd name="T10" fmla="*/ 37 w 66"/>
                    <a:gd name="T11" fmla="*/ 6 h 63"/>
                    <a:gd name="T12" fmla="*/ 38 w 66"/>
                    <a:gd name="T13" fmla="*/ 9 h 63"/>
                    <a:gd name="T14" fmla="*/ 36 w 66"/>
                    <a:gd name="T15" fmla="*/ 16 h 63"/>
                    <a:gd name="T16" fmla="*/ 21 w 66"/>
                    <a:gd name="T17" fmla="*/ 26 h 63"/>
                    <a:gd name="T18" fmla="*/ 5 w 66"/>
                    <a:gd name="T19" fmla="*/ 26 h 63"/>
                    <a:gd name="T20" fmla="*/ 5 w 66"/>
                    <a:gd name="T21" fmla="*/ 26 h 63"/>
                    <a:gd name="T22" fmla="*/ 5 w 66"/>
                    <a:gd name="T23" fmla="*/ 26 h 63"/>
                    <a:gd name="T24" fmla="*/ 0 w 66"/>
                    <a:gd name="T25" fmla="*/ 29 h 63"/>
                    <a:gd name="T26" fmla="*/ 0 w 66"/>
                    <a:gd name="T27" fmla="*/ 30 h 63"/>
                    <a:gd name="T28" fmla="*/ 0 w 66"/>
                    <a:gd name="T29" fmla="*/ 32 h 63"/>
                    <a:gd name="T30" fmla="*/ 31 w 66"/>
                    <a:gd name="T31" fmla="*/ 62 h 63"/>
                    <a:gd name="T32" fmla="*/ 32 w 66"/>
                    <a:gd name="T33" fmla="*/ 63 h 63"/>
                    <a:gd name="T34" fmla="*/ 33 w 66"/>
                    <a:gd name="T35" fmla="*/ 62 h 63"/>
                    <a:gd name="T36" fmla="*/ 37 w 66"/>
                    <a:gd name="T37" fmla="*/ 42 h 63"/>
                    <a:gd name="T38" fmla="*/ 46 w 66"/>
                    <a:gd name="T39" fmla="*/ 27 h 63"/>
                    <a:gd name="T40" fmla="*/ 54 w 66"/>
                    <a:gd name="T41" fmla="*/ 25 h 63"/>
                    <a:gd name="T42" fmla="*/ 56 w 66"/>
                    <a:gd name="T43" fmla="*/ 25 h 63"/>
                    <a:gd name="T44" fmla="*/ 61 w 66"/>
                    <a:gd name="T45" fmla="*/ 23 h 63"/>
                    <a:gd name="T46" fmla="*/ 61 w 66"/>
                    <a:gd name="T47" fmla="*/ 23 h 63"/>
                    <a:gd name="T48" fmla="*/ 45 w 66"/>
                    <a:gd name="T49" fmla="*/ 1 h 63"/>
                    <a:gd name="T50" fmla="*/ 54 w 66"/>
                    <a:gd name="T51" fmla="*/ 9 h 63"/>
                    <a:gd name="T52" fmla="*/ 52 w 66"/>
                    <a:gd name="T53" fmla="*/ 8 h 63"/>
                    <a:gd name="T54" fmla="*/ 54 w 66"/>
                    <a:gd name="T55" fmla="*/ 9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66" h="63">
                      <a:moveTo>
                        <a:pt x="45" y="1"/>
                      </a:move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45" y="1"/>
                        <a:pt x="45" y="1"/>
                        <a:pt x="45" y="1"/>
                      </a:cubicBezTo>
                      <a:cubicBezTo>
                        <a:pt x="43" y="0"/>
                        <a:pt x="41" y="0"/>
                        <a:pt x="40" y="1"/>
                      </a:cubicBezTo>
                      <a:cubicBezTo>
                        <a:pt x="39" y="2"/>
                        <a:pt x="39" y="2"/>
                        <a:pt x="39" y="2"/>
                      </a:cubicBezTo>
                      <a:cubicBezTo>
                        <a:pt x="38" y="3"/>
                        <a:pt x="37" y="5"/>
                        <a:pt x="37" y="6"/>
                      </a:cubicBezTo>
                      <a:cubicBezTo>
                        <a:pt x="37" y="7"/>
                        <a:pt x="37" y="8"/>
                        <a:pt x="38" y="9"/>
                      </a:cubicBezTo>
                      <a:cubicBezTo>
                        <a:pt x="39" y="12"/>
                        <a:pt x="38" y="15"/>
                        <a:pt x="36" y="16"/>
                      </a:cubicBezTo>
                      <a:cubicBezTo>
                        <a:pt x="33" y="19"/>
                        <a:pt x="24" y="28"/>
                        <a:pt x="21" y="26"/>
                      </a:cubicBezTo>
                      <a:cubicBezTo>
                        <a:pt x="16" y="23"/>
                        <a:pt x="10" y="24"/>
                        <a:pt x="5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3" y="27"/>
                        <a:pt x="2" y="28"/>
                        <a:pt x="0" y="29"/>
                      </a:cubicBezTo>
                      <a:cubicBezTo>
                        <a:pt x="0" y="29"/>
                        <a:pt x="0" y="30"/>
                        <a:pt x="0" y="30"/>
                      </a:cubicBezTo>
                      <a:cubicBezTo>
                        <a:pt x="0" y="31"/>
                        <a:pt x="0" y="31"/>
                        <a:pt x="0" y="32"/>
                      </a:cubicBezTo>
                      <a:cubicBezTo>
                        <a:pt x="31" y="62"/>
                        <a:pt x="31" y="62"/>
                        <a:pt x="31" y="62"/>
                      </a:cubicBezTo>
                      <a:cubicBezTo>
                        <a:pt x="31" y="63"/>
                        <a:pt x="32" y="63"/>
                        <a:pt x="32" y="63"/>
                      </a:cubicBezTo>
                      <a:cubicBezTo>
                        <a:pt x="33" y="63"/>
                        <a:pt x="33" y="63"/>
                        <a:pt x="33" y="62"/>
                      </a:cubicBezTo>
                      <a:cubicBezTo>
                        <a:pt x="38" y="57"/>
                        <a:pt x="41" y="49"/>
                        <a:pt x="37" y="42"/>
                      </a:cubicBezTo>
                      <a:cubicBezTo>
                        <a:pt x="35" y="39"/>
                        <a:pt x="44" y="30"/>
                        <a:pt x="46" y="27"/>
                      </a:cubicBezTo>
                      <a:cubicBezTo>
                        <a:pt x="48" y="25"/>
                        <a:pt x="51" y="24"/>
                        <a:pt x="54" y="25"/>
                      </a:cubicBezTo>
                      <a:cubicBezTo>
                        <a:pt x="54" y="25"/>
                        <a:pt x="55" y="25"/>
                        <a:pt x="56" y="25"/>
                      </a:cubicBezTo>
                      <a:cubicBezTo>
                        <a:pt x="58" y="25"/>
                        <a:pt x="60" y="25"/>
                        <a:pt x="61" y="23"/>
                      </a:cubicBezTo>
                      <a:cubicBezTo>
                        <a:pt x="61" y="23"/>
                        <a:pt x="61" y="23"/>
                        <a:pt x="61" y="23"/>
                      </a:cubicBezTo>
                      <a:cubicBezTo>
                        <a:pt x="66" y="17"/>
                        <a:pt x="54" y="3"/>
                        <a:pt x="45" y="1"/>
                      </a:cubicBezTo>
                      <a:close/>
                      <a:moveTo>
                        <a:pt x="54" y="9"/>
                      </a:moveTo>
                      <a:cubicBezTo>
                        <a:pt x="52" y="8"/>
                        <a:pt x="52" y="8"/>
                        <a:pt x="52" y="8"/>
                      </a:cubicBezTo>
                      <a:cubicBezTo>
                        <a:pt x="53" y="8"/>
                        <a:pt x="53" y="9"/>
                        <a:pt x="54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48" name="Group 47"/>
            <p:cNvGrpSpPr/>
            <p:nvPr/>
          </p:nvGrpSpPr>
          <p:grpSpPr>
            <a:xfrm>
              <a:off x="4614716" y="3843574"/>
              <a:ext cx="2002354" cy="1908348"/>
              <a:chOff x="4614716" y="3843574"/>
              <a:chExt cx="2002354" cy="1908348"/>
            </a:xfrm>
          </p:grpSpPr>
          <p:grpSp>
            <p:nvGrpSpPr>
              <p:cNvPr id="62" name="Group 61"/>
              <p:cNvGrpSpPr/>
              <p:nvPr/>
            </p:nvGrpSpPr>
            <p:grpSpPr>
              <a:xfrm>
                <a:off x="4614716" y="3843574"/>
                <a:ext cx="2002354" cy="1908348"/>
                <a:chOff x="4614716" y="3843574"/>
                <a:chExt cx="2002354" cy="1908348"/>
              </a:xfrm>
            </p:grpSpPr>
            <p:sp>
              <p:nvSpPr>
                <p:cNvPr id="64" name="Freeform 63"/>
                <p:cNvSpPr>
                  <a:spLocks/>
                </p:cNvSpPr>
                <p:nvPr/>
              </p:nvSpPr>
              <p:spPr bwMode="auto">
                <a:xfrm>
                  <a:off x="4614716" y="3843575"/>
                  <a:ext cx="2002354" cy="1908347"/>
                </a:xfrm>
                <a:custGeom>
                  <a:avLst/>
                  <a:gdLst>
                    <a:gd name="T0" fmla="*/ 25 w 630"/>
                    <a:gd name="T1" fmla="*/ 292 h 600"/>
                    <a:gd name="T2" fmla="*/ 28 w 630"/>
                    <a:gd name="T3" fmla="*/ 442 h 600"/>
                    <a:gd name="T4" fmla="*/ 79 w 630"/>
                    <a:gd name="T5" fmla="*/ 531 h 600"/>
                    <a:gd name="T6" fmla="*/ 199 w 630"/>
                    <a:gd name="T7" fmla="*/ 600 h 600"/>
                    <a:gd name="T8" fmla="*/ 630 w 630"/>
                    <a:gd name="T9" fmla="*/ 600 h 600"/>
                    <a:gd name="T10" fmla="*/ 498 w 630"/>
                    <a:gd name="T11" fmla="*/ 528 h 600"/>
                    <a:gd name="T12" fmla="*/ 194 w 630"/>
                    <a:gd name="T13" fmla="*/ 0 h 600"/>
                    <a:gd name="T14" fmla="*/ 25 w 630"/>
                    <a:gd name="T15" fmla="*/ 292 h 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30" h="600">
                      <a:moveTo>
                        <a:pt x="25" y="292"/>
                      </a:moveTo>
                      <a:cubicBezTo>
                        <a:pt x="1" y="338"/>
                        <a:pt x="0" y="394"/>
                        <a:pt x="28" y="442"/>
                      </a:cubicBezTo>
                      <a:cubicBezTo>
                        <a:pt x="79" y="531"/>
                        <a:pt x="79" y="531"/>
                        <a:pt x="79" y="531"/>
                      </a:cubicBezTo>
                      <a:cubicBezTo>
                        <a:pt x="101" y="569"/>
                        <a:pt x="155" y="600"/>
                        <a:pt x="199" y="600"/>
                      </a:cubicBezTo>
                      <a:cubicBezTo>
                        <a:pt x="630" y="600"/>
                        <a:pt x="630" y="600"/>
                        <a:pt x="630" y="600"/>
                      </a:cubicBezTo>
                      <a:cubicBezTo>
                        <a:pt x="574" y="600"/>
                        <a:pt x="526" y="571"/>
                        <a:pt x="498" y="528"/>
                      </a:cubicBezTo>
                      <a:cubicBezTo>
                        <a:pt x="194" y="0"/>
                        <a:pt x="194" y="0"/>
                        <a:pt x="194" y="0"/>
                      </a:cubicBezTo>
                      <a:cubicBezTo>
                        <a:pt x="25" y="292"/>
                        <a:pt x="25" y="292"/>
                        <a:pt x="25" y="292"/>
                      </a:cubicBezTo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65" name="Freeform 64"/>
                <p:cNvSpPr>
                  <a:spLocks/>
                </p:cNvSpPr>
                <p:nvPr/>
              </p:nvSpPr>
              <p:spPr bwMode="auto">
                <a:xfrm>
                  <a:off x="4693950" y="3843574"/>
                  <a:ext cx="639249" cy="927986"/>
                </a:xfrm>
                <a:custGeom>
                  <a:avLst/>
                  <a:gdLst>
                    <a:gd name="T0" fmla="*/ 400 w 476"/>
                    <a:gd name="T1" fmla="*/ 0 h 691"/>
                    <a:gd name="T2" fmla="*/ 0 w 476"/>
                    <a:gd name="T3" fmla="*/ 691 h 691"/>
                    <a:gd name="T4" fmla="*/ 476 w 476"/>
                    <a:gd name="T5" fmla="*/ 132 h 691"/>
                    <a:gd name="T6" fmla="*/ 400 w 476"/>
                    <a:gd name="T7" fmla="*/ 0 h 6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76" h="691">
                      <a:moveTo>
                        <a:pt x="400" y="0"/>
                      </a:moveTo>
                      <a:lnTo>
                        <a:pt x="0" y="691"/>
                      </a:lnTo>
                      <a:lnTo>
                        <a:pt x="476" y="132"/>
                      </a:lnTo>
                      <a:lnTo>
                        <a:pt x="400" y="0"/>
                      </a:ln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  <a:alpha val="10000"/>
                  </a:schemeClr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3" name="Freeform 18"/>
              <p:cNvSpPr>
                <a:spLocks/>
              </p:cNvSpPr>
              <p:nvPr/>
            </p:nvSpPr>
            <p:spPr bwMode="auto">
              <a:xfrm>
                <a:off x="5122816" y="4936315"/>
                <a:ext cx="413624" cy="413623"/>
              </a:xfrm>
              <a:custGeom>
                <a:avLst/>
                <a:gdLst>
                  <a:gd name="T0" fmla="*/ 266 w 360"/>
                  <a:gd name="T1" fmla="*/ 360 h 360"/>
                  <a:gd name="T2" fmla="*/ 294 w 360"/>
                  <a:gd name="T3" fmla="*/ 331 h 360"/>
                  <a:gd name="T4" fmla="*/ 245 w 360"/>
                  <a:gd name="T5" fmla="*/ 155 h 360"/>
                  <a:gd name="T6" fmla="*/ 318 w 360"/>
                  <a:gd name="T7" fmla="*/ 82 h 360"/>
                  <a:gd name="T8" fmla="*/ 340 w 360"/>
                  <a:gd name="T9" fmla="*/ 19 h 360"/>
                  <a:gd name="T10" fmla="*/ 278 w 360"/>
                  <a:gd name="T11" fmla="*/ 42 h 360"/>
                  <a:gd name="T12" fmla="*/ 205 w 360"/>
                  <a:gd name="T13" fmla="*/ 115 h 360"/>
                  <a:gd name="T14" fmla="*/ 28 w 360"/>
                  <a:gd name="T15" fmla="*/ 65 h 360"/>
                  <a:gd name="T16" fmla="*/ 0 w 360"/>
                  <a:gd name="T17" fmla="*/ 94 h 360"/>
                  <a:gd name="T18" fmla="*/ 148 w 360"/>
                  <a:gd name="T19" fmla="*/ 172 h 360"/>
                  <a:gd name="T20" fmla="*/ 98 w 360"/>
                  <a:gd name="T21" fmla="*/ 222 h 360"/>
                  <a:gd name="T22" fmla="*/ 38 w 360"/>
                  <a:gd name="T23" fmla="*/ 226 h 360"/>
                  <a:gd name="T24" fmla="*/ 9 w 360"/>
                  <a:gd name="T25" fmla="*/ 254 h 360"/>
                  <a:gd name="T26" fmla="*/ 80 w 360"/>
                  <a:gd name="T27" fmla="*/ 280 h 360"/>
                  <a:gd name="T28" fmla="*/ 105 w 360"/>
                  <a:gd name="T29" fmla="*/ 350 h 360"/>
                  <a:gd name="T30" fmla="*/ 134 w 360"/>
                  <a:gd name="T31" fmla="*/ 322 h 360"/>
                  <a:gd name="T32" fmla="*/ 137 w 360"/>
                  <a:gd name="T33" fmla="*/ 262 h 360"/>
                  <a:gd name="T34" fmla="*/ 188 w 360"/>
                  <a:gd name="T35" fmla="*/ 211 h 360"/>
                  <a:gd name="T36" fmla="*/ 266 w 360"/>
                  <a:gd name="T37" fmla="*/ 36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60" h="360">
                    <a:moveTo>
                      <a:pt x="266" y="360"/>
                    </a:moveTo>
                    <a:cubicBezTo>
                      <a:pt x="294" y="331"/>
                      <a:pt x="294" y="331"/>
                      <a:pt x="294" y="331"/>
                    </a:cubicBezTo>
                    <a:cubicBezTo>
                      <a:pt x="245" y="155"/>
                      <a:pt x="245" y="155"/>
                      <a:pt x="245" y="155"/>
                    </a:cubicBezTo>
                    <a:cubicBezTo>
                      <a:pt x="318" y="82"/>
                      <a:pt x="318" y="82"/>
                      <a:pt x="318" y="82"/>
                    </a:cubicBezTo>
                    <a:cubicBezTo>
                      <a:pt x="318" y="82"/>
                      <a:pt x="360" y="39"/>
                      <a:pt x="340" y="19"/>
                    </a:cubicBezTo>
                    <a:cubicBezTo>
                      <a:pt x="320" y="0"/>
                      <a:pt x="278" y="42"/>
                      <a:pt x="278" y="42"/>
                    </a:cubicBezTo>
                    <a:cubicBezTo>
                      <a:pt x="205" y="115"/>
                      <a:pt x="205" y="115"/>
                      <a:pt x="205" y="115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148" y="172"/>
                      <a:pt x="148" y="172"/>
                      <a:pt x="148" y="172"/>
                    </a:cubicBezTo>
                    <a:cubicBezTo>
                      <a:pt x="98" y="222"/>
                      <a:pt x="98" y="222"/>
                      <a:pt x="98" y="222"/>
                    </a:cubicBezTo>
                    <a:cubicBezTo>
                      <a:pt x="38" y="226"/>
                      <a:pt x="38" y="226"/>
                      <a:pt x="38" y="226"/>
                    </a:cubicBezTo>
                    <a:cubicBezTo>
                      <a:pt x="9" y="254"/>
                      <a:pt x="9" y="254"/>
                      <a:pt x="9" y="254"/>
                    </a:cubicBezTo>
                    <a:cubicBezTo>
                      <a:pt x="80" y="280"/>
                      <a:pt x="80" y="280"/>
                      <a:pt x="80" y="280"/>
                    </a:cubicBezTo>
                    <a:cubicBezTo>
                      <a:pt x="105" y="350"/>
                      <a:pt x="105" y="350"/>
                      <a:pt x="105" y="350"/>
                    </a:cubicBezTo>
                    <a:cubicBezTo>
                      <a:pt x="134" y="322"/>
                      <a:pt x="134" y="322"/>
                      <a:pt x="134" y="322"/>
                    </a:cubicBezTo>
                    <a:cubicBezTo>
                      <a:pt x="137" y="262"/>
                      <a:pt x="137" y="262"/>
                      <a:pt x="137" y="262"/>
                    </a:cubicBezTo>
                    <a:cubicBezTo>
                      <a:pt x="188" y="211"/>
                      <a:pt x="188" y="211"/>
                      <a:pt x="188" y="211"/>
                    </a:cubicBezTo>
                    <a:lnTo>
                      <a:pt x="266" y="3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5574932" y="1935228"/>
              <a:ext cx="1999668" cy="1908347"/>
              <a:chOff x="5574932" y="1935228"/>
              <a:chExt cx="1999668" cy="1908347"/>
            </a:xfrm>
          </p:grpSpPr>
          <p:sp>
            <p:nvSpPr>
              <p:cNvPr id="60" name="Freeform 59"/>
              <p:cNvSpPr>
                <a:spLocks/>
              </p:cNvSpPr>
              <p:nvPr/>
            </p:nvSpPr>
            <p:spPr bwMode="auto">
              <a:xfrm>
                <a:off x="5574932" y="1935228"/>
                <a:ext cx="1999668" cy="1908347"/>
              </a:xfrm>
              <a:custGeom>
                <a:avLst/>
                <a:gdLst>
                  <a:gd name="T0" fmla="*/ 604 w 629"/>
                  <a:gd name="T1" fmla="*/ 308 h 600"/>
                  <a:gd name="T2" fmla="*/ 602 w 629"/>
                  <a:gd name="T3" fmla="*/ 158 h 600"/>
                  <a:gd name="T4" fmla="*/ 550 w 629"/>
                  <a:gd name="T5" fmla="*/ 69 h 600"/>
                  <a:gd name="T6" fmla="*/ 430 w 629"/>
                  <a:gd name="T7" fmla="*/ 0 h 600"/>
                  <a:gd name="T8" fmla="*/ 0 w 629"/>
                  <a:gd name="T9" fmla="*/ 0 h 600"/>
                  <a:gd name="T10" fmla="*/ 131 w 629"/>
                  <a:gd name="T11" fmla="*/ 73 h 600"/>
                  <a:gd name="T12" fmla="*/ 436 w 629"/>
                  <a:gd name="T13" fmla="*/ 600 h 600"/>
                  <a:gd name="T14" fmla="*/ 604 w 629"/>
                  <a:gd name="T15" fmla="*/ 30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9" h="600">
                    <a:moveTo>
                      <a:pt x="604" y="308"/>
                    </a:moveTo>
                    <a:cubicBezTo>
                      <a:pt x="628" y="262"/>
                      <a:pt x="629" y="206"/>
                      <a:pt x="602" y="158"/>
                    </a:cubicBezTo>
                    <a:cubicBezTo>
                      <a:pt x="550" y="69"/>
                      <a:pt x="550" y="69"/>
                      <a:pt x="550" y="69"/>
                    </a:cubicBezTo>
                    <a:cubicBezTo>
                      <a:pt x="528" y="31"/>
                      <a:pt x="474" y="0"/>
                      <a:pt x="43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5" y="0"/>
                      <a:pt x="104" y="29"/>
                      <a:pt x="131" y="73"/>
                    </a:cubicBezTo>
                    <a:cubicBezTo>
                      <a:pt x="436" y="600"/>
                      <a:pt x="436" y="600"/>
                      <a:pt x="436" y="600"/>
                    </a:cubicBezTo>
                    <a:cubicBezTo>
                      <a:pt x="604" y="308"/>
                      <a:pt x="604" y="308"/>
                      <a:pt x="604" y="308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1" name="Freeform 60"/>
              <p:cNvSpPr>
                <a:spLocks/>
              </p:cNvSpPr>
              <p:nvPr/>
            </p:nvSpPr>
            <p:spPr bwMode="auto">
              <a:xfrm>
                <a:off x="6856115" y="2914246"/>
                <a:ext cx="639249" cy="929328"/>
              </a:xfrm>
              <a:custGeom>
                <a:avLst/>
                <a:gdLst>
                  <a:gd name="T0" fmla="*/ 476 w 476"/>
                  <a:gd name="T1" fmla="*/ 0 h 692"/>
                  <a:gd name="T2" fmla="*/ 0 w 476"/>
                  <a:gd name="T3" fmla="*/ 559 h 692"/>
                  <a:gd name="T4" fmla="*/ 78 w 476"/>
                  <a:gd name="T5" fmla="*/ 692 h 692"/>
                  <a:gd name="T6" fmla="*/ 476 w 476"/>
                  <a:gd name="T7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6" h="692">
                    <a:moveTo>
                      <a:pt x="476" y="0"/>
                    </a:moveTo>
                    <a:lnTo>
                      <a:pt x="0" y="559"/>
                    </a:lnTo>
                    <a:lnTo>
                      <a:pt x="78" y="692"/>
                    </a:lnTo>
                    <a:lnTo>
                      <a:pt x="476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6528433" y="2437495"/>
              <a:ext cx="1713617" cy="2156795"/>
              <a:chOff x="6528433" y="2437495"/>
              <a:chExt cx="1713617" cy="2156795"/>
            </a:xfrm>
          </p:grpSpPr>
          <p:sp>
            <p:nvSpPr>
              <p:cNvPr id="54" name="Freeform 53"/>
              <p:cNvSpPr>
                <a:spLocks/>
              </p:cNvSpPr>
              <p:nvPr/>
            </p:nvSpPr>
            <p:spPr bwMode="auto">
              <a:xfrm>
                <a:off x="6528433" y="2437495"/>
                <a:ext cx="1713617" cy="2156794"/>
              </a:xfrm>
              <a:custGeom>
                <a:avLst/>
                <a:gdLst>
                  <a:gd name="T0" fmla="*/ 337 w 539"/>
                  <a:gd name="T1" fmla="*/ 678 h 678"/>
                  <a:gd name="T2" fmla="*/ 466 w 539"/>
                  <a:gd name="T3" fmla="*/ 600 h 678"/>
                  <a:gd name="T4" fmla="*/ 517 w 539"/>
                  <a:gd name="T5" fmla="*/ 511 h 678"/>
                  <a:gd name="T6" fmla="*/ 517 w 539"/>
                  <a:gd name="T7" fmla="*/ 373 h 678"/>
                  <a:gd name="T8" fmla="*/ 302 w 539"/>
                  <a:gd name="T9" fmla="*/ 0 h 678"/>
                  <a:gd name="T10" fmla="*/ 304 w 539"/>
                  <a:gd name="T11" fmla="*/ 150 h 678"/>
                  <a:gd name="T12" fmla="*/ 0 w 539"/>
                  <a:gd name="T13" fmla="*/ 678 h 678"/>
                  <a:gd name="T14" fmla="*/ 337 w 539"/>
                  <a:gd name="T15" fmla="*/ 678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9" h="678">
                    <a:moveTo>
                      <a:pt x="337" y="678"/>
                    </a:moveTo>
                    <a:cubicBezTo>
                      <a:pt x="389" y="676"/>
                      <a:pt x="438" y="648"/>
                      <a:pt x="466" y="600"/>
                    </a:cubicBezTo>
                    <a:cubicBezTo>
                      <a:pt x="517" y="511"/>
                      <a:pt x="517" y="511"/>
                      <a:pt x="517" y="511"/>
                    </a:cubicBezTo>
                    <a:cubicBezTo>
                      <a:pt x="539" y="473"/>
                      <a:pt x="539" y="411"/>
                      <a:pt x="517" y="373"/>
                    </a:cubicBezTo>
                    <a:cubicBezTo>
                      <a:pt x="302" y="0"/>
                      <a:pt x="302" y="0"/>
                      <a:pt x="302" y="0"/>
                    </a:cubicBezTo>
                    <a:cubicBezTo>
                      <a:pt x="329" y="48"/>
                      <a:pt x="328" y="104"/>
                      <a:pt x="304" y="150"/>
                    </a:cubicBezTo>
                    <a:cubicBezTo>
                      <a:pt x="0" y="678"/>
                      <a:pt x="0" y="678"/>
                      <a:pt x="0" y="678"/>
                    </a:cubicBezTo>
                    <a:cubicBezTo>
                      <a:pt x="337" y="678"/>
                      <a:pt x="337" y="678"/>
                      <a:pt x="337" y="67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5" name="Freeform 54"/>
              <p:cNvSpPr>
                <a:spLocks/>
              </p:cNvSpPr>
              <p:nvPr/>
            </p:nvSpPr>
            <p:spPr bwMode="auto">
              <a:xfrm>
                <a:off x="6528433" y="4412990"/>
                <a:ext cx="1071682" cy="181300"/>
              </a:xfrm>
              <a:custGeom>
                <a:avLst/>
                <a:gdLst>
                  <a:gd name="T0" fmla="*/ 76 w 798"/>
                  <a:gd name="T1" fmla="*/ 0 h 135"/>
                  <a:gd name="T2" fmla="*/ 0 w 798"/>
                  <a:gd name="T3" fmla="*/ 135 h 135"/>
                  <a:gd name="T4" fmla="*/ 798 w 798"/>
                  <a:gd name="T5" fmla="*/ 135 h 135"/>
                  <a:gd name="T6" fmla="*/ 76 w 798"/>
                  <a:gd name="T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8" h="135">
                    <a:moveTo>
                      <a:pt x="76" y="0"/>
                    </a:moveTo>
                    <a:lnTo>
                      <a:pt x="0" y="135"/>
                    </a:lnTo>
                    <a:lnTo>
                      <a:pt x="798" y="135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83" name="Shape 222"/>
            <p:cNvSpPr/>
            <p:nvPr/>
          </p:nvSpPr>
          <p:spPr>
            <a:xfrm>
              <a:off x="4445538" y="3585006"/>
              <a:ext cx="328470" cy="412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defTabSz="482163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266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5051424" y="2328257"/>
              <a:ext cx="612143" cy="429803"/>
              <a:chOff x="7350125" y="1003300"/>
              <a:chExt cx="522288" cy="366713"/>
            </a:xfrm>
            <a:solidFill>
              <a:schemeClr val="bg1"/>
            </a:solidFill>
          </p:grpSpPr>
          <p:sp>
            <p:nvSpPr>
              <p:cNvPr id="85" name="Freeform 21"/>
              <p:cNvSpPr>
                <a:spLocks noEditPoints="1"/>
              </p:cNvSpPr>
              <p:nvPr/>
            </p:nvSpPr>
            <p:spPr bwMode="auto">
              <a:xfrm>
                <a:off x="7350125" y="1003300"/>
                <a:ext cx="373063" cy="366713"/>
              </a:xfrm>
              <a:custGeom>
                <a:avLst/>
                <a:gdLst>
                  <a:gd name="T0" fmla="*/ 85 w 99"/>
                  <a:gd name="T1" fmla="*/ 60 h 97"/>
                  <a:gd name="T2" fmla="*/ 99 w 99"/>
                  <a:gd name="T3" fmla="*/ 54 h 97"/>
                  <a:gd name="T4" fmla="*/ 99 w 99"/>
                  <a:gd name="T5" fmla="*/ 43 h 97"/>
                  <a:gd name="T6" fmla="*/ 85 w 99"/>
                  <a:gd name="T7" fmla="*/ 38 h 97"/>
                  <a:gd name="T8" fmla="*/ 83 w 99"/>
                  <a:gd name="T9" fmla="*/ 32 h 97"/>
                  <a:gd name="T10" fmla="*/ 88 w 99"/>
                  <a:gd name="T11" fmla="*/ 18 h 97"/>
                  <a:gd name="T12" fmla="*/ 81 w 99"/>
                  <a:gd name="T13" fmla="*/ 11 h 97"/>
                  <a:gd name="T14" fmla="*/ 67 w 99"/>
                  <a:gd name="T15" fmla="*/ 16 h 97"/>
                  <a:gd name="T16" fmla="*/ 61 w 99"/>
                  <a:gd name="T17" fmla="*/ 14 h 97"/>
                  <a:gd name="T18" fmla="*/ 55 w 99"/>
                  <a:gd name="T19" fmla="*/ 0 h 97"/>
                  <a:gd name="T20" fmla="*/ 44 w 99"/>
                  <a:gd name="T21" fmla="*/ 0 h 97"/>
                  <a:gd name="T22" fmla="*/ 38 w 99"/>
                  <a:gd name="T23" fmla="*/ 14 h 97"/>
                  <a:gd name="T24" fmla="*/ 32 w 99"/>
                  <a:gd name="T25" fmla="*/ 16 h 97"/>
                  <a:gd name="T26" fmla="*/ 18 w 99"/>
                  <a:gd name="T27" fmla="*/ 11 h 97"/>
                  <a:gd name="T28" fmla="*/ 10 w 99"/>
                  <a:gd name="T29" fmla="*/ 18 h 97"/>
                  <a:gd name="T30" fmla="*/ 16 w 99"/>
                  <a:gd name="T31" fmla="*/ 32 h 97"/>
                  <a:gd name="T32" fmla="*/ 14 w 99"/>
                  <a:gd name="T33" fmla="*/ 38 h 97"/>
                  <a:gd name="T34" fmla="*/ 0 w 99"/>
                  <a:gd name="T35" fmla="*/ 44 h 97"/>
                  <a:gd name="T36" fmla="*/ 0 w 99"/>
                  <a:gd name="T37" fmla="*/ 54 h 97"/>
                  <a:gd name="T38" fmla="*/ 14 w 99"/>
                  <a:gd name="T39" fmla="*/ 60 h 97"/>
                  <a:gd name="T40" fmla="*/ 16 w 99"/>
                  <a:gd name="T41" fmla="*/ 66 h 97"/>
                  <a:gd name="T42" fmla="*/ 11 w 99"/>
                  <a:gd name="T43" fmla="*/ 79 h 97"/>
                  <a:gd name="T44" fmla="*/ 18 w 99"/>
                  <a:gd name="T45" fmla="*/ 87 h 97"/>
                  <a:gd name="T46" fmla="*/ 32 w 99"/>
                  <a:gd name="T47" fmla="*/ 82 h 97"/>
                  <a:gd name="T48" fmla="*/ 38 w 99"/>
                  <a:gd name="T49" fmla="*/ 84 h 97"/>
                  <a:gd name="T50" fmla="*/ 44 w 99"/>
                  <a:gd name="T51" fmla="*/ 97 h 97"/>
                  <a:gd name="T52" fmla="*/ 55 w 99"/>
                  <a:gd name="T53" fmla="*/ 97 h 97"/>
                  <a:gd name="T54" fmla="*/ 61 w 99"/>
                  <a:gd name="T55" fmla="*/ 84 h 97"/>
                  <a:gd name="T56" fmla="*/ 67 w 99"/>
                  <a:gd name="T57" fmla="*/ 81 h 97"/>
                  <a:gd name="T58" fmla="*/ 81 w 99"/>
                  <a:gd name="T59" fmla="*/ 87 h 97"/>
                  <a:gd name="T60" fmla="*/ 89 w 99"/>
                  <a:gd name="T61" fmla="*/ 79 h 97"/>
                  <a:gd name="T62" fmla="*/ 83 w 99"/>
                  <a:gd name="T63" fmla="*/ 66 h 97"/>
                  <a:gd name="T64" fmla="*/ 85 w 99"/>
                  <a:gd name="T65" fmla="*/ 60 h 97"/>
                  <a:gd name="T66" fmla="*/ 49 w 99"/>
                  <a:gd name="T67" fmla="*/ 64 h 97"/>
                  <a:gd name="T68" fmla="*/ 34 w 99"/>
                  <a:gd name="T69" fmla="*/ 49 h 97"/>
                  <a:gd name="T70" fmla="*/ 49 w 99"/>
                  <a:gd name="T71" fmla="*/ 33 h 97"/>
                  <a:gd name="T72" fmla="*/ 65 w 99"/>
                  <a:gd name="T73" fmla="*/ 49 h 97"/>
                  <a:gd name="T74" fmla="*/ 49 w 99"/>
                  <a:gd name="T75" fmla="*/ 6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9" h="97">
                    <a:moveTo>
                      <a:pt x="85" y="60"/>
                    </a:moveTo>
                    <a:cubicBezTo>
                      <a:pt x="85" y="60"/>
                      <a:pt x="99" y="55"/>
                      <a:pt x="99" y="54"/>
                    </a:cubicBezTo>
                    <a:cubicBezTo>
                      <a:pt x="99" y="43"/>
                      <a:pt x="99" y="43"/>
                      <a:pt x="99" y="43"/>
                    </a:cubicBezTo>
                    <a:cubicBezTo>
                      <a:pt x="99" y="42"/>
                      <a:pt x="85" y="38"/>
                      <a:pt x="85" y="38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3" y="32"/>
                      <a:pt x="89" y="19"/>
                      <a:pt x="88" y="18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0" y="10"/>
                      <a:pt x="67" y="16"/>
                      <a:pt x="67" y="16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4"/>
                      <a:pt x="55" y="0"/>
                      <a:pt x="55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3" y="0"/>
                      <a:pt x="38" y="14"/>
                      <a:pt x="38" y="14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6"/>
                      <a:pt x="19" y="10"/>
                      <a:pt x="18" y="11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9"/>
                      <a:pt x="16" y="32"/>
                      <a:pt x="16" y="32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38"/>
                      <a:pt x="0" y="43"/>
                      <a:pt x="0" y="4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4" y="60"/>
                      <a:pt x="14" y="60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0" y="79"/>
                      <a:pt x="11" y="79"/>
                    </a:cubicBezTo>
                    <a:cubicBezTo>
                      <a:pt x="18" y="87"/>
                      <a:pt x="18" y="87"/>
                      <a:pt x="18" y="87"/>
                    </a:cubicBezTo>
                    <a:cubicBezTo>
                      <a:pt x="19" y="88"/>
                      <a:pt x="32" y="82"/>
                      <a:pt x="32" y="82"/>
                    </a:cubicBezTo>
                    <a:cubicBezTo>
                      <a:pt x="38" y="84"/>
                      <a:pt x="38" y="84"/>
                      <a:pt x="38" y="84"/>
                    </a:cubicBezTo>
                    <a:cubicBezTo>
                      <a:pt x="38" y="84"/>
                      <a:pt x="44" y="97"/>
                      <a:pt x="44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6" y="97"/>
                      <a:pt x="61" y="84"/>
                      <a:pt x="61" y="84"/>
                    </a:cubicBezTo>
                    <a:cubicBezTo>
                      <a:pt x="67" y="81"/>
                      <a:pt x="67" y="81"/>
                      <a:pt x="67" y="81"/>
                    </a:cubicBezTo>
                    <a:cubicBezTo>
                      <a:pt x="67" y="81"/>
                      <a:pt x="80" y="87"/>
                      <a:pt x="81" y="87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9" y="79"/>
                      <a:pt x="83" y="66"/>
                      <a:pt x="83" y="66"/>
                    </a:cubicBezTo>
                    <a:lnTo>
                      <a:pt x="85" y="60"/>
                    </a:lnTo>
                    <a:close/>
                    <a:moveTo>
                      <a:pt x="49" y="64"/>
                    </a:moveTo>
                    <a:cubicBezTo>
                      <a:pt x="41" y="64"/>
                      <a:pt x="34" y="57"/>
                      <a:pt x="34" y="49"/>
                    </a:cubicBezTo>
                    <a:cubicBezTo>
                      <a:pt x="34" y="40"/>
                      <a:pt x="41" y="33"/>
                      <a:pt x="49" y="33"/>
                    </a:cubicBezTo>
                    <a:cubicBezTo>
                      <a:pt x="58" y="33"/>
                      <a:pt x="65" y="40"/>
                      <a:pt x="65" y="49"/>
                    </a:cubicBezTo>
                    <a:cubicBezTo>
                      <a:pt x="65" y="57"/>
                      <a:pt x="58" y="64"/>
                      <a:pt x="49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6" name="Freeform 22"/>
              <p:cNvSpPr>
                <a:spLocks noEditPoints="1"/>
              </p:cNvSpPr>
              <p:nvPr/>
            </p:nvSpPr>
            <p:spPr bwMode="auto">
              <a:xfrm>
                <a:off x="7699375" y="1189038"/>
                <a:ext cx="173038" cy="176213"/>
              </a:xfrm>
              <a:custGeom>
                <a:avLst/>
                <a:gdLst>
                  <a:gd name="T0" fmla="*/ 41 w 46"/>
                  <a:gd name="T1" fmla="*/ 22 h 47"/>
                  <a:gd name="T2" fmla="*/ 40 w 46"/>
                  <a:gd name="T3" fmla="*/ 19 h 47"/>
                  <a:gd name="T4" fmla="*/ 44 w 46"/>
                  <a:gd name="T5" fmla="*/ 13 h 47"/>
                  <a:gd name="T6" fmla="*/ 42 w 46"/>
                  <a:gd name="T7" fmla="*/ 9 h 47"/>
                  <a:gd name="T8" fmla="*/ 35 w 46"/>
                  <a:gd name="T9" fmla="*/ 10 h 47"/>
                  <a:gd name="T10" fmla="*/ 32 w 46"/>
                  <a:gd name="T11" fmla="*/ 8 h 47"/>
                  <a:gd name="T12" fmla="*/ 31 w 46"/>
                  <a:gd name="T13" fmla="*/ 1 h 47"/>
                  <a:gd name="T14" fmla="*/ 26 w 46"/>
                  <a:gd name="T15" fmla="*/ 0 h 47"/>
                  <a:gd name="T16" fmla="*/ 22 w 46"/>
                  <a:gd name="T17" fmla="*/ 5 h 47"/>
                  <a:gd name="T18" fmla="*/ 19 w 46"/>
                  <a:gd name="T19" fmla="*/ 6 h 47"/>
                  <a:gd name="T20" fmla="*/ 13 w 46"/>
                  <a:gd name="T21" fmla="*/ 2 h 47"/>
                  <a:gd name="T22" fmla="*/ 9 w 46"/>
                  <a:gd name="T23" fmla="*/ 5 h 47"/>
                  <a:gd name="T24" fmla="*/ 10 w 46"/>
                  <a:gd name="T25" fmla="*/ 12 h 47"/>
                  <a:gd name="T26" fmla="*/ 8 w 46"/>
                  <a:gd name="T27" fmla="*/ 14 h 47"/>
                  <a:gd name="T28" fmla="*/ 1 w 46"/>
                  <a:gd name="T29" fmla="*/ 15 h 47"/>
                  <a:gd name="T30" fmla="*/ 0 w 46"/>
                  <a:gd name="T31" fmla="*/ 20 h 47"/>
                  <a:gd name="T32" fmla="*/ 6 w 46"/>
                  <a:gd name="T33" fmla="*/ 25 h 47"/>
                  <a:gd name="T34" fmla="*/ 6 w 46"/>
                  <a:gd name="T35" fmla="*/ 28 h 47"/>
                  <a:gd name="T36" fmla="*/ 2 w 46"/>
                  <a:gd name="T37" fmla="*/ 34 h 47"/>
                  <a:gd name="T38" fmla="*/ 5 w 46"/>
                  <a:gd name="T39" fmla="*/ 38 h 47"/>
                  <a:gd name="T40" fmla="*/ 11 w 46"/>
                  <a:gd name="T41" fmla="*/ 37 h 47"/>
                  <a:gd name="T42" fmla="*/ 14 w 46"/>
                  <a:gd name="T43" fmla="*/ 39 h 47"/>
                  <a:gd name="T44" fmla="*/ 15 w 46"/>
                  <a:gd name="T45" fmla="*/ 46 h 47"/>
                  <a:gd name="T46" fmla="*/ 20 w 46"/>
                  <a:gd name="T47" fmla="*/ 47 h 47"/>
                  <a:gd name="T48" fmla="*/ 24 w 46"/>
                  <a:gd name="T49" fmla="*/ 41 h 47"/>
                  <a:gd name="T50" fmla="*/ 27 w 46"/>
                  <a:gd name="T51" fmla="*/ 41 h 47"/>
                  <a:gd name="T52" fmla="*/ 33 w 46"/>
                  <a:gd name="T53" fmla="*/ 45 h 47"/>
                  <a:gd name="T54" fmla="*/ 37 w 46"/>
                  <a:gd name="T55" fmla="*/ 42 h 47"/>
                  <a:gd name="T56" fmla="*/ 36 w 46"/>
                  <a:gd name="T57" fmla="*/ 35 h 47"/>
                  <a:gd name="T58" fmla="*/ 38 w 46"/>
                  <a:gd name="T59" fmla="*/ 33 h 47"/>
                  <a:gd name="T60" fmla="*/ 45 w 46"/>
                  <a:gd name="T61" fmla="*/ 31 h 47"/>
                  <a:gd name="T62" fmla="*/ 46 w 46"/>
                  <a:gd name="T63" fmla="*/ 26 h 47"/>
                  <a:gd name="T64" fmla="*/ 41 w 46"/>
                  <a:gd name="T65" fmla="*/ 22 h 47"/>
                  <a:gd name="T66" fmla="*/ 30 w 46"/>
                  <a:gd name="T67" fmla="*/ 25 h 47"/>
                  <a:gd name="T68" fmla="*/ 21 w 46"/>
                  <a:gd name="T69" fmla="*/ 31 h 47"/>
                  <a:gd name="T70" fmla="*/ 16 w 46"/>
                  <a:gd name="T71" fmla="*/ 22 h 47"/>
                  <a:gd name="T72" fmla="*/ 25 w 46"/>
                  <a:gd name="T73" fmla="*/ 16 h 47"/>
                  <a:gd name="T74" fmla="*/ 30 w 46"/>
                  <a:gd name="T75" fmla="*/ 2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6" h="47">
                    <a:moveTo>
                      <a:pt x="41" y="22"/>
                    </a:moveTo>
                    <a:cubicBezTo>
                      <a:pt x="40" y="19"/>
                      <a:pt x="40" y="19"/>
                      <a:pt x="40" y="19"/>
                    </a:cubicBezTo>
                    <a:cubicBezTo>
                      <a:pt x="40" y="19"/>
                      <a:pt x="44" y="13"/>
                      <a:pt x="44" y="13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1" y="8"/>
                      <a:pt x="35" y="10"/>
                      <a:pt x="35" y="10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8"/>
                      <a:pt x="32" y="1"/>
                      <a:pt x="31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2" y="5"/>
                      <a:pt x="22" y="5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4" y="2"/>
                      <a:pt x="13" y="2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0" y="12"/>
                      <a:pt x="10" y="12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4"/>
                      <a:pt x="1" y="15"/>
                      <a:pt x="1" y="1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6" y="25"/>
                      <a:pt x="6" y="25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2" y="33"/>
                      <a:pt x="2" y="34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5" y="38"/>
                      <a:pt x="11" y="37"/>
                      <a:pt x="11" y="37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5" y="46"/>
                      <a:pt x="15" y="46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4" y="41"/>
                      <a:pt x="24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1"/>
                      <a:pt x="33" y="45"/>
                      <a:pt x="33" y="45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38" y="42"/>
                      <a:pt x="36" y="35"/>
                      <a:pt x="36" y="35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45" y="32"/>
                      <a:pt x="45" y="31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1" y="22"/>
                      <a:pt x="41" y="22"/>
                    </a:cubicBezTo>
                    <a:close/>
                    <a:moveTo>
                      <a:pt x="30" y="25"/>
                    </a:moveTo>
                    <a:cubicBezTo>
                      <a:pt x="29" y="29"/>
                      <a:pt x="25" y="32"/>
                      <a:pt x="21" y="31"/>
                    </a:cubicBezTo>
                    <a:cubicBezTo>
                      <a:pt x="17" y="30"/>
                      <a:pt x="15" y="26"/>
                      <a:pt x="16" y="22"/>
                    </a:cubicBezTo>
                    <a:cubicBezTo>
                      <a:pt x="17" y="18"/>
                      <a:pt x="21" y="15"/>
                      <a:pt x="25" y="16"/>
                    </a:cubicBezTo>
                    <a:cubicBezTo>
                      <a:pt x="29" y="17"/>
                      <a:pt x="31" y="21"/>
                      <a:pt x="30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87" name="Freeform 71"/>
            <p:cNvSpPr>
              <a:spLocks noEditPoints="1"/>
            </p:cNvSpPr>
            <p:nvPr/>
          </p:nvSpPr>
          <p:spPr bwMode="auto">
            <a:xfrm>
              <a:off x="6760765" y="2349305"/>
              <a:ext cx="252470" cy="383135"/>
            </a:xfrm>
            <a:custGeom>
              <a:avLst/>
              <a:gdLst>
                <a:gd name="T0" fmla="*/ 13 w 48"/>
                <a:gd name="T1" fmla="*/ 59 h 73"/>
                <a:gd name="T2" fmla="*/ 36 w 48"/>
                <a:gd name="T3" fmla="*/ 59 h 73"/>
                <a:gd name="T4" fmla="*/ 36 w 48"/>
                <a:gd name="T5" fmla="*/ 59 h 73"/>
                <a:gd name="T6" fmla="*/ 37 w 48"/>
                <a:gd name="T7" fmla="*/ 59 h 73"/>
                <a:gd name="T8" fmla="*/ 38 w 48"/>
                <a:gd name="T9" fmla="*/ 57 h 73"/>
                <a:gd name="T10" fmla="*/ 24 w 48"/>
                <a:gd name="T11" fmla="*/ 41 h 73"/>
                <a:gd name="T12" fmla="*/ 11 w 48"/>
                <a:gd name="T13" fmla="*/ 57 h 73"/>
                <a:gd name="T14" fmla="*/ 11 w 48"/>
                <a:gd name="T15" fmla="*/ 59 h 73"/>
                <a:gd name="T16" fmla="*/ 13 w 48"/>
                <a:gd name="T17" fmla="*/ 59 h 73"/>
                <a:gd name="T18" fmla="*/ 13 w 48"/>
                <a:gd name="T19" fmla="*/ 59 h 73"/>
                <a:gd name="T20" fmla="*/ 44 w 48"/>
                <a:gd name="T21" fmla="*/ 11 h 73"/>
                <a:gd name="T22" fmla="*/ 48 w 48"/>
                <a:gd name="T23" fmla="*/ 7 h 73"/>
                <a:gd name="T24" fmla="*/ 48 w 48"/>
                <a:gd name="T25" fmla="*/ 5 h 73"/>
                <a:gd name="T26" fmla="*/ 44 w 48"/>
                <a:gd name="T27" fmla="*/ 0 h 73"/>
                <a:gd name="T28" fmla="*/ 5 w 48"/>
                <a:gd name="T29" fmla="*/ 0 h 73"/>
                <a:gd name="T30" fmla="*/ 0 w 48"/>
                <a:gd name="T31" fmla="*/ 5 h 73"/>
                <a:gd name="T32" fmla="*/ 0 w 48"/>
                <a:gd name="T33" fmla="*/ 7 h 73"/>
                <a:gd name="T34" fmla="*/ 4 w 48"/>
                <a:gd name="T35" fmla="*/ 11 h 73"/>
                <a:gd name="T36" fmla="*/ 44 w 48"/>
                <a:gd name="T37" fmla="*/ 11 h 73"/>
                <a:gd name="T38" fmla="*/ 40 w 48"/>
                <a:gd name="T39" fmla="*/ 13 h 73"/>
                <a:gd name="T40" fmla="*/ 44 w 48"/>
                <a:gd name="T41" fmla="*/ 13 h 73"/>
                <a:gd name="T42" fmla="*/ 31 w 48"/>
                <a:gd name="T43" fmla="*/ 36 h 73"/>
                <a:gd name="T44" fmla="*/ 44 w 48"/>
                <a:gd name="T45" fmla="*/ 59 h 73"/>
                <a:gd name="T46" fmla="*/ 40 w 48"/>
                <a:gd name="T47" fmla="*/ 59 h 73"/>
                <a:gd name="T48" fmla="*/ 26 w 48"/>
                <a:gd name="T49" fmla="*/ 38 h 73"/>
                <a:gd name="T50" fmla="*/ 25 w 48"/>
                <a:gd name="T51" fmla="*/ 36 h 73"/>
                <a:gd name="T52" fmla="*/ 26 w 48"/>
                <a:gd name="T53" fmla="*/ 35 h 73"/>
                <a:gd name="T54" fmla="*/ 26 w 48"/>
                <a:gd name="T55" fmla="*/ 35 h 73"/>
                <a:gd name="T56" fmla="*/ 40 w 48"/>
                <a:gd name="T57" fmla="*/ 13 h 73"/>
                <a:gd name="T58" fmla="*/ 4 w 48"/>
                <a:gd name="T59" fmla="*/ 61 h 73"/>
                <a:gd name="T60" fmla="*/ 0 w 48"/>
                <a:gd name="T61" fmla="*/ 66 h 73"/>
                <a:gd name="T62" fmla="*/ 0 w 48"/>
                <a:gd name="T63" fmla="*/ 68 h 73"/>
                <a:gd name="T64" fmla="*/ 5 w 48"/>
                <a:gd name="T65" fmla="*/ 73 h 73"/>
                <a:gd name="T66" fmla="*/ 44 w 48"/>
                <a:gd name="T67" fmla="*/ 73 h 73"/>
                <a:gd name="T68" fmla="*/ 48 w 48"/>
                <a:gd name="T69" fmla="*/ 68 h 73"/>
                <a:gd name="T70" fmla="*/ 48 w 48"/>
                <a:gd name="T71" fmla="*/ 66 h 73"/>
                <a:gd name="T72" fmla="*/ 44 w 48"/>
                <a:gd name="T73" fmla="*/ 61 h 73"/>
                <a:gd name="T74" fmla="*/ 4 w 48"/>
                <a:gd name="T75" fmla="*/ 61 h 73"/>
                <a:gd name="T76" fmla="*/ 8 w 48"/>
                <a:gd name="T77" fmla="*/ 59 h 73"/>
                <a:gd name="T78" fmla="*/ 4 w 48"/>
                <a:gd name="T79" fmla="*/ 59 h 73"/>
                <a:gd name="T80" fmla="*/ 18 w 48"/>
                <a:gd name="T81" fmla="*/ 36 h 73"/>
                <a:gd name="T82" fmla="*/ 4 w 48"/>
                <a:gd name="T83" fmla="*/ 13 h 73"/>
                <a:gd name="T84" fmla="*/ 8 w 48"/>
                <a:gd name="T85" fmla="*/ 13 h 73"/>
                <a:gd name="T86" fmla="*/ 22 w 48"/>
                <a:gd name="T87" fmla="*/ 35 h 73"/>
                <a:gd name="T88" fmla="*/ 24 w 48"/>
                <a:gd name="T89" fmla="*/ 37 h 73"/>
                <a:gd name="T90" fmla="*/ 22 w 48"/>
                <a:gd name="T91" fmla="*/ 38 h 73"/>
                <a:gd name="T92" fmla="*/ 8 w 48"/>
                <a:gd name="T93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" h="73">
                  <a:moveTo>
                    <a:pt x="13" y="59"/>
                  </a:moveTo>
                  <a:cubicBezTo>
                    <a:pt x="36" y="59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6" y="59"/>
                    <a:pt x="37" y="59"/>
                    <a:pt x="37" y="59"/>
                  </a:cubicBezTo>
                  <a:cubicBezTo>
                    <a:pt x="38" y="58"/>
                    <a:pt x="38" y="57"/>
                    <a:pt x="38" y="57"/>
                  </a:cubicBezTo>
                  <a:cubicBezTo>
                    <a:pt x="36" y="49"/>
                    <a:pt x="31" y="41"/>
                    <a:pt x="24" y="41"/>
                  </a:cubicBezTo>
                  <a:cubicBezTo>
                    <a:pt x="17" y="41"/>
                    <a:pt x="12" y="49"/>
                    <a:pt x="11" y="57"/>
                  </a:cubicBezTo>
                  <a:cubicBezTo>
                    <a:pt x="11" y="57"/>
                    <a:pt x="11" y="58"/>
                    <a:pt x="11" y="59"/>
                  </a:cubicBezTo>
                  <a:cubicBezTo>
                    <a:pt x="12" y="59"/>
                    <a:pt x="12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lose/>
                  <a:moveTo>
                    <a:pt x="44" y="11"/>
                  </a:moveTo>
                  <a:cubicBezTo>
                    <a:pt x="47" y="11"/>
                    <a:pt x="48" y="9"/>
                    <a:pt x="48" y="7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6" y="0"/>
                    <a:pt x="4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2" y="11"/>
                    <a:pt x="4" y="11"/>
                  </a:cubicBezTo>
                  <a:cubicBezTo>
                    <a:pt x="44" y="11"/>
                    <a:pt x="44" y="11"/>
                    <a:pt x="44" y="11"/>
                  </a:cubicBezTo>
                  <a:close/>
                  <a:moveTo>
                    <a:pt x="40" y="13"/>
                  </a:moveTo>
                  <a:cubicBezTo>
                    <a:pt x="44" y="13"/>
                    <a:pt x="44" y="13"/>
                    <a:pt x="44" y="13"/>
                  </a:cubicBezTo>
                  <a:cubicBezTo>
                    <a:pt x="43" y="22"/>
                    <a:pt x="39" y="31"/>
                    <a:pt x="31" y="36"/>
                  </a:cubicBezTo>
                  <a:cubicBezTo>
                    <a:pt x="39" y="42"/>
                    <a:pt x="43" y="50"/>
                    <a:pt x="44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39" y="51"/>
                    <a:pt x="35" y="41"/>
                    <a:pt x="26" y="38"/>
                  </a:cubicBezTo>
                  <a:cubicBezTo>
                    <a:pt x="25" y="38"/>
                    <a:pt x="25" y="37"/>
                    <a:pt x="25" y="36"/>
                  </a:cubicBezTo>
                  <a:cubicBezTo>
                    <a:pt x="25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4" y="32"/>
                    <a:pt x="39" y="21"/>
                    <a:pt x="40" y="13"/>
                  </a:cubicBezTo>
                  <a:close/>
                  <a:moveTo>
                    <a:pt x="4" y="61"/>
                  </a:moveTo>
                  <a:cubicBezTo>
                    <a:pt x="2" y="62"/>
                    <a:pt x="0" y="64"/>
                    <a:pt x="0" y="6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2" y="73"/>
                    <a:pt x="5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6" y="73"/>
                    <a:pt x="48" y="70"/>
                    <a:pt x="48" y="68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4"/>
                    <a:pt x="47" y="62"/>
                    <a:pt x="44" y="61"/>
                  </a:cubicBezTo>
                  <a:cubicBezTo>
                    <a:pt x="4" y="61"/>
                    <a:pt x="4" y="61"/>
                    <a:pt x="4" y="61"/>
                  </a:cubicBezTo>
                  <a:close/>
                  <a:moveTo>
                    <a:pt x="8" y="59"/>
                  </a:moveTo>
                  <a:cubicBezTo>
                    <a:pt x="4" y="59"/>
                    <a:pt x="4" y="59"/>
                    <a:pt x="4" y="59"/>
                  </a:cubicBezTo>
                  <a:cubicBezTo>
                    <a:pt x="5" y="50"/>
                    <a:pt x="10" y="42"/>
                    <a:pt x="18" y="36"/>
                  </a:cubicBezTo>
                  <a:cubicBezTo>
                    <a:pt x="10" y="31"/>
                    <a:pt x="5" y="22"/>
                    <a:pt x="4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21"/>
                    <a:pt x="14" y="32"/>
                    <a:pt x="22" y="35"/>
                  </a:cubicBezTo>
                  <a:cubicBezTo>
                    <a:pt x="23" y="35"/>
                    <a:pt x="24" y="36"/>
                    <a:pt x="24" y="37"/>
                  </a:cubicBezTo>
                  <a:cubicBezTo>
                    <a:pt x="23" y="38"/>
                    <a:pt x="23" y="38"/>
                    <a:pt x="22" y="38"/>
                  </a:cubicBezTo>
                  <a:cubicBezTo>
                    <a:pt x="14" y="41"/>
                    <a:pt x="9" y="51"/>
                    <a:pt x="8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8" name="Shape 227"/>
            <p:cNvSpPr/>
            <p:nvPr/>
          </p:nvSpPr>
          <p:spPr>
            <a:xfrm>
              <a:off x="7351672" y="3651621"/>
              <a:ext cx="433011" cy="461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60" extrusionOk="0">
                  <a:moveTo>
                    <a:pt x="11752" y="11733"/>
                  </a:moveTo>
                  <a:lnTo>
                    <a:pt x="9401" y="11733"/>
                  </a:lnTo>
                  <a:lnTo>
                    <a:pt x="9401" y="5975"/>
                  </a:lnTo>
                  <a:lnTo>
                    <a:pt x="11752" y="5975"/>
                  </a:lnTo>
                  <a:cubicBezTo>
                    <a:pt x="11752" y="5975"/>
                    <a:pt x="11752" y="11733"/>
                    <a:pt x="11752" y="11733"/>
                  </a:cubicBezTo>
                  <a:close/>
                  <a:moveTo>
                    <a:pt x="11752" y="15276"/>
                  </a:moveTo>
                  <a:lnTo>
                    <a:pt x="9401" y="15276"/>
                  </a:lnTo>
                  <a:lnTo>
                    <a:pt x="9401" y="12951"/>
                  </a:lnTo>
                  <a:lnTo>
                    <a:pt x="11752" y="12951"/>
                  </a:lnTo>
                  <a:cubicBezTo>
                    <a:pt x="11752" y="12951"/>
                    <a:pt x="11752" y="15276"/>
                    <a:pt x="11752" y="15276"/>
                  </a:cubicBezTo>
                  <a:close/>
                  <a:moveTo>
                    <a:pt x="20789" y="13227"/>
                  </a:moveTo>
                  <a:lnTo>
                    <a:pt x="18761" y="11523"/>
                  </a:lnTo>
                  <a:cubicBezTo>
                    <a:pt x="18172" y="11029"/>
                    <a:pt x="18172" y="10223"/>
                    <a:pt x="18761" y="9729"/>
                  </a:cubicBezTo>
                  <a:lnTo>
                    <a:pt x="20789" y="8025"/>
                  </a:lnTo>
                  <a:cubicBezTo>
                    <a:pt x="21376" y="7532"/>
                    <a:pt x="21220" y="7072"/>
                    <a:pt x="20441" y="7001"/>
                  </a:cubicBezTo>
                  <a:lnTo>
                    <a:pt x="17751" y="6761"/>
                  </a:lnTo>
                  <a:cubicBezTo>
                    <a:pt x="16971" y="6692"/>
                    <a:pt x="16552" y="6061"/>
                    <a:pt x="16819" y="5360"/>
                  </a:cubicBezTo>
                  <a:lnTo>
                    <a:pt x="18247" y="1615"/>
                  </a:lnTo>
                  <a:cubicBezTo>
                    <a:pt x="18515" y="912"/>
                    <a:pt x="18188" y="656"/>
                    <a:pt x="17520" y="1047"/>
                  </a:cubicBezTo>
                  <a:lnTo>
                    <a:pt x="14346" y="2896"/>
                  </a:lnTo>
                  <a:cubicBezTo>
                    <a:pt x="13678" y="3285"/>
                    <a:pt x="12815" y="3072"/>
                    <a:pt x="12430" y="2423"/>
                  </a:cubicBezTo>
                  <a:lnTo>
                    <a:pt x="11279" y="489"/>
                  </a:lnTo>
                  <a:cubicBezTo>
                    <a:pt x="10893" y="-160"/>
                    <a:pt x="10255" y="-164"/>
                    <a:pt x="9860" y="481"/>
                  </a:cubicBezTo>
                  <a:lnTo>
                    <a:pt x="8793" y="2232"/>
                  </a:lnTo>
                  <a:cubicBezTo>
                    <a:pt x="8398" y="2877"/>
                    <a:pt x="7493" y="3153"/>
                    <a:pt x="6781" y="2844"/>
                  </a:cubicBezTo>
                  <a:lnTo>
                    <a:pt x="4900" y="2031"/>
                  </a:lnTo>
                  <a:cubicBezTo>
                    <a:pt x="4188" y="1723"/>
                    <a:pt x="3639" y="2080"/>
                    <a:pt x="3682" y="2825"/>
                  </a:cubicBezTo>
                  <a:lnTo>
                    <a:pt x="3784" y="4615"/>
                  </a:lnTo>
                  <a:cubicBezTo>
                    <a:pt x="3826" y="5360"/>
                    <a:pt x="3242" y="6128"/>
                    <a:pt x="2486" y="6320"/>
                  </a:cubicBezTo>
                  <a:lnTo>
                    <a:pt x="670" y="6780"/>
                  </a:lnTo>
                  <a:cubicBezTo>
                    <a:pt x="-85" y="6972"/>
                    <a:pt x="-224" y="7532"/>
                    <a:pt x="365" y="8025"/>
                  </a:cubicBezTo>
                  <a:lnTo>
                    <a:pt x="2394" y="9729"/>
                  </a:lnTo>
                  <a:cubicBezTo>
                    <a:pt x="2981" y="10223"/>
                    <a:pt x="2981" y="11029"/>
                    <a:pt x="2394" y="11523"/>
                  </a:cubicBezTo>
                  <a:lnTo>
                    <a:pt x="365" y="13225"/>
                  </a:lnTo>
                  <a:cubicBezTo>
                    <a:pt x="-224" y="13720"/>
                    <a:pt x="-68" y="14196"/>
                    <a:pt x="709" y="14285"/>
                  </a:cubicBezTo>
                  <a:lnTo>
                    <a:pt x="3171" y="14567"/>
                  </a:lnTo>
                  <a:cubicBezTo>
                    <a:pt x="3948" y="14656"/>
                    <a:pt x="4381" y="15309"/>
                    <a:pt x="4133" y="16017"/>
                  </a:cubicBezTo>
                  <a:lnTo>
                    <a:pt x="2869" y="19625"/>
                  </a:lnTo>
                  <a:cubicBezTo>
                    <a:pt x="2622" y="20333"/>
                    <a:pt x="2976" y="20609"/>
                    <a:pt x="3655" y="20240"/>
                  </a:cubicBezTo>
                  <a:lnTo>
                    <a:pt x="6549" y="18661"/>
                  </a:lnTo>
                  <a:cubicBezTo>
                    <a:pt x="7229" y="18291"/>
                    <a:pt x="8143" y="18495"/>
                    <a:pt x="8581" y="19113"/>
                  </a:cubicBezTo>
                  <a:lnTo>
                    <a:pt x="9782" y="20816"/>
                  </a:lnTo>
                  <a:cubicBezTo>
                    <a:pt x="10219" y="21436"/>
                    <a:pt x="10875" y="21403"/>
                    <a:pt x="11240" y="20741"/>
                  </a:cubicBezTo>
                  <a:lnTo>
                    <a:pt x="12297" y="18823"/>
                  </a:lnTo>
                  <a:cubicBezTo>
                    <a:pt x="12660" y="18160"/>
                    <a:pt x="13532" y="17891"/>
                    <a:pt x="14234" y="18221"/>
                  </a:cubicBezTo>
                  <a:lnTo>
                    <a:pt x="16272" y="19181"/>
                  </a:lnTo>
                  <a:cubicBezTo>
                    <a:pt x="16974" y="19511"/>
                    <a:pt x="17514" y="19172"/>
                    <a:pt x="17472" y="18427"/>
                  </a:cubicBezTo>
                  <a:lnTo>
                    <a:pt x="17370" y="16637"/>
                  </a:lnTo>
                  <a:cubicBezTo>
                    <a:pt x="17327" y="15891"/>
                    <a:pt x="17912" y="15124"/>
                    <a:pt x="18668" y="14932"/>
                  </a:cubicBezTo>
                  <a:lnTo>
                    <a:pt x="20482" y="14472"/>
                  </a:lnTo>
                  <a:cubicBezTo>
                    <a:pt x="21239" y="14280"/>
                    <a:pt x="21376" y="13720"/>
                    <a:pt x="20789" y="1322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defTabSz="482163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266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73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7911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/>
          </p:nvPr>
        </p:nvGraphicFramePr>
        <p:xfrm>
          <a:off x="1009939" y="2225030"/>
          <a:ext cx="6286092" cy="4564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815512" y="1951416"/>
            <a:ext cx="3112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Planetary Commodities Years</a:t>
            </a:r>
            <a:endParaRPr lang="id-ID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820550" y="2420178"/>
            <a:ext cx="4225610" cy="3245959"/>
            <a:chOff x="1778126" y="2699881"/>
            <a:chExt cx="4006724" cy="3077819"/>
          </a:xfrm>
        </p:grpSpPr>
        <p:sp>
          <p:nvSpPr>
            <p:cNvPr id="13" name="TextBox 12"/>
            <p:cNvSpPr txBox="1"/>
            <p:nvPr/>
          </p:nvSpPr>
          <p:spPr>
            <a:xfrm>
              <a:off x="1778126" y="3750731"/>
              <a:ext cx="4006724" cy="2026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Lenima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astebus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danaime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povera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dop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pakamare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dimesa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puosam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santLoirem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kolera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tetebus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saname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don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rakamare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dimasa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qm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santLorem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lipseme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denima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yestebus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rovera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don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takama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Lenima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astebus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danaime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povera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dop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pakamare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rakamare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dimasa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qm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santLorem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lipseme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id-ID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65077" y="2699881"/>
              <a:ext cx="2619773" cy="918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Penime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estebup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manime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lvepa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ante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Suka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imare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pimasa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quosm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santLrem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pusamu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alori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7815512" y="2487147"/>
            <a:ext cx="1375698" cy="806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640" b="1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Extrabold" panose="020B0906030804020204" pitchFamily="34" charset="0"/>
                <a:sym typeface="Times New Roman" panose="02020603050405020304" pitchFamily="18" charset="0"/>
              </a:rPr>
              <a:t>9</a:t>
            </a:r>
            <a:r>
              <a:rPr lang="en-US" sz="4640" b="1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Extrabold" panose="020B0906030804020204" pitchFamily="34" charset="0"/>
                <a:sym typeface="Times New Roman" panose="02020603050405020304" pitchFamily="18" charset="0"/>
              </a:rPr>
              <a:t>9</a:t>
            </a:r>
            <a:r>
              <a:rPr lang="id-ID" sz="4640" b="1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Extrabold" panose="020B0906030804020204" pitchFamily="34" charset="0"/>
                <a:sym typeface="Times New Roman" panose="02020603050405020304" pitchFamily="18" charset="0"/>
              </a:rPr>
              <a:t>%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1677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  <p:bldP spid="11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923273" y="4927190"/>
            <a:ext cx="724534" cy="724534"/>
            <a:chOff x="875113" y="4924847"/>
            <a:chExt cx="687003" cy="687003"/>
          </a:xfrm>
        </p:grpSpPr>
        <p:sp>
          <p:nvSpPr>
            <p:cNvPr id="10" name="Rectangle 9"/>
            <p:cNvSpPr/>
            <p:nvPr/>
          </p:nvSpPr>
          <p:spPr>
            <a:xfrm>
              <a:off x="875113" y="4924847"/>
              <a:ext cx="687003" cy="68700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9196" y="5093738"/>
              <a:ext cx="389292" cy="349219"/>
            </a:xfrm>
            <a:custGeom>
              <a:avLst/>
              <a:gdLst>
                <a:gd name="T0" fmla="*/ 10 w 95"/>
                <a:gd name="T1" fmla="*/ 0 h 85"/>
                <a:gd name="T2" fmla="*/ 85 w 95"/>
                <a:gd name="T3" fmla="*/ 0 h 85"/>
                <a:gd name="T4" fmla="*/ 95 w 95"/>
                <a:gd name="T5" fmla="*/ 10 h 85"/>
                <a:gd name="T6" fmla="*/ 95 w 95"/>
                <a:gd name="T7" fmla="*/ 76 h 85"/>
                <a:gd name="T8" fmla="*/ 85 w 95"/>
                <a:gd name="T9" fmla="*/ 85 h 85"/>
                <a:gd name="T10" fmla="*/ 10 w 95"/>
                <a:gd name="T11" fmla="*/ 85 h 85"/>
                <a:gd name="T12" fmla="*/ 0 w 95"/>
                <a:gd name="T13" fmla="*/ 76 h 85"/>
                <a:gd name="T14" fmla="*/ 0 w 95"/>
                <a:gd name="T15" fmla="*/ 10 h 85"/>
                <a:gd name="T16" fmla="*/ 10 w 95"/>
                <a:gd name="T17" fmla="*/ 0 h 85"/>
                <a:gd name="T18" fmla="*/ 48 w 95"/>
                <a:gd name="T19" fmla="*/ 38 h 85"/>
                <a:gd name="T20" fmla="*/ 43 w 95"/>
                <a:gd name="T21" fmla="*/ 44 h 85"/>
                <a:gd name="T22" fmla="*/ 48 w 95"/>
                <a:gd name="T23" fmla="*/ 50 h 85"/>
                <a:gd name="T24" fmla="*/ 54 w 95"/>
                <a:gd name="T25" fmla="*/ 44 h 85"/>
                <a:gd name="T26" fmla="*/ 48 w 95"/>
                <a:gd name="T27" fmla="*/ 38 h 85"/>
                <a:gd name="T28" fmla="*/ 42 w 95"/>
                <a:gd name="T29" fmla="*/ 36 h 85"/>
                <a:gd name="T30" fmla="*/ 48 w 95"/>
                <a:gd name="T31" fmla="*/ 34 h 85"/>
                <a:gd name="T32" fmla="*/ 54 w 95"/>
                <a:gd name="T33" fmla="*/ 36 h 85"/>
                <a:gd name="T34" fmla="*/ 57 w 95"/>
                <a:gd name="T35" fmla="*/ 30 h 85"/>
                <a:gd name="T36" fmla="*/ 64 w 95"/>
                <a:gd name="T37" fmla="*/ 19 h 85"/>
                <a:gd name="T38" fmla="*/ 48 w 95"/>
                <a:gd name="T39" fmla="*/ 14 h 85"/>
                <a:gd name="T40" fmla="*/ 33 w 95"/>
                <a:gd name="T41" fmla="*/ 19 h 85"/>
                <a:gd name="T42" fmla="*/ 39 w 95"/>
                <a:gd name="T43" fmla="*/ 30 h 85"/>
                <a:gd name="T44" fmla="*/ 42 w 95"/>
                <a:gd name="T45" fmla="*/ 36 h 85"/>
                <a:gd name="T46" fmla="*/ 58 w 95"/>
                <a:gd name="T47" fmla="*/ 43 h 85"/>
                <a:gd name="T48" fmla="*/ 57 w 95"/>
                <a:gd name="T49" fmla="*/ 49 h 85"/>
                <a:gd name="T50" fmla="*/ 53 w 95"/>
                <a:gd name="T51" fmla="*/ 53 h 85"/>
                <a:gd name="T52" fmla="*/ 56 w 95"/>
                <a:gd name="T53" fmla="*/ 59 h 85"/>
                <a:gd name="T54" fmla="*/ 62 w 95"/>
                <a:gd name="T55" fmla="*/ 70 h 85"/>
                <a:gd name="T56" fmla="*/ 74 w 95"/>
                <a:gd name="T57" fmla="*/ 59 h 85"/>
                <a:gd name="T58" fmla="*/ 78 w 95"/>
                <a:gd name="T59" fmla="*/ 43 h 85"/>
                <a:gd name="T60" fmla="*/ 65 w 95"/>
                <a:gd name="T61" fmla="*/ 43 h 85"/>
                <a:gd name="T62" fmla="*/ 58 w 95"/>
                <a:gd name="T63" fmla="*/ 43 h 85"/>
                <a:gd name="T64" fmla="*/ 44 w 95"/>
                <a:gd name="T65" fmla="*/ 53 h 85"/>
                <a:gd name="T66" fmla="*/ 40 w 95"/>
                <a:gd name="T67" fmla="*/ 49 h 85"/>
                <a:gd name="T68" fmla="*/ 38 w 95"/>
                <a:gd name="T69" fmla="*/ 43 h 85"/>
                <a:gd name="T70" fmla="*/ 31 w 95"/>
                <a:gd name="T71" fmla="*/ 43 h 85"/>
                <a:gd name="T72" fmla="*/ 19 w 95"/>
                <a:gd name="T73" fmla="*/ 43 h 85"/>
                <a:gd name="T74" fmla="*/ 23 w 95"/>
                <a:gd name="T75" fmla="*/ 59 h 85"/>
                <a:gd name="T76" fmla="*/ 34 w 95"/>
                <a:gd name="T77" fmla="*/ 70 h 85"/>
                <a:gd name="T78" fmla="*/ 41 w 95"/>
                <a:gd name="T79" fmla="*/ 59 h 85"/>
                <a:gd name="T80" fmla="*/ 44 w 95"/>
                <a:gd name="T81" fmla="*/ 5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85">
                  <a:moveTo>
                    <a:pt x="10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90" y="0"/>
                    <a:pt x="95" y="4"/>
                    <a:pt x="95" y="10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5" y="81"/>
                    <a:pt x="90" y="85"/>
                    <a:pt x="85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5" y="85"/>
                    <a:pt x="0" y="81"/>
                    <a:pt x="0" y="7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lose/>
                  <a:moveTo>
                    <a:pt x="48" y="38"/>
                  </a:moveTo>
                  <a:cubicBezTo>
                    <a:pt x="45" y="38"/>
                    <a:pt x="43" y="41"/>
                    <a:pt x="43" y="44"/>
                  </a:cubicBezTo>
                  <a:cubicBezTo>
                    <a:pt x="43" y="47"/>
                    <a:pt x="45" y="50"/>
                    <a:pt x="48" y="50"/>
                  </a:cubicBezTo>
                  <a:cubicBezTo>
                    <a:pt x="51" y="50"/>
                    <a:pt x="54" y="47"/>
                    <a:pt x="54" y="44"/>
                  </a:cubicBezTo>
                  <a:cubicBezTo>
                    <a:pt x="54" y="41"/>
                    <a:pt x="51" y="38"/>
                    <a:pt x="48" y="38"/>
                  </a:cubicBezTo>
                  <a:close/>
                  <a:moveTo>
                    <a:pt x="42" y="36"/>
                  </a:moveTo>
                  <a:cubicBezTo>
                    <a:pt x="44" y="35"/>
                    <a:pt x="46" y="34"/>
                    <a:pt x="48" y="34"/>
                  </a:cubicBezTo>
                  <a:cubicBezTo>
                    <a:pt x="50" y="34"/>
                    <a:pt x="52" y="35"/>
                    <a:pt x="54" y="36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59" y="16"/>
                    <a:pt x="54" y="14"/>
                    <a:pt x="48" y="14"/>
                  </a:cubicBezTo>
                  <a:cubicBezTo>
                    <a:pt x="43" y="14"/>
                    <a:pt x="37" y="16"/>
                    <a:pt x="33" y="19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58" y="43"/>
                  </a:moveTo>
                  <a:cubicBezTo>
                    <a:pt x="58" y="45"/>
                    <a:pt x="58" y="47"/>
                    <a:pt x="57" y="49"/>
                  </a:cubicBezTo>
                  <a:cubicBezTo>
                    <a:pt x="56" y="51"/>
                    <a:pt x="54" y="52"/>
                    <a:pt x="53" y="53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7" y="67"/>
                    <a:pt x="71" y="64"/>
                    <a:pt x="74" y="59"/>
                  </a:cubicBezTo>
                  <a:cubicBezTo>
                    <a:pt x="77" y="54"/>
                    <a:pt x="78" y="48"/>
                    <a:pt x="78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58" y="43"/>
                    <a:pt x="58" y="43"/>
                    <a:pt x="58" y="43"/>
                  </a:cubicBezTo>
                  <a:close/>
                  <a:moveTo>
                    <a:pt x="44" y="53"/>
                  </a:moveTo>
                  <a:cubicBezTo>
                    <a:pt x="42" y="52"/>
                    <a:pt x="41" y="51"/>
                    <a:pt x="40" y="49"/>
                  </a:cubicBezTo>
                  <a:cubicBezTo>
                    <a:pt x="39" y="47"/>
                    <a:pt x="38" y="45"/>
                    <a:pt x="38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9"/>
                    <a:pt x="20" y="54"/>
                    <a:pt x="23" y="59"/>
                  </a:cubicBezTo>
                  <a:cubicBezTo>
                    <a:pt x="26" y="64"/>
                    <a:pt x="30" y="68"/>
                    <a:pt x="34" y="70"/>
                  </a:cubicBezTo>
                  <a:cubicBezTo>
                    <a:pt x="41" y="59"/>
                    <a:pt x="41" y="59"/>
                    <a:pt x="41" y="59"/>
                  </a:cubicBezTo>
                  <a:lnTo>
                    <a:pt x="44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898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23273" y="1828206"/>
            <a:ext cx="724534" cy="724534"/>
            <a:chOff x="875113" y="2012837"/>
            <a:chExt cx="687003" cy="687003"/>
          </a:xfrm>
        </p:grpSpPr>
        <p:sp>
          <p:nvSpPr>
            <p:cNvPr id="7" name="Rectangle 6"/>
            <p:cNvSpPr/>
            <p:nvPr/>
          </p:nvSpPr>
          <p:spPr>
            <a:xfrm>
              <a:off x="875113" y="2012837"/>
              <a:ext cx="687003" cy="68700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045913" y="2205582"/>
              <a:ext cx="345401" cy="301511"/>
            </a:xfrm>
            <a:custGeom>
              <a:avLst/>
              <a:gdLst>
                <a:gd name="T0" fmla="*/ 18 w 84"/>
                <a:gd name="T1" fmla="*/ 0 h 73"/>
                <a:gd name="T2" fmla="*/ 26 w 84"/>
                <a:gd name="T3" fmla="*/ 7 h 73"/>
                <a:gd name="T4" fmla="*/ 10 w 84"/>
                <a:gd name="T5" fmla="*/ 7 h 73"/>
                <a:gd name="T6" fmla="*/ 18 w 84"/>
                <a:gd name="T7" fmla="*/ 0 h 73"/>
                <a:gd name="T8" fmla="*/ 49 w 84"/>
                <a:gd name="T9" fmla="*/ 15 h 73"/>
                <a:gd name="T10" fmla="*/ 67 w 84"/>
                <a:gd name="T11" fmla="*/ 22 h 73"/>
                <a:gd name="T12" fmla="*/ 75 w 84"/>
                <a:gd name="T13" fmla="*/ 41 h 73"/>
                <a:gd name="T14" fmla="*/ 67 w 84"/>
                <a:gd name="T15" fmla="*/ 60 h 73"/>
                <a:gd name="T16" fmla="*/ 49 w 84"/>
                <a:gd name="T17" fmla="*/ 67 h 73"/>
                <a:gd name="T18" fmla="*/ 30 w 84"/>
                <a:gd name="T19" fmla="*/ 60 h 73"/>
                <a:gd name="T20" fmla="*/ 22 w 84"/>
                <a:gd name="T21" fmla="*/ 41 h 73"/>
                <a:gd name="T22" fmla="*/ 30 w 84"/>
                <a:gd name="T23" fmla="*/ 22 h 73"/>
                <a:gd name="T24" fmla="*/ 49 w 84"/>
                <a:gd name="T25" fmla="*/ 15 h 73"/>
                <a:gd name="T26" fmla="*/ 45 w 84"/>
                <a:gd name="T27" fmla="*/ 28 h 73"/>
                <a:gd name="T28" fmla="*/ 35 w 84"/>
                <a:gd name="T29" fmla="*/ 33 h 73"/>
                <a:gd name="T30" fmla="*/ 36 w 84"/>
                <a:gd name="T31" fmla="*/ 44 h 73"/>
                <a:gd name="T32" fmla="*/ 44 w 84"/>
                <a:gd name="T33" fmla="*/ 38 h 73"/>
                <a:gd name="T34" fmla="*/ 45 w 84"/>
                <a:gd name="T35" fmla="*/ 28 h 73"/>
                <a:gd name="T36" fmla="*/ 62 w 84"/>
                <a:gd name="T37" fmla="*/ 28 h 73"/>
                <a:gd name="T38" fmla="*/ 49 w 84"/>
                <a:gd name="T39" fmla="*/ 23 h 73"/>
                <a:gd name="T40" fmla="*/ 36 w 84"/>
                <a:gd name="T41" fmla="*/ 28 h 73"/>
                <a:gd name="T42" fmla="*/ 31 w 84"/>
                <a:gd name="T43" fmla="*/ 41 h 73"/>
                <a:gd name="T44" fmla="*/ 36 w 84"/>
                <a:gd name="T45" fmla="*/ 54 h 73"/>
                <a:gd name="T46" fmla="*/ 49 w 84"/>
                <a:gd name="T47" fmla="*/ 59 h 73"/>
                <a:gd name="T48" fmla="*/ 62 w 84"/>
                <a:gd name="T49" fmla="*/ 54 h 73"/>
                <a:gd name="T50" fmla="*/ 67 w 84"/>
                <a:gd name="T51" fmla="*/ 41 h 73"/>
                <a:gd name="T52" fmla="*/ 62 w 84"/>
                <a:gd name="T53" fmla="*/ 28 h 73"/>
                <a:gd name="T54" fmla="*/ 35 w 84"/>
                <a:gd name="T55" fmla="*/ 0 h 73"/>
                <a:gd name="T56" fmla="*/ 29 w 84"/>
                <a:gd name="T57" fmla="*/ 11 h 73"/>
                <a:gd name="T58" fmla="*/ 9 w 84"/>
                <a:gd name="T59" fmla="*/ 11 h 73"/>
                <a:gd name="T60" fmla="*/ 0 w 84"/>
                <a:gd name="T61" fmla="*/ 21 h 73"/>
                <a:gd name="T62" fmla="*/ 0 w 84"/>
                <a:gd name="T63" fmla="*/ 63 h 73"/>
                <a:gd name="T64" fmla="*/ 9 w 84"/>
                <a:gd name="T65" fmla="*/ 73 h 73"/>
                <a:gd name="T66" fmla="*/ 74 w 84"/>
                <a:gd name="T67" fmla="*/ 73 h 73"/>
                <a:gd name="T68" fmla="*/ 84 w 84"/>
                <a:gd name="T69" fmla="*/ 63 h 73"/>
                <a:gd name="T70" fmla="*/ 84 w 84"/>
                <a:gd name="T71" fmla="*/ 21 h 73"/>
                <a:gd name="T72" fmla="*/ 74 w 84"/>
                <a:gd name="T73" fmla="*/ 11 h 73"/>
                <a:gd name="T74" fmla="*/ 71 w 84"/>
                <a:gd name="T75" fmla="*/ 11 h 73"/>
                <a:gd name="T76" fmla="*/ 64 w 84"/>
                <a:gd name="T77" fmla="*/ 0 h 73"/>
                <a:gd name="T78" fmla="*/ 35 w 84"/>
                <a:gd name="T7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4" h="73">
                  <a:moveTo>
                    <a:pt x="18" y="0"/>
                  </a:moveTo>
                  <a:cubicBezTo>
                    <a:pt x="22" y="0"/>
                    <a:pt x="25" y="3"/>
                    <a:pt x="2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4" y="0"/>
                    <a:pt x="18" y="0"/>
                  </a:cubicBezTo>
                  <a:close/>
                  <a:moveTo>
                    <a:pt x="49" y="15"/>
                  </a:moveTo>
                  <a:cubicBezTo>
                    <a:pt x="56" y="15"/>
                    <a:pt x="63" y="18"/>
                    <a:pt x="67" y="22"/>
                  </a:cubicBezTo>
                  <a:cubicBezTo>
                    <a:pt x="72" y="27"/>
                    <a:pt x="75" y="34"/>
                    <a:pt x="75" y="41"/>
                  </a:cubicBezTo>
                  <a:cubicBezTo>
                    <a:pt x="75" y="48"/>
                    <a:pt x="72" y="55"/>
                    <a:pt x="67" y="60"/>
                  </a:cubicBezTo>
                  <a:cubicBezTo>
                    <a:pt x="63" y="64"/>
                    <a:pt x="56" y="67"/>
                    <a:pt x="49" y="67"/>
                  </a:cubicBezTo>
                  <a:cubicBezTo>
                    <a:pt x="41" y="67"/>
                    <a:pt x="35" y="64"/>
                    <a:pt x="30" y="60"/>
                  </a:cubicBezTo>
                  <a:cubicBezTo>
                    <a:pt x="25" y="55"/>
                    <a:pt x="22" y="48"/>
                    <a:pt x="22" y="41"/>
                  </a:cubicBezTo>
                  <a:cubicBezTo>
                    <a:pt x="22" y="34"/>
                    <a:pt x="25" y="27"/>
                    <a:pt x="30" y="22"/>
                  </a:cubicBezTo>
                  <a:cubicBezTo>
                    <a:pt x="35" y="18"/>
                    <a:pt x="41" y="15"/>
                    <a:pt x="49" y="15"/>
                  </a:cubicBezTo>
                  <a:close/>
                  <a:moveTo>
                    <a:pt x="45" y="28"/>
                  </a:moveTo>
                  <a:cubicBezTo>
                    <a:pt x="42" y="26"/>
                    <a:pt x="37" y="28"/>
                    <a:pt x="35" y="33"/>
                  </a:cubicBezTo>
                  <a:cubicBezTo>
                    <a:pt x="32" y="37"/>
                    <a:pt x="33" y="42"/>
                    <a:pt x="36" y="44"/>
                  </a:cubicBezTo>
                  <a:cubicBezTo>
                    <a:pt x="40" y="46"/>
                    <a:pt x="41" y="42"/>
                    <a:pt x="44" y="38"/>
                  </a:cubicBezTo>
                  <a:cubicBezTo>
                    <a:pt x="46" y="33"/>
                    <a:pt x="49" y="30"/>
                    <a:pt x="45" y="28"/>
                  </a:cubicBezTo>
                  <a:close/>
                  <a:moveTo>
                    <a:pt x="62" y="28"/>
                  </a:moveTo>
                  <a:cubicBezTo>
                    <a:pt x="58" y="25"/>
                    <a:pt x="54" y="23"/>
                    <a:pt x="49" y="23"/>
                  </a:cubicBezTo>
                  <a:cubicBezTo>
                    <a:pt x="44" y="23"/>
                    <a:pt x="39" y="25"/>
                    <a:pt x="36" y="28"/>
                  </a:cubicBezTo>
                  <a:cubicBezTo>
                    <a:pt x="33" y="31"/>
                    <a:pt x="31" y="36"/>
                    <a:pt x="31" y="41"/>
                  </a:cubicBezTo>
                  <a:cubicBezTo>
                    <a:pt x="31" y="46"/>
                    <a:pt x="33" y="50"/>
                    <a:pt x="36" y="54"/>
                  </a:cubicBezTo>
                  <a:cubicBezTo>
                    <a:pt x="39" y="57"/>
                    <a:pt x="44" y="59"/>
                    <a:pt x="49" y="59"/>
                  </a:cubicBezTo>
                  <a:cubicBezTo>
                    <a:pt x="54" y="59"/>
                    <a:pt x="58" y="57"/>
                    <a:pt x="62" y="54"/>
                  </a:cubicBezTo>
                  <a:cubicBezTo>
                    <a:pt x="65" y="50"/>
                    <a:pt x="67" y="46"/>
                    <a:pt x="67" y="41"/>
                  </a:cubicBezTo>
                  <a:cubicBezTo>
                    <a:pt x="67" y="36"/>
                    <a:pt x="65" y="31"/>
                    <a:pt x="62" y="28"/>
                  </a:cubicBezTo>
                  <a:close/>
                  <a:moveTo>
                    <a:pt x="35" y="0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4" y="11"/>
                    <a:pt x="0" y="15"/>
                    <a:pt x="0" y="2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9"/>
                    <a:pt x="4" y="73"/>
                    <a:pt x="9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9" y="73"/>
                    <a:pt x="84" y="69"/>
                    <a:pt x="84" y="6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4" y="15"/>
                    <a:pt x="79" y="11"/>
                    <a:pt x="74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898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23273" y="2861201"/>
            <a:ext cx="724534" cy="724534"/>
            <a:chOff x="875113" y="2983507"/>
            <a:chExt cx="687003" cy="687003"/>
          </a:xfrm>
        </p:grpSpPr>
        <p:sp>
          <p:nvSpPr>
            <p:cNvPr id="8" name="Rectangle 7"/>
            <p:cNvSpPr/>
            <p:nvPr/>
          </p:nvSpPr>
          <p:spPr>
            <a:xfrm>
              <a:off x="875113" y="2983507"/>
              <a:ext cx="687003" cy="68700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045913" y="3129499"/>
              <a:ext cx="337768" cy="395018"/>
            </a:xfrm>
            <a:custGeom>
              <a:avLst/>
              <a:gdLst>
                <a:gd name="T0" fmla="*/ 42 w 82"/>
                <a:gd name="T1" fmla="*/ 0 h 96"/>
                <a:gd name="T2" fmla="*/ 62 w 82"/>
                <a:gd name="T3" fmla="*/ 20 h 96"/>
                <a:gd name="T4" fmla="*/ 67 w 82"/>
                <a:gd name="T5" fmla="*/ 28 h 96"/>
                <a:gd name="T6" fmla="*/ 77 w 82"/>
                <a:gd name="T7" fmla="*/ 20 h 96"/>
                <a:gd name="T8" fmla="*/ 82 w 82"/>
                <a:gd name="T9" fmla="*/ 28 h 96"/>
                <a:gd name="T10" fmla="*/ 77 w 82"/>
                <a:gd name="T11" fmla="*/ 35 h 96"/>
                <a:gd name="T12" fmla="*/ 67 w 82"/>
                <a:gd name="T13" fmla="*/ 67 h 96"/>
                <a:gd name="T14" fmla="*/ 47 w 82"/>
                <a:gd name="T15" fmla="*/ 85 h 96"/>
                <a:gd name="T16" fmla="*/ 67 w 82"/>
                <a:gd name="T17" fmla="*/ 96 h 96"/>
                <a:gd name="T18" fmla="*/ 17 w 82"/>
                <a:gd name="T19" fmla="*/ 85 h 96"/>
                <a:gd name="T20" fmla="*/ 35 w 82"/>
                <a:gd name="T21" fmla="*/ 77 h 96"/>
                <a:gd name="T22" fmla="*/ 6 w 82"/>
                <a:gd name="T23" fmla="*/ 42 h 96"/>
                <a:gd name="T24" fmla="*/ 0 w 82"/>
                <a:gd name="T25" fmla="*/ 35 h 96"/>
                <a:gd name="T26" fmla="*/ 6 w 82"/>
                <a:gd name="T27" fmla="*/ 28 h 96"/>
                <a:gd name="T28" fmla="*/ 16 w 82"/>
                <a:gd name="T29" fmla="*/ 20 h 96"/>
                <a:gd name="T30" fmla="*/ 21 w 82"/>
                <a:gd name="T31" fmla="*/ 28 h 96"/>
                <a:gd name="T32" fmla="*/ 27 w 82"/>
                <a:gd name="T33" fmla="*/ 6 h 96"/>
                <a:gd name="T34" fmla="*/ 50 w 82"/>
                <a:gd name="T35" fmla="*/ 12 h 96"/>
                <a:gd name="T36" fmla="*/ 45 w 82"/>
                <a:gd name="T37" fmla="*/ 12 h 96"/>
                <a:gd name="T38" fmla="*/ 42 w 82"/>
                <a:gd name="T39" fmla="*/ 9 h 96"/>
                <a:gd name="T40" fmla="*/ 36 w 82"/>
                <a:gd name="T41" fmla="*/ 10 h 96"/>
                <a:gd name="T42" fmla="*/ 34 w 82"/>
                <a:gd name="T43" fmla="*/ 15 h 96"/>
                <a:gd name="T44" fmla="*/ 31 w 82"/>
                <a:gd name="T45" fmla="*/ 16 h 96"/>
                <a:gd name="T46" fmla="*/ 34 w 82"/>
                <a:gd name="T47" fmla="*/ 18 h 96"/>
                <a:gd name="T48" fmla="*/ 30 w 82"/>
                <a:gd name="T49" fmla="*/ 21 h 96"/>
                <a:gd name="T50" fmla="*/ 53 w 82"/>
                <a:gd name="T51" fmla="*/ 28 h 96"/>
                <a:gd name="T52" fmla="*/ 51 w 82"/>
                <a:gd name="T53" fmla="*/ 21 h 96"/>
                <a:gd name="T54" fmla="*/ 51 w 82"/>
                <a:gd name="T55" fmla="*/ 16 h 96"/>
                <a:gd name="T56" fmla="*/ 50 w 82"/>
                <a:gd name="T57" fmla="*/ 12 h 96"/>
                <a:gd name="T58" fmla="*/ 38 w 82"/>
                <a:gd name="T59" fmla="*/ 12 h 96"/>
                <a:gd name="T60" fmla="*/ 43 w 82"/>
                <a:gd name="T61" fmla="*/ 12 h 96"/>
                <a:gd name="T62" fmla="*/ 44 w 82"/>
                <a:gd name="T63" fmla="*/ 16 h 96"/>
                <a:gd name="T64" fmla="*/ 44 w 82"/>
                <a:gd name="T65" fmla="*/ 21 h 96"/>
                <a:gd name="T66" fmla="*/ 44 w 82"/>
                <a:gd name="T67" fmla="*/ 16 h 96"/>
                <a:gd name="T68" fmla="*/ 35 w 82"/>
                <a:gd name="T69" fmla="*/ 18 h 96"/>
                <a:gd name="T70" fmla="*/ 40 w 82"/>
                <a:gd name="T71" fmla="*/ 18 h 96"/>
                <a:gd name="T72" fmla="*/ 48 w 82"/>
                <a:gd name="T73" fmla="*/ 22 h 96"/>
                <a:gd name="T74" fmla="*/ 48 w 82"/>
                <a:gd name="T75" fmla="*/ 27 h 96"/>
                <a:gd name="T76" fmla="*/ 48 w 82"/>
                <a:gd name="T77" fmla="*/ 22 h 96"/>
                <a:gd name="T78" fmla="*/ 39 w 82"/>
                <a:gd name="T79" fmla="*/ 24 h 96"/>
                <a:gd name="T80" fmla="*/ 44 w 82"/>
                <a:gd name="T81" fmla="*/ 24 h 96"/>
                <a:gd name="T82" fmla="*/ 34 w 82"/>
                <a:gd name="T83" fmla="*/ 22 h 96"/>
                <a:gd name="T84" fmla="*/ 34 w 82"/>
                <a:gd name="T85" fmla="*/ 27 h 96"/>
                <a:gd name="T86" fmla="*/ 34 w 82"/>
                <a:gd name="T87" fmla="*/ 22 h 96"/>
                <a:gd name="T88" fmla="*/ 62 w 82"/>
                <a:gd name="T89" fmla="*/ 40 h 96"/>
                <a:gd name="T90" fmla="*/ 42 w 82"/>
                <a:gd name="T91" fmla="*/ 61 h 96"/>
                <a:gd name="T92" fmla="*/ 27 w 82"/>
                <a:gd name="T93" fmla="*/ 55 h 96"/>
                <a:gd name="T94" fmla="*/ 21 w 82"/>
                <a:gd name="T95" fmla="*/ 35 h 96"/>
                <a:gd name="T96" fmla="*/ 16 w 82"/>
                <a:gd name="T97" fmla="*/ 42 h 96"/>
                <a:gd name="T98" fmla="*/ 42 w 82"/>
                <a:gd name="T99" fmla="*/ 68 h 96"/>
                <a:gd name="T100" fmla="*/ 60 w 82"/>
                <a:gd name="T101" fmla="*/ 60 h 96"/>
                <a:gd name="T102" fmla="*/ 67 w 82"/>
                <a:gd name="T103" fmla="*/ 3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96"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7" y="0"/>
                    <a:pt x="52" y="2"/>
                    <a:pt x="56" y="6"/>
                  </a:cubicBezTo>
                  <a:cubicBezTo>
                    <a:pt x="59" y="9"/>
                    <a:pt x="62" y="14"/>
                    <a:pt x="62" y="20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0"/>
                    <a:pt x="67" y="20"/>
                    <a:pt x="6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52"/>
                    <a:pt x="73" y="61"/>
                    <a:pt x="67" y="67"/>
                  </a:cubicBezTo>
                  <a:cubicBezTo>
                    <a:pt x="61" y="72"/>
                    <a:pt x="54" y="76"/>
                    <a:pt x="47" y="7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28" y="76"/>
                    <a:pt x="21" y="72"/>
                    <a:pt x="16" y="67"/>
                  </a:cubicBezTo>
                  <a:cubicBezTo>
                    <a:pt x="10" y="61"/>
                    <a:pt x="6" y="52"/>
                    <a:pt x="6" y="4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4"/>
                    <a:pt x="24" y="9"/>
                    <a:pt x="27" y="6"/>
                  </a:cubicBezTo>
                  <a:cubicBezTo>
                    <a:pt x="31" y="2"/>
                    <a:pt x="36" y="0"/>
                    <a:pt x="42" y="0"/>
                  </a:cubicBezTo>
                  <a:close/>
                  <a:moveTo>
                    <a:pt x="50" y="12"/>
                  </a:moveTo>
                  <a:cubicBezTo>
                    <a:pt x="50" y="14"/>
                    <a:pt x="49" y="15"/>
                    <a:pt x="47" y="15"/>
                  </a:cubicBezTo>
                  <a:cubicBezTo>
                    <a:pt x="46" y="15"/>
                    <a:pt x="45" y="14"/>
                    <a:pt x="45" y="12"/>
                  </a:cubicBezTo>
                  <a:cubicBezTo>
                    <a:pt x="45" y="11"/>
                    <a:pt x="46" y="10"/>
                    <a:pt x="46" y="10"/>
                  </a:cubicBezTo>
                  <a:cubicBezTo>
                    <a:pt x="45" y="9"/>
                    <a:pt x="43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39" y="9"/>
                    <a:pt x="37" y="9"/>
                    <a:pt x="36" y="10"/>
                  </a:cubicBezTo>
                  <a:cubicBezTo>
                    <a:pt x="36" y="11"/>
                    <a:pt x="36" y="11"/>
                    <a:pt x="36" y="12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3" y="15"/>
                    <a:pt x="32" y="14"/>
                    <a:pt x="32" y="14"/>
                  </a:cubicBezTo>
                  <a:cubicBezTo>
                    <a:pt x="32" y="15"/>
                    <a:pt x="31" y="15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3" y="16"/>
                    <a:pt x="34" y="17"/>
                    <a:pt x="34" y="18"/>
                  </a:cubicBezTo>
                  <a:cubicBezTo>
                    <a:pt x="34" y="20"/>
                    <a:pt x="33" y="21"/>
                    <a:pt x="31" y="21"/>
                  </a:cubicBezTo>
                  <a:cubicBezTo>
                    <a:pt x="31" y="21"/>
                    <a:pt x="31" y="21"/>
                    <a:pt x="30" y="21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2" y="21"/>
                    <a:pt x="52" y="21"/>
                    <a:pt x="51" y="21"/>
                  </a:cubicBezTo>
                  <a:cubicBezTo>
                    <a:pt x="50" y="21"/>
                    <a:pt x="49" y="20"/>
                    <a:pt x="49" y="18"/>
                  </a:cubicBezTo>
                  <a:cubicBezTo>
                    <a:pt x="49" y="17"/>
                    <a:pt x="50" y="16"/>
                    <a:pt x="51" y="16"/>
                  </a:cubicBezTo>
                  <a:cubicBezTo>
                    <a:pt x="51" y="16"/>
                    <a:pt x="52" y="16"/>
                    <a:pt x="52" y="16"/>
                  </a:cubicBezTo>
                  <a:cubicBezTo>
                    <a:pt x="52" y="15"/>
                    <a:pt x="51" y="13"/>
                    <a:pt x="50" y="12"/>
                  </a:cubicBezTo>
                  <a:close/>
                  <a:moveTo>
                    <a:pt x="41" y="10"/>
                  </a:moveTo>
                  <a:cubicBezTo>
                    <a:pt x="39" y="10"/>
                    <a:pt x="38" y="11"/>
                    <a:pt x="38" y="12"/>
                  </a:cubicBezTo>
                  <a:cubicBezTo>
                    <a:pt x="38" y="14"/>
                    <a:pt x="39" y="15"/>
                    <a:pt x="41" y="15"/>
                  </a:cubicBezTo>
                  <a:cubicBezTo>
                    <a:pt x="42" y="15"/>
                    <a:pt x="43" y="14"/>
                    <a:pt x="43" y="12"/>
                  </a:cubicBezTo>
                  <a:cubicBezTo>
                    <a:pt x="43" y="11"/>
                    <a:pt x="42" y="10"/>
                    <a:pt x="41" y="10"/>
                  </a:cubicBezTo>
                  <a:close/>
                  <a:moveTo>
                    <a:pt x="44" y="16"/>
                  </a:moveTo>
                  <a:cubicBezTo>
                    <a:pt x="43" y="16"/>
                    <a:pt x="42" y="17"/>
                    <a:pt x="42" y="18"/>
                  </a:cubicBezTo>
                  <a:cubicBezTo>
                    <a:pt x="42" y="20"/>
                    <a:pt x="43" y="21"/>
                    <a:pt x="44" y="21"/>
                  </a:cubicBezTo>
                  <a:cubicBezTo>
                    <a:pt x="46" y="21"/>
                    <a:pt x="47" y="20"/>
                    <a:pt x="47" y="18"/>
                  </a:cubicBezTo>
                  <a:cubicBezTo>
                    <a:pt x="47" y="17"/>
                    <a:pt x="46" y="16"/>
                    <a:pt x="44" y="16"/>
                  </a:cubicBezTo>
                  <a:close/>
                  <a:moveTo>
                    <a:pt x="37" y="16"/>
                  </a:moveTo>
                  <a:cubicBezTo>
                    <a:pt x="36" y="16"/>
                    <a:pt x="35" y="17"/>
                    <a:pt x="35" y="18"/>
                  </a:cubicBezTo>
                  <a:cubicBezTo>
                    <a:pt x="35" y="20"/>
                    <a:pt x="36" y="21"/>
                    <a:pt x="37" y="21"/>
                  </a:cubicBezTo>
                  <a:cubicBezTo>
                    <a:pt x="39" y="21"/>
                    <a:pt x="40" y="20"/>
                    <a:pt x="40" y="18"/>
                  </a:cubicBezTo>
                  <a:cubicBezTo>
                    <a:pt x="40" y="17"/>
                    <a:pt x="39" y="16"/>
                    <a:pt x="37" y="16"/>
                  </a:cubicBezTo>
                  <a:close/>
                  <a:moveTo>
                    <a:pt x="48" y="22"/>
                  </a:moveTo>
                  <a:cubicBezTo>
                    <a:pt x="47" y="22"/>
                    <a:pt x="46" y="23"/>
                    <a:pt x="46" y="24"/>
                  </a:cubicBezTo>
                  <a:cubicBezTo>
                    <a:pt x="46" y="26"/>
                    <a:pt x="47" y="27"/>
                    <a:pt x="48" y="27"/>
                  </a:cubicBezTo>
                  <a:cubicBezTo>
                    <a:pt x="50" y="27"/>
                    <a:pt x="51" y="26"/>
                    <a:pt x="51" y="24"/>
                  </a:cubicBezTo>
                  <a:cubicBezTo>
                    <a:pt x="51" y="23"/>
                    <a:pt x="50" y="22"/>
                    <a:pt x="48" y="22"/>
                  </a:cubicBezTo>
                  <a:close/>
                  <a:moveTo>
                    <a:pt x="41" y="22"/>
                  </a:moveTo>
                  <a:cubicBezTo>
                    <a:pt x="40" y="22"/>
                    <a:pt x="39" y="23"/>
                    <a:pt x="39" y="24"/>
                  </a:cubicBezTo>
                  <a:cubicBezTo>
                    <a:pt x="39" y="26"/>
                    <a:pt x="40" y="27"/>
                    <a:pt x="41" y="27"/>
                  </a:cubicBezTo>
                  <a:cubicBezTo>
                    <a:pt x="43" y="27"/>
                    <a:pt x="44" y="26"/>
                    <a:pt x="44" y="24"/>
                  </a:cubicBezTo>
                  <a:cubicBezTo>
                    <a:pt x="44" y="23"/>
                    <a:pt x="43" y="22"/>
                    <a:pt x="41" y="22"/>
                  </a:cubicBezTo>
                  <a:close/>
                  <a:moveTo>
                    <a:pt x="34" y="22"/>
                  </a:moveTo>
                  <a:cubicBezTo>
                    <a:pt x="33" y="22"/>
                    <a:pt x="32" y="23"/>
                    <a:pt x="32" y="24"/>
                  </a:cubicBezTo>
                  <a:cubicBezTo>
                    <a:pt x="32" y="26"/>
                    <a:pt x="33" y="27"/>
                    <a:pt x="34" y="27"/>
                  </a:cubicBezTo>
                  <a:cubicBezTo>
                    <a:pt x="36" y="27"/>
                    <a:pt x="37" y="26"/>
                    <a:pt x="37" y="24"/>
                  </a:cubicBezTo>
                  <a:cubicBezTo>
                    <a:pt x="37" y="23"/>
                    <a:pt x="36" y="22"/>
                    <a:pt x="34" y="22"/>
                  </a:cubicBezTo>
                  <a:close/>
                  <a:moveTo>
                    <a:pt x="62" y="35"/>
                  </a:moveTo>
                  <a:cubicBezTo>
                    <a:pt x="62" y="40"/>
                    <a:pt x="62" y="40"/>
                    <a:pt x="62" y="40"/>
                  </a:cubicBezTo>
                  <a:cubicBezTo>
                    <a:pt x="62" y="46"/>
                    <a:pt x="59" y="51"/>
                    <a:pt x="56" y="55"/>
                  </a:cubicBezTo>
                  <a:cubicBezTo>
                    <a:pt x="52" y="58"/>
                    <a:pt x="47" y="61"/>
                    <a:pt x="42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36" y="61"/>
                    <a:pt x="31" y="58"/>
                    <a:pt x="27" y="55"/>
                  </a:cubicBezTo>
                  <a:cubicBezTo>
                    <a:pt x="24" y="51"/>
                    <a:pt x="21" y="46"/>
                    <a:pt x="21" y="40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9"/>
                    <a:pt x="18" y="56"/>
                    <a:pt x="23" y="60"/>
                  </a:cubicBezTo>
                  <a:cubicBezTo>
                    <a:pt x="28" y="65"/>
                    <a:pt x="34" y="68"/>
                    <a:pt x="4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9" y="68"/>
                    <a:pt x="55" y="65"/>
                    <a:pt x="60" y="60"/>
                  </a:cubicBezTo>
                  <a:cubicBezTo>
                    <a:pt x="65" y="56"/>
                    <a:pt x="67" y="49"/>
                    <a:pt x="67" y="42"/>
                  </a:cubicBezTo>
                  <a:cubicBezTo>
                    <a:pt x="67" y="35"/>
                    <a:pt x="67" y="35"/>
                    <a:pt x="67" y="35"/>
                  </a:cubicBezTo>
                  <a:lnTo>
                    <a:pt x="62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898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23273" y="3894196"/>
            <a:ext cx="724534" cy="724534"/>
            <a:chOff x="875113" y="3954177"/>
            <a:chExt cx="687003" cy="687003"/>
          </a:xfrm>
        </p:grpSpPr>
        <p:sp>
          <p:nvSpPr>
            <p:cNvPr id="9" name="Rectangle 8"/>
            <p:cNvSpPr/>
            <p:nvPr/>
          </p:nvSpPr>
          <p:spPr>
            <a:xfrm>
              <a:off x="875113" y="3954177"/>
              <a:ext cx="687003" cy="68700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021105" y="4104940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898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27937" y="1786815"/>
            <a:ext cx="4411347" cy="865305"/>
            <a:chOff x="7855640" y="3619632"/>
            <a:chExt cx="4182840" cy="820481"/>
          </a:xfrm>
        </p:grpSpPr>
        <p:sp>
          <p:nvSpPr>
            <p:cNvPr id="17" name="TextBox 16"/>
            <p:cNvSpPr txBox="1"/>
            <p:nvPr/>
          </p:nvSpPr>
          <p:spPr>
            <a:xfrm>
              <a:off x="7855640" y="3619632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855640" y="3914813"/>
              <a:ext cx="4182840" cy="52530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827937" y="2810513"/>
            <a:ext cx="4411347" cy="843376"/>
            <a:chOff x="7855640" y="3619632"/>
            <a:chExt cx="4182840" cy="799688"/>
          </a:xfrm>
        </p:grpSpPr>
        <p:sp>
          <p:nvSpPr>
            <p:cNvPr id="20" name="TextBox 19"/>
            <p:cNvSpPr txBox="1"/>
            <p:nvPr/>
          </p:nvSpPr>
          <p:spPr>
            <a:xfrm>
              <a:off x="7855640" y="3619632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855640" y="3914813"/>
              <a:ext cx="4182840" cy="50450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827937" y="3834210"/>
            <a:ext cx="4411347" cy="843376"/>
            <a:chOff x="7855640" y="3619632"/>
            <a:chExt cx="4182840" cy="799688"/>
          </a:xfrm>
        </p:grpSpPr>
        <p:sp>
          <p:nvSpPr>
            <p:cNvPr id="23" name="TextBox 22"/>
            <p:cNvSpPr txBox="1"/>
            <p:nvPr/>
          </p:nvSpPr>
          <p:spPr>
            <a:xfrm>
              <a:off x="7855640" y="3619632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855640" y="3914813"/>
              <a:ext cx="4182840" cy="50450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827937" y="4857906"/>
            <a:ext cx="4411347" cy="843376"/>
            <a:chOff x="7855640" y="3619632"/>
            <a:chExt cx="4182840" cy="799688"/>
          </a:xfrm>
        </p:grpSpPr>
        <p:sp>
          <p:nvSpPr>
            <p:cNvPr id="26" name="TextBox 25"/>
            <p:cNvSpPr txBox="1"/>
            <p:nvPr/>
          </p:nvSpPr>
          <p:spPr>
            <a:xfrm>
              <a:off x="7855640" y="3619632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855640" y="3914813"/>
              <a:ext cx="4182840" cy="50450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6751179" y="1828206"/>
            <a:ext cx="6107571" cy="387307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497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3" y="0"/>
            <a:ext cx="12858044" cy="724132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78013" y="1765767"/>
            <a:ext cx="4940796" cy="9014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78013" y="3097288"/>
            <a:ext cx="4940796" cy="9014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578013" y="4428809"/>
            <a:ext cx="4940796" cy="9014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578013" y="5760329"/>
            <a:ext cx="4940796" cy="9014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314565" y="1721396"/>
            <a:ext cx="1062727" cy="1068825"/>
            <a:chOff x="3635521" y="1641350"/>
            <a:chExt cx="1007678" cy="1013460"/>
          </a:xfrm>
        </p:grpSpPr>
        <p:sp>
          <p:nvSpPr>
            <p:cNvPr id="23" name="Oval 22"/>
            <p:cNvSpPr/>
            <p:nvPr/>
          </p:nvSpPr>
          <p:spPr>
            <a:xfrm>
              <a:off x="3635521" y="1641350"/>
              <a:ext cx="1007678" cy="1013460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928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3873536" y="1883193"/>
              <a:ext cx="524040" cy="520593"/>
              <a:chOff x="6853673" y="3715407"/>
              <a:chExt cx="379359" cy="376864"/>
            </a:xfrm>
            <a:solidFill>
              <a:schemeClr val="bg1"/>
            </a:solidFill>
          </p:grpSpPr>
          <p:sp>
            <p:nvSpPr>
              <p:cNvPr id="25" name="Freeform 24"/>
              <p:cNvSpPr>
                <a:spLocks noEditPoints="1"/>
              </p:cNvSpPr>
              <p:nvPr/>
            </p:nvSpPr>
            <p:spPr bwMode="auto">
              <a:xfrm>
                <a:off x="6853673" y="3715407"/>
                <a:ext cx="379359" cy="376864"/>
              </a:xfrm>
              <a:custGeom>
                <a:avLst/>
                <a:gdLst>
                  <a:gd name="T0" fmla="*/ 57 w 114"/>
                  <a:gd name="T1" fmla="*/ 0 h 114"/>
                  <a:gd name="T2" fmla="*/ 0 w 114"/>
                  <a:gd name="T3" fmla="*/ 57 h 114"/>
                  <a:gd name="T4" fmla="*/ 57 w 114"/>
                  <a:gd name="T5" fmla="*/ 114 h 114"/>
                  <a:gd name="T6" fmla="*/ 114 w 114"/>
                  <a:gd name="T7" fmla="*/ 57 h 114"/>
                  <a:gd name="T8" fmla="*/ 57 w 114"/>
                  <a:gd name="T9" fmla="*/ 0 h 114"/>
                  <a:gd name="T10" fmla="*/ 57 w 114"/>
                  <a:gd name="T11" fmla="*/ 108 h 114"/>
                  <a:gd name="T12" fmla="*/ 6 w 114"/>
                  <a:gd name="T13" fmla="*/ 57 h 114"/>
                  <a:gd name="T14" fmla="*/ 57 w 114"/>
                  <a:gd name="T15" fmla="*/ 6 h 114"/>
                  <a:gd name="T16" fmla="*/ 108 w 114"/>
                  <a:gd name="T17" fmla="*/ 57 h 114"/>
                  <a:gd name="T18" fmla="*/ 57 w 114"/>
                  <a:gd name="T19" fmla="*/ 10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4">
                    <a:moveTo>
                      <a:pt x="57" y="0"/>
                    </a:moveTo>
                    <a:cubicBezTo>
                      <a:pt x="25" y="0"/>
                      <a:pt x="0" y="25"/>
                      <a:pt x="0" y="57"/>
                    </a:cubicBezTo>
                    <a:cubicBezTo>
                      <a:pt x="0" y="89"/>
                      <a:pt x="25" y="114"/>
                      <a:pt x="57" y="114"/>
                    </a:cubicBezTo>
                    <a:cubicBezTo>
                      <a:pt x="89" y="114"/>
                      <a:pt x="114" y="89"/>
                      <a:pt x="114" y="57"/>
                    </a:cubicBezTo>
                    <a:cubicBezTo>
                      <a:pt x="114" y="25"/>
                      <a:pt x="89" y="0"/>
                      <a:pt x="57" y="0"/>
                    </a:cubicBezTo>
                    <a:close/>
                    <a:moveTo>
                      <a:pt x="57" y="108"/>
                    </a:moveTo>
                    <a:cubicBezTo>
                      <a:pt x="29" y="108"/>
                      <a:pt x="6" y="85"/>
                      <a:pt x="6" y="57"/>
                    </a:cubicBezTo>
                    <a:cubicBezTo>
                      <a:pt x="6" y="29"/>
                      <a:pt x="29" y="6"/>
                      <a:pt x="57" y="6"/>
                    </a:cubicBezTo>
                    <a:cubicBezTo>
                      <a:pt x="85" y="6"/>
                      <a:pt x="108" y="29"/>
                      <a:pt x="108" y="57"/>
                    </a:cubicBezTo>
                    <a:cubicBezTo>
                      <a:pt x="108" y="85"/>
                      <a:pt x="85" y="108"/>
                      <a:pt x="57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Rectangle 25"/>
              <p:cNvSpPr>
                <a:spLocks noChangeArrowheads="1"/>
              </p:cNvSpPr>
              <p:nvPr/>
            </p:nvSpPr>
            <p:spPr bwMode="auto">
              <a:xfrm>
                <a:off x="6998429" y="3987447"/>
                <a:ext cx="22463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Rectangle 26"/>
              <p:cNvSpPr>
                <a:spLocks noChangeArrowheads="1"/>
              </p:cNvSpPr>
              <p:nvPr/>
            </p:nvSpPr>
            <p:spPr bwMode="auto">
              <a:xfrm>
                <a:off x="7033370" y="3987447"/>
                <a:ext cx="19966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Rectangle 27"/>
              <p:cNvSpPr>
                <a:spLocks noChangeArrowheads="1"/>
              </p:cNvSpPr>
              <p:nvPr/>
            </p:nvSpPr>
            <p:spPr bwMode="auto">
              <a:xfrm>
                <a:off x="7068311" y="3987447"/>
                <a:ext cx="19966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6970976" y="3822725"/>
                <a:ext cx="82362" cy="84857"/>
              </a:xfrm>
              <a:custGeom>
                <a:avLst/>
                <a:gdLst>
                  <a:gd name="T0" fmla="*/ 19 w 25"/>
                  <a:gd name="T1" fmla="*/ 22 h 25"/>
                  <a:gd name="T2" fmla="*/ 22 w 25"/>
                  <a:gd name="T3" fmla="*/ 25 h 25"/>
                  <a:gd name="T4" fmla="*/ 25 w 25"/>
                  <a:gd name="T5" fmla="*/ 22 h 25"/>
                  <a:gd name="T6" fmla="*/ 22 w 25"/>
                  <a:gd name="T7" fmla="*/ 19 h 25"/>
                  <a:gd name="T8" fmla="*/ 21 w 25"/>
                  <a:gd name="T9" fmla="*/ 19 h 25"/>
                  <a:gd name="T10" fmla="*/ 0 w 25"/>
                  <a:gd name="T11" fmla="*/ 0 h 25"/>
                  <a:gd name="T12" fmla="*/ 19 w 25"/>
                  <a:gd name="T13" fmla="*/ 22 h 25"/>
                  <a:gd name="T14" fmla="*/ 19 w 25"/>
                  <a:gd name="T15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5">
                    <a:moveTo>
                      <a:pt x="19" y="22"/>
                    </a:moveTo>
                    <a:cubicBezTo>
                      <a:pt x="19" y="24"/>
                      <a:pt x="20" y="25"/>
                      <a:pt x="22" y="25"/>
                    </a:cubicBezTo>
                    <a:cubicBezTo>
                      <a:pt x="24" y="25"/>
                      <a:pt x="25" y="24"/>
                      <a:pt x="25" y="22"/>
                    </a:cubicBezTo>
                    <a:cubicBezTo>
                      <a:pt x="25" y="21"/>
                      <a:pt x="24" y="19"/>
                      <a:pt x="22" y="19"/>
                    </a:cubicBezTo>
                    <a:cubicBezTo>
                      <a:pt x="22" y="19"/>
                      <a:pt x="22" y="19"/>
                      <a:pt x="2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9"/>
              <p:cNvSpPr>
                <a:spLocks/>
              </p:cNvSpPr>
              <p:nvPr/>
            </p:nvSpPr>
            <p:spPr bwMode="auto">
              <a:xfrm>
                <a:off x="6921060" y="3987447"/>
                <a:ext cx="22463" cy="19966"/>
              </a:xfrm>
              <a:custGeom>
                <a:avLst/>
                <a:gdLst>
                  <a:gd name="T0" fmla="*/ 0 w 9"/>
                  <a:gd name="T1" fmla="*/ 6 h 8"/>
                  <a:gd name="T2" fmla="*/ 3 w 9"/>
                  <a:gd name="T3" fmla="*/ 8 h 8"/>
                  <a:gd name="T4" fmla="*/ 9 w 9"/>
                  <a:gd name="T5" fmla="*/ 1 h 8"/>
                  <a:gd name="T6" fmla="*/ 7 w 9"/>
                  <a:gd name="T7" fmla="*/ 0 h 8"/>
                  <a:gd name="T8" fmla="*/ 0 w 9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0" y="6"/>
                    </a:moveTo>
                    <a:lnTo>
                      <a:pt x="3" y="8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0"/>
              <p:cNvSpPr>
                <a:spLocks/>
              </p:cNvSpPr>
              <p:nvPr/>
            </p:nvSpPr>
            <p:spPr bwMode="auto">
              <a:xfrm>
                <a:off x="6901094" y="3942523"/>
                <a:ext cx="27454" cy="14975"/>
              </a:xfrm>
              <a:custGeom>
                <a:avLst/>
                <a:gdLst>
                  <a:gd name="T0" fmla="*/ 9 w 11"/>
                  <a:gd name="T1" fmla="*/ 0 h 6"/>
                  <a:gd name="T2" fmla="*/ 0 w 11"/>
                  <a:gd name="T3" fmla="*/ 3 h 6"/>
                  <a:gd name="T4" fmla="*/ 1 w 11"/>
                  <a:gd name="T5" fmla="*/ 6 h 6"/>
                  <a:gd name="T6" fmla="*/ 11 w 11"/>
                  <a:gd name="T7" fmla="*/ 3 h 6"/>
                  <a:gd name="T8" fmla="*/ 9 w 11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9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11" y="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1"/>
              <p:cNvSpPr>
                <a:spLocks/>
              </p:cNvSpPr>
              <p:nvPr/>
            </p:nvSpPr>
            <p:spPr bwMode="auto">
              <a:xfrm>
                <a:off x="6933538" y="3790281"/>
                <a:ext cx="19966" cy="22463"/>
              </a:xfrm>
              <a:custGeom>
                <a:avLst/>
                <a:gdLst>
                  <a:gd name="T0" fmla="*/ 0 w 8"/>
                  <a:gd name="T1" fmla="*/ 3 h 9"/>
                  <a:gd name="T2" fmla="*/ 7 w 8"/>
                  <a:gd name="T3" fmla="*/ 9 h 9"/>
                  <a:gd name="T4" fmla="*/ 8 w 8"/>
                  <a:gd name="T5" fmla="*/ 7 h 9"/>
                  <a:gd name="T6" fmla="*/ 2 w 8"/>
                  <a:gd name="T7" fmla="*/ 0 h 9"/>
                  <a:gd name="T8" fmla="*/ 0 w 8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3"/>
                    </a:moveTo>
                    <a:lnTo>
                      <a:pt x="7" y="9"/>
                    </a:lnTo>
                    <a:lnTo>
                      <a:pt x="8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2"/>
              <p:cNvSpPr>
                <a:spLocks/>
              </p:cNvSpPr>
              <p:nvPr/>
            </p:nvSpPr>
            <p:spPr bwMode="auto">
              <a:xfrm>
                <a:off x="6903589" y="3840196"/>
                <a:ext cx="27454" cy="12480"/>
              </a:xfrm>
              <a:custGeom>
                <a:avLst/>
                <a:gdLst>
                  <a:gd name="T0" fmla="*/ 11 w 11"/>
                  <a:gd name="T1" fmla="*/ 3 h 5"/>
                  <a:gd name="T2" fmla="*/ 2 w 11"/>
                  <a:gd name="T3" fmla="*/ 0 h 5"/>
                  <a:gd name="T4" fmla="*/ 0 w 11"/>
                  <a:gd name="T5" fmla="*/ 3 h 5"/>
                  <a:gd name="T6" fmla="*/ 10 w 11"/>
                  <a:gd name="T7" fmla="*/ 5 h 5"/>
                  <a:gd name="T8" fmla="*/ 11 w 11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1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11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Rectangle 33"/>
              <p:cNvSpPr>
                <a:spLocks noChangeArrowheads="1"/>
              </p:cNvSpPr>
              <p:nvPr/>
            </p:nvSpPr>
            <p:spPr bwMode="auto">
              <a:xfrm>
                <a:off x="7040858" y="3750348"/>
                <a:ext cx="7488" cy="22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4"/>
              <p:cNvSpPr>
                <a:spLocks/>
              </p:cNvSpPr>
              <p:nvPr/>
            </p:nvSpPr>
            <p:spPr bwMode="auto">
              <a:xfrm>
                <a:off x="6973471" y="3760331"/>
                <a:ext cx="17471" cy="22463"/>
              </a:xfrm>
              <a:custGeom>
                <a:avLst/>
                <a:gdLst>
                  <a:gd name="T0" fmla="*/ 7 w 7"/>
                  <a:gd name="T1" fmla="*/ 8 h 9"/>
                  <a:gd name="T2" fmla="*/ 3 w 7"/>
                  <a:gd name="T3" fmla="*/ 0 h 9"/>
                  <a:gd name="T4" fmla="*/ 0 w 7"/>
                  <a:gd name="T5" fmla="*/ 2 h 9"/>
                  <a:gd name="T6" fmla="*/ 4 w 7"/>
                  <a:gd name="T7" fmla="*/ 9 h 9"/>
                  <a:gd name="T8" fmla="*/ 7 w 7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7" y="8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4" y="9"/>
                    </a:lnTo>
                    <a:lnTo>
                      <a:pt x="7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5"/>
              <p:cNvSpPr>
                <a:spLocks/>
              </p:cNvSpPr>
              <p:nvPr/>
            </p:nvSpPr>
            <p:spPr bwMode="auto">
              <a:xfrm>
                <a:off x="7088277" y="3760331"/>
                <a:ext cx="12480" cy="27454"/>
              </a:xfrm>
              <a:custGeom>
                <a:avLst/>
                <a:gdLst>
                  <a:gd name="T0" fmla="*/ 0 w 5"/>
                  <a:gd name="T1" fmla="*/ 9 h 11"/>
                  <a:gd name="T2" fmla="*/ 2 w 5"/>
                  <a:gd name="T3" fmla="*/ 11 h 11"/>
                  <a:gd name="T4" fmla="*/ 5 w 5"/>
                  <a:gd name="T5" fmla="*/ 2 h 11"/>
                  <a:gd name="T6" fmla="*/ 2 w 5"/>
                  <a:gd name="T7" fmla="*/ 0 h 11"/>
                  <a:gd name="T8" fmla="*/ 0 w 5"/>
                  <a:gd name="T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1">
                    <a:moveTo>
                      <a:pt x="0" y="9"/>
                    </a:moveTo>
                    <a:lnTo>
                      <a:pt x="2" y="11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36"/>
              <p:cNvSpPr>
                <a:spLocks/>
              </p:cNvSpPr>
              <p:nvPr/>
            </p:nvSpPr>
            <p:spPr bwMode="auto">
              <a:xfrm>
                <a:off x="7130706" y="3987447"/>
                <a:ext cx="22463" cy="19966"/>
              </a:xfrm>
              <a:custGeom>
                <a:avLst/>
                <a:gdLst>
                  <a:gd name="T0" fmla="*/ 0 w 9"/>
                  <a:gd name="T1" fmla="*/ 1 h 8"/>
                  <a:gd name="T2" fmla="*/ 8 w 9"/>
                  <a:gd name="T3" fmla="*/ 8 h 8"/>
                  <a:gd name="T4" fmla="*/ 9 w 9"/>
                  <a:gd name="T5" fmla="*/ 6 h 8"/>
                  <a:gd name="T6" fmla="*/ 3 w 9"/>
                  <a:gd name="T7" fmla="*/ 0 h 8"/>
                  <a:gd name="T8" fmla="*/ 0 w 9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0" y="1"/>
                    </a:moveTo>
                    <a:lnTo>
                      <a:pt x="8" y="8"/>
                    </a:lnTo>
                    <a:lnTo>
                      <a:pt x="9" y="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37"/>
              <p:cNvSpPr>
                <a:spLocks/>
              </p:cNvSpPr>
              <p:nvPr/>
            </p:nvSpPr>
            <p:spPr bwMode="auto">
              <a:xfrm>
                <a:off x="7158159" y="3942523"/>
                <a:ext cx="24958" cy="14975"/>
              </a:xfrm>
              <a:custGeom>
                <a:avLst/>
                <a:gdLst>
                  <a:gd name="T0" fmla="*/ 0 w 10"/>
                  <a:gd name="T1" fmla="*/ 3 h 6"/>
                  <a:gd name="T2" fmla="*/ 9 w 10"/>
                  <a:gd name="T3" fmla="*/ 6 h 6"/>
                  <a:gd name="T4" fmla="*/ 10 w 10"/>
                  <a:gd name="T5" fmla="*/ 3 h 6"/>
                  <a:gd name="T6" fmla="*/ 1 w 10"/>
                  <a:gd name="T7" fmla="*/ 0 h 6"/>
                  <a:gd name="T8" fmla="*/ 0 w 10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0" y="3"/>
                    </a:moveTo>
                    <a:lnTo>
                      <a:pt x="9" y="6"/>
                    </a:lnTo>
                    <a:lnTo>
                      <a:pt x="10" y="3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38"/>
              <p:cNvSpPr>
                <a:spLocks/>
              </p:cNvSpPr>
              <p:nvPr/>
            </p:nvSpPr>
            <p:spPr bwMode="auto">
              <a:xfrm>
                <a:off x="7128209" y="3790281"/>
                <a:ext cx="22463" cy="22463"/>
              </a:xfrm>
              <a:custGeom>
                <a:avLst/>
                <a:gdLst>
                  <a:gd name="T0" fmla="*/ 9 w 9"/>
                  <a:gd name="T1" fmla="*/ 3 h 9"/>
                  <a:gd name="T2" fmla="*/ 8 w 9"/>
                  <a:gd name="T3" fmla="*/ 0 h 9"/>
                  <a:gd name="T4" fmla="*/ 0 w 9"/>
                  <a:gd name="T5" fmla="*/ 7 h 9"/>
                  <a:gd name="T6" fmla="*/ 2 w 9"/>
                  <a:gd name="T7" fmla="*/ 9 h 9"/>
                  <a:gd name="T8" fmla="*/ 9 w 9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9" y="3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9"/>
              <p:cNvSpPr>
                <a:spLocks/>
              </p:cNvSpPr>
              <p:nvPr/>
            </p:nvSpPr>
            <p:spPr bwMode="auto">
              <a:xfrm>
                <a:off x="7153167" y="3840196"/>
                <a:ext cx="27454" cy="12480"/>
              </a:xfrm>
              <a:custGeom>
                <a:avLst/>
                <a:gdLst>
                  <a:gd name="T0" fmla="*/ 10 w 11"/>
                  <a:gd name="T1" fmla="*/ 0 h 5"/>
                  <a:gd name="T2" fmla="*/ 0 w 11"/>
                  <a:gd name="T3" fmla="*/ 3 h 5"/>
                  <a:gd name="T4" fmla="*/ 2 w 11"/>
                  <a:gd name="T5" fmla="*/ 5 h 5"/>
                  <a:gd name="T6" fmla="*/ 11 w 11"/>
                  <a:gd name="T7" fmla="*/ 3 h 5"/>
                  <a:gd name="T8" fmla="*/ 10 w 11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Rectangle 40"/>
              <p:cNvSpPr>
                <a:spLocks noChangeArrowheads="1"/>
              </p:cNvSpPr>
              <p:nvPr/>
            </p:nvSpPr>
            <p:spPr bwMode="auto">
              <a:xfrm>
                <a:off x="6893606" y="3890112"/>
                <a:ext cx="24958" cy="7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Rectangle 41"/>
              <p:cNvSpPr>
                <a:spLocks noChangeArrowheads="1"/>
              </p:cNvSpPr>
              <p:nvPr/>
            </p:nvSpPr>
            <p:spPr bwMode="auto">
              <a:xfrm>
                <a:off x="7170638" y="3892607"/>
                <a:ext cx="27454" cy="7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1314565" y="3032430"/>
            <a:ext cx="1062727" cy="1068825"/>
            <a:chOff x="3605571" y="2876934"/>
            <a:chExt cx="1007678" cy="1013460"/>
          </a:xfrm>
        </p:grpSpPr>
        <p:sp>
          <p:nvSpPr>
            <p:cNvPr id="44" name="Oval 43"/>
            <p:cNvSpPr/>
            <p:nvPr/>
          </p:nvSpPr>
          <p:spPr>
            <a:xfrm>
              <a:off x="3605571" y="2876934"/>
              <a:ext cx="1007678" cy="1013460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928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104"/>
            <p:cNvSpPr>
              <a:spLocks noEditPoints="1"/>
            </p:cNvSpPr>
            <p:nvPr/>
          </p:nvSpPr>
          <p:spPr bwMode="auto">
            <a:xfrm>
              <a:off x="3871974" y="3139866"/>
              <a:ext cx="493768" cy="487595"/>
            </a:xfrm>
            <a:custGeom>
              <a:avLst/>
              <a:gdLst>
                <a:gd name="T0" fmla="*/ 53 w 120"/>
                <a:gd name="T1" fmla="*/ 35 h 118"/>
                <a:gd name="T2" fmla="*/ 47 w 120"/>
                <a:gd name="T3" fmla="*/ 9 h 118"/>
                <a:gd name="T4" fmla="*/ 21 w 120"/>
                <a:gd name="T5" fmla="*/ 2 h 118"/>
                <a:gd name="T6" fmla="*/ 36 w 120"/>
                <a:gd name="T7" fmla="*/ 17 h 118"/>
                <a:gd name="T8" fmla="*/ 32 w 120"/>
                <a:gd name="T9" fmla="*/ 32 h 118"/>
                <a:gd name="T10" fmla="*/ 17 w 120"/>
                <a:gd name="T11" fmla="*/ 36 h 118"/>
                <a:gd name="T12" fmla="*/ 2 w 120"/>
                <a:gd name="T13" fmla="*/ 21 h 118"/>
                <a:gd name="T14" fmla="*/ 9 w 120"/>
                <a:gd name="T15" fmla="*/ 47 h 118"/>
                <a:gd name="T16" fmla="*/ 36 w 120"/>
                <a:gd name="T17" fmla="*/ 53 h 118"/>
                <a:gd name="T18" fmla="*/ 36 w 120"/>
                <a:gd name="T19" fmla="*/ 53 h 118"/>
                <a:gd name="T20" fmla="*/ 98 w 120"/>
                <a:gd name="T21" fmla="*/ 115 h 118"/>
                <a:gd name="T22" fmla="*/ 107 w 120"/>
                <a:gd name="T23" fmla="*/ 118 h 118"/>
                <a:gd name="T24" fmla="*/ 115 w 120"/>
                <a:gd name="T25" fmla="*/ 115 h 118"/>
                <a:gd name="T26" fmla="*/ 115 w 120"/>
                <a:gd name="T27" fmla="*/ 97 h 118"/>
                <a:gd name="T28" fmla="*/ 53 w 120"/>
                <a:gd name="T29" fmla="*/ 35 h 118"/>
                <a:gd name="T30" fmla="*/ 108 w 120"/>
                <a:gd name="T31" fmla="*/ 113 h 118"/>
                <a:gd name="T32" fmla="*/ 103 w 120"/>
                <a:gd name="T33" fmla="*/ 108 h 118"/>
                <a:gd name="T34" fmla="*/ 108 w 120"/>
                <a:gd name="T35" fmla="*/ 103 h 118"/>
                <a:gd name="T36" fmla="*/ 113 w 120"/>
                <a:gd name="T37" fmla="*/ 108 h 118"/>
                <a:gd name="T38" fmla="*/ 108 w 120"/>
                <a:gd name="T39" fmla="*/ 11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0" h="118">
                  <a:moveTo>
                    <a:pt x="53" y="35"/>
                  </a:move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40"/>
                    <a:pt x="9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0" y="117"/>
                    <a:pt x="103" y="118"/>
                    <a:pt x="107" y="118"/>
                  </a:cubicBezTo>
                  <a:cubicBezTo>
                    <a:pt x="110" y="118"/>
                    <a:pt x="113" y="117"/>
                    <a:pt x="115" y="115"/>
                  </a:cubicBezTo>
                  <a:cubicBezTo>
                    <a:pt x="120" y="110"/>
                    <a:pt x="120" y="102"/>
                    <a:pt x="115" y="97"/>
                  </a:cubicBezTo>
                  <a:lnTo>
                    <a:pt x="53" y="35"/>
                  </a:lnTo>
                  <a:close/>
                  <a:moveTo>
                    <a:pt x="108" y="113"/>
                  </a:moveTo>
                  <a:cubicBezTo>
                    <a:pt x="105" y="113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ubicBezTo>
                    <a:pt x="110" y="103"/>
                    <a:pt x="113" y="105"/>
                    <a:pt x="113" y="108"/>
                  </a:cubicBezTo>
                  <a:cubicBezTo>
                    <a:pt x="113" y="110"/>
                    <a:pt x="110" y="113"/>
                    <a:pt x="108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314565" y="4343464"/>
            <a:ext cx="1062727" cy="1068825"/>
            <a:chOff x="3605571" y="4112518"/>
            <a:chExt cx="1007678" cy="1013460"/>
          </a:xfrm>
        </p:grpSpPr>
        <p:sp>
          <p:nvSpPr>
            <p:cNvPr id="47" name="Oval 46"/>
            <p:cNvSpPr/>
            <p:nvPr/>
          </p:nvSpPr>
          <p:spPr>
            <a:xfrm>
              <a:off x="3605571" y="4112518"/>
              <a:ext cx="1007678" cy="1013460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928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3842681" y="4352259"/>
              <a:ext cx="544382" cy="533978"/>
              <a:chOff x="2905125" y="4002088"/>
              <a:chExt cx="249238" cy="244475"/>
            </a:xfrm>
            <a:solidFill>
              <a:schemeClr val="bg1"/>
            </a:solidFill>
          </p:grpSpPr>
          <p:sp>
            <p:nvSpPr>
              <p:cNvPr id="49" name="Freeform 50"/>
              <p:cNvSpPr>
                <a:spLocks noEditPoints="1"/>
              </p:cNvSpPr>
              <p:nvPr/>
            </p:nvSpPr>
            <p:spPr bwMode="auto">
              <a:xfrm>
                <a:off x="2905125" y="4002088"/>
                <a:ext cx="249238" cy="244475"/>
              </a:xfrm>
              <a:custGeom>
                <a:avLst/>
                <a:gdLst>
                  <a:gd name="T0" fmla="*/ 82 w 95"/>
                  <a:gd name="T1" fmla="*/ 58 h 93"/>
                  <a:gd name="T2" fmla="*/ 95 w 95"/>
                  <a:gd name="T3" fmla="*/ 52 h 93"/>
                  <a:gd name="T4" fmla="*/ 95 w 95"/>
                  <a:gd name="T5" fmla="*/ 42 h 93"/>
                  <a:gd name="T6" fmla="*/ 82 w 95"/>
                  <a:gd name="T7" fmla="*/ 36 h 93"/>
                  <a:gd name="T8" fmla="*/ 79 w 95"/>
                  <a:gd name="T9" fmla="*/ 31 h 93"/>
                  <a:gd name="T10" fmla="*/ 84 w 95"/>
                  <a:gd name="T11" fmla="*/ 18 h 93"/>
                  <a:gd name="T12" fmla="*/ 77 w 95"/>
                  <a:gd name="T13" fmla="*/ 10 h 93"/>
                  <a:gd name="T14" fmla="*/ 64 w 95"/>
                  <a:gd name="T15" fmla="*/ 16 h 93"/>
                  <a:gd name="T16" fmla="*/ 58 w 95"/>
                  <a:gd name="T17" fmla="*/ 13 h 93"/>
                  <a:gd name="T18" fmla="*/ 52 w 95"/>
                  <a:gd name="T19" fmla="*/ 0 h 93"/>
                  <a:gd name="T20" fmla="*/ 42 w 95"/>
                  <a:gd name="T21" fmla="*/ 0 h 93"/>
                  <a:gd name="T22" fmla="*/ 36 w 95"/>
                  <a:gd name="T23" fmla="*/ 13 h 93"/>
                  <a:gd name="T24" fmla="*/ 31 w 95"/>
                  <a:gd name="T25" fmla="*/ 16 h 93"/>
                  <a:gd name="T26" fmla="*/ 17 w 95"/>
                  <a:gd name="T27" fmla="*/ 11 h 93"/>
                  <a:gd name="T28" fmla="*/ 10 w 95"/>
                  <a:gd name="T29" fmla="*/ 18 h 93"/>
                  <a:gd name="T30" fmla="*/ 15 w 95"/>
                  <a:gd name="T31" fmla="*/ 31 h 93"/>
                  <a:gd name="T32" fmla="*/ 13 w 95"/>
                  <a:gd name="T33" fmla="*/ 36 h 93"/>
                  <a:gd name="T34" fmla="*/ 0 w 95"/>
                  <a:gd name="T35" fmla="*/ 42 h 93"/>
                  <a:gd name="T36" fmla="*/ 0 w 95"/>
                  <a:gd name="T37" fmla="*/ 52 h 93"/>
                  <a:gd name="T38" fmla="*/ 13 w 95"/>
                  <a:gd name="T39" fmla="*/ 58 h 93"/>
                  <a:gd name="T40" fmla="*/ 15 w 95"/>
                  <a:gd name="T41" fmla="*/ 63 h 93"/>
                  <a:gd name="T42" fmla="*/ 10 w 95"/>
                  <a:gd name="T43" fmla="*/ 76 h 93"/>
                  <a:gd name="T44" fmla="*/ 18 w 95"/>
                  <a:gd name="T45" fmla="*/ 84 h 93"/>
                  <a:gd name="T46" fmla="*/ 31 w 95"/>
                  <a:gd name="T47" fmla="*/ 78 h 93"/>
                  <a:gd name="T48" fmla="*/ 37 w 95"/>
                  <a:gd name="T49" fmla="*/ 81 h 93"/>
                  <a:gd name="T50" fmla="*/ 42 w 95"/>
                  <a:gd name="T51" fmla="*/ 93 h 93"/>
                  <a:gd name="T52" fmla="*/ 53 w 95"/>
                  <a:gd name="T53" fmla="*/ 93 h 93"/>
                  <a:gd name="T54" fmla="*/ 58 w 95"/>
                  <a:gd name="T55" fmla="*/ 81 h 93"/>
                  <a:gd name="T56" fmla="*/ 64 w 95"/>
                  <a:gd name="T57" fmla="*/ 78 h 93"/>
                  <a:gd name="T58" fmla="*/ 77 w 95"/>
                  <a:gd name="T59" fmla="*/ 83 h 93"/>
                  <a:gd name="T60" fmla="*/ 85 w 95"/>
                  <a:gd name="T61" fmla="*/ 76 h 93"/>
                  <a:gd name="T62" fmla="*/ 79 w 95"/>
                  <a:gd name="T63" fmla="*/ 63 h 93"/>
                  <a:gd name="T64" fmla="*/ 82 w 95"/>
                  <a:gd name="T65" fmla="*/ 58 h 93"/>
                  <a:gd name="T66" fmla="*/ 47 w 95"/>
                  <a:gd name="T67" fmla="*/ 62 h 93"/>
                  <a:gd name="T68" fmla="*/ 32 w 95"/>
                  <a:gd name="T69" fmla="*/ 47 h 93"/>
                  <a:gd name="T70" fmla="*/ 47 w 95"/>
                  <a:gd name="T71" fmla="*/ 32 h 93"/>
                  <a:gd name="T72" fmla="*/ 63 w 95"/>
                  <a:gd name="T73" fmla="*/ 47 h 93"/>
                  <a:gd name="T74" fmla="*/ 47 w 95"/>
                  <a:gd name="T75" fmla="*/ 6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8"/>
                    </a:moveTo>
                    <a:cubicBezTo>
                      <a:pt x="82" y="58"/>
                      <a:pt x="95" y="53"/>
                      <a:pt x="95" y="52"/>
                    </a:cubicBezTo>
                    <a:cubicBezTo>
                      <a:pt x="95" y="42"/>
                      <a:pt x="95" y="42"/>
                      <a:pt x="95" y="42"/>
                    </a:cubicBezTo>
                    <a:cubicBezTo>
                      <a:pt x="95" y="41"/>
                      <a:pt x="82" y="36"/>
                      <a:pt x="82" y="36"/>
                    </a:cubicBezTo>
                    <a:cubicBezTo>
                      <a:pt x="79" y="31"/>
                      <a:pt x="79" y="31"/>
                      <a:pt x="79" y="31"/>
                    </a:cubicBezTo>
                    <a:cubicBezTo>
                      <a:pt x="79" y="31"/>
                      <a:pt x="85" y="18"/>
                      <a:pt x="84" y="18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10"/>
                      <a:pt x="64" y="16"/>
                      <a:pt x="64" y="16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3" y="0"/>
                      <a:pt x="5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1" y="0"/>
                      <a:pt x="36" y="13"/>
                      <a:pt x="36" y="13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18" y="10"/>
                      <a:pt x="17" y="11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9" y="18"/>
                      <a:pt x="15" y="31"/>
                      <a:pt x="15" y="31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3" y="58"/>
                      <a:pt x="13" y="58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5" y="63"/>
                      <a:pt x="10" y="76"/>
                      <a:pt x="10" y="76"/>
                    </a:cubicBezTo>
                    <a:cubicBezTo>
                      <a:pt x="18" y="84"/>
                      <a:pt x="18" y="84"/>
                      <a:pt x="18" y="84"/>
                    </a:cubicBezTo>
                    <a:cubicBezTo>
                      <a:pt x="18" y="84"/>
                      <a:pt x="31" y="78"/>
                      <a:pt x="31" y="78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42" y="93"/>
                      <a:pt x="42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3" y="93"/>
                      <a:pt x="58" y="81"/>
                      <a:pt x="58" y="81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4"/>
                      <a:pt x="77" y="83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5" y="76"/>
                      <a:pt x="79" y="63"/>
                      <a:pt x="79" y="63"/>
                    </a:cubicBezTo>
                    <a:lnTo>
                      <a:pt x="82" y="58"/>
                    </a:lnTo>
                    <a:close/>
                    <a:moveTo>
                      <a:pt x="47" y="62"/>
                    </a:moveTo>
                    <a:cubicBezTo>
                      <a:pt x="39" y="62"/>
                      <a:pt x="32" y="55"/>
                      <a:pt x="32" y="47"/>
                    </a:cubicBezTo>
                    <a:cubicBezTo>
                      <a:pt x="32" y="39"/>
                      <a:pt x="39" y="32"/>
                      <a:pt x="47" y="32"/>
                    </a:cubicBezTo>
                    <a:cubicBezTo>
                      <a:pt x="56" y="32"/>
                      <a:pt x="63" y="39"/>
                      <a:pt x="63" y="47"/>
                    </a:cubicBezTo>
                    <a:cubicBezTo>
                      <a:pt x="63" y="55"/>
                      <a:pt x="56" y="62"/>
                      <a:pt x="47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Oval 51"/>
              <p:cNvSpPr>
                <a:spLocks noChangeArrowheads="1"/>
              </p:cNvSpPr>
              <p:nvPr/>
            </p:nvSpPr>
            <p:spPr bwMode="auto">
              <a:xfrm>
                <a:off x="3005138" y="4102100"/>
                <a:ext cx="49213" cy="476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1314565" y="5654497"/>
            <a:ext cx="1062727" cy="1068825"/>
            <a:chOff x="3605213" y="5370717"/>
            <a:chExt cx="1007678" cy="1013460"/>
          </a:xfrm>
        </p:grpSpPr>
        <p:sp>
          <p:nvSpPr>
            <p:cNvPr id="52" name="Oval 51"/>
            <p:cNvSpPr/>
            <p:nvPr/>
          </p:nvSpPr>
          <p:spPr>
            <a:xfrm>
              <a:off x="3605213" y="5370717"/>
              <a:ext cx="1007678" cy="1013460"/>
            </a:xfrm>
            <a:prstGeom prst="ellipse">
              <a:avLst/>
            </a:prstGeom>
            <a:solidFill>
              <a:schemeClr val="accent5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928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3909880" y="5705519"/>
              <a:ext cx="409984" cy="389342"/>
              <a:chOff x="6421904" y="4798576"/>
              <a:chExt cx="299494" cy="389342"/>
            </a:xfrm>
            <a:solidFill>
              <a:schemeClr val="bg1"/>
            </a:solidFill>
          </p:grpSpPr>
          <p:sp>
            <p:nvSpPr>
              <p:cNvPr id="54" name="Freeform 170"/>
              <p:cNvSpPr>
                <a:spLocks/>
              </p:cNvSpPr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171"/>
              <p:cNvSpPr>
                <a:spLocks/>
              </p:cNvSpPr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6" name="Rectangle 55"/>
          <p:cNvSpPr/>
          <p:nvPr/>
        </p:nvSpPr>
        <p:spPr>
          <a:xfrm>
            <a:off x="7897838" y="1"/>
            <a:ext cx="4960559" cy="72415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7183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/>
      <p:bldP spid="19" grpId="0"/>
      <p:bldP spid="20" grpId="0"/>
      <p:bldP spid="21" grpId="0"/>
      <p:bldP spid="5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/>
          </p:nvPr>
        </p:nvGraphicFramePr>
        <p:xfrm>
          <a:off x="2794934" y="1998666"/>
          <a:ext cx="8289962" cy="3447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02883" y="5660276"/>
            <a:ext cx="9643533" cy="64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stebus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danaime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wakamare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santLoirem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yakamare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santLorem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dono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pakama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dalaman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</a:t>
            </a:r>
            <a:endParaRPr lang="id-ID" sz="1266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2315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category"/>
        </p:bldSub>
      </p:bldGraphic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0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3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" fmla="*/ 0 w 0"/>
              <a:gd name="connsiteY0" fmla="*/ 6311900 h 6311900"/>
              <a:gd name="connsiteX1" fmla="*/ 0 w 0"/>
              <a:gd name="connsiteY1" fmla="*/ 0 h 631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4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5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6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410371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1411864" y="3955247"/>
            <a:ext cx="2502589" cy="1170849"/>
            <a:chOff x="5408083" y="2933595"/>
            <a:chExt cx="2372955" cy="1110199"/>
          </a:xfrm>
        </p:grpSpPr>
        <p:sp>
          <p:nvSpPr>
            <p:cNvPr id="38" name="TextBox 37"/>
            <p:cNvSpPr txBox="1"/>
            <p:nvPr/>
          </p:nvSpPr>
          <p:spPr>
            <a:xfrm>
              <a:off x="6182612" y="2933595"/>
              <a:ext cx="810446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Product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6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6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915950" y="3955247"/>
            <a:ext cx="2502589" cy="1170849"/>
            <a:chOff x="5408083" y="2933595"/>
            <a:chExt cx="2372955" cy="1110199"/>
          </a:xfrm>
        </p:grpSpPr>
        <p:sp>
          <p:nvSpPr>
            <p:cNvPr id="41" name="TextBox 40"/>
            <p:cNvSpPr txBox="1"/>
            <p:nvPr/>
          </p:nvSpPr>
          <p:spPr>
            <a:xfrm>
              <a:off x="6102056" y="2933595"/>
              <a:ext cx="971563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Costumer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6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6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421226" y="3955247"/>
            <a:ext cx="2502589" cy="1170849"/>
            <a:chOff x="5408083" y="2933595"/>
            <a:chExt cx="2372955" cy="1110199"/>
          </a:xfrm>
        </p:grpSpPr>
        <p:sp>
          <p:nvSpPr>
            <p:cNvPr id="44" name="TextBox 43"/>
            <p:cNvSpPr txBox="1"/>
            <p:nvPr/>
          </p:nvSpPr>
          <p:spPr>
            <a:xfrm>
              <a:off x="5945501" y="2933595"/>
              <a:ext cx="1284676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Globalization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6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6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8929189" y="3955247"/>
            <a:ext cx="2502589" cy="1170849"/>
            <a:chOff x="5408083" y="2933595"/>
            <a:chExt cx="2372955" cy="1110199"/>
          </a:xfrm>
        </p:grpSpPr>
        <p:sp>
          <p:nvSpPr>
            <p:cNvPr id="47" name="TextBox 46"/>
            <p:cNvSpPr txBox="1"/>
            <p:nvPr/>
          </p:nvSpPr>
          <p:spPr>
            <a:xfrm>
              <a:off x="6018457" y="2933595"/>
              <a:ext cx="1138760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Advertising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6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6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1357967" y="5452279"/>
            <a:ext cx="10153396" cy="968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stebus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danaime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lovera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don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akamare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dimasa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quosam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santLoirem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koler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sit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denima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astebus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daname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lovera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don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yakamare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dimasa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qm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porem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denima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ustebus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daname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lovera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dono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pakama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dalaman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manaada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diantarakita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bias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begitu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manakalaadasebuahpercakapan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yang bias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dijadikan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bahanpertimbangan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apapun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endParaRPr lang="id-ID" sz="1266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827138" y="2091511"/>
            <a:ext cx="1672693" cy="1946029"/>
            <a:chOff x="1732158" y="1983171"/>
            <a:chExt cx="1586048" cy="1845225"/>
          </a:xfrm>
        </p:grpSpPr>
        <p:sp>
          <p:nvSpPr>
            <p:cNvPr id="5" name="Freeform 4"/>
            <p:cNvSpPr/>
            <p:nvPr/>
          </p:nvSpPr>
          <p:spPr>
            <a:xfrm rot="16200000">
              <a:off x="1649330" y="2159520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1324961 w 1324961"/>
                <a:gd name="connsiteY2" fmla="*/ 2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3"/>
                <a:gd name="connsiteY0" fmla="*/ 0 h 1468983"/>
                <a:gd name="connsiteX1" fmla="*/ 769166 w 1324963"/>
                <a:gd name="connsiteY1" fmla="*/ 0 h 1468983"/>
                <a:gd name="connsiteX2" fmla="*/ 1324961 w 1324963"/>
                <a:gd name="connsiteY2" fmla="*/ 2 h 1468983"/>
                <a:gd name="connsiteX3" fmla="*/ 1324961 w 1324963"/>
                <a:gd name="connsiteY3" fmla="*/ 734490 h 1468983"/>
                <a:gd name="connsiteX4" fmla="*/ 769166 w 1324963"/>
                <a:gd name="connsiteY4" fmla="*/ 1468980 h 1468983"/>
                <a:gd name="connsiteX5" fmla="*/ 1324963 w 1324963"/>
                <a:gd name="connsiteY5" fmla="*/ 1468983 h 1468983"/>
                <a:gd name="connsiteX6" fmla="*/ 0 w 1324963"/>
                <a:gd name="connsiteY6" fmla="*/ 1468980 h 1468983"/>
                <a:gd name="connsiteX7" fmla="*/ 555795 w 1324963"/>
                <a:gd name="connsiteY7" fmla="*/ 734490 h 1468983"/>
                <a:gd name="connsiteX8" fmla="*/ 0 w 1324963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555795 w 1324964"/>
                <a:gd name="connsiteY7" fmla="*/ 734490 h 1468983"/>
                <a:gd name="connsiteX8" fmla="*/ 0 w 1324964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403253 w 1324964"/>
                <a:gd name="connsiteY7" fmla="*/ 734492 h 1468983"/>
                <a:gd name="connsiteX8" fmla="*/ 0 w 1324964"/>
                <a:gd name="connsiteY8" fmla="*/ 0 h 146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 rot="16200000">
              <a:off x="1648715" y="2066614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1324961 w 1324961"/>
                <a:gd name="connsiteY2" fmla="*/ 2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3"/>
                <a:gd name="connsiteY0" fmla="*/ 0 h 1468983"/>
                <a:gd name="connsiteX1" fmla="*/ 769166 w 1324963"/>
                <a:gd name="connsiteY1" fmla="*/ 0 h 1468983"/>
                <a:gd name="connsiteX2" fmla="*/ 1324961 w 1324963"/>
                <a:gd name="connsiteY2" fmla="*/ 2 h 1468983"/>
                <a:gd name="connsiteX3" fmla="*/ 1324961 w 1324963"/>
                <a:gd name="connsiteY3" fmla="*/ 734490 h 1468983"/>
                <a:gd name="connsiteX4" fmla="*/ 769166 w 1324963"/>
                <a:gd name="connsiteY4" fmla="*/ 1468980 h 1468983"/>
                <a:gd name="connsiteX5" fmla="*/ 1324963 w 1324963"/>
                <a:gd name="connsiteY5" fmla="*/ 1468983 h 1468983"/>
                <a:gd name="connsiteX6" fmla="*/ 0 w 1324963"/>
                <a:gd name="connsiteY6" fmla="*/ 1468980 h 1468983"/>
                <a:gd name="connsiteX7" fmla="*/ 555795 w 1324963"/>
                <a:gd name="connsiteY7" fmla="*/ 734490 h 1468983"/>
                <a:gd name="connsiteX8" fmla="*/ 0 w 1324963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555795 w 1324964"/>
                <a:gd name="connsiteY7" fmla="*/ 734490 h 1468983"/>
                <a:gd name="connsiteX8" fmla="*/ 0 w 1324964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403253 w 1324964"/>
                <a:gd name="connsiteY7" fmla="*/ 734492 h 1468983"/>
                <a:gd name="connsiteX8" fmla="*/ 0 w 1324964"/>
                <a:gd name="connsiteY8" fmla="*/ 0 h 146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Freeform 61"/>
            <p:cNvSpPr>
              <a:spLocks noEditPoints="1"/>
            </p:cNvSpPr>
            <p:nvPr/>
          </p:nvSpPr>
          <p:spPr bwMode="auto">
            <a:xfrm>
              <a:off x="2189082" y="2358077"/>
              <a:ext cx="671582" cy="527098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335100" y="2091511"/>
            <a:ext cx="1672045" cy="1949903"/>
            <a:chOff x="4110208" y="1983171"/>
            <a:chExt cx="1585433" cy="1848898"/>
          </a:xfrm>
        </p:grpSpPr>
        <p:sp>
          <p:nvSpPr>
            <p:cNvPr id="4" name="Freeform 3"/>
            <p:cNvSpPr/>
            <p:nvPr/>
          </p:nvSpPr>
          <p:spPr>
            <a:xfrm rot="16200000">
              <a:off x="4026765" y="2163193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1324961 w 1324961"/>
                <a:gd name="connsiteY2" fmla="*/ 2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3"/>
                <a:gd name="connsiteY0" fmla="*/ 0 h 1468983"/>
                <a:gd name="connsiteX1" fmla="*/ 769166 w 1324963"/>
                <a:gd name="connsiteY1" fmla="*/ 0 h 1468983"/>
                <a:gd name="connsiteX2" fmla="*/ 1324961 w 1324963"/>
                <a:gd name="connsiteY2" fmla="*/ 2 h 1468983"/>
                <a:gd name="connsiteX3" fmla="*/ 1324961 w 1324963"/>
                <a:gd name="connsiteY3" fmla="*/ 734490 h 1468983"/>
                <a:gd name="connsiteX4" fmla="*/ 769166 w 1324963"/>
                <a:gd name="connsiteY4" fmla="*/ 1468980 h 1468983"/>
                <a:gd name="connsiteX5" fmla="*/ 1324963 w 1324963"/>
                <a:gd name="connsiteY5" fmla="*/ 1468983 h 1468983"/>
                <a:gd name="connsiteX6" fmla="*/ 0 w 1324963"/>
                <a:gd name="connsiteY6" fmla="*/ 1468980 h 1468983"/>
                <a:gd name="connsiteX7" fmla="*/ 555795 w 1324963"/>
                <a:gd name="connsiteY7" fmla="*/ 734490 h 1468983"/>
                <a:gd name="connsiteX8" fmla="*/ 0 w 1324963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555795 w 1324964"/>
                <a:gd name="connsiteY7" fmla="*/ 734490 h 1468983"/>
                <a:gd name="connsiteX8" fmla="*/ 0 w 1324964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403253 w 1324964"/>
                <a:gd name="connsiteY7" fmla="*/ 734492 h 1468983"/>
                <a:gd name="connsiteX8" fmla="*/ 0 w 1324964"/>
                <a:gd name="connsiteY8" fmla="*/ 0 h 146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 rot="16200000">
              <a:off x="4026765" y="2066614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1324961 w 1324961"/>
                <a:gd name="connsiteY2" fmla="*/ 2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3"/>
                <a:gd name="connsiteY0" fmla="*/ 0 h 1468983"/>
                <a:gd name="connsiteX1" fmla="*/ 769166 w 1324963"/>
                <a:gd name="connsiteY1" fmla="*/ 0 h 1468983"/>
                <a:gd name="connsiteX2" fmla="*/ 1324961 w 1324963"/>
                <a:gd name="connsiteY2" fmla="*/ 2 h 1468983"/>
                <a:gd name="connsiteX3" fmla="*/ 1324961 w 1324963"/>
                <a:gd name="connsiteY3" fmla="*/ 734490 h 1468983"/>
                <a:gd name="connsiteX4" fmla="*/ 769166 w 1324963"/>
                <a:gd name="connsiteY4" fmla="*/ 1468980 h 1468983"/>
                <a:gd name="connsiteX5" fmla="*/ 1324963 w 1324963"/>
                <a:gd name="connsiteY5" fmla="*/ 1468983 h 1468983"/>
                <a:gd name="connsiteX6" fmla="*/ 0 w 1324963"/>
                <a:gd name="connsiteY6" fmla="*/ 1468980 h 1468983"/>
                <a:gd name="connsiteX7" fmla="*/ 555795 w 1324963"/>
                <a:gd name="connsiteY7" fmla="*/ 734490 h 1468983"/>
                <a:gd name="connsiteX8" fmla="*/ 0 w 1324963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555795 w 1324964"/>
                <a:gd name="connsiteY7" fmla="*/ 734490 h 1468983"/>
                <a:gd name="connsiteX8" fmla="*/ 0 w 1324964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403253 w 1324964"/>
                <a:gd name="connsiteY7" fmla="*/ 734492 h 1468983"/>
                <a:gd name="connsiteX8" fmla="*/ 0 w 1324964"/>
                <a:gd name="connsiteY8" fmla="*/ 0 h 146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Freeform 11"/>
            <p:cNvSpPr>
              <a:spLocks noEditPoints="1"/>
            </p:cNvSpPr>
            <p:nvPr/>
          </p:nvSpPr>
          <p:spPr bwMode="auto">
            <a:xfrm>
              <a:off x="4619781" y="2358077"/>
              <a:ext cx="571344" cy="472924"/>
            </a:xfrm>
            <a:custGeom>
              <a:avLst/>
              <a:gdLst>
                <a:gd name="T0" fmla="*/ 260 w 287"/>
                <a:gd name="T1" fmla="*/ 78 h 237"/>
                <a:gd name="T2" fmla="*/ 244 w 287"/>
                <a:gd name="T3" fmla="*/ 94 h 237"/>
                <a:gd name="T4" fmla="*/ 260 w 287"/>
                <a:gd name="T5" fmla="*/ 111 h 237"/>
                <a:gd name="T6" fmla="*/ 277 w 287"/>
                <a:gd name="T7" fmla="*/ 94 h 237"/>
                <a:gd name="T8" fmla="*/ 260 w 287"/>
                <a:gd name="T9" fmla="*/ 78 h 237"/>
                <a:gd name="T10" fmla="*/ 27 w 287"/>
                <a:gd name="T11" fmla="*/ 78 h 237"/>
                <a:gd name="T12" fmla="*/ 11 w 287"/>
                <a:gd name="T13" fmla="*/ 94 h 237"/>
                <a:gd name="T14" fmla="*/ 27 w 287"/>
                <a:gd name="T15" fmla="*/ 111 h 237"/>
                <a:gd name="T16" fmla="*/ 43 w 287"/>
                <a:gd name="T17" fmla="*/ 94 h 237"/>
                <a:gd name="T18" fmla="*/ 27 w 287"/>
                <a:gd name="T19" fmla="*/ 78 h 237"/>
                <a:gd name="T20" fmla="*/ 212 w 287"/>
                <a:gd name="T21" fmla="*/ 49 h 237"/>
                <a:gd name="T22" fmla="*/ 188 w 287"/>
                <a:gd name="T23" fmla="*/ 73 h 237"/>
                <a:gd name="T24" fmla="*/ 212 w 287"/>
                <a:gd name="T25" fmla="*/ 97 h 237"/>
                <a:gd name="T26" fmla="*/ 236 w 287"/>
                <a:gd name="T27" fmla="*/ 73 h 237"/>
                <a:gd name="T28" fmla="*/ 212 w 287"/>
                <a:gd name="T29" fmla="*/ 49 h 237"/>
                <a:gd name="T30" fmla="*/ 287 w 287"/>
                <a:gd name="T31" fmla="*/ 196 h 237"/>
                <a:gd name="T32" fmla="*/ 259 w 287"/>
                <a:gd name="T33" fmla="*/ 196 h 237"/>
                <a:gd name="T34" fmla="*/ 259 w 287"/>
                <a:gd name="T35" fmla="*/ 145 h 237"/>
                <a:gd name="T36" fmla="*/ 253 w 287"/>
                <a:gd name="T37" fmla="*/ 121 h 237"/>
                <a:gd name="T38" fmla="*/ 260 w 287"/>
                <a:gd name="T39" fmla="*/ 120 h 237"/>
                <a:gd name="T40" fmla="*/ 287 w 287"/>
                <a:gd name="T41" fmla="*/ 147 h 237"/>
                <a:gd name="T42" fmla="*/ 287 w 287"/>
                <a:gd name="T43" fmla="*/ 196 h 237"/>
                <a:gd name="T44" fmla="*/ 75 w 287"/>
                <a:gd name="T45" fmla="*/ 49 h 237"/>
                <a:gd name="T46" fmla="*/ 51 w 287"/>
                <a:gd name="T47" fmla="*/ 73 h 237"/>
                <a:gd name="T48" fmla="*/ 75 w 287"/>
                <a:gd name="T49" fmla="*/ 97 h 237"/>
                <a:gd name="T50" fmla="*/ 99 w 287"/>
                <a:gd name="T51" fmla="*/ 73 h 237"/>
                <a:gd name="T52" fmla="*/ 75 w 287"/>
                <a:gd name="T53" fmla="*/ 49 h 237"/>
                <a:gd name="T54" fmla="*/ 27 w 287"/>
                <a:gd name="T55" fmla="*/ 120 h 237"/>
                <a:gd name="T56" fmla="*/ 34 w 287"/>
                <a:gd name="T57" fmla="*/ 121 h 237"/>
                <a:gd name="T58" fmla="*/ 28 w 287"/>
                <a:gd name="T59" fmla="*/ 145 h 237"/>
                <a:gd name="T60" fmla="*/ 28 w 287"/>
                <a:gd name="T61" fmla="*/ 196 h 237"/>
                <a:gd name="T62" fmla="*/ 0 w 287"/>
                <a:gd name="T63" fmla="*/ 196 h 237"/>
                <a:gd name="T64" fmla="*/ 0 w 287"/>
                <a:gd name="T65" fmla="*/ 147 h 237"/>
                <a:gd name="T66" fmla="*/ 27 w 287"/>
                <a:gd name="T67" fmla="*/ 120 h 237"/>
                <a:gd name="T68" fmla="*/ 144 w 287"/>
                <a:gd name="T69" fmla="*/ 0 h 237"/>
                <a:gd name="T70" fmla="*/ 108 w 287"/>
                <a:gd name="T71" fmla="*/ 36 h 237"/>
                <a:gd name="T72" fmla="*/ 144 w 287"/>
                <a:gd name="T73" fmla="*/ 72 h 237"/>
                <a:gd name="T74" fmla="*/ 179 w 287"/>
                <a:gd name="T75" fmla="*/ 36 h 237"/>
                <a:gd name="T76" fmla="*/ 144 w 287"/>
                <a:gd name="T77" fmla="*/ 0 h 237"/>
                <a:gd name="T78" fmla="*/ 251 w 287"/>
                <a:gd name="T79" fmla="*/ 214 h 237"/>
                <a:gd name="T80" fmla="*/ 208 w 287"/>
                <a:gd name="T81" fmla="*/ 214 h 237"/>
                <a:gd name="T82" fmla="*/ 208 w 287"/>
                <a:gd name="T83" fmla="*/ 137 h 237"/>
                <a:gd name="T84" fmla="*/ 201 w 287"/>
                <a:gd name="T85" fmla="*/ 108 h 237"/>
                <a:gd name="T86" fmla="*/ 212 w 287"/>
                <a:gd name="T87" fmla="*/ 106 h 237"/>
                <a:gd name="T88" fmla="*/ 251 w 287"/>
                <a:gd name="T89" fmla="*/ 145 h 237"/>
                <a:gd name="T90" fmla="*/ 251 w 287"/>
                <a:gd name="T91" fmla="*/ 214 h 237"/>
                <a:gd name="T92" fmla="*/ 79 w 287"/>
                <a:gd name="T93" fmla="*/ 137 h 237"/>
                <a:gd name="T94" fmla="*/ 79 w 287"/>
                <a:gd name="T95" fmla="*/ 214 h 237"/>
                <a:gd name="T96" fmla="*/ 37 w 287"/>
                <a:gd name="T97" fmla="*/ 214 h 237"/>
                <a:gd name="T98" fmla="*/ 37 w 287"/>
                <a:gd name="T99" fmla="*/ 145 h 237"/>
                <a:gd name="T100" fmla="*/ 75 w 287"/>
                <a:gd name="T101" fmla="*/ 106 h 237"/>
                <a:gd name="T102" fmla="*/ 86 w 287"/>
                <a:gd name="T103" fmla="*/ 108 h 237"/>
                <a:gd name="T104" fmla="*/ 79 w 287"/>
                <a:gd name="T105" fmla="*/ 137 h 237"/>
                <a:gd name="T106" fmla="*/ 88 w 287"/>
                <a:gd name="T107" fmla="*/ 237 h 237"/>
                <a:gd name="T108" fmla="*/ 200 w 287"/>
                <a:gd name="T109" fmla="*/ 237 h 237"/>
                <a:gd name="T110" fmla="*/ 200 w 287"/>
                <a:gd name="T111" fmla="*/ 137 h 237"/>
                <a:gd name="T112" fmla="*/ 144 w 287"/>
                <a:gd name="T113" fmla="*/ 81 h 237"/>
                <a:gd name="T114" fmla="*/ 88 w 287"/>
                <a:gd name="T115" fmla="*/ 137 h 237"/>
                <a:gd name="T116" fmla="*/ 88 w 287"/>
                <a:gd name="T1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843063" y="2091510"/>
            <a:ext cx="1672045" cy="1949903"/>
            <a:chOff x="6488259" y="1983170"/>
            <a:chExt cx="1585433" cy="1848898"/>
          </a:xfrm>
        </p:grpSpPr>
        <p:sp>
          <p:nvSpPr>
            <p:cNvPr id="3" name="Freeform 2"/>
            <p:cNvSpPr/>
            <p:nvPr/>
          </p:nvSpPr>
          <p:spPr>
            <a:xfrm rot="16200000">
              <a:off x="6404816" y="2163192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1324961 w 1324961"/>
                <a:gd name="connsiteY2" fmla="*/ 2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3"/>
                <a:gd name="connsiteY0" fmla="*/ 0 h 1468983"/>
                <a:gd name="connsiteX1" fmla="*/ 769166 w 1324963"/>
                <a:gd name="connsiteY1" fmla="*/ 0 h 1468983"/>
                <a:gd name="connsiteX2" fmla="*/ 1324961 w 1324963"/>
                <a:gd name="connsiteY2" fmla="*/ 2 h 1468983"/>
                <a:gd name="connsiteX3" fmla="*/ 1324961 w 1324963"/>
                <a:gd name="connsiteY3" fmla="*/ 734490 h 1468983"/>
                <a:gd name="connsiteX4" fmla="*/ 769166 w 1324963"/>
                <a:gd name="connsiteY4" fmla="*/ 1468980 h 1468983"/>
                <a:gd name="connsiteX5" fmla="*/ 1324963 w 1324963"/>
                <a:gd name="connsiteY5" fmla="*/ 1468983 h 1468983"/>
                <a:gd name="connsiteX6" fmla="*/ 0 w 1324963"/>
                <a:gd name="connsiteY6" fmla="*/ 1468980 h 1468983"/>
                <a:gd name="connsiteX7" fmla="*/ 555795 w 1324963"/>
                <a:gd name="connsiteY7" fmla="*/ 734490 h 1468983"/>
                <a:gd name="connsiteX8" fmla="*/ 0 w 1324963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555795 w 1324964"/>
                <a:gd name="connsiteY7" fmla="*/ 734490 h 1468983"/>
                <a:gd name="connsiteX8" fmla="*/ 0 w 1324964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403253 w 1324964"/>
                <a:gd name="connsiteY7" fmla="*/ 734492 h 1468983"/>
                <a:gd name="connsiteX8" fmla="*/ 0 w 1324964"/>
                <a:gd name="connsiteY8" fmla="*/ 0 h 146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 rot="16200000">
              <a:off x="6404816" y="2066613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1324961 w 1324961"/>
                <a:gd name="connsiteY2" fmla="*/ 2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3"/>
                <a:gd name="connsiteY0" fmla="*/ 0 h 1468983"/>
                <a:gd name="connsiteX1" fmla="*/ 769166 w 1324963"/>
                <a:gd name="connsiteY1" fmla="*/ 0 h 1468983"/>
                <a:gd name="connsiteX2" fmla="*/ 1324961 w 1324963"/>
                <a:gd name="connsiteY2" fmla="*/ 2 h 1468983"/>
                <a:gd name="connsiteX3" fmla="*/ 1324961 w 1324963"/>
                <a:gd name="connsiteY3" fmla="*/ 734490 h 1468983"/>
                <a:gd name="connsiteX4" fmla="*/ 769166 w 1324963"/>
                <a:gd name="connsiteY4" fmla="*/ 1468980 h 1468983"/>
                <a:gd name="connsiteX5" fmla="*/ 1324963 w 1324963"/>
                <a:gd name="connsiteY5" fmla="*/ 1468983 h 1468983"/>
                <a:gd name="connsiteX6" fmla="*/ 0 w 1324963"/>
                <a:gd name="connsiteY6" fmla="*/ 1468980 h 1468983"/>
                <a:gd name="connsiteX7" fmla="*/ 555795 w 1324963"/>
                <a:gd name="connsiteY7" fmla="*/ 734490 h 1468983"/>
                <a:gd name="connsiteX8" fmla="*/ 0 w 1324963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555795 w 1324964"/>
                <a:gd name="connsiteY7" fmla="*/ 734490 h 1468983"/>
                <a:gd name="connsiteX8" fmla="*/ 0 w 1324964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403253 w 1324964"/>
                <a:gd name="connsiteY7" fmla="*/ 734492 h 1468983"/>
                <a:gd name="connsiteX8" fmla="*/ 0 w 1324964"/>
                <a:gd name="connsiteY8" fmla="*/ 0 h 146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9" name="Freeform 37"/>
            <p:cNvSpPr>
              <a:spLocks noEditPoints="1"/>
            </p:cNvSpPr>
            <p:nvPr/>
          </p:nvSpPr>
          <p:spPr bwMode="auto">
            <a:xfrm>
              <a:off x="6998585" y="2328809"/>
              <a:ext cx="573790" cy="569813"/>
            </a:xfrm>
            <a:custGeom>
              <a:avLst/>
              <a:gdLst>
                <a:gd name="T0" fmla="*/ 0 w 120"/>
                <a:gd name="T1" fmla="*/ 60 h 120"/>
                <a:gd name="T2" fmla="*/ 120 w 120"/>
                <a:gd name="T3" fmla="*/ 60 h 120"/>
                <a:gd name="T4" fmla="*/ 83 w 120"/>
                <a:gd name="T5" fmla="*/ 24 h 120"/>
                <a:gd name="T6" fmla="*/ 86 w 120"/>
                <a:gd name="T7" fmla="*/ 14 h 120"/>
                <a:gd name="T8" fmla="*/ 86 w 120"/>
                <a:gd name="T9" fmla="*/ 28 h 120"/>
                <a:gd name="T10" fmla="*/ 47 w 120"/>
                <a:gd name="T11" fmla="*/ 77 h 120"/>
                <a:gd name="T12" fmla="*/ 41 w 120"/>
                <a:gd name="T13" fmla="*/ 88 h 120"/>
                <a:gd name="T14" fmla="*/ 38 w 120"/>
                <a:gd name="T15" fmla="*/ 95 h 120"/>
                <a:gd name="T16" fmla="*/ 37 w 120"/>
                <a:gd name="T17" fmla="*/ 110 h 120"/>
                <a:gd name="T18" fmla="*/ 31 w 120"/>
                <a:gd name="T19" fmla="*/ 99 h 120"/>
                <a:gd name="T20" fmla="*/ 26 w 120"/>
                <a:gd name="T21" fmla="*/ 89 h 120"/>
                <a:gd name="T22" fmla="*/ 17 w 120"/>
                <a:gd name="T23" fmla="*/ 82 h 120"/>
                <a:gd name="T24" fmla="*/ 16 w 120"/>
                <a:gd name="T25" fmla="*/ 68 h 120"/>
                <a:gd name="T26" fmla="*/ 15 w 120"/>
                <a:gd name="T27" fmla="*/ 60 h 120"/>
                <a:gd name="T28" fmla="*/ 10 w 120"/>
                <a:gd name="T29" fmla="*/ 54 h 120"/>
                <a:gd name="T30" fmla="*/ 10 w 120"/>
                <a:gd name="T31" fmla="*/ 45 h 120"/>
                <a:gd name="T32" fmla="*/ 38 w 120"/>
                <a:gd name="T33" fmla="*/ 20 h 120"/>
                <a:gd name="T34" fmla="*/ 31 w 120"/>
                <a:gd name="T35" fmla="*/ 20 h 120"/>
                <a:gd name="T36" fmla="*/ 28 w 120"/>
                <a:gd name="T37" fmla="*/ 26 h 120"/>
                <a:gd name="T38" fmla="*/ 32 w 120"/>
                <a:gd name="T39" fmla="*/ 28 h 120"/>
                <a:gd name="T40" fmla="*/ 31 w 120"/>
                <a:gd name="T41" fmla="*/ 24 h 120"/>
                <a:gd name="T42" fmla="*/ 47 w 120"/>
                <a:gd name="T43" fmla="*/ 30 h 120"/>
                <a:gd name="T44" fmla="*/ 41 w 120"/>
                <a:gd name="T45" fmla="*/ 34 h 120"/>
                <a:gd name="T46" fmla="*/ 37 w 120"/>
                <a:gd name="T47" fmla="*/ 36 h 120"/>
                <a:gd name="T48" fmla="*/ 38 w 120"/>
                <a:gd name="T49" fmla="*/ 43 h 120"/>
                <a:gd name="T50" fmla="*/ 33 w 120"/>
                <a:gd name="T51" fmla="*/ 49 h 120"/>
                <a:gd name="T52" fmla="*/ 29 w 120"/>
                <a:gd name="T53" fmla="*/ 51 h 120"/>
                <a:gd name="T54" fmla="*/ 21 w 120"/>
                <a:gd name="T55" fmla="*/ 49 h 120"/>
                <a:gd name="T56" fmla="*/ 15 w 120"/>
                <a:gd name="T57" fmla="*/ 54 h 120"/>
                <a:gd name="T58" fmla="*/ 16 w 120"/>
                <a:gd name="T59" fmla="*/ 58 h 120"/>
                <a:gd name="T60" fmla="*/ 27 w 120"/>
                <a:gd name="T61" fmla="*/ 62 h 120"/>
                <a:gd name="T62" fmla="*/ 41 w 120"/>
                <a:gd name="T63" fmla="*/ 66 h 120"/>
                <a:gd name="T64" fmla="*/ 47 w 120"/>
                <a:gd name="T65" fmla="*/ 77 h 120"/>
                <a:gd name="T66" fmla="*/ 55 w 120"/>
                <a:gd name="T67" fmla="*/ 21 h 120"/>
                <a:gd name="T68" fmla="*/ 44 w 120"/>
                <a:gd name="T69" fmla="*/ 15 h 120"/>
                <a:gd name="T70" fmla="*/ 63 w 120"/>
                <a:gd name="T71" fmla="*/ 10 h 120"/>
                <a:gd name="T72" fmla="*/ 107 w 120"/>
                <a:gd name="T73" fmla="*/ 62 h 120"/>
                <a:gd name="T74" fmla="*/ 92 w 120"/>
                <a:gd name="T75" fmla="*/ 102 h 120"/>
                <a:gd name="T76" fmla="*/ 91 w 120"/>
                <a:gd name="T77" fmla="*/ 92 h 120"/>
                <a:gd name="T78" fmla="*/ 84 w 120"/>
                <a:gd name="T79" fmla="*/ 81 h 120"/>
                <a:gd name="T80" fmla="*/ 66 w 120"/>
                <a:gd name="T81" fmla="*/ 67 h 120"/>
                <a:gd name="T82" fmla="*/ 97 w 120"/>
                <a:gd name="T83" fmla="*/ 56 h 120"/>
                <a:gd name="T84" fmla="*/ 105 w 120"/>
                <a:gd name="T85" fmla="*/ 49 h 120"/>
                <a:gd name="T86" fmla="*/ 93 w 120"/>
                <a:gd name="T87" fmla="*/ 39 h 120"/>
                <a:gd name="T88" fmla="*/ 91 w 120"/>
                <a:gd name="T89" fmla="*/ 52 h 120"/>
                <a:gd name="T90" fmla="*/ 79 w 120"/>
                <a:gd name="T91" fmla="*/ 49 h 120"/>
                <a:gd name="T92" fmla="*/ 73 w 120"/>
                <a:gd name="T93" fmla="*/ 44 h 120"/>
                <a:gd name="T94" fmla="*/ 76 w 120"/>
                <a:gd name="T95" fmla="*/ 35 h 120"/>
                <a:gd name="T96" fmla="*/ 90 w 120"/>
                <a:gd name="T97" fmla="*/ 36 h 120"/>
                <a:gd name="T98" fmla="*/ 100 w 120"/>
                <a:gd name="T99" fmla="*/ 36 h 120"/>
                <a:gd name="T100" fmla="*/ 105 w 120"/>
                <a:gd name="T101" fmla="*/ 32 h 120"/>
                <a:gd name="T102" fmla="*/ 110 w 120"/>
                <a:gd name="T103" fmla="*/ 57 h 120"/>
                <a:gd name="T104" fmla="*/ 107 w 120"/>
                <a:gd name="T105" fmla="*/ 6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0" h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83" y="24"/>
                  </a:moveTo>
                  <a:cubicBezTo>
                    <a:pt x="87" y="21"/>
                    <a:pt x="87" y="21"/>
                    <a:pt x="87" y="21"/>
                  </a:cubicBezTo>
                  <a:cubicBezTo>
                    <a:pt x="87" y="21"/>
                    <a:pt x="85" y="17"/>
                    <a:pt x="86" y="14"/>
                  </a:cubicBezTo>
                  <a:cubicBezTo>
                    <a:pt x="87" y="14"/>
                    <a:pt x="91" y="16"/>
                    <a:pt x="94" y="20"/>
                  </a:cubicBezTo>
                  <a:cubicBezTo>
                    <a:pt x="92" y="29"/>
                    <a:pt x="86" y="28"/>
                    <a:pt x="86" y="28"/>
                  </a:cubicBezTo>
                  <a:cubicBezTo>
                    <a:pt x="86" y="28"/>
                    <a:pt x="82" y="28"/>
                    <a:pt x="83" y="24"/>
                  </a:cubicBezTo>
                  <a:close/>
                  <a:moveTo>
                    <a:pt x="47" y="77"/>
                  </a:moveTo>
                  <a:cubicBezTo>
                    <a:pt x="46" y="78"/>
                    <a:pt x="45" y="81"/>
                    <a:pt x="44" y="84"/>
                  </a:cubicBezTo>
                  <a:cubicBezTo>
                    <a:pt x="43" y="86"/>
                    <a:pt x="42" y="87"/>
                    <a:pt x="41" y="88"/>
                  </a:cubicBezTo>
                  <a:cubicBezTo>
                    <a:pt x="39" y="89"/>
                    <a:pt x="39" y="91"/>
                    <a:pt x="39" y="91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9" y="99"/>
                    <a:pt x="40" y="100"/>
                  </a:cubicBezTo>
                  <a:cubicBezTo>
                    <a:pt x="40" y="102"/>
                    <a:pt x="37" y="110"/>
                    <a:pt x="37" y="110"/>
                  </a:cubicBezTo>
                  <a:cubicBezTo>
                    <a:pt x="34" y="109"/>
                    <a:pt x="33" y="106"/>
                    <a:pt x="32" y="104"/>
                  </a:cubicBezTo>
                  <a:cubicBezTo>
                    <a:pt x="32" y="102"/>
                    <a:pt x="30" y="101"/>
                    <a:pt x="31" y="99"/>
                  </a:cubicBezTo>
                  <a:cubicBezTo>
                    <a:pt x="31" y="96"/>
                    <a:pt x="29" y="95"/>
                    <a:pt x="28" y="94"/>
                  </a:cubicBezTo>
                  <a:cubicBezTo>
                    <a:pt x="27" y="92"/>
                    <a:pt x="26" y="90"/>
                    <a:pt x="26" y="89"/>
                  </a:cubicBezTo>
                  <a:cubicBezTo>
                    <a:pt x="26" y="88"/>
                    <a:pt x="23" y="86"/>
                    <a:pt x="23" y="86"/>
                  </a:cubicBezTo>
                  <a:cubicBezTo>
                    <a:pt x="23" y="86"/>
                    <a:pt x="18" y="83"/>
                    <a:pt x="17" y="82"/>
                  </a:cubicBezTo>
                  <a:cubicBezTo>
                    <a:pt x="16" y="81"/>
                    <a:pt x="15" y="77"/>
                    <a:pt x="15" y="75"/>
                  </a:cubicBezTo>
                  <a:cubicBezTo>
                    <a:pt x="15" y="73"/>
                    <a:pt x="16" y="68"/>
                    <a:pt x="16" y="68"/>
                  </a:cubicBezTo>
                  <a:cubicBezTo>
                    <a:pt x="16" y="68"/>
                    <a:pt x="18" y="66"/>
                    <a:pt x="17" y="65"/>
                  </a:cubicBezTo>
                  <a:cubicBezTo>
                    <a:pt x="15" y="64"/>
                    <a:pt x="15" y="60"/>
                    <a:pt x="15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1" y="55"/>
                    <a:pt x="10" y="54"/>
                  </a:cubicBezTo>
                  <a:cubicBezTo>
                    <a:pt x="10" y="52"/>
                    <a:pt x="10" y="51"/>
                    <a:pt x="11" y="50"/>
                  </a:cubicBezTo>
                  <a:cubicBezTo>
                    <a:pt x="11" y="49"/>
                    <a:pt x="10" y="46"/>
                    <a:pt x="10" y="45"/>
                  </a:cubicBezTo>
                  <a:cubicBezTo>
                    <a:pt x="20" y="20"/>
                    <a:pt x="37" y="15"/>
                    <a:pt x="37" y="1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5" y="21"/>
                    <a:pt x="34" y="21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5"/>
                    <a:pt x="28" y="26"/>
                  </a:cubicBezTo>
                  <a:cubicBezTo>
                    <a:pt x="28" y="27"/>
                    <a:pt x="29" y="29"/>
                    <a:pt x="29" y="29"/>
                  </a:cubicBezTo>
                  <a:cubicBezTo>
                    <a:pt x="29" y="29"/>
                    <a:pt x="32" y="29"/>
                    <a:pt x="32" y="28"/>
                  </a:cubicBezTo>
                  <a:cubicBezTo>
                    <a:pt x="32" y="27"/>
                    <a:pt x="32" y="26"/>
                    <a:pt x="32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4" y="23"/>
                    <a:pt x="40" y="24"/>
                  </a:cubicBezTo>
                  <a:cubicBezTo>
                    <a:pt x="47" y="24"/>
                    <a:pt x="44" y="29"/>
                    <a:pt x="47" y="30"/>
                  </a:cubicBezTo>
                  <a:cubicBezTo>
                    <a:pt x="50" y="31"/>
                    <a:pt x="45" y="35"/>
                    <a:pt x="44" y="37"/>
                  </a:cubicBezTo>
                  <a:cubicBezTo>
                    <a:pt x="43" y="39"/>
                    <a:pt x="41" y="34"/>
                    <a:pt x="41" y="34"/>
                  </a:cubicBezTo>
                  <a:cubicBezTo>
                    <a:pt x="41" y="34"/>
                    <a:pt x="43" y="32"/>
                    <a:pt x="40" y="32"/>
                  </a:cubicBezTo>
                  <a:cubicBezTo>
                    <a:pt x="37" y="31"/>
                    <a:pt x="35" y="36"/>
                    <a:pt x="37" y="36"/>
                  </a:cubicBezTo>
                  <a:cubicBezTo>
                    <a:pt x="38" y="36"/>
                    <a:pt x="40" y="38"/>
                    <a:pt x="39" y="39"/>
                  </a:cubicBezTo>
                  <a:cubicBezTo>
                    <a:pt x="39" y="40"/>
                    <a:pt x="39" y="40"/>
                    <a:pt x="38" y="43"/>
                  </a:cubicBezTo>
                  <a:cubicBezTo>
                    <a:pt x="36" y="46"/>
                    <a:pt x="34" y="48"/>
                    <a:pt x="34" y="48"/>
                  </a:cubicBezTo>
                  <a:cubicBezTo>
                    <a:pt x="34" y="48"/>
                    <a:pt x="32" y="47"/>
                    <a:pt x="33" y="49"/>
                  </a:cubicBezTo>
                  <a:cubicBezTo>
                    <a:pt x="34" y="51"/>
                    <a:pt x="33" y="54"/>
                    <a:pt x="33" y="55"/>
                  </a:cubicBezTo>
                  <a:cubicBezTo>
                    <a:pt x="33" y="57"/>
                    <a:pt x="29" y="54"/>
                    <a:pt x="29" y="51"/>
                  </a:cubicBezTo>
                  <a:cubicBezTo>
                    <a:pt x="28" y="48"/>
                    <a:pt x="25" y="51"/>
                    <a:pt x="24" y="51"/>
                  </a:cubicBezTo>
                  <a:cubicBezTo>
                    <a:pt x="23" y="51"/>
                    <a:pt x="21" y="50"/>
                    <a:pt x="21" y="49"/>
                  </a:cubicBezTo>
                  <a:cubicBezTo>
                    <a:pt x="20" y="48"/>
                    <a:pt x="15" y="52"/>
                    <a:pt x="14" y="52"/>
                  </a:cubicBezTo>
                  <a:cubicBezTo>
                    <a:pt x="13" y="53"/>
                    <a:pt x="13" y="55"/>
                    <a:pt x="15" y="54"/>
                  </a:cubicBezTo>
                  <a:cubicBezTo>
                    <a:pt x="17" y="53"/>
                    <a:pt x="19" y="54"/>
                    <a:pt x="19" y="56"/>
                  </a:cubicBezTo>
                  <a:cubicBezTo>
                    <a:pt x="18" y="58"/>
                    <a:pt x="16" y="57"/>
                    <a:pt x="16" y="58"/>
                  </a:cubicBezTo>
                  <a:cubicBezTo>
                    <a:pt x="17" y="60"/>
                    <a:pt x="19" y="61"/>
                    <a:pt x="19" y="63"/>
                  </a:cubicBezTo>
                  <a:cubicBezTo>
                    <a:pt x="20" y="65"/>
                    <a:pt x="25" y="63"/>
                    <a:pt x="27" y="62"/>
                  </a:cubicBezTo>
                  <a:cubicBezTo>
                    <a:pt x="28" y="62"/>
                    <a:pt x="33" y="61"/>
                    <a:pt x="33" y="63"/>
                  </a:cubicBezTo>
                  <a:cubicBezTo>
                    <a:pt x="34" y="65"/>
                    <a:pt x="39" y="66"/>
                    <a:pt x="41" y="66"/>
                  </a:cubicBezTo>
                  <a:cubicBezTo>
                    <a:pt x="43" y="67"/>
                    <a:pt x="46" y="67"/>
                    <a:pt x="49" y="69"/>
                  </a:cubicBezTo>
                  <a:cubicBezTo>
                    <a:pt x="51" y="72"/>
                    <a:pt x="47" y="76"/>
                    <a:pt x="47" y="77"/>
                  </a:cubicBezTo>
                  <a:close/>
                  <a:moveTo>
                    <a:pt x="59" y="14"/>
                  </a:moveTo>
                  <a:cubicBezTo>
                    <a:pt x="58" y="17"/>
                    <a:pt x="54" y="20"/>
                    <a:pt x="55" y="21"/>
                  </a:cubicBezTo>
                  <a:cubicBezTo>
                    <a:pt x="55" y="22"/>
                    <a:pt x="55" y="27"/>
                    <a:pt x="51" y="23"/>
                  </a:cubicBezTo>
                  <a:cubicBezTo>
                    <a:pt x="47" y="19"/>
                    <a:pt x="43" y="18"/>
                    <a:pt x="44" y="15"/>
                  </a:cubicBezTo>
                  <a:cubicBezTo>
                    <a:pt x="44" y="14"/>
                    <a:pt x="48" y="14"/>
                    <a:pt x="48" y="13"/>
                  </a:cubicBezTo>
                  <a:cubicBezTo>
                    <a:pt x="53" y="7"/>
                    <a:pt x="62" y="8"/>
                    <a:pt x="63" y="10"/>
                  </a:cubicBezTo>
                  <a:cubicBezTo>
                    <a:pt x="61" y="12"/>
                    <a:pt x="59" y="11"/>
                    <a:pt x="59" y="14"/>
                  </a:cubicBezTo>
                  <a:close/>
                  <a:moveTo>
                    <a:pt x="107" y="62"/>
                  </a:moveTo>
                  <a:cubicBezTo>
                    <a:pt x="107" y="62"/>
                    <a:pt x="109" y="65"/>
                    <a:pt x="112" y="65"/>
                  </a:cubicBezTo>
                  <a:cubicBezTo>
                    <a:pt x="110" y="87"/>
                    <a:pt x="92" y="102"/>
                    <a:pt x="92" y="102"/>
                  </a:cubicBezTo>
                  <a:cubicBezTo>
                    <a:pt x="89" y="99"/>
                    <a:pt x="90" y="96"/>
                    <a:pt x="90" y="96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1" y="85"/>
                    <a:pt x="91" y="77"/>
                    <a:pt x="84" y="81"/>
                  </a:cubicBezTo>
                  <a:cubicBezTo>
                    <a:pt x="77" y="83"/>
                    <a:pt x="80" y="83"/>
                    <a:pt x="72" y="83"/>
                  </a:cubicBezTo>
                  <a:cubicBezTo>
                    <a:pt x="64" y="84"/>
                    <a:pt x="66" y="67"/>
                    <a:pt x="66" y="67"/>
                  </a:cubicBezTo>
                  <a:cubicBezTo>
                    <a:pt x="66" y="43"/>
                    <a:pt x="84" y="61"/>
                    <a:pt x="84" y="61"/>
                  </a:cubicBezTo>
                  <a:cubicBezTo>
                    <a:pt x="95" y="69"/>
                    <a:pt x="97" y="56"/>
                    <a:pt x="97" y="56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39"/>
                    <a:pt x="91" y="43"/>
                    <a:pt x="94" y="48"/>
                  </a:cubicBezTo>
                  <a:cubicBezTo>
                    <a:pt x="94" y="48"/>
                    <a:pt x="93" y="53"/>
                    <a:pt x="91" y="52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2" y="47"/>
                    <a:pt x="79" y="49"/>
                  </a:cubicBezTo>
                  <a:cubicBezTo>
                    <a:pt x="75" y="52"/>
                    <a:pt x="69" y="49"/>
                    <a:pt x="69" y="49"/>
                  </a:cubicBezTo>
                  <a:cubicBezTo>
                    <a:pt x="69" y="49"/>
                    <a:pt x="69" y="46"/>
                    <a:pt x="73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5" y="38"/>
                    <a:pt x="76" y="35"/>
                  </a:cubicBezTo>
                  <a:cubicBezTo>
                    <a:pt x="77" y="32"/>
                    <a:pt x="78" y="35"/>
                    <a:pt x="81" y="33"/>
                  </a:cubicBezTo>
                  <a:cubicBezTo>
                    <a:pt x="84" y="31"/>
                    <a:pt x="86" y="37"/>
                    <a:pt x="90" y="36"/>
                  </a:cubicBezTo>
                  <a:cubicBezTo>
                    <a:pt x="94" y="36"/>
                    <a:pt x="92" y="35"/>
                    <a:pt x="95" y="33"/>
                  </a:cubicBezTo>
                  <a:cubicBezTo>
                    <a:pt x="98" y="32"/>
                    <a:pt x="100" y="36"/>
                    <a:pt x="100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5" y="30"/>
                    <a:pt x="105" y="32"/>
                  </a:cubicBezTo>
                  <a:cubicBezTo>
                    <a:pt x="109" y="38"/>
                    <a:pt x="114" y="55"/>
                    <a:pt x="112" y="58"/>
                  </a:cubicBezTo>
                  <a:cubicBezTo>
                    <a:pt x="111" y="57"/>
                    <a:pt x="110" y="57"/>
                    <a:pt x="110" y="57"/>
                  </a:cubicBezTo>
                  <a:cubicBezTo>
                    <a:pt x="103" y="57"/>
                    <a:pt x="103" y="57"/>
                    <a:pt x="103" y="57"/>
                  </a:cubicBezTo>
                  <a:lnTo>
                    <a:pt x="107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9344462" y="2091508"/>
            <a:ext cx="1678611" cy="1964453"/>
            <a:chOff x="8860086" y="1983168"/>
            <a:chExt cx="1591659" cy="1862695"/>
          </a:xfrm>
        </p:grpSpPr>
        <p:sp>
          <p:nvSpPr>
            <p:cNvPr id="2" name="Freeform 1"/>
            <p:cNvSpPr/>
            <p:nvPr/>
          </p:nvSpPr>
          <p:spPr>
            <a:xfrm rot="16200000">
              <a:off x="8776643" y="2176987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1324961 w 1324961"/>
                <a:gd name="connsiteY2" fmla="*/ 2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3"/>
                <a:gd name="connsiteY0" fmla="*/ 0 h 1468983"/>
                <a:gd name="connsiteX1" fmla="*/ 769166 w 1324963"/>
                <a:gd name="connsiteY1" fmla="*/ 0 h 1468983"/>
                <a:gd name="connsiteX2" fmla="*/ 1324961 w 1324963"/>
                <a:gd name="connsiteY2" fmla="*/ 2 h 1468983"/>
                <a:gd name="connsiteX3" fmla="*/ 1324961 w 1324963"/>
                <a:gd name="connsiteY3" fmla="*/ 734490 h 1468983"/>
                <a:gd name="connsiteX4" fmla="*/ 769166 w 1324963"/>
                <a:gd name="connsiteY4" fmla="*/ 1468980 h 1468983"/>
                <a:gd name="connsiteX5" fmla="*/ 1324963 w 1324963"/>
                <a:gd name="connsiteY5" fmla="*/ 1468983 h 1468983"/>
                <a:gd name="connsiteX6" fmla="*/ 0 w 1324963"/>
                <a:gd name="connsiteY6" fmla="*/ 1468980 h 1468983"/>
                <a:gd name="connsiteX7" fmla="*/ 555795 w 1324963"/>
                <a:gd name="connsiteY7" fmla="*/ 734490 h 1468983"/>
                <a:gd name="connsiteX8" fmla="*/ 0 w 1324963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555795 w 1324964"/>
                <a:gd name="connsiteY7" fmla="*/ 734490 h 1468983"/>
                <a:gd name="connsiteX8" fmla="*/ 0 w 1324964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403253 w 1324964"/>
                <a:gd name="connsiteY7" fmla="*/ 734492 h 1468983"/>
                <a:gd name="connsiteX8" fmla="*/ 0 w 1324964"/>
                <a:gd name="connsiteY8" fmla="*/ 0 h 146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 rot="16200000">
              <a:off x="8782869" y="2066611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1324961 w 1324961"/>
                <a:gd name="connsiteY2" fmla="*/ 2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3"/>
                <a:gd name="connsiteY0" fmla="*/ 0 h 1468983"/>
                <a:gd name="connsiteX1" fmla="*/ 769166 w 1324963"/>
                <a:gd name="connsiteY1" fmla="*/ 0 h 1468983"/>
                <a:gd name="connsiteX2" fmla="*/ 1324961 w 1324963"/>
                <a:gd name="connsiteY2" fmla="*/ 2 h 1468983"/>
                <a:gd name="connsiteX3" fmla="*/ 1324961 w 1324963"/>
                <a:gd name="connsiteY3" fmla="*/ 734490 h 1468983"/>
                <a:gd name="connsiteX4" fmla="*/ 769166 w 1324963"/>
                <a:gd name="connsiteY4" fmla="*/ 1468980 h 1468983"/>
                <a:gd name="connsiteX5" fmla="*/ 1324963 w 1324963"/>
                <a:gd name="connsiteY5" fmla="*/ 1468983 h 1468983"/>
                <a:gd name="connsiteX6" fmla="*/ 0 w 1324963"/>
                <a:gd name="connsiteY6" fmla="*/ 1468980 h 1468983"/>
                <a:gd name="connsiteX7" fmla="*/ 555795 w 1324963"/>
                <a:gd name="connsiteY7" fmla="*/ 734490 h 1468983"/>
                <a:gd name="connsiteX8" fmla="*/ 0 w 1324963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555795 w 1324964"/>
                <a:gd name="connsiteY7" fmla="*/ 734490 h 1468983"/>
                <a:gd name="connsiteX8" fmla="*/ 0 w 1324964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403253 w 1324964"/>
                <a:gd name="connsiteY7" fmla="*/ 734492 h 1468983"/>
                <a:gd name="connsiteX8" fmla="*/ 0 w 1324964"/>
                <a:gd name="connsiteY8" fmla="*/ 0 h 146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1" name="Freeform 18"/>
            <p:cNvSpPr>
              <a:spLocks/>
            </p:cNvSpPr>
            <p:nvPr/>
          </p:nvSpPr>
          <p:spPr bwMode="auto">
            <a:xfrm>
              <a:off x="9387843" y="2397504"/>
              <a:ext cx="549534" cy="549533"/>
            </a:xfrm>
            <a:custGeom>
              <a:avLst/>
              <a:gdLst>
                <a:gd name="T0" fmla="*/ 266 w 360"/>
                <a:gd name="T1" fmla="*/ 360 h 360"/>
                <a:gd name="T2" fmla="*/ 294 w 360"/>
                <a:gd name="T3" fmla="*/ 331 h 360"/>
                <a:gd name="T4" fmla="*/ 245 w 360"/>
                <a:gd name="T5" fmla="*/ 155 h 360"/>
                <a:gd name="T6" fmla="*/ 318 w 360"/>
                <a:gd name="T7" fmla="*/ 82 h 360"/>
                <a:gd name="T8" fmla="*/ 340 w 360"/>
                <a:gd name="T9" fmla="*/ 19 h 360"/>
                <a:gd name="T10" fmla="*/ 278 w 360"/>
                <a:gd name="T11" fmla="*/ 42 h 360"/>
                <a:gd name="T12" fmla="*/ 205 w 360"/>
                <a:gd name="T13" fmla="*/ 115 h 360"/>
                <a:gd name="T14" fmla="*/ 28 w 360"/>
                <a:gd name="T15" fmla="*/ 65 h 360"/>
                <a:gd name="T16" fmla="*/ 0 w 360"/>
                <a:gd name="T17" fmla="*/ 94 h 360"/>
                <a:gd name="T18" fmla="*/ 148 w 360"/>
                <a:gd name="T19" fmla="*/ 172 h 360"/>
                <a:gd name="T20" fmla="*/ 98 w 360"/>
                <a:gd name="T21" fmla="*/ 222 h 360"/>
                <a:gd name="T22" fmla="*/ 38 w 360"/>
                <a:gd name="T23" fmla="*/ 226 h 360"/>
                <a:gd name="T24" fmla="*/ 9 w 360"/>
                <a:gd name="T25" fmla="*/ 254 h 360"/>
                <a:gd name="T26" fmla="*/ 80 w 360"/>
                <a:gd name="T27" fmla="*/ 280 h 360"/>
                <a:gd name="T28" fmla="*/ 105 w 360"/>
                <a:gd name="T29" fmla="*/ 350 h 360"/>
                <a:gd name="T30" fmla="*/ 134 w 360"/>
                <a:gd name="T31" fmla="*/ 322 h 360"/>
                <a:gd name="T32" fmla="*/ 137 w 360"/>
                <a:gd name="T33" fmla="*/ 262 h 360"/>
                <a:gd name="T34" fmla="*/ 188 w 360"/>
                <a:gd name="T35" fmla="*/ 211 h 360"/>
                <a:gd name="T36" fmla="*/ 266 w 360"/>
                <a:gd name="T37" fmla="*/ 36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0" h="360">
                  <a:moveTo>
                    <a:pt x="266" y="360"/>
                  </a:moveTo>
                  <a:cubicBezTo>
                    <a:pt x="294" y="331"/>
                    <a:pt x="294" y="331"/>
                    <a:pt x="294" y="331"/>
                  </a:cubicBezTo>
                  <a:cubicBezTo>
                    <a:pt x="245" y="155"/>
                    <a:pt x="245" y="155"/>
                    <a:pt x="245" y="155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2"/>
                    <a:pt x="360" y="39"/>
                    <a:pt x="340" y="19"/>
                  </a:cubicBezTo>
                  <a:cubicBezTo>
                    <a:pt x="320" y="0"/>
                    <a:pt x="278" y="42"/>
                    <a:pt x="278" y="42"/>
                  </a:cubicBezTo>
                  <a:cubicBezTo>
                    <a:pt x="205" y="115"/>
                    <a:pt x="205" y="115"/>
                    <a:pt x="205" y="11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98" y="222"/>
                    <a:pt x="98" y="222"/>
                    <a:pt x="98" y="222"/>
                  </a:cubicBezTo>
                  <a:cubicBezTo>
                    <a:pt x="38" y="226"/>
                    <a:pt x="38" y="226"/>
                    <a:pt x="38" y="226"/>
                  </a:cubicBezTo>
                  <a:cubicBezTo>
                    <a:pt x="9" y="254"/>
                    <a:pt x="9" y="254"/>
                    <a:pt x="9" y="254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105" y="350"/>
                    <a:pt x="105" y="350"/>
                    <a:pt x="105" y="350"/>
                  </a:cubicBezTo>
                  <a:cubicBezTo>
                    <a:pt x="134" y="322"/>
                    <a:pt x="134" y="322"/>
                    <a:pt x="134" y="322"/>
                  </a:cubicBezTo>
                  <a:cubicBezTo>
                    <a:pt x="137" y="262"/>
                    <a:pt x="137" y="262"/>
                    <a:pt x="137" y="262"/>
                  </a:cubicBezTo>
                  <a:cubicBezTo>
                    <a:pt x="188" y="211"/>
                    <a:pt x="188" y="211"/>
                    <a:pt x="188" y="211"/>
                  </a:cubicBezTo>
                  <a:lnTo>
                    <a:pt x="266" y="3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1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5397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/>
          <p:cNvGrpSpPr/>
          <p:nvPr/>
        </p:nvGrpSpPr>
        <p:grpSpPr>
          <a:xfrm>
            <a:off x="8739708" y="2032837"/>
            <a:ext cx="3116614" cy="942198"/>
            <a:chOff x="1603804" y="2220559"/>
            <a:chExt cx="2955174" cy="893393"/>
          </a:xfrm>
        </p:grpSpPr>
        <p:sp>
          <p:nvSpPr>
            <p:cNvPr id="56" name="Text Placeholder 2"/>
            <p:cNvSpPr txBox="1">
              <a:spLocks/>
            </p:cNvSpPr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Review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679271" y="2559832"/>
              <a:ext cx="2879707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8739708" y="4772928"/>
            <a:ext cx="3116614" cy="942198"/>
            <a:chOff x="1603804" y="2220559"/>
            <a:chExt cx="2955174" cy="893393"/>
          </a:xfrm>
        </p:grpSpPr>
        <p:sp>
          <p:nvSpPr>
            <p:cNvPr id="59" name="Text Placeholder 2"/>
            <p:cNvSpPr txBox="1">
              <a:spLocks/>
            </p:cNvSpPr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Product Brand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679271" y="2559832"/>
              <a:ext cx="2879707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980728" y="4772928"/>
            <a:ext cx="3121667" cy="942198"/>
            <a:chOff x="1679271" y="2220559"/>
            <a:chExt cx="2959965" cy="893393"/>
          </a:xfrm>
        </p:grpSpPr>
        <p:sp>
          <p:nvSpPr>
            <p:cNvPr id="62" name="Text Placeholder 2"/>
            <p:cNvSpPr txBox="1">
              <a:spLocks/>
            </p:cNvSpPr>
            <p:nvPr/>
          </p:nvSpPr>
          <p:spPr>
            <a:xfrm>
              <a:off x="2625776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Advertising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679271" y="2559832"/>
              <a:ext cx="2879707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980728" y="2032837"/>
            <a:ext cx="3121667" cy="942198"/>
            <a:chOff x="1679271" y="2220559"/>
            <a:chExt cx="2959965" cy="893393"/>
          </a:xfrm>
        </p:grpSpPr>
        <p:sp>
          <p:nvSpPr>
            <p:cNvPr id="65" name="Text Placeholder 2"/>
            <p:cNvSpPr txBox="1">
              <a:spLocks/>
            </p:cNvSpPr>
            <p:nvPr/>
          </p:nvSpPr>
          <p:spPr>
            <a:xfrm>
              <a:off x="2625776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Research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679271" y="2559832"/>
              <a:ext cx="2879707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444244" y="2926419"/>
            <a:ext cx="1995597" cy="1995594"/>
            <a:chOff x="5161898" y="2774830"/>
            <a:chExt cx="1892225" cy="1892223"/>
          </a:xfrm>
        </p:grpSpPr>
        <p:grpSp>
          <p:nvGrpSpPr>
            <p:cNvPr id="36" name="Group 27"/>
            <p:cNvGrpSpPr/>
            <p:nvPr/>
          </p:nvGrpSpPr>
          <p:grpSpPr>
            <a:xfrm>
              <a:off x="5161898" y="2774830"/>
              <a:ext cx="1892225" cy="1892223"/>
              <a:chOff x="3795843" y="1995681"/>
              <a:chExt cx="1589462" cy="1589460"/>
            </a:xfrm>
          </p:grpSpPr>
          <p:sp>
            <p:nvSpPr>
              <p:cNvPr id="47" name="Freeform 46"/>
              <p:cNvSpPr/>
              <p:nvPr/>
            </p:nvSpPr>
            <p:spPr>
              <a:xfrm>
                <a:off x="3943786" y="2143623"/>
                <a:ext cx="1293577" cy="1293577"/>
              </a:xfrm>
              <a:custGeom>
                <a:avLst/>
                <a:gdLst>
                  <a:gd name="connsiteX0" fmla="*/ 0 w 1293577"/>
                  <a:gd name="connsiteY0" fmla="*/ 646789 h 1293577"/>
                  <a:gd name="connsiteX1" fmla="*/ 189441 w 1293577"/>
                  <a:gd name="connsiteY1" fmla="*/ 189440 h 1293577"/>
                  <a:gd name="connsiteX2" fmla="*/ 646790 w 1293577"/>
                  <a:gd name="connsiteY2" fmla="*/ 1 h 1293577"/>
                  <a:gd name="connsiteX3" fmla="*/ 1104139 w 1293577"/>
                  <a:gd name="connsiteY3" fmla="*/ 189442 h 1293577"/>
                  <a:gd name="connsiteX4" fmla="*/ 1293578 w 1293577"/>
                  <a:gd name="connsiteY4" fmla="*/ 646791 h 1293577"/>
                  <a:gd name="connsiteX5" fmla="*/ 1104138 w 1293577"/>
                  <a:gd name="connsiteY5" fmla="*/ 1104140 h 1293577"/>
                  <a:gd name="connsiteX6" fmla="*/ 646789 w 1293577"/>
                  <a:gd name="connsiteY6" fmla="*/ 1293580 h 1293577"/>
                  <a:gd name="connsiteX7" fmla="*/ 189440 w 1293577"/>
                  <a:gd name="connsiteY7" fmla="*/ 1104139 h 1293577"/>
                  <a:gd name="connsiteX8" fmla="*/ 0 w 1293577"/>
                  <a:gd name="connsiteY8" fmla="*/ 646790 h 1293577"/>
                  <a:gd name="connsiteX9" fmla="*/ 0 w 1293577"/>
                  <a:gd name="connsiteY9" fmla="*/ 646789 h 1293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93577" h="1293577">
                    <a:moveTo>
                      <a:pt x="0" y="646789"/>
                    </a:moveTo>
                    <a:cubicBezTo>
                      <a:pt x="0" y="475250"/>
                      <a:pt x="68144" y="310737"/>
                      <a:pt x="189441" y="189440"/>
                    </a:cubicBezTo>
                    <a:cubicBezTo>
                      <a:pt x="310738" y="68144"/>
                      <a:pt x="475251" y="0"/>
                      <a:pt x="646790" y="1"/>
                    </a:cubicBezTo>
                    <a:cubicBezTo>
                      <a:pt x="818329" y="1"/>
                      <a:pt x="982842" y="68145"/>
                      <a:pt x="1104139" y="189442"/>
                    </a:cubicBezTo>
                    <a:cubicBezTo>
                      <a:pt x="1225435" y="310739"/>
                      <a:pt x="1293579" y="475252"/>
                      <a:pt x="1293578" y="646791"/>
                    </a:cubicBezTo>
                    <a:cubicBezTo>
                      <a:pt x="1293578" y="818330"/>
                      <a:pt x="1225434" y="982844"/>
                      <a:pt x="1104138" y="1104140"/>
                    </a:cubicBezTo>
                    <a:cubicBezTo>
                      <a:pt x="982841" y="1225436"/>
                      <a:pt x="818328" y="1293580"/>
                      <a:pt x="646789" y="1293580"/>
                    </a:cubicBezTo>
                    <a:cubicBezTo>
                      <a:pt x="475250" y="1293580"/>
                      <a:pt x="310736" y="1225436"/>
                      <a:pt x="189440" y="1104139"/>
                    </a:cubicBezTo>
                    <a:cubicBezTo>
                      <a:pt x="68144" y="982842"/>
                      <a:pt x="0" y="818329"/>
                      <a:pt x="0" y="646790"/>
                    </a:cubicBezTo>
                    <a:lnTo>
                      <a:pt x="0" y="646789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38631" tIns="238631" rIns="238631" bIns="238631" numCol="1" spcCol="1270" anchor="b" anchorCtr="0">
                <a:noAutofit/>
              </a:bodyPr>
              <a:lstStyle/>
              <a:p>
                <a:pPr algn="ctr" defTabSz="1359432">
                  <a:lnSpc>
                    <a:spcPct val="90000"/>
                  </a:lnSpc>
                  <a:spcAft>
                    <a:spcPct val="35000"/>
                  </a:spcAft>
                </a:pPr>
                <a:endParaRPr lang="en-US" sz="569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8" name="Oval 47"/>
              <p:cNvSpPr>
                <a:spLocks noChangeAspect="1"/>
              </p:cNvSpPr>
              <p:nvPr/>
            </p:nvSpPr>
            <p:spPr>
              <a:xfrm>
                <a:off x="3795843" y="1995681"/>
                <a:ext cx="1589462" cy="1589460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>
              <a:off x="5609853" y="3349215"/>
              <a:ext cx="925276" cy="787356"/>
              <a:chOff x="2057401" y="1725613"/>
              <a:chExt cx="1214438" cy="1073150"/>
            </a:xfrm>
            <a:solidFill>
              <a:schemeClr val="bg1"/>
            </a:solidFill>
          </p:grpSpPr>
          <p:sp>
            <p:nvSpPr>
              <p:cNvPr id="67" name="Oval 11"/>
              <p:cNvSpPr>
                <a:spLocks noChangeArrowheads="1"/>
              </p:cNvSpPr>
              <p:nvPr/>
            </p:nvSpPr>
            <p:spPr bwMode="auto">
              <a:xfrm>
                <a:off x="2500313" y="2616200"/>
                <a:ext cx="182563" cy="1825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8" name="Oval 12"/>
              <p:cNvSpPr>
                <a:spLocks noChangeArrowheads="1"/>
              </p:cNvSpPr>
              <p:nvPr/>
            </p:nvSpPr>
            <p:spPr bwMode="auto">
              <a:xfrm>
                <a:off x="2867026" y="2616200"/>
                <a:ext cx="184150" cy="1825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9" name="Freeform 13"/>
              <p:cNvSpPr>
                <a:spLocks noEditPoints="1"/>
              </p:cNvSpPr>
              <p:nvPr/>
            </p:nvSpPr>
            <p:spPr bwMode="auto">
              <a:xfrm>
                <a:off x="2057401" y="1725613"/>
                <a:ext cx="1214438" cy="823913"/>
              </a:xfrm>
              <a:custGeom>
                <a:avLst/>
                <a:gdLst>
                  <a:gd name="T0" fmla="*/ 383 w 390"/>
                  <a:gd name="T1" fmla="*/ 64 h 265"/>
                  <a:gd name="T2" fmla="*/ 364 w 390"/>
                  <a:gd name="T3" fmla="*/ 57 h 265"/>
                  <a:gd name="T4" fmla="*/ 105 w 390"/>
                  <a:gd name="T5" fmla="*/ 57 h 265"/>
                  <a:gd name="T6" fmla="*/ 102 w 390"/>
                  <a:gd name="T7" fmla="*/ 44 h 265"/>
                  <a:gd name="T8" fmla="*/ 61 w 390"/>
                  <a:gd name="T9" fmla="*/ 0 h 265"/>
                  <a:gd name="T10" fmla="*/ 0 w 390"/>
                  <a:gd name="T11" fmla="*/ 0 h 265"/>
                  <a:gd name="T12" fmla="*/ 14 w 390"/>
                  <a:gd name="T13" fmla="*/ 28 h 265"/>
                  <a:gd name="T14" fmla="*/ 62 w 390"/>
                  <a:gd name="T15" fmla="*/ 28 h 265"/>
                  <a:gd name="T16" fmla="*/ 75 w 390"/>
                  <a:gd name="T17" fmla="*/ 44 h 265"/>
                  <a:gd name="T18" fmla="*/ 116 w 390"/>
                  <a:gd name="T19" fmla="*/ 242 h 265"/>
                  <a:gd name="T20" fmla="*/ 163 w 390"/>
                  <a:gd name="T21" fmla="*/ 265 h 265"/>
                  <a:gd name="T22" fmla="*/ 327 w 390"/>
                  <a:gd name="T23" fmla="*/ 265 h 265"/>
                  <a:gd name="T24" fmla="*/ 352 w 390"/>
                  <a:gd name="T25" fmla="*/ 239 h 265"/>
                  <a:gd name="T26" fmla="*/ 166 w 390"/>
                  <a:gd name="T27" fmla="*/ 239 h 265"/>
                  <a:gd name="T28" fmla="*/ 138 w 390"/>
                  <a:gd name="T29" fmla="*/ 213 h 265"/>
                  <a:gd name="T30" fmla="*/ 130 w 390"/>
                  <a:gd name="T31" fmla="*/ 172 h 265"/>
                  <a:gd name="T32" fmla="*/ 362 w 390"/>
                  <a:gd name="T33" fmla="*/ 172 h 265"/>
                  <a:gd name="T34" fmla="*/ 362 w 390"/>
                  <a:gd name="T35" fmla="*/ 172 h 265"/>
                  <a:gd name="T36" fmla="*/ 382 w 390"/>
                  <a:gd name="T37" fmla="*/ 153 h 265"/>
                  <a:gd name="T38" fmla="*/ 390 w 390"/>
                  <a:gd name="T39" fmla="*/ 81 h 265"/>
                  <a:gd name="T40" fmla="*/ 383 w 390"/>
                  <a:gd name="T41" fmla="*/ 64 h 265"/>
                  <a:gd name="T42" fmla="*/ 356 w 390"/>
                  <a:gd name="T43" fmla="*/ 143 h 265"/>
                  <a:gd name="T44" fmla="*/ 123 w 390"/>
                  <a:gd name="T45" fmla="*/ 143 h 265"/>
                  <a:gd name="T46" fmla="*/ 112 w 390"/>
                  <a:gd name="T47" fmla="*/ 90 h 265"/>
                  <a:gd name="T48" fmla="*/ 362 w 390"/>
                  <a:gd name="T49" fmla="*/ 90 h 265"/>
                  <a:gd name="T50" fmla="*/ 356 w 390"/>
                  <a:gd name="T51" fmla="*/ 143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0" h="265">
                    <a:moveTo>
                      <a:pt x="383" y="64"/>
                    </a:moveTo>
                    <a:cubicBezTo>
                      <a:pt x="377" y="57"/>
                      <a:pt x="364" y="57"/>
                      <a:pt x="364" y="57"/>
                    </a:cubicBezTo>
                    <a:cubicBezTo>
                      <a:pt x="105" y="57"/>
                      <a:pt x="105" y="57"/>
                      <a:pt x="105" y="57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2" y="44"/>
                      <a:pt x="96" y="0"/>
                      <a:pt x="61" y="0"/>
                    </a:cubicBezTo>
                    <a:cubicBezTo>
                      <a:pt x="26" y="0"/>
                      <a:pt x="0" y="0"/>
                      <a:pt x="0" y="0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62" y="28"/>
                      <a:pt x="73" y="25"/>
                      <a:pt x="75" y="44"/>
                    </a:cubicBezTo>
                    <a:cubicBezTo>
                      <a:pt x="116" y="242"/>
                      <a:pt x="116" y="242"/>
                      <a:pt x="116" y="242"/>
                    </a:cubicBezTo>
                    <a:cubicBezTo>
                      <a:pt x="116" y="242"/>
                      <a:pt x="123" y="265"/>
                      <a:pt x="163" y="265"/>
                    </a:cubicBezTo>
                    <a:cubicBezTo>
                      <a:pt x="163" y="265"/>
                      <a:pt x="304" y="265"/>
                      <a:pt x="327" y="265"/>
                    </a:cubicBezTo>
                    <a:cubicBezTo>
                      <a:pt x="350" y="265"/>
                      <a:pt x="352" y="239"/>
                      <a:pt x="352" y="239"/>
                    </a:cubicBezTo>
                    <a:cubicBezTo>
                      <a:pt x="166" y="239"/>
                      <a:pt x="166" y="239"/>
                      <a:pt x="166" y="239"/>
                    </a:cubicBezTo>
                    <a:cubicBezTo>
                      <a:pt x="166" y="239"/>
                      <a:pt x="142" y="241"/>
                      <a:pt x="138" y="213"/>
                    </a:cubicBezTo>
                    <a:cubicBezTo>
                      <a:pt x="130" y="172"/>
                      <a:pt x="130" y="172"/>
                      <a:pt x="130" y="172"/>
                    </a:cubicBezTo>
                    <a:cubicBezTo>
                      <a:pt x="362" y="172"/>
                      <a:pt x="362" y="172"/>
                      <a:pt x="362" y="172"/>
                    </a:cubicBezTo>
                    <a:cubicBezTo>
                      <a:pt x="362" y="172"/>
                      <a:pt x="362" y="172"/>
                      <a:pt x="362" y="172"/>
                    </a:cubicBezTo>
                    <a:cubicBezTo>
                      <a:pt x="372" y="171"/>
                      <a:pt x="381" y="163"/>
                      <a:pt x="382" y="153"/>
                    </a:cubicBezTo>
                    <a:cubicBezTo>
                      <a:pt x="390" y="81"/>
                      <a:pt x="390" y="81"/>
                      <a:pt x="390" y="81"/>
                    </a:cubicBezTo>
                    <a:cubicBezTo>
                      <a:pt x="390" y="74"/>
                      <a:pt x="390" y="70"/>
                      <a:pt x="383" y="64"/>
                    </a:cubicBezTo>
                    <a:close/>
                    <a:moveTo>
                      <a:pt x="356" y="143"/>
                    </a:move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12" y="90"/>
                      <a:pt x="112" y="90"/>
                      <a:pt x="112" y="90"/>
                    </a:cubicBezTo>
                    <a:cubicBezTo>
                      <a:pt x="362" y="90"/>
                      <a:pt x="362" y="90"/>
                      <a:pt x="362" y="90"/>
                    </a:cubicBezTo>
                    <a:lnTo>
                      <a:pt x="356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4376576" y="1904478"/>
            <a:ext cx="4057648" cy="4034481"/>
            <a:chOff x="4149535" y="1805826"/>
            <a:chExt cx="3847463" cy="3825496"/>
          </a:xfrm>
        </p:grpSpPr>
        <p:grpSp>
          <p:nvGrpSpPr>
            <p:cNvPr id="2" name="Group 95"/>
            <p:cNvGrpSpPr/>
            <p:nvPr/>
          </p:nvGrpSpPr>
          <p:grpSpPr>
            <a:xfrm>
              <a:off x="4171499" y="1805826"/>
              <a:ext cx="3825499" cy="3825496"/>
              <a:chOff x="2965298" y="1328882"/>
              <a:chExt cx="3213404" cy="3213402"/>
            </a:xfrm>
          </p:grpSpPr>
          <p:sp>
            <p:nvSpPr>
              <p:cNvPr id="3" name="Block Arc 2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5400000"/>
                  <a:gd name="adj2" fmla="val 10800000"/>
                  <a:gd name="adj3" fmla="val 464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" name="Block Arc 3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0"/>
                  <a:gd name="adj2" fmla="val 5400000"/>
                  <a:gd name="adj3" fmla="val 464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5" name="Group 93"/>
              <p:cNvGrpSpPr/>
              <p:nvPr/>
            </p:nvGrpSpPr>
            <p:grpSpPr>
              <a:xfrm>
                <a:off x="2965298" y="1328882"/>
                <a:ext cx="3213404" cy="3213402"/>
                <a:chOff x="2965298" y="1328882"/>
                <a:chExt cx="3213404" cy="3213402"/>
              </a:xfrm>
            </p:grpSpPr>
            <p:sp>
              <p:nvSpPr>
                <p:cNvPr id="6" name="Block Arc 5"/>
                <p:cNvSpPr/>
                <p:nvPr/>
              </p:nvSpPr>
              <p:spPr>
                <a:xfrm>
                  <a:off x="2965298" y="1328882"/>
                  <a:ext cx="3213404" cy="3213402"/>
                </a:xfrm>
                <a:prstGeom prst="blockArc">
                  <a:avLst>
                    <a:gd name="adj1" fmla="val 10800000"/>
                    <a:gd name="adj2" fmla="val 16200000"/>
                    <a:gd name="adj3" fmla="val 4642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zh-CN" alt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7" name="Block Arc 6"/>
                <p:cNvSpPr/>
                <p:nvPr/>
              </p:nvSpPr>
              <p:spPr>
                <a:xfrm>
                  <a:off x="2965298" y="1328882"/>
                  <a:ext cx="3213404" cy="3213402"/>
                </a:xfrm>
                <a:prstGeom prst="blockArc">
                  <a:avLst>
                    <a:gd name="adj1" fmla="val 16200000"/>
                    <a:gd name="adj2" fmla="val 0"/>
                    <a:gd name="adj3" fmla="val 4642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zh-CN" alt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9" name="Group 8"/>
            <p:cNvGrpSpPr/>
            <p:nvPr/>
          </p:nvGrpSpPr>
          <p:grpSpPr>
            <a:xfrm>
              <a:off x="6912537" y="1942131"/>
              <a:ext cx="1077986" cy="1077986"/>
              <a:chOff x="6912537" y="1942131"/>
              <a:chExt cx="1077986" cy="1077986"/>
            </a:xfrm>
          </p:grpSpPr>
          <p:sp>
            <p:nvSpPr>
              <p:cNvPr id="15" name="Freeform 14"/>
              <p:cNvSpPr/>
              <p:nvPr/>
            </p:nvSpPr>
            <p:spPr>
              <a:xfrm>
                <a:off x="6912537" y="1942131"/>
                <a:ext cx="1077986" cy="1077986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92871" tIns="166640" rIns="166640" bIns="166640" numCol="1" spcCol="1270" anchor="ctr" anchorCtr="0">
                <a:noAutofit/>
              </a:bodyPr>
              <a:lstStyle/>
              <a:p>
                <a:pPr algn="ctr" defTabSz="937539">
                  <a:lnSpc>
                    <a:spcPct val="90000"/>
                  </a:lnSpc>
                  <a:spcAft>
                    <a:spcPct val="35000"/>
                  </a:spcAft>
                </a:pPr>
                <a:endParaRPr lang="en-US"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0" name="Freeform 61"/>
              <p:cNvSpPr>
                <a:spLocks noEditPoints="1"/>
              </p:cNvSpPr>
              <p:nvPr/>
            </p:nvSpPr>
            <p:spPr bwMode="auto">
              <a:xfrm>
                <a:off x="7187131" y="2303555"/>
                <a:ext cx="542070" cy="425449"/>
              </a:xfrm>
              <a:custGeom>
                <a:avLst/>
                <a:gdLst>
                  <a:gd name="T0" fmla="*/ 50 w 106"/>
                  <a:gd name="T1" fmla="*/ 11 h 83"/>
                  <a:gd name="T2" fmla="*/ 51 w 106"/>
                  <a:gd name="T3" fmla="*/ 11 h 83"/>
                  <a:gd name="T4" fmla="*/ 51 w 106"/>
                  <a:gd name="T5" fmla="*/ 43 h 83"/>
                  <a:gd name="T6" fmla="*/ 19 w 106"/>
                  <a:gd name="T7" fmla="*/ 27 h 83"/>
                  <a:gd name="T8" fmla="*/ 19 w 106"/>
                  <a:gd name="T9" fmla="*/ 26 h 83"/>
                  <a:gd name="T10" fmla="*/ 55 w 106"/>
                  <a:gd name="T11" fmla="*/ 42 h 83"/>
                  <a:gd name="T12" fmla="*/ 56 w 106"/>
                  <a:gd name="T13" fmla="*/ 43 h 83"/>
                  <a:gd name="T14" fmla="*/ 87 w 106"/>
                  <a:gd name="T15" fmla="*/ 27 h 83"/>
                  <a:gd name="T16" fmla="*/ 56 w 106"/>
                  <a:gd name="T17" fmla="*/ 11 h 83"/>
                  <a:gd name="T18" fmla="*/ 55 w 106"/>
                  <a:gd name="T19" fmla="*/ 11 h 83"/>
                  <a:gd name="T20" fmla="*/ 15 w 106"/>
                  <a:gd name="T21" fmla="*/ 29 h 83"/>
                  <a:gd name="T22" fmla="*/ 1 w 106"/>
                  <a:gd name="T23" fmla="*/ 35 h 83"/>
                  <a:gd name="T24" fmla="*/ 1 w 106"/>
                  <a:gd name="T25" fmla="*/ 37 h 83"/>
                  <a:gd name="T26" fmla="*/ 34 w 106"/>
                  <a:gd name="T27" fmla="*/ 53 h 83"/>
                  <a:gd name="T28" fmla="*/ 48 w 106"/>
                  <a:gd name="T29" fmla="*/ 46 h 83"/>
                  <a:gd name="T30" fmla="*/ 105 w 106"/>
                  <a:gd name="T31" fmla="*/ 16 h 83"/>
                  <a:gd name="T32" fmla="*/ 105 w 106"/>
                  <a:gd name="T33" fmla="*/ 18 h 83"/>
                  <a:gd name="T34" fmla="*/ 91 w 106"/>
                  <a:gd name="T35" fmla="*/ 25 h 83"/>
                  <a:gd name="T36" fmla="*/ 58 w 106"/>
                  <a:gd name="T37" fmla="*/ 8 h 83"/>
                  <a:gd name="T38" fmla="*/ 72 w 106"/>
                  <a:gd name="T39" fmla="*/ 0 h 83"/>
                  <a:gd name="T40" fmla="*/ 105 w 106"/>
                  <a:gd name="T41" fmla="*/ 16 h 83"/>
                  <a:gd name="T42" fmla="*/ 106 w 106"/>
                  <a:gd name="T43" fmla="*/ 36 h 83"/>
                  <a:gd name="T44" fmla="*/ 72 w 106"/>
                  <a:gd name="T45" fmla="*/ 53 h 83"/>
                  <a:gd name="T46" fmla="*/ 58 w 106"/>
                  <a:gd name="T47" fmla="*/ 47 h 83"/>
                  <a:gd name="T48" fmla="*/ 58 w 106"/>
                  <a:gd name="T49" fmla="*/ 45 h 83"/>
                  <a:gd name="T50" fmla="*/ 92 w 106"/>
                  <a:gd name="T51" fmla="*/ 29 h 83"/>
                  <a:gd name="T52" fmla="*/ 48 w 106"/>
                  <a:gd name="T53" fmla="*/ 7 h 83"/>
                  <a:gd name="T54" fmla="*/ 33 w 106"/>
                  <a:gd name="T55" fmla="*/ 0 h 83"/>
                  <a:gd name="T56" fmla="*/ 0 w 106"/>
                  <a:gd name="T57" fmla="*/ 17 h 83"/>
                  <a:gd name="T58" fmla="*/ 14 w 106"/>
                  <a:gd name="T59" fmla="*/ 25 h 83"/>
                  <a:gd name="T60" fmla="*/ 48 w 106"/>
                  <a:gd name="T61" fmla="*/ 9 h 83"/>
                  <a:gd name="T62" fmla="*/ 48 w 106"/>
                  <a:gd name="T63" fmla="*/ 7 h 83"/>
                  <a:gd name="T64" fmla="*/ 55 w 106"/>
                  <a:gd name="T65" fmla="*/ 82 h 83"/>
                  <a:gd name="T66" fmla="*/ 56 w 106"/>
                  <a:gd name="T67" fmla="*/ 83 h 83"/>
                  <a:gd name="T68" fmla="*/ 90 w 106"/>
                  <a:gd name="T69" fmla="*/ 65 h 83"/>
                  <a:gd name="T70" fmla="*/ 89 w 106"/>
                  <a:gd name="T71" fmla="*/ 49 h 83"/>
                  <a:gd name="T72" fmla="*/ 73 w 106"/>
                  <a:gd name="T73" fmla="*/ 57 h 83"/>
                  <a:gd name="T74" fmla="*/ 72 w 106"/>
                  <a:gd name="T75" fmla="*/ 57 h 83"/>
                  <a:gd name="T76" fmla="*/ 56 w 106"/>
                  <a:gd name="T77" fmla="*/ 49 h 83"/>
                  <a:gd name="T78" fmla="*/ 55 w 106"/>
                  <a:gd name="T79" fmla="*/ 50 h 83"/>
                  <a:gd name="T80" fmla="*/ 17 w 106"/>
                  <a:gd name="T81" fmla="*/ 49 h 83"/>
                  <a:gd name="T82" fmla="*/ 33 w 106"/>
                  <a:gd name="T83" fmla="*/ 57 h 83"/>
                  <a:gd name="T84" fmla="*/ 50 w 106"/>
                  <a:gd name="T85" fmla="*/ 49 h 83"/>
                  <a:gd name="T86" fmla="*/ 51 w 106"/>
                  <a:gd name="T87" fmla="*/ 50 h 83"/>
                  <a:gd name="T88" fmla="*/ 51 w 106"/>
                  <a:gd name="T89" fmla="*/ 83 h 83"/>
                  <a:gd name="T90" fmla="*/ 17 w 106"/>
                  <a:gd name="T91" fmla="*/ 66 h 83"/>
                  <a:gd name="T92" fmla="*/ 16 w 106"/>
                  <a:gd name="T93" fmla="*/ 5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6" h="83">
                    <a:moveTo>
                      <a:pt x="19" y="26"/>
                    </a:move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1"/>
                      <a:pt x="51" y="11"/>
                      <a:pt x="51" y="11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1" y="42"/>
                      <a:pt x="51" y="43"/>
                      <a:pt x="51" y="43"/>
                    </a:cubicBezTo>
                    <a:cubicBezTo>
                      <a:pt x="51" y="43"/>
                      <a:pt x="50" y="43"/>
                      <a:pt x="50" y="43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6"/>
                      <a:pt x="19" y="26"/>
                      <a:pt x="19" y="26"/>
                    </a:cubicBezTo>
                    <a:close/>
                    <a:moveTo>
                      <a:pt x="55" y="11"/>
                    </a:moveTo>
                    <a:cubicBezTo>
                      <a:pt x="55" y="42"/>
                      <a:pt x="55" y="42"/>
                      <a:pt x="55" y="42"/>
                    </a:cubicBezTo>
                    <a:cubicBezTo>
                      <a:pt x="55" y="42"/>
                      <a:pt x="55" y="43"/>
                      <a:pt x="55" y="43"/>
                    </a:cubicBezTo>
                    <a:cubicBezTo>
                      <a:pt x="55" y="43"/>
                      <a:pt x="56" y="43"/>
                      <a:pt x="56" y="43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5" y="11"/>
                      <a:pt x="55" y="11"/>
                      <a:pt x="55" y="11"/>
                    </a:cubicBezTo>
                    <a:close/>
                    <a:moveTo>
                      <a:pt x="48" y="45"/>
                    </a:move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4" y="29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6"/>
                      <a:pt x="0" y="36"/>
                      <a:pt x="0" y="36"/>
                    </a:cubicBezTo>
                    <a:cubicBezTo>
                      <a:pt x="0" y="37"/>
                      <a:pt x="1" y="37"/>
                      <a:pt x="1" y="37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4" y="54"/>
                      <a:pt x="34" y="54"/>
                      <a:pt x="34" y="53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47"/>
                      <a:pt x="48" y="46"/>
                      <a:pt x="48" y="46"/>
                    </a:cubicBezTo>
                    <a:cubicBezTo>
                      <a:pt x="48" y="45"/>
                      <a:pt x="48" y="45"/>
                      <a:pt x="48" y="45"/>
                    </a:cubicBezTo>
                    <a:close/>
                    <a:moveTo>
                      <a:pt x="105" y="16"/>
                    </a:moveTo>
                    <a:cubicBezTo>
                      <a:pt x="105" y="17"/>
                      <a:pt x="106" y="17"/>
                      <a:pt x="106" y="17"/>
                    </a:cubicBezTo>
                    <a:cubicBezTo>
                      <a:pt x="106" y="18"/>
                      <a:pt x="105" y="18"/>
                      <a:pt x="105" y="18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105" y="16"/>
                      <a:pt x="105" y="16"/>
                      <a:pt x="105" y="16"/>
                    </a:cubicBezTo>
                    <a:close/>
                    <a:moveTo>
                      <a:pt x="105" y="35"/>
                    </a:moveTo>
                    <a:cubicBezTo>
                      <a:pt x="105" y="36"/>
                      <a:pt x="106" y="36"/>
                      <a:pt x="106" y="36"/>
                    </a:cubicBezTo>
                    <a:cubicBezTo>
                      <a:pt x="106" y="37"/>
                      <a:pt x="105" y="37"/>
                      <a:pt x="105" y="37"/>
                    </a:cubicBezTo>
                    <a:cubicBezTo>
                      <a:pt x="72" y="53"/>
                      <a:pt x="72" y="53"/>
                      <a:pt x="72" y="53"/>
                    </a:cubicBezTo>
                    <a:cubicBezTo>
                      <a:pt x="72" y="54"/>
                      <a:pt x="72" y="54"/>
                      <a:pt x="72" y="53"/>
                    </a:cubicBezTo>
                    <a:cubicBezTo>
                      <a:pt x="58" y="47"/>
                      <a:pt x="58" y="47"/>
                      <a:pt x="58" y="47"/>
                    </a:cubicBezTo>
                    <a:cubicBezTo>
                      <a:pt x="58" y="47"/>
                      <a:pt x="58" y="46"/>
                      <a:pt x="58" y="46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1" y="29"/>
                      <a:pt x="91" y="29"/>
                      <a:pt x="92" y="29"/>
                    </a:cubicBezTo>
                    <a:cubicBezTo>
                      <a:pt x="105" y="35"/>
                      <a:pt x="105" y="35"/>
                      <a:pt x="105" y="35"/>
                    </a:cubicBezTo>
                    <a:close/>
                    <a:moveTo>
                      <a:pt x="48" y="7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7"/>
                      <a:pt x="0" y="17"/>
                      <a:pt x="0" y="17"/>
                    </a:cubicBezTo>
                    <a:cubicBezTo>
                      <a:pt x="0" y="18"/>
                      <a:pt x="1" y="18"/>
                      <a:pt x="1" y="18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7"/>
                      <a:pt x="48" y="7"/>
                      <a:pt x="48" y="7"/>
                    </a:cubicBezTo>
                    <a:close/>
                    <a:moveTo>
                      <a:pt x="55" y="50"/>
                    </a:moveTo>
                    <a:cubicBezTo>
                      <a:pt x="55" y="82"/>
                      <a:pt x="55" y="82"/>
                      <a:pt x="55" y="82"/>
                    </a:cubicBezTo>
                    <a:cubicBezTo>
                      <a:pt x="55" y="82"/>
                      <a:pt x="55" y="83"/>
                      <a:pt x="55" y="83"/>
                    </a:cubicBezTo>
                    <a:cubicBezTo>
                      <a:pt x="55" y="83"/>
                      <a:pt x="56" y="83"/>
                      <a:pt x="56" y="83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90" y="66"/>
                      <a:pt x="90" y="65"/>
                    </a:cubicBezTo>
                    <a:cubicBezTo>
                      <a:pt x="90" y="50"/>
                      <a:pt x="90" y="50"/>
                      <a:pt x="90" y="50"/>
                    </a:cubicBezTo>
                    <a:cubicBezTo>
                      <a:pt x="90" y="50"/>
                      <a:pt x="89" y="49"/>
                      <a:pt x="89" y="49"/>
                    </a:cubicBezTo>
                    <a:cubicBezTo>
                      <a:pt x="89" y="49"/>
                      <a:pt x="89" y="49"/>
                      <a:pt x="88" y="49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1" y="57"/>
                      <a:pt x="71" y="57"/>
                      <a:pt x="71" y="57"/>
                    </a:cubicBezTo>
                    <a:cubicBezTo>
                      <a:pt x="56" y="49"/>
                      <a:pt x="56" y="49"/>
                      <a:pt x="56" y="49"/>
                    </a:cubicBezTo>
                    <a:cubicBezTo>
                      <a:pt x="56" y="49"/>
                      <a:pt x="55" y="49"/>
                      <a:pt x="55" y="49"/>
                    </a:cubicBezTo>
                    <a:cubicBezTo>
                      <a:pt x="55" y="49"/>
                      <a:pt x="55" y="50"/>
                      <a:pt x="55" y="50"/>
                    </a:cubicBezTo>
                    <a:close/>
                    <a:moveTo>
                      <a:pt x="16" y="50"/>
                    </a:moveTo>
                    <a:cubicBezTo>
                      <a:pt x="16" y="50"/>
                      <a:pt x="17" y="49"/>
                      <a:pt x="17" y="49"/>
                    </a:cubicBezTo>
                    <a:cubicBezTo>
                      <a:pt x="17" y="49"/>
                      <a:pt x="17" y="49"/>
                      <a:pt x="18" y="49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4" y="57"/>
                      <a:pt x="34" y="57"/>
                      <a:pt x="34" y="57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1" y="49"/>
                      <a:pt x="51" y="49"/>
                    </a:cubicBezTo>
                    <a:cubicBezTo>
                      <a:pt x="51" y="49"/>
                      <a:pt x="51" y="50"/>
                      <a:pt x="51" y="50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51" y="82"/>
                      <a:pt x="51" y="83"/>
                      <a:pt x="51" y="83"/>
                    </a:cubicBezTo>
                    <a:cubicBezTo>
                      <a:pt x="51" y="83"/>
                      <a:pt x="50" y="83"/>
                      <a:pt x="50" y="83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6" y="66"/>
                      <a:pt x="16" y="65"/>
                    </a:cubicBezTo>
                    <a:lnTo>
                      <a:pt x="16" y="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6912537" y="4463857"/>
              <a:ext cx="1077986" cy="1077986"/>
              <a:chOff x="6912537" y="4463857"/>
              <a:chExt cx="1077986" cy="1077986"/>
            </a:xfrm>
          </p:grpSpPr>
          <p:sp>
            <p:nvSpPr>
              <p:cNvPr id="18" name="Freeform 17"/>
              <p:cNvSpPr/>
              <p:nvPr/>
            </p:nvSpPr>
            <p:spPr>
              <a:xfrm>
                <a:off x="6912537" y="4463857"/>
                <a:ext cx="1077986" cy="1077986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92871" tIns="289306" rIns="166640" bIns="166640" numCol="1" spcCol="1270" anchor="ctr" anchorCtr="0">
                <a:noAutofit/>
              </a:bodyPr>
              <a:lstStyle/>
              <a:p>
                <a:pPr algn="ctr" defTabSz="937539">
                  <a:lnSpc>
                    <a:spcPct val="90000"/>
                  </a:lnSpc>
                  <a:spcAft>
                    <a:spcPct val="35000"/>
                  </a:spcAft>
                </a:pPr>
                <a:endParaRPr lang="en-US"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71" name="Group 70"/>
              <p:cNvGrpSpPr/>
              <p:nvPr/>
            </p:nvGrpSpPr>
            <p:grpSpPr>
              <a:xfrm>
                <a:off x="7232839" y="4729802"/>
                <a:ext cx="460109" cy="535699"/>
                <a:chOff x="1868488" y="-9525"/>
                <a:chExt cx="1111250" cy="1293813"/>
              </a:xfrm>
              <a:solidFill>
                <a:schemeClr val="bg1"/>
              </a:solidFill>
            </p:grpSpPr>
            <p:sp>
              <p:nvSpPr>
                <p:cNvPr id="72" name="Freeform 14"/>
                <p:cNvSpPr>
                  <a:spLocks noEditPoints="1"/>
                </p:cNvSpPr>
                <p:nvPr/>
              </p:nvSpPr>
              <p:spPr bwMode="auto">
                <a:xfrm>
                  <a:off x="1868488" y="-9525"/>
                  <a:ext cx="1111250" cy="1293813"/>
                </a:xfrm>
                <a:custGeom>
                  <a:avLst/>
                  <a:gdLst>
                    <a:gd name="T0" fmla="*/ 293 w 357"/>
                    <a:gd name="T1" fmla="*/ 255 h 416"/>
                    <a:gd name="T2" fmla="*/ 294 w 357"/>
                    <a:gd name="T3" fmla="*/ 245 h 416"/>
                    <a:gd name="T4" fmla="*/ 315 w 357"/>
                    <a:gd name="T5" fmla="*/ 208 h 416"/>
                    <a:gd name="T6" fmla="*/ 324 w 357"/>
                    <a:gd name="T7" fmla="*/ 175 h 416"/>
                    <a:gd name="T8" fmla="*/ 324 w 357"/>
                    <a:gd name="T9" fmla="*/ 132 h 416"/>
                    <a:gd name="T10" fmla="*/ 315 w 357"/>
                    <a:gd name="T11" fmla="*/ 99 h 416"/>
                    <a:gd name="T12" fmla="*/ 294 w 357"/>
                    <a:gd name="T13" fmla="*/ 62 h 416"/>
                    <a:gd name="T14" fmla="*/ 270 w 357"/>
                    <a:gd name="T15" fmla="*/ 38 h 416"/>
                    <a:gd name="T16" fmla="*/ 233 w 357"/>
                    <a:gd name="T17" fmla="*/ 16 h 416"/>
                    <a:gd name="T18" fmla="*/ 199 w 357"/>
                    <a:gd name="T19" fmla="*/ 7 h 416"/>
                    <a:gd name="T20" fmla="*/ 157 w 357"/>
                    <a:gd name="T21" fmla="*/ 7 h 416"/>
                    <a:gd name="T22" fmla="*/ 123 w 357"/>
                    <a:gd name="T23" fmla="*/ 16 h 416"/>
                    <a:gd name="T24" fmla="*/ 87 w 357"/>
                    <a:gd name="T25" fmla="*/ 38 h 416"/>
                    <a:gd name="T26" fmla="*/ 62 w 357"/>
                    <a:gd name="T27" fmla="*/ 62 h 416"/>
                    <a:gd name="T28" fmla="*/ 41 w 357"/>
                    <a:gd name="T29" fmla="*/ 99 h 416"/>
                    <a:gd name="T30" fmla="*/ 32 w 357"/>
                    <a:gd name="T31" fmla="*/ 132 h 416"/>
                    <a:gd name="T32" fmla="*/ 32 w 357"/>
                    <a:gd name="T33" fmla="*/ 175 h 416"/>
                    <a:gd name="T34" fmla="*/ 41 w 357"/>
                    <a:gd name="T35" fmla="*/ 208 h 416"/>
                    <a:gd name="T36" fmla="*/ 62 w 357"/>
                    <a:gd name="T37" fmla="*/ 245 h 416"/>
                    <a:gd name="T38" fmla="*/ 63 w 357"/>
                    <a:gd name="T39" fmla="*/ 253 h 416"/>
                    <a:gd name="T40" fmla="*/ 0 w 357"/>
                    <a:gd name="T41" fmla="*/ 378 h 416"/>
                    <a:gd name="T42" fmla="*/ 53 w 357"/>
                    <a:gd name="T43" fmla="*/ 372 h 416"/>
                    <a:gd name="T44" fmla="*/ 82 w 357"/>
                    <a:gd name="T45" fmla="*/ 416 h 416"/>
                    <a:gd name="T46" fmla="*/ 137 w 357"/>
                    <a:gd name="T47" fmla="*/ 303 h 416"/>
                    <a:gd name="T48" fmla="*/ 157 w 357"/>
                    <a:gd name="T49" fmla="*/ 300 h 416"/>
                    <a:gd name="T50" fmla="*/ 199 w 357"/>
                    <a:gd name="T51" fmla="*/ 300 h 416"/>
                    <a:gd name="T52" fmla="*/ 220 w 357"/>
                    <a:gd name="T53" fmla="*/ 302 h 416"/>
                    <a:gd name="T54" fmla="*/ 286 w 357"/>
                    <a:gd name="T55" fmla="*/ 415 h 416"/>
                    <a:gd name="T56" fmla="*/ 304 w 357"/>
                    <a:gd name="T57" fmla="*/ 367 h 416"/>
                    <a:gd name="T58" fmla="*/ 357 w 357"/>
                    <a:gd name="T59" fmla="*/ 374 h 416"/>
                    <a:gd name="T60" fmla="*/ 293 w 357"/>
                    <a:gd name="T61" fmla="*/ 255 h 416"/>
                    <a:gd name="T62" fmla="*/ 178 w 357"/>
                    <a:gd name="T63" fmla="*/ 250 h 416"/>
                    <a:gd name="T64" fmla="*/ 79 w 357"/>
                    <a:gd name="T65" fmla="*/ 151 h 416"/>
                    <a:gd name="T66" fmla="*/ 178 w 357"/>
                    <a:gd name="T67" fmla="*/ 52 h 416"/>
                    <a:gd name="T68" fmla="*/ 277 w 357"/>
                    <a:gd name="T69" fmla="*/ 151 h 416"/>
                    <a:gd name="T70" fmla="*/ 178 w 357"/>
                    <a:gd name="T71" fmla="*/ 250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57" h="416">
                      <a:moveTo>
                        <a:pt x="293" y="255"/>
                      </a:moveTo>
                      <a:cubicBezTo>
                        <a:pt x="293" y="252"/>
                        <a:pt x="294" y="249"/>
                        <a:pt x="294" y="245"/>
                      </a:cubicBezTo>
                      <a:cubicBezTo>
                        <a:pt x="294" y="229"/>
                        <a:pt x="301" y="217"/>
                        <a:pt x="315" y="208"/>
                      </a:cubicBezTo>
                      <a:cubicBezTo>
                        <a:pt x="329" y="200"/>
                        <a:pt x="332" y="189"/>
                        <a:pt x="324" y="175"/>
                      </a:cubicBezTo>
                      <a:cubicBezTo>
                        <a:pt x="316" y="161"/>
                        <a:pt x="316" y="146"/>
                        <a:pt x="324" y="132"/>
                      </a:cubicBezTo>
                      <a:cubicBezTo>
                        <a:pt x="332" y="118"/>
                        <a:pt x="329" y="107"/>
                        <a:pt x="315" y="99"/>
                      </a:cubicBezTo>
                      <a:cubicBezTo>
                        <a:pt x="301" y="91"/>
                        <a:pt x="294" y="78"/>
                        <a:pt x="294" y="62"/>
                      </a:cubicBezTo>
                      <a:cubicBezTo>
                        <a:pt x="294" y="46"/>
                        <a:pt x="286" y="38"/>
                        <a:pt x="270" y="38"/>
                      </a:cubicBezTo>
                      <a:cubicBezTo>
                        <a:pt x="253" y="37"/>
                        <a:pt x="241" y="30"/>
                        <a:pt x="233" y="16"/>
                      </a:cubicBezTo>
                      <a:cubicBezTo>
                        <a:pt x="225" y="3"/>
                        <a:pt x="213" y="0"/>
                        <a:pt x="199" y="7"/>
                      </a:cubicBezTo>
                      <a:cubicBezTo>
                        <a:pt x="185" y="15"/>
                        <a:pt x="171" y="15"/>
                        <a:pt x="157" y="7"/>
                      </a:cubicBezTo>
                      <a:cubicBezTo>
                        <a:pt x="143" y="0"/>
                        <a:pt x="132" y="3"/>
                        <a:pt x="123" y="16"/>
                      </a:cubicBezTo>
                      <a:cubicBezTo>
                        <a:pt x="115" y="30"/>
                        <a:pt x="103" y="37"/>
                        <a:pt x="87" y="38"/>
                      </a:cubicBezTo>
                      <a:cubicBezTo>
                        <a:pt x="71" y="38"/>
                        <a:pt x="62" y="46"/>
                        <a:pt x="62" y="62"/>
                      </a:cubicBezTo>
                      <a:cubicBezTo>
                        <a:pt x="62" y="78"/>
                        <a:pt x="55" y="91"/>
                        <a:pt x="41" y="99"/>
                      </a:cubicBezTo>
                      <a:cubicBezTo>
                        <a:pt x="27" y="107"/>
                        <a:pt x="24" y="118"/>
                        <a:pt x="32" y="132"/>
                      </a:cubicBezTo>
                      <a:cubicBezTo>
                        <a:pt x="40" y="146"/>
                        <a:pt x="40" y="161"/>
                        <a:pt x="32" y="175"/>
                      </a:cubicBezTo>
                      <a:cubicBezTo>
                        <a:pt x="24" y="189"/>
                        <a:pt x="27" y="200"/>
                        <a:pt x="41" y="208"/>
                      </a:cubicBezTo>
                      <a:cubicBezTo>
                        <a:pt x="55" y="217"/>
                        <a:pt x="62" y="229"/>
                        <a:pt x="62" y="245"/>
                      </a:cubicBezTo>
                      <a:cubicBezTo>
                        <a:pt x="62" y="248"/>
                        <a:pt x="63" y="250"/>
                        <a:pt x="63" y="253"/>
                      </a:cubicBezTo>
                      <a:cubicBezTo>
                        <a:pt x="0" y="378"/>
                        <a:pt x="0" y="378"/>
                        <a:pt x="0" y="378"/>
                      </a:cubicBezTo>
                      <a:cubicBezTo>
                        <a:pt x="53" y="372"/>
                        <a:pt x="53" y="372"/>
                        <a:pt x="53" y="372"/>
                      </a:cubicBezTo>
                      <a:cubicBezTo>
                        <a:pt x="82" y="416"/>
                        <a:pt x="82" y="416"/>
                        <a:pt x="82" y="416"/>
                      </a:cubicBezTo>
                      <a:cubicBezTo>
                        <a:pt x="82" y="416"/>
                        <a:pt x="121" y="336"/>
                        <a:pt x="137" y="303"/>
                      </a:cubicBezTo>
                      <a:cubicBezTo>
                        <a:pt x="143" y="305"/>
                        <a:pt x="150" y="304"/>
                        <a:pt x="157" y="300"/>
                      </a:cubicBezTo>
                      <a:cubicBezTo>
                        <a:pt x="171" y="292"/>
                        <a:pt x="185" y="292"/>
                        <a:pt x="199" y="300"/>
                      </a:cubicBezTo>
                      <a:cubicBezTo>
                        <a:pt x="207" y="304"/>
                        <a:pt x="214" y="305"/>
                        <a:pt x="220" y="302"/>
                      </a:cubicBezTo>
                      <a:cubicBezTo>
                        <a:pt x="286" y="415"/>
                        <a:pt x="286" y="415"/>
                        <a:pt x="286" y="415"/>
                      </a:cubicBezTo>
                      <a:cubicBezTo>
                        <a:pt x="304" y="367"/>
                        <a:pt x="304" y="367"/>
                        <a:pt x="304" y="367"/>
                      </a:cubicBezTo>
                      <a:cubicBezTo>
                        <a:pt x="357" y="374"/>
                        <a:pt x="357" y="374"/>
                        <a:pt x="357" y="374"/>
                      </a:cubicBezTo>
                      <a:lnTo>
                        <a:pt x="293" y="255"/>
                      </a:lnTo>
                      <a:close/>
                      <a:moveTo>
                        <a:pt x="178" y="250"/>
                      </a:moveTo>
                      <a:cubicBezTo>
                        <a:pt x="123" y="250"/>
                        <a:pt x="79" y="206"/>
                        <a:pt x="79" y="151"/>
                      </a:cubicBezTo>
                      <a:cubicBezTo>
                        <a:pt x="79" y="96"/>
                        <a:pt x="123" y="52"/>
                        <a:pt x="178" y="52"/>
                      </a:cubicBezTo>
                      <a:cubicBezTo>
                        <a:pt x="233" y="52"/>
                        <a:pt x="277" y="96"/>
                        <a:pt x="277" y="151"/>
                      </a:cubicBezTo>
                      <a:cubicBezTo>
                        <a:pt x="277" y="206"/>
                        <a:pt x="233" y="250"/>
                        <a:pt x="178" y="25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531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73" name="Oval 15"/>
                <p:cNvSpPr>
                  <a:spLocks noChangeArrowheads="1"/>
                </p:cNvSpPr>
                <p:nvPr/>
              </p:nvSpPr>
              <p:spPr bwMode="auto">
                <a:xfrm>
                  <a:off x="2179638" y="220663"/>
                  <a:ext cx="485775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531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4149535" y="4463857"/>
              <a:ext cx="1077986" cy="1077986"/>
              <a:chOff x="4149535" y="4463857"/>
              <a:chExt cx="1077986" cy="1077986"/>
            </a:xfrm>
          </p:grpSpPr>
          <p:sp>
            <p:nvSpPr>
              <p:cNvPr id="21" name="Freeform 20"/>
              <p:cNvSpPr/>
              <p:nvPr/>
            </p:nvSpPr>
            <p:spPr>
              <a:xfrm>
                <a:off x="4149535" y="4463857"/>
                <a:ext cx="1077986" cy="1077986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96435" rIns="0" bIns="0" numCol="1" spcCol="1270" anchor="ctr" anchorCtr="0">
                <a:noAutofit/>
              </a:bodyPr>
              <a:lstStyle/>
              <a:p>
                <a:pPr algn="ctr" defTabSz="937539">
                  <a:lnSpc>
                    <a:spcPct val="90000"/>
                  </a:lnSpc>
                  <a:spcAft>
                    <a:spcPct val="35000"/>
                  </a:spcAft>
                </a:pPr>
                <a:endParaRPr lang="en-US"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4" name="Freeform 51"/>
              <p:cNvSpPr>
                <a:spLocks noEditPoints="1"/>
              </p:cNvSpPr>
              <p:nvPr/>
            </p:nvSpPr>
            <p:spPr bwMode="auto">
              <a:xfrm>
                <a:off x="4422697" y="4797352"/>
                <a:ext cx="543003" cy="448568"/>
              </a:xfrm>
              <a:custGeom>
                <a:avLst/>
                <a:gdLst>
                  <a:gd name="T0" fmla="*/ 83 w 107"/>
                  <a:gd name="T1" fmla="*/ 63 h 88"/>
                  <a:gd name="T2" fmla="*/ 83 w 107"/>
                  <a:gd name="T3" fmla="*/ 7 h 88"/>
                  <a:gd name="T4" fmla="*/ 83 w 107"/>
                  <a:gd name="T5" fmla="*/ 3 h 88"/>
                  <a:gd name="T6" fmla="*/ 85 w 107"/>
                  <a:gd name="T7" fmla="*/ 0 h 88"/>
                  <a:gd name="T8" fmla="*/ 87 w 107"/>
                  <a:gd name="T9" fmla="*/ 0 h 88"/>
                  <a:gd name="T10" fmla="*/ 89 w 107"/>
                  <a:gd name="T11" fmla="*/ 0 h 88"/>
                  <a:gd name="T12" fmla="*/ 89 w 107"/>
                  <a:gd name="T13" fmla="*/ 69 h 88"/>
                  <a:gd name="T14" fmla="*/ 87 w 107"/>
                  <a:gd name="T15" fmla="*/ 70 h 88"/>
                  <a:gd name="T16" fmla="*/ 85 w 107"/>
                  <a:gd name="T17" fmla="*/ 69 h 88"/>
                  <a:gd name="T18" fmla="*/ 83 w 107"/>
                  <a:gd name="T19" fmla="*/ 67 h 88"/>
                  <a:gd name="T20" fmla="*/ 83 w 107"/>
                  <a:gd name="T21" fmla="*/ 63 h 88"/>
                  <a:gd name="T22" fmla="*/ 24 w 107"/>
                  <a:gd name="T23" fmla="*/ 63 h 88"/>
                  <a:gd name="T24" fmla="*/ 24 w 107"/>
                  <a:gd name="T25" fmla="*/ 7 h 88"/>
                  <a:gd name="T26" fmla="*/ 24 w 107"/>
                  <a:gd name="T27" fmla="*/ 3 h 88"/>
                  <a:gd name="T28" fmla="*/ 22 w 107"/>
                  <a:gd name="T29" fmla="*/ 0 h 88"/>
                  <a:gd name="T30" fmla="*/ 20 w 107"/>
                  <a:gd name="T31" fmla="*/ 0 h 88"/>
                  <a:gd name="T32" fmla="*/ 18 w 107"/>
                  <a:gd name="T33" fmla="*/ 0 h 88"/>
                  <a:gd name="T34" fmla="*/ 18 w 107"/>
                  <a:gd name="T35" fmla="*/ 69 h 88"/>
                  <a:gd name="T36" fmla="*/ 20 w 107"/>
                  <a:gd name="T37" fmla="*/ 70 h 88"/>
                  <a:gd name="T38" fmla="*/ 22 w 107"/>
                  <a:gd name="T39" fmla="*/ 69 h 88"/>
                  <a:gd name="T40" fmla="*/ 24 w 107"/>
                  <a:gd name="T41" fmla="*/ 67 h 88"/>
                  <a:gd name="T42" fmla="*/ 24 w 107"/>
                  <a:gd name="T43" fmla="*/ 63 h 88"/>
                  <a:gd name="T44" fmla="*/ 36 w 107"/>
                  <a:gd name="T45" fmla="*/ 51 h 88"/>
                  <a:gd name="T46" fmla="*/ 36 w 107"/>
                  <a:gd name="T47" fmla="*/ 55 h 88"/>
                  <a:gd name="T48" fmla="*/ 33 w 107"/>
                  <a:gd name="T49" fmla="*/ 58 h 88"/>
                  <a:gd name="T50" fmla="*/ 31 w 107"/>
                  <a:gd name="T51" fmla="*/ 59 h 88"/>
                  <a:gd name="T52" fmla="*/ 29 w 107"/>
                  <a:gd name="T53" fmla="*/ 58 h 88"/>
                  <a:gd name="T54" fmla="*/ 29 w 107"/>
                  <a:gd name="T55" fmla="*/ 12 h 88"/>
                  <a:gd name="T56" fmla="*/ 31 w 107"/>
                  <a:gd name="T57" fmla="*/ 11 h 88"/>
                  <a:gd name="T58" fmla="*/ 33 w 107"/>
                  <a:gd name="T59" fmla="*/ 12 h 88"/>
                  <a:gd name="T60" fmla="*/ 36 w 107"/>
                  <a:gd name="T61" fmla="*/ 14 h 88"/>
                  <a:gd name="T62" fmla="*/ 36 w 107"/>
                  <a:gd name="T63" fmla="*/ 18 h 88"/>
                  <a:gd name="T64" fmla="*/ 36 w 107"/>
                  <a:gd name="T65" fmla="*/ 51 h 88"/>
                  <a:gd name="T66" fmla="*/ 61 w 107"/>
                  <a:gd name="T67" fmla="*/ 80 h 88"/>
                  <a:gd name="T68" fmla="*/ 54 w 107"/>
                  <a:gd name="T69" fmla="*/ 88 h 88"/>
                  <a:gd name="T70" fmla="*/ 46 w 107"/>
                  <a:gd name="T71" fmla="*/ 80 h 88"/>
                  <a:gd name="T72" fmla="*/ 46 w 107"/>
                  <a:gd name="T73" fmla="*/ 24 h 88"/>
                  <a:gd name="T74" fmla="*/ 54 w 107"/>
                  <a:gd name="T75" fmla="*/ 16 h 88"/>
                  <a:gd name="T76" fmla="*/ 61 w 107"/>
                  <a:gd name="T77" fmla="*/ 24 h 88"/>
                  <a:gd name="T78" fmla="*/ 61 w 107"/>
                  <a:gd name="T79" fmla="*/ 80 h 88"/>
                  <a:gd name="T80" fmla="*/ 71 w 107"/>
                  <a:gd name="T81" fmla="*/ 51 h 88"/>
                  <a:gd name="T82" fmla="*/ 71 w 107"/>
                  <a:gd name="T83" fmla="*/ 55 h 88"/>
                  <a:gd name="T84" fmla="*/ 74 w 107"/>
                  <a:gd name="T85" fmla="*/ 58 h 88"/>
                  <a:gd name="T86" fmla="*/ 76 w 107"/>
                  <a:gd name="T87" fmla="*/ 59 h 88"/>
                  <a:gd name="T88" fmla="*/ 78 w 107"/>
                  <a:gd name="T89" fmla="*/ 58 h 88"/>
                  <a:gd name="T90" fmla="*/ 78 w 107"/>
                  <a:gd name="T91" fmla="*/ 12 h 88"/>
                  <a:gd name="T92" fmla="*/ 76 w 107"/>
                  <a:gd name="T93" fmla="*/ 11 h 88"/>
                  <a:gd name="T94" fmla="*/ 74 w 107"/>
                  <a:gd name="T95" fmla="*/ 12 h 88"/>
                  <a:gd name="T96" fmla="*/ 71 w 107"/>
                  <a:gd name="T97" fmla="*/ 14 h 88"/>
                  <a:gd name="T98" fmla="*/ 71 w 107"/>
                  <a:gd name="T99" fmla="*/ 18 h 88"/>
                  <a:gd name="T100" fmla="*/ 71 w 107"/>
                  <a:gd name="T101" fmla="*/ 5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7" h="88">
                    <a:moveTo>
                      <a:pt x="83" y="63"/>
                    </a:moveTo>
                    <a:cubicBezTo>
                      <a:pt x="97" y="47"/>
                      <a:pt x="97" y="23"/>
                      <a:pt x="83" y="7"/>
                    </a:cubicBezTo>
                    <a:cubicBezTo>
                      <a:pt x="82" y="6"/>
                      <a:pt x="82" y="4"/>
                      <a:pt x="83" y="3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6" y="0"/>
                      <a:pt x="86" y="0"/>
                      <a:pt x="87" y="0"/>
                    </a:cubicBezTo>
                    <a:cubicBezTo>
                      <a:pt x="88" y="0"/>
                      <a:pt x="89" y="0"/>
                      <a:pt x="89" y="0"/>
                    </a:cubicBezTo>
                    <a:cubicBezTo>
                      <a:pt x="107" y="20"/>
                      <a:pt x="107" y="50"/>
                      <a:pt x="89" y="69"/>
                    </a:cubicBezTo>
                    <a:cubicBezTo>
                      <a:pt x="89" y="70"/>
                      <a:pt x="88" y="70"/>
                      <a:pt x="87" y="70"/>
                    </a:cubicBezTo>
                    <a:cubicBezTo>
                      <a:pt x="86" y="70"/>
                      <a:pt x="86" y="70"/>
                      <a:pt x="85" y="69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2" y="65"/>
                      <a:pt x="82" y="64"/>
                      <a:pt x="83" y="63"/>
                    </a:cubicBezTo>
                    <a:close/>
                    <a:moveTo>
                      <a:pt x="24" y="63"/>
                    </a:moveTo>
                    <a:cubicBezTo>
                      <a:pt x="10" y="47"/>
                      <a:pt x="10" y="23"/>
                      <a:pt x="24" y="7"/>
                    </a:cubicBezTo>
                    <a:cubicBezTo>
                      <a:pt x="25" y="6"/>
                      <a:pt x="25" y="4"/>
                      <a:pt x="24" y="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1" y="0"/>
                      <a:pt x="21" y="0"/>
                      <a:pt x="20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0" y="20"/>
                      <a:pt x="0" y="50"/>
                      <a:pt x="18" y="69"/>
                    </a:cubicBezTo>
                    <a:cubicBezTo>
                      <a:pt x="18" y="70"/>
                      <a:pt x="19" y="70"/>
                      <a:pt x="20" y="70"/>
                    </a:cubicBezTo>
                    <a:cubicBezTo>
                      <a:pt x="21" y="70"/>
                      <a:pt x="21" y="70"/>
                      <a:pt x="22" y="69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5" y="65"/>
                      <a:pt x="25" y="64"/>
                      <a:pt x="24" y="63"/>
                    </a:cubicBezTo>
                    <a:close/>
                    <a:moveTo>
                      <a:pt x="36" y="51"/>
                    </a:moveTo>
                    <a:cubicBezTo>
                      <a:pt x="37" y="53"/>
                      <a:pt x="37" y="54"/>
                      <a:pt x="36" y="55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33" y="58"/>
                      <a:pt x="32" y="59"/>
                      <a:pt x="31" y="59"/>
                    </a:cubicBezTo>
                    <a:cubicBezTo>
                      <a:pt x="30" y="58"/>
                      <a:pt x="30" y="58"/>
                      <a:pt x="29" y="58"/>
                    </a:cubicBezTo>
                    <a:cubicBezTo>
                      <a:pt x="18" y="44"/>
                      <a:pt x="18" y="25"/>
                      <a:pt x="29" y="12"/>
                    </a:cubicBezTo>
                    <a:cubicBezTo>
                      <a:pt x="30" y="11"/>
                      <a:pt x="30" y="11"/>
                      <a:pt x="31" y="11"/>
                    </a:cubicBezTo>
                    <a:cubicBezTo>
                      <a:pt x="32" y="11"/>
                      <a:pt x="33" y="11"/>
                      <a:pt x="33" y="12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5"/>
                      <a:pt x="37" y="17"/>
                      <a:pt x="36" y="18"/>
                    </a:cubicBezTo>
                    <a:cubicBezTo>
                      <a:pt x="28" y="28"/>
                      <a:pt x="28" y="42"/>
                      <a:pt x="36" y="51"/>
                    </a:cubicBezTo>
                    <a:close/>
                    <a:moveTo>
                      <a:pt x="61" y="80"/>
                    </a:moveTo>
                    <a:cubicBezTo>
                      <a:pt x="61" y="84"/>
                      <a:pt x="58" y="88"/>
                      <a:pt x="54" y="88"/>
                    </a:cubicBezTo>
                    <a:cubicBezTo>
                      <a:pt x="49" y="88"/>
                      <a:pt x="46" y="84"/>
                      <a:pt x="46" y="80"/>
                    </a:cubicBezTo>
                    <a:cubicBezTo>
                      <a:pt x="46" y="60"/>
                      <a:pt x="46" y="44"/>
                      <a:pt x="46" y="24"/>
                    </a:cubicBezTo>
                    <a:cubicBezTo>
                      <a:pt x="46" y="19"/>
                      <a:pt x="49" y="16"/>
                      <a:pt x="54" y="16"/>
                    </a:cubicBezTo>
                    <a:cubicBezTo>
                      <a:pt x="58" y="16"/>
                      <a:pt x="61" y="19"/>
                      <a:pt x="61" y="24"/>
                    </a:cubicBezTo>
                    <a:cubicBezTo>
                      <a:pt x="61" y="44"/>
                      <a:pt x="61" y="60"/>
                      <a:pt x="61" y="80"/>
                    </a:cubicBezTo>
                    <a:close/>
                    <a:moveTo>
                      <a:pt x="71" y="51"/>
                    </a:moveTo>
                    <a:cubicBezTo>
                      <a:pt x="70" y="53"/>
                      <a:pt x="70" y="54"/>
                      <a:pt x="71" y="55"/>
                    </a:cubicBezTo>
                    <a:cubicBezTo>
                      <a:pt x="74" y="58"/>
                      <a:pt x="74" y="58"/>
                      <a:pt x="74" y="58"/>
                    </a:cubicBezTo>
                    <a:cubicBezTo>
                      <a:pt x="74" y="58"/>
                      <a:pt x="75" y="59"/>
                      <a:pt x="76" y="59"/>
                    </a:cubicBezTo>
                    <a:cubicBezTo>
                      <a:pt x="77" y="58"/>
                      <a:pt x="77" y="58"/>
                      <a:pt x="78" y="58"/>
                    </a:cubicBezTo>
                    <a:cubicBezTo>
                      <a:pt x="89" y="44"/>
                      <a:pt x="89" y="25"/>
                      <a:pt x="78" y="12"/>
                    </a:cubicBezTo>
                    <a:cubicBezTo>
                      <a:pt x="77" y="11"/>
                      <a:pt x="77" y="11"/>
                      <a:pt x="76" y="11"/>
                    </a:cubicBezTo>
                    <a:cubicBezTo>
                      <a:pt x="75" y="11"/>
                      <a:pt x="74" y="11"/>
                      <a:pt x="74" y="12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0" y="15"/>
                      <a:pt x="70" y="17"/>
                      <a:pt x="71" y="18"/>
                    </a:cubicBezTo>
                    <a:cubicBezTo>
                      <a:pt x="79" y="28"/>
                      <a:pt x="79" y="42"/>
                      <a:pt x="71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4149535" y="1942131"/>
              <a:ext cx="1077986" cy="1077986"/>
              <a:chOff x="4149535" y="1942131"/>
              <a:chExt cx="1077986" cy="1077986"/>
            </a:xfrm>
          </p:grpSpPr>
          <p:sp>
            <p:nvSpPr>
              <p:cNvPr id="12" name="Freeform 11"/>
              <p:cNvSpPr/>
              <p:nvPr/>
            </p:nvSpPr>
            <p:spPr>
              <a:xfrm>
                <a:off x="4149535" y="1942131"/>
                <a:ext cx="1077986" cy="1077986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92871" tIns="192871" rIns="166640" bIns="166640" numCol="1" spcCol="1270" anchor="ctr" anchorCtr="0">
                <a:noAutofit/>
              </a:bodyPr>
              <a:lstStyle/>
              <a:p>
                <a:pPr algn="ctr" defTabSz="937539">
                  <a:lnSpc>
                    <a:spcPct val="90000"/>
                  </a:lnSpc>
                  <a:spcAft>
                    <a:spcPct val="35000"/>
                  </a:spcAft>
                </a:pPr>
                <a:endParaRPr lang="en-US" sz="2953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75" name="Group 74"/>
              <p:cNvGrpSpPr/>
              <p:nvPr/>
            </p:nvGrpSpPr>
            <p:grpSpPr>
              <a:xfrm>
                <a:off x="4434392" y="2248198"/>
                <a:ext cx="477520" cy="484488"/>
                <a:chOff x="2360613" y="2686051"/>
                <a:chExt cx="217488" cy="220662"/>
              </a:xfrm>
              <a:solidFill>
                <a:schemeClr val="bg1"/>
              </a:solidFill>
            </p:grpSpPr>
            <p:sp>
              <p:nvSpPr>
                <p:cNvPr id="76" name="Freeform 34"/>
                <p:cNvSpPr>
                  <a:spLocks noEditPoints="1"/>
                </p:cNvSpPr>
                <p:nvPr/>
              </p:nvSpPr>
              <p:spPr bwMode="auto">
                <a:xfrm>
                  <a:off x="2427288" y="2686051"/>
                  <a:ext cx="150813" cy="150813"/>
                </a:xfrm>
                <a:custGeom>
                  <a:avLst/>
                  <a:gdLst>
                    <a:gd name="T0" fmla="*/ 65 w 79"/>
                    <a:gd name="T1" fmla="*/ 14 h 79"/>
                    <a:gd name="T2" fmla="*/ 14 w 79"/>
                    <a:gd name="T3" fmla="*/ 14 h 79"/>
                    <a:gd name="T4" fmla="*/ 12 w 79"/>
                    <a:gd name="T5" fmla="*/ 63 h 79"/>
                    <a:gd name="T6" fmla="*/ 12 w 79"/>
                    <a:gd name="T7" fmla="*/ 63 h 79"/>
                    <a:gd name="T8" fmla="*/ 17 w 79"/>
                    <a:gd name="T9" fmla="*/ 68 h 79"/>
                    <a:gd name="T10" fmla="*/ 65 w 79"/>
                    <a:gd name="T11" fmla="*/ 65 h 79"/>
                    <a:gd name="T12" fmla="*/ 65 w 79"/>
                    <a:gd name="T13" fmla="*/ 14 h 79"/>
                    <a:gd name="T14" fmla="*/ 58 w 79"/>
                    <a:gd name="T15" fmla="*/ 59 h 79"/>
                    <a:gd name="T16" fmla="*/ 20 w 79"/>
                    <a:gd name="T17" fmla="*/ 59 h 79"/>
                    <a:gd name="T18" fmla="*/ 20 w 79"/>
                    <a:gd name="T19" fmla="*/ 21 h 79"/>
                    <a:gd name="T20" fmla="*/ 59 w 79"/>
                    <a:gd name="T21" fmla="*/ 21 h 79"/>
                    <a:gd name="T22" fmla="*/ 58 w 79"/>
                    <a:gd name="T23" fmla="*/ 5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9" h="79">
                      <a:moveTo>
                        <a:pt x="65" y="14"/>
                      </a:moveTo>
                      <a:cubicBezTo>
                        <a:pt x="51" y="0"/>
                        <a:pt x="28" y="0"/>
                        <a:pt x="14" y="14"/>
                      </a:cubicBezTo>
                      <a:cubicBezTo>
                        <a:pt x="1" y="27"/>
                        <a:pt x="0" y="48"/>
                        <a:pt x="12" y="63"/>
                      </a:cubicBezTo>
                      <a:cubicBezTo>
                        <a:pt x="12" y="63"/>
                        <a:pt x="12" y="63"/>
                        <a:pt x="12" y="63"/>
                      </a:cubicBezTo>
                      <a:cubicBezTo>
                        <a:pt x="14" y="65"/>
                        <a:pt x="15" y="66"/>
                        <a:pt x="17" y="68"/>
                      </a:cubicBezTo>
                      <a:cubicBezTo>
                        <a:pt x="31" y="79"/>
                        <a:pt x="52" y="78"/>
                        <a:pt x="65" y="65"/>
                      </a:cubicBezTo>
                      <a:cubicBezTo>
                        <a:pt x="79" y="51"/>
                        <a:pt x="79" y="28"/>
                        <a:pt x="65" y="14"/>
                      </a:cubicBezTo>
                      <a:close/>
                      <a:moveTo>
                        <a:pt x="58" y="59"/>
                      </a:moveTo>
                      <a:cubicBezTo>
                        <a:pt x="48" y="69"/>
                        <a:pt x="31" y="69"/>
                        <a:pt x="20" y="59"/>
                      </a:cubicBezTo>
                      <a:cubicBezTo>
                        <a:pt x="10" y="48"/>
                        <a:pt x="10" y="31"/>
                        <a:pt x="20" y="21"/>
                      </a:cubicBezTo>
                      <a:cubicBezTo>
                        <a:pt x="31" y="10"/>
                        <a:pt x="48" y="10"/>
                        <a:pt x="59" y="21"/>
                      </a:cubicBezTo>
                      <a:cubicBezTo>
                        <a:pt x="69" y="31"/>
                        <a:pt x="69" y="48"/>
                        <a:pt x="58" y="5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531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77" name="Freeform 35"/>
                <p:cNvSpPr>
                  <a:spLocks/>
                </p:cNvSpPr>
                <p:nvPr/>
              </p:nvSpPr>
              <p:spPr bwMode="auto">
                <a:xfrm>
                  <a:off x="2360613" y="2814638"/>
                  <a:ext cx="92075" cy="92075"/>
                </a:xfrm>
                <a:custGeom>
                  <a:avLst/>
                  <a:gdLst>
                    <a:gd name="T0" fmla="*/ 0 w 58"/>
                    <a:gd name="T1" fmla="*/ 46 h 58"/>
                    <a:gd name="T2" fmla="*/ 11 w 58"/>
                    <a:gd name="T3" fmla="*/ 58 h 58"/>
                    <a:gd name="T4" fmla="*/ 58 w 58"/>
                    <a:gd name="T5" fmla="*/ 7 h 58"/>
                    <a:gd name="T6" fmla="*/ 50 w 58"/>
                    <a:gd name="T7" fmla="*/ 0 h 58"/>
                    <a:gd name="T8" fmla="*/ 0 w 58"/>
                    <a:gd name="T9" fmla="*/ 4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58">
                      <a:moveTo>
                        <a:pt x="0" y="46"/>
                      </a:moveTo>
                      <a:lnTo>
                        <a:pt x="11" y="58"/>
                      </a:lnTo>
                      <a:lnTo>
                        <a:pt x="58" y="7"/>
                      </a:lnTo>
                      <a:lnTo>
                        <a:pt x="50" y="0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531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78" name="Freeform 36"/>
                <p:cNvSpPr>
                  <a:spLocks/>
                </p:cNvSpPr>
                <p:nvPr/>
              </p:nvSpPr>
              <p:spPr bwMode="auto">
                <a:xfrm>
                  <a:off x="2505075" y="2736851"/>
                  <a:ext cx="57150" cy="68263"/>
                </a:xfrm>
                <a:custGeom>
                  <a:avLst/>
                  <a:gdLst>
                    <a:gd name="T0" fmla="*/ 16 w 30"/>
                    <a:gd name="T1" fmla="*/ 0 h 36"/>
                    <a:gd name="T2" fmla="*/ 0 w 30"/>
                    <a:gd name="T3" fmla="*/ 34 h 36"/>
                    <a:gd name="T4" fmla="*/ 6 w 30"/>
                    <a:gd name="T5" fmla="*/ 36 h 36"/>
                    <a:gd name="T6" fmla="*/ 16 w 30"/>
                    <a:gd name="T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" h="36">
                      <a:moveTo>
                        <a:pt x="16" y="0"/>
                      </a:moveTo>
                      <a:cubicBezTo>
                        <a:pt x="21" y="26"/>
                        <a:pt x="0" y="34"/>
                        <a:pt x="0" y="34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30" y="21"/>
                        <a:pt x="16" y="0"/>
                        <a:pt x="16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531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46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3516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bow Connector 1"/>
          <p:cNvCxnSpPr/>
          <p:nvPr/>
        </p:nvCxnSpPr>
        <p:spPr>
          <a:xfrm rot="5400000" flipH="1" flipV="1">
            <a:off x="3205593" y="3141880"/>
            <a:ext cx="252461" cy="2798585"/>
          </a:xfrm>
          <a:prstGeom prst="bentConnector2">
            <a:avLst/>
          </a:prstGeom>
          <a:ln>
            <a:solidFill>
              <a:schemeClr val="accent4"/>
            </a:solidFill>
            <a:headEnd type="oval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1932531" y="1837890"/>
            <a:ext cx="4029378" cy="639343"/>
            <a:chOff x="687602" y="840984"/>
            <a:chExt cx="3554105" cy="682225"/>
          </a:xfrm>
          <a:effectLst/>
        </p:grpSpPr>
        <p:cxnSp>
          <p:nvCxnSpPr>
            <p:cNvPr id="4" name="Straight Connector 3"/>
            <p:cNvCxnSpPr/>
            <p:nvPr/>
          </p:nvCxnSpPr>
          <p:spPr>
            <a:xfrm flipV="1">
              <a:off x="4231411" y="840984"/>
              <a:ext cx="0" cy="459861"/>
            </a:xfrm>
            <a:prstGeom prst="line">
              <a:avLst/>
            </a:prstGeom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H="1">
              <a:off x="687602" y="853440"/>
              <a:ext cx="3554105" cy="0"/>
            </a:xfrm>
            <a:prstGeom prst="line">
              <a:avLst/>
            </a:prstGeom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697641" y="840984"/>
              <a:ext cx="0" cy="682225"/>
            </a:xfrm>
            <a:prstGeom prst="line">
              <a:avLst/>
            </a:prstGeom>
            <a:ln>
              <a:solidFill>
                <a:schemeClr val="accent1"/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8109174" y="1949884"/>
            <a:ext cx="2637873" cy="1510680"/>
            <a:chOff x="7661892" y="1982230"/>
            <a:chExt cx="2501232" cy="143242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7661892" y="3401802"/>
              <a:ext cx="281570" cy="0"/>
            </a:xfrm>
            <a:prstGeom prst="line">
              <a:avLst/>
            </a:prstGeom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7940049" y="1982971"/>
              <a:ext cx="0" cy="1431686"/>
            </a:xfrm>
            <a:prstGeom prst="line">
              <a:avLst/>
            </a:prstGeom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933223" y="1995874"/>
              <a:ext cx="2229901" cy="0"/>
            </a:xfrm>
            <a:prstGeom prst="line">
              <a:avLst/>
            </a:prstGeom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10154722" y="1982230"/>
              <a:ext cx="0" cy="273800"/>
            </a:xfrm>
            <a:prstGeom prst="line">
              <a:avLst/>
            </a:prstGeom>
            <a:ln>
              <a:solidFill>
                <a:schemeClr val="accent2"/>
              </a:solidFill>
              <a:headEnd type="oval" w="med" len="me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6880037" y="4090265"/>
            <a:ext cx="3858149" cy="2002788"/>
            <a:chOff x="6496424" y="4011740"/>
            <a:chExt cx="3658298" cy="1899044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6496424" y="5871209"/>
              <a:ext cx="1309384" cy="0"/>
            </a:xfrm>
            <a:prstGeom prst="line">
              <a:avLst/>
            </a:prstGeom>
            <a:ln>
              <a:solidFill>
                <a:schemeClr val="accent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6496424" y="5450469"/>
              <a:ext cx="0" cy="432276"/>
            </a:xfrm>
            <a:prstGeom prst="line">
              <a:avLst/>
            </a:prstGeom>
            <a:ln>
              <a:solidFill>
                <a:schemeClr val="accent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7812187" y="4061998"/>
              <a:ext cx="0" cy="1848786"/>
            </a:xfrm>
            <a:prstGeom prst="line">
              <a:avLst/>
            </a:prstGeom>
            <a:ln>
              <a:solidFill>
                <a:schemeClr val="accent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7807868" y="4026764"/>
              <a:ext cx="2346853" cy="47601"/>
            </a:xfrm>
            <a:prstGeom prst="line">
              <a:avLst/>
            </a:prstGeom>
            <a:ln>
              <a:solidFill>
                <a:schemeClr val="accent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10154722" y="4011740"/>
              <a:ext cx="0" cy="432276"/>
            </a:xfrm>
            <a:prstGeom prst="line">
              <a:avLst/>
            </a:prstGeom>
            <a:ln>
              <a:solidFill>
                <a:schemeClr val="accent3"/>
              </a:solidFill>
              <a:head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952988" y="2232358"/>
            <a:ext cx="3116614" cy="942198"/>
            <a:chOff x="1603804" y="2220559"/>
            <a:chExt cx="2955174" cy="893393"/>
          </a:xfrm>
        </p:grpSpPr>
        <p:sp>
          <p:nvSpPr>
            <p:cNvPr id="49" name="Text Placeholder 2"/>
            <p:cNvSpPr txBox="1">
              <a:spLocks/>
            </p:cNvSpPr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Strategy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679271" y="2559832"/>
              <a:ext cx="2879707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952988" y="4431208"/>
            <a:ext cx="3116614" cy="942198"/>
            <a:chOff x="1603804" y="2220559"/>
            <a:chExt cx="2955174" cy="893393"/>
          </a:xfrm>
        </p:grpSpPr>
        <p:sp>
          <p:nvSpPr>
            <p:cNvPr id="52" name="Text Placeholder 2"/>
            <p:cNvSpPr txBox="1">
              <a:spLocks/>
            </p:cNvSpPr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GB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Costumer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679271" y="2559832"/>
              <a:ext cx="2879707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8646783" y="4203565"/>
            <a:ext cx="3121667" cy="942198"/>
            <a:chOff x="1679271" y="2220559"/>
            <a:chExt cx="2959965" cy="893393"/>
          </a:xfrm>
        </p:grpSpPr>
        <p:sp>
          <p:nvSpPr>
            <p:cNvPr id="55" name="Text Placeholder 2"/>
            <p:cNvSpPr txBox="1">
              <a:spLocks/>
            </p:cNvSpPr>
            <p:nvPr/>
          </p:nvSpPr>
          <p:spPr>
            <a:xfrm>
              <a:off x="2625776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687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Analyze</a:t>
              </a:r>
              <a:endParaRPr lang="en-GB" sz="1687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679271" y="2559832"/>
              <a:ext cx="2879707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8646783" y="2035081"/>
            <a:ext cx="3121667" cy="942198"/>
            <a:chOff x="1679271" y="2220559"/>
            <a:chExt cx="2959965" cy="893393"/>
          </a:xfrm>
        </p:grpSpPr>
        <p:sp>
          <p:nvSpPr>
            <p:cNvPr id="58" name="Text Placeholder 2"/>
            <p:cNvSpPr txBox="1">
              <a:spLocks/>
            </p:cNvSpPr>
            <p:nvPr/>
          </p:nvSpPr>
          <p:spPr>
            <a:xfrm>
              <a:off x="2625776" y="2220559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GB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Product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679271" y="2559832"/>
              <a:ext cx="2879707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, cot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adipicing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imperun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velit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laoreet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facilisisan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raesent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encari</a:t>
              </a:r>
              <a:r>
                <a:rPr lang="en-US" sz="1266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rinadewnita</a:t>
              </a:r>
              <a:endPara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500023" y="2034069"/>
            <a:ext cx="3840593" cy="3840377"/>
            <a:chOff x="4266588" y="1928705"/>
            <a:chExt cx="3641651" cy="3641446"/>
          </a:xfrm>
        </p:grpSpPr>
        <p:grpSp>
          <p:nvGrpSpPr>
            <p:cNvPr id="29" name="Group 28"/>
            <p:cNvGrpSpPr/>
            <p:nvPr/>
          </p:nvGrpSpPr>
          <p:grpSpPr>
            <a:xfrm>
              <a:off x="4266588" y="1928705"/>
              <a:ext cx="3641651" cy="3641446"/>
              <a:chOff x="4239694" y="2062055"/>
              <a:chExt cx="3641651" cy="3641446"/>
            </a:xfrm>
          </p:grpSpPr>
          <p:sp>
            <p:nvSpPr>
              <p:cNvPr id="41" name="Freeform 3"/>
              <p:cNvSpPr>
                <a:spLocks noChangeArrowheads="1"/>
              </p:cNvSpPr>
              <p:nvPr/>
            </p:nvSpPr>
            <p:spPr bwMode="auto">
              <a:xfrm rot="13978264">
                <a:off x="4253123" y="3386157"/>
                <a:ext cx="1860057" cy="1886915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9" name="Freeform 3"/>
              <p:cNvSpPr>
                <a:spLocks noChangeArrowheads="1"/>
              </p:cNvSpPr>
              <p:nvPr/>
            </p:nvSpPr>
            <p:spPr bwMode="auto">
              <a:xfrm rot="3202081">
                <a:off x="6007859" y="2501714"/>
                <a:ext cx="1860057" cy="1886915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7" name="Freeform 3"/>
              <p:cNvSpPr>
                <a:spLocks noChangeArrowheads="1"/>
              </p:cNvSpPr>
              <p:nvPr/>
            </p:nvSpPr>
            <p:spPr bwMode="auto">
              <a:xfrm rot="19397468">
                <a:off x="4695101" y="2062055"/>
                <a:ext cx="1860057" cy="1886915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6" name="Freeform 35"/>
              <p:cNvSpPr>
                <a:spLocks noChangeArrowheads="1"/>
              </p:cNvSpPr>
              <p:nvPr/>
            </p:nvSpPr>
            <p:spPr bwMode="auto">
              <a:xfrm rot="8579122">
                <a:off x="5565189" y="3816586"/>
                <a:ext cx="1860057" cy="1886915"/>
              </a:xfrm>
              <a:custGeom>
                <a:avLst/>
                <a:gdLst>
                  <a:gd name="T0" fmla="*/ 3563 w 10688"/>
                  <a:gd name="T1" fmla="*/ 7062 h 10844"/>
                  <a:gd name="T2" fmla="*/ 3563 w 10688"/>
                  <a:gd name="T3" fmla="*/ 7062 h 10844"/>
                  <a:gd name="T4" fmla="*/ 4563 w 10688"/>
                  <a:gd name="T5" fmla="*/ 10749 h 10844"/>
                  <a:gd name="T6" fmla="*/ 7937 w 10688"/>
                  <a:gd name="T7" fmla="*/ 9812 h 10844"/>
                  <a:gd name="T8" fmla="*/ 9062 w 10688"/>
                  <a:gd name="T9" fmla="*/ 2782 h 10844"/>
                  <a:gd name="T10" fmla="*/ 2032 w 10688"/>
                  <a:gd name="T11" fmla="*/ 1626 h 10844"/>
                  <a:gd name="T12" fmla="*/ 0 w 10688"/>
                  <a:gd name="T13" fmla="*/ 4907 h 10844"/>
                  <a:gd name="T14" fmla="*/ 3563 w 10688"/>
                  <a:gd name="T15" fmla="*/ 7062 h 10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88" h="10844">
                    <a:moveTo>
                      <a:pt x="3563" y="7062"/>
                    </a:moveTo>
                    <a:lnTo>
                      <a:pt x="3563" y="7062"/>
                    </a:lnTo>
                    <a:cubicBezTo>
                      <a:pt x="4375" y="8187"/>
                      <a:pt x="4688" y="9500"/>
                      <a:pt x="4563" y="10749"/>
                    </a:cubicBezTo>
                    <a:cubicBezTo>
                      <a:pt x="5718" y="10843"/>
                      <a:pt x="6906" y="10562"/>
                      <a:pt x="7937" y="9812"/>
                    </a:cubicBezTo>
                    <a:cubicBezTo>
                      <a:pt x="10187" y="8187"/>
                      <a:pt x="10687" y="5032"/>
                      <a:pt x="9062" y="2782"/>
                    </a:cubicBezTo>
                    <a:cubicBezTo>
                      <a:pt x="7437" y="500"/>
                      <a:pt x="4282" y="0"/>
                      <a:pt x="2032" y="1626"/>
                    </a:cubicBezTo>
                    <a:cubicBezTo>
                      <a:pt x="907" y="2438"/>
                      <a:pt x="219" y="3657"/>
                      <a:pt x="0" y="4907"/>
                    </a:cubicBezTo>
                    <a:cubicBezTo>
                      <a:pt x="1375" y="5126"/>
                      <a:pt x="2688" y="5843"/>
                      <a:pt x="3563" y="7062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40" name="Freeform 11"/>
            <p:cNvSpPr>
              <a:spLocks noEditPoints="1"/>
            </p:cNvSpPr>
            <p:nvPr/>
          </p:nvSpPr>
          <p:spPr bwMode="auto">
            <a:xfrm>
              <a:off x="4845175" y="3947979"/>
              <a:ext cx="571344" cy="472924"/>
            </a:xfrm>
            <a:custGeom>
              <a:avLst/>
              <a:gdLst>
                <a:gd name="T0" fmla="*/ 260 w 287"/>
                <a:gd name="T1" fmla="*/ 78 h 237"/>
                <a:gd name="T2" fmla="*/ 244 w 287"/>
                <a:gd name="T3" fmla="*/ 94 h 237"/>
                <a:gd name="T4" fmla="*/ 260 w 287"/>
                <a:gd name="T5" fmla="*/ 111 h 237"/>
                <a:gd name="T6" fmla="*/ 277 w 287"/>
                <a:gd name="T7" fmla="*/ 94 h 237"/>
                <a:gd name="T8" fmla="*/ 260 w 287"/>
                <a:gd name="T9" fmla="*/ 78 h 237"/>
                <a:gd name="T10" fmla="*/ 27 w 287"/>
                <a:gd name="T11" fmla="*/ 78 h 237"/>
                <a:gd name="T12" fmla="*/ 11 w 287"/>
                <a:gd name="T13" fmla="*/ 94 h 237"/>
                <a:gd name="T14" fmla="*/ 27 w 287"/>
                <a:gd name="T15" fmla="*/ 111 h 237"/>
                <a:gd name="T16" fmla="*/ 43 w 287"/>
                <a:gd name="T17" fmla="*/ 94 h 237"/>
                <a:gd name="T18" fmla="*/ 27 w 287"/>
                <a:gd name="T19" fmla="*/ 78 h 237"/>
                <a:gd name="T20" fmla="*/ 212 w 287"/>
                <a:gd name="T21" fmla="*/ 49 h 237"/>
                <a:gd name="T22" fmla="*/ 188 w 287"/>
                <a:gd name="T23" fmla="*/ 73 h 237"/>
                <a:gd name="T24" fmla="*/ 212 w 287"/>
                <a:gd name="T25" fmla="*/ 97 h 237"/>
                <a:gd name="T26" fmla="*/ 236 w 287"/>
                <a:gd name="T27" fmla="*/ 73 h 237"/>
                <a:gd name="T28" fmla="*/ 212 w 287"/>
                <a:gd name="T29" fmla="*/ 49 h 237"/>
                <a:gd name="T30" fmla="*/ 287 w 287"/>
                <a:gd name="T31" fmla="*/ 196 h 237"/>
                <a:gd name="T32" fmla="*/ 259 w 287"/>
                <a:gd name="T33" fmla="*/ 196 h 237"/>
                <a:gd name="T34" fmla="*/ 259 w 287"/>
                <a:gd name="T35" fmla="*/ 145 h 237"/>
                <a:gd name="T36" fmla="*/ 253 w 287"/>
                <a:gd name="T37" fmla="*/ 121 h 237"/>
                <a:gd name="T38" fmla="*/ 260 w 287"/>
                <a:gd name="T39" fmla="*/ 120 h 237"/>
                <a:gd name="T40" fmla="*/ 287 w 287"/>
                <a:gd name="T41" fmla="*/ 147 h 237"/>
                <a:gd name="T42" fmla="*/ 287 w 287"/>
                <a:gd name="T43" fmla="*/ 196 h 237"/>
                <a:gd name="T44" fmla="*/ 75 w 287"/>
                <a:gd name="T45" fmla="*/ 49 h 237"/>
                <a:gd name="T46" fmla="*/ 51 w 287"/>
                <a:gd name="T47" fmla="*/ 73 h 237"/>
                <a:gd name="T48" fmla="*/ 75 w 287"/>
                <a:gd name="T49" fmla="*/ 97 h 237"/>
                <a:gd name="T50" fmla="*/ 99 w 287"/>
                <a:gd name="T51" fmla="*/ 73 h 237"/>
                <a:gd name="T52" fmla="*/ 75 w 287"/>
                <a:gd name="T53" fmla="*/ 49 h 237"/>
                <a:gd name="T54" fmla="*/ 27 w 287"/>
                <a:gd name="T55" fmla="*/ 120 h 237"/>
                <a:gd name="T56" fmla="*/ 34 w 287"/>
                <a:gd name="T57" fmla="*/ 121 h 237"/>
                <a:gd name="T58" fmla="*/ 28 w 287"/>
                <a:gd name="T59" fmla="*/ 145 h 237"/>
                <a:gd name="T60" fmla="*/ 28 w 287"/>
                <a:gd name="T61" fmla="*/ 196 h 237"/>
                <a:gd name="T62" fmla="*/ 0 w 287"/>
                <a:gd name="T63" fmla="*/ 196 h 237"/>
                <a:gd name="T64" fmla="*/ 0 w 287"/>
                <a:gd name="T65" fmla="*/ 147 h 237"/>
                <a:gd name="T66" fmla="*/ 27 w 287"/>
                <a:gd name="T67" fmla="*/ 120 h 237"/>
                <a:gd name="T68" fmla="*/ 144 w 287"/>
                <a:gd name="T69" fmla="*/ 0 h 237"/>
                <a:gd name="T70" fmla="*/ 108 w 287"/>
                <a:gd name="T71" fmla="*/ 36 h 237"/>
                <a:gd name="T72" fmla="*/ 144 w 287"/>
                <a:gd name="T73" fmla="*/ 72 h 237"/>
                <a:gd name="T74" fmla="*/ 179 w 287"/>
                <a:gd name="T75" fmla="*/ 36 h 237"/>
                <a:gd name="T76" fmla="*/ 144 w 287"/>
                <a:gd name="T77" fmla="*/ 0 h 237"/>
                <a:gd name="T78" fmla="*/ 251 w 287"/>
                <a:gd name="T79" fmla="*/ 214 h 237"/>
                <a:gd name="T80" fmla="*/ 208 w 287"/>
                <a:gd name="T81" fmla="*/ 214 h 237"/>
                <a:gd name="T82" fmla="*/ 208 w 287"/>
                <a:gd name="T83" fmla="*/ 137 h 237"/>
                <a:gd name="T84" fmla="*/ 201 w 287"/>
                <a:gd name="T85" fmla="*/ 108 h 237"/>
                <a:gd name="T86" fmla="*/ 212 w 287"/>
                <a:gd name="T87" fmla="*/ 106 h 237"/>
                <a:gd name="T88" fmla="*/ 251 w 287"/>
                <a:gd name="T89" fmla="*/ 145 h 237"/>
                <a:gd name="T90" fmla="*/ 251 w 287"/>
                <a:gd name="T91" fmla="*/ 214 h 237"/>
                <a:gd name="T92" fmla="*/ 79 w 287"/>
                <a:gd name="T93" fmla="*/ 137 h 237"/>
                <a:gd name="T94" fmla="*/ 79 w 287"/>
                <a:gd name="T95" fmla="*/ 214 h 237"/>
                <a:gd name="T96" fmla="*/ 37 w 287"/>
                <a:gd name="T97" fmla="*/ 214 h 237"/>
                <a:gd name="T98" fmla="*/ 37 w 287"/>
                <a:gd name="T99" fmla="*/ 145 h 237"/>
                <a:gd name="T100" fmla="*/ 75 w 287"/>
                <a:gd name="T101" fmla="*/ 106 h 237"/>
                <a:gd name="T102" fmla="*/ 86 w 287"/>
                <a:gd name="T103" fmla="*/ 108 h 237"/>
                <a:gd name="T104" fmla="*/ 79 w 287"/>
                <a:gd name="T105" fmla="*/ 137 h 237"/>
                <a:gd name="T106" fmla="*/ 88 w 287"/>
                <a:gd name="T107" fmla="*/ 237 h 237"/>
                <a:gd name="T108" fmla="*/ 200 w 287"/>
                <a:gd name="T109" fmla="*/ 237 h 237"/>
                <a:gd name="T110" fmla="*/ 200 w 287"/>
                <a:gd name="T111" fmla="*/ 137 h 237"/>
                <a:gd name="T112" fmla="*/ 144 w 287"/>
                <a:gd name="T113" fmla="*/ 81 h 237"/>
                <a:gd name="T114" fmla="*/ 88 w 287"/>
                <a:gd name="T115" fmla="*/ 137 h 237"/>
                <a:gd name="T116" fmla="*/ 88 w 287"/>
                <a:gd name="T1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Shape 719"/>
            <p:cNvSpPr/>
            <p:nvPr/>
          </p:nvSpPr>
          <p:spPr>
            <a:xfrm>
              <a:off x="6255015" y="4464163"/>
              <a:ext cx="536606" cy="461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69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0" name="Shape 1090"/>
            <p:cNvSpPr/>
            <p:nvPr/>
          </p:nvSpPr>
          <p:spPr>
            <a:xfrm>
              <a:off x="5403115" y="2570067"/>
              <a:ext cx="540523" cy="459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64" y="14989"/>
                  </a:moveTo>
                  <a:lnTo>
                    <a:pt x="16300" y="14989"/>
                  </a:lnTo>
                  <a:cubicBezTo>
                    <a:pt x="14781" y="14989"/>
                    <a:pt x="13615" y="14098"/>
                    <a:pt x="12532" y="12778"/>
                  </a:cubicBezTo>
                  <a:cubicBezTo>
                    <a:pt x="12422" y="12943"/>
                    <a:pt x="12313" y="13112"/>
                    <a:pt x="12204" y="13283"/>
                  </a:cubicBezTo>
                  <a:cubicBezTo>
                    <a:pt x="11728" y="14021"/>
                    <a:pt x="11216" y="14811"/>
                    <a:pt x="10650" y="15592"/>
                  </a:cubicBezTo>
                  <a:cubicBezTo>
                    <a:pt x="12115" y="17276"/>
                    <a:pt x="13891" y="18547"/>
                    <a:pt x="16300" y="18547"/>
                  </a:cubicBezTo>
                  <a:lnTo>
                    <a:pt x="17064" y="18547"/>
                  </a:lnTo>
                  <a:lnTo>
                    <a:pt x="17064" y="21600"/>
                  </a:lnTo>
                  <a:lnTo>
                    <a:pt x="21600" y="17022"/>
                  </a:lnTo>
                  <a:lnTo>
                    <a:pt x="17064" y="12444"/>
                  </a:lnTo>
                  <a:cubicBezTo>
                    <a:pt x="17064" y="12444"/>
                    <a:pt x="17064" y="14989"/>
                    <a:pt x="17064" y="14989"/>
                  </a:cubicBezTo>
                  <a:close/>
                  <a:moveTo>
                    <a:pt x="5844" y="8840"/>
                  </a:moveTo>
                  <a:cubicBezTo>
                    <a:pt x="6014" y="8580"/>
                    <a:pt x="6185" y="8316"/>
                    <a:pt x="6358" y="8047"/>
                  </a:cubicBezTo>
                  <a:cubicBezTo>
                    <a:pt x="6781" y="7394"/>
                    <a:pt x="7227" y="6705"/>
                    <a:pt x="7709" y="6019"/>
                  </a:cubicBezTo>
                  <a:cubicBezTo>
                    <a:pt x="6284" y="4449"/>
                    <a:pt x="4562" y="3290"/>
                    <a:pt x="2260" y="3290"/>
                  </a:cubicBezTo>
                  <a:lnTo>
                    <a:pt x="0" y="3290"/>
                  </a:lnTo>
                  <a:lnTo>
                    <a:pt x="0" y="6850"/>
                  </a:lnTo>
                  <a:lnTo>
                    <a:pt x="2260" y="6850"/>
                  </a:lnTo>
                  <a:cubicBezTo>
                    <a:pt x="3693" y="6850"/>
                    <a:pt x="4812" y="7643"/>
                    <a:pt x="5844" y="8840"/>
                  </a:cubicBezTo>
                  <a:close/>
                  <a:moveTo>
                    <a:pt x="16300" y="6596"/>
                  </a:moveTo>
                  <a:lnTo>
                    <a:pt x="17064" y="6596"/>
                  </a:lnTo>
                  <a:lnTo>
                    <a:pt x="17064" y="9155"/>
                  </a:lnTo>
                  <a:lnTo>
                    <a:pt x="21600" y="4578"/>
                  </a:lnTo>
                  <a:lnTo>
                    <a:pt x="17064" y="0"/>
                  </a:lnTo>
                  <a:lnTo>
                    <a:pt x="17064" y="3036"/>
                  </a:lnTo>
                  <a:lnTo>
                    <a:pt x="16300" y="3036"/>
                  </a:lnTo>
                  <a:cubicBezTo>
                    <a:pt x="12312" y="3036"/>
                    <a:pt x="10062" y="6516"/>
                    <a:pt x="8077" y="9587"/>
                  </a:cubicBezTo>
                  <a:cubicBezTo>
                    <a:pt x="6293" y="12349"/>
                    <a:pt x="4752" y="14735"/>
                    <a:pt x="2260" y="14735"/>
                  </a:cubicBezTo>
                  <a:lnTo>
                    <a:pt x="0" y="14735"/>
                  </a:lnTo>
                  <a:lnTo>
                    <a:pt x="0" y="18293"/>
                  </a:lnTo>
                  <a:lnTo>
                    <a:pt x="2260" y="18293"/>
                  </a:lnTo>
                  <a:cubicBezTo>
                    <a:pt x="6250" y="18293"/>
                    <a:pt x="8500" y="14814"/>
                    <a:pt x="10485" y="11743"/>
                  </a:cubicBezTo>
                  <a:cubicBezTo>
                    <a:pt x="12269" y="8981"/>
                    <a:pt x="13810" y="6596"/>
                    <a:pt x="16300" y="6596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1" name="Shape 3659"/>
            <p:cNvSpPr/>
            <p:nvPr/>
          </p:nvSpPr>
          <p:spPr>
            <a:xfrm>
              <a:off x="6770425" y="3007602"/>
              <a:ext cx="607596" cy="569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3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1432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7612239" y="3518137"/>
            <a:ext cx="8749" cy="912012"/>
          </a:xfrm>
          <a:prstGeom prst="line">
            <a:avLst/>
          </a:prstGeom>
          <a:ln w="41275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454782" y="3322242"/>
            <a:ext cx="0" cy="1107907"/>
          </a:xfrm>
          <a:prstGeom prst="line">
            <a:avLst/>
          </a:prstGeom>
          <a:ln w="41275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056007" y="3322242"/>
            <a:ext cx="0" cy="1107907"/>
          </a:xfrm>
          <a:prstGeom prst="line">
            <a:avLst/>
          </a:prstGeom>
          <a:ln w="41275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251047" y="3322242"/>
            <a:ext cx="0" cy="1107907"/>
          </a:xfrm>
          <a:prstGeom prst="line">
            <a:avLst/>
          </a:prstGeom>
          <a:ln w="41275"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1219430" y="4583427"/>
            <a:ext cx="2502589" cy="1170849"/>
            <a:chOff x="5408083" y="2933595"/>
            <a:chExt cx="2372955" cy="1110199"/>
          </a:xfrm>
        </p:grpSpPr>
        <p:sp>
          <p:nvSpPr>
            <p:cNvPr id="35" name="TextBox 34"/>
            <p:cNvSpPr txBox="1"/>
            <p:nvPr/>
          </p:nvSpPr>
          <p:spPr>
            <a:xfrm>
              <a:off x="6159819" y="2933595"/>
              <a:ext cx="856045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Concept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6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6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804712" y="4583427"/>
            <a:ext cx="2502589" cy="1170849"/>
            <a:chOff x="5408083" y="2933595"/>
            <a:chExt cx="2372955" cy="1110199"/>
          </a:xfrm>
        </p:grpSpPr>
        <p:sp>
          <p:nvSpPr>
            <p:cNvPr id="38" name="TextBox 37"/>
            <p:cNvSpPr txBox="1"/>
            <p:nvPr/>
          </p:nvSpPr>
          <p:spPr>
            <a:xfrm>
              <a:off x="6159813" y="2933595"/>
              <a:ext cx="856045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Strategy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6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6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369694" y="4583427"/>
            <a:ext cx="2502589" cy="1170849"/>
            <a:chOff x="5408083" y="2933595"/>
            <a:chExt cx="2372955" cy="1110199"/>
          </a:xfrm>
        </p:grpSpPr>
        <p:sp>
          <p:nvSpPr>
            <p:cNvPr id="41" name="TextBox 40"/>
            <p:cNvSpPr txBox="1"/>
            <p:nvPr/>
          </p:nvSpPr>
          <p:spPr>
            <a:xfrm>
              <a:off x="5950058" y="2933595"/>
              <a:ext cx="1275557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Development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6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6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021312" y="4583427"/>
            <a:ext cx="2502589" cy="1170849"/>
            <a:chOff x="5408083" y="2933595"/>
            <a:chExt cx="2372955" cy="1110199"/>
          </a:xfrm>
        </p:grpSpPr>
        <p:sp>
          <p:nvSpPr>
            <p:cNvPr id="44" name="TextBox 43"/>
            <p:cNvSpPr txBox="1"/>
            <p:nvPr/>
          </p:nvSpPr>
          <p:spPr>
            <a:xfrm>
              <a:off x="6072414" y="2933595"/>
              <a:ext cx="1030842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Go Global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6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6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886489" y="2080031"/>
            <a:ext cx="1451500" cy="1451500"/>
            <a:chOff x="6529435" y="1972285"/>
            <a:chExt cx="1376313" cy="1376313"/>
          </a:xfrm>
        </p:grpSpPr>
        <p:sp>
          <p:nvSpPr>
            <p:cNvPr id="24" name="Rectangle 23"/>
            <p:cNvSpPr/>
            <p:nvPr/>
          </p:nvSpPr>
          <p:spPr>
            <a:xfrm>
              <a:off x="6529435" y="1972285"/>
              <a:ext cx="1376313" cy="13763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Freeform 5"/>
            <p:cNvSpPr>
              <a:spLocks noEditPoints="1"/>
            </p:cNvSpPr>
            <p:nvPr/>
          </p:nvSpPr>
          <p:spPr bwMode="auto">
            <a:xfrm>
              <a:off x="6962623" y="2447753"/>
              <a:ext cx="509937" cy="402247"/>
            </a:xfrm>
            <a:custGeom>
              <a:avLst/>
              <a:gdLst>
                <a:gd name="T0" fmla="*/ 410 w 411"/>
                <a:gd name="T1" fmla="*/ 309 h 324"/>
                <a:gd name="T2" fmla="*/ 410 w 411"/>
                <a:gd name="T3" fmla="*/ 46 h 324"/>
                <a:gd name="T4" fmla="*/ 395 w 411"/>
                <a:gd name="T5" fmla="*/ 32 h 324"/>
                <a:gd name="T6" fmla="*/ 210 w 411"/>
                <a:gd name="T7" fmla="*/ 32 h 324"/>
                <a:gd name="T8" fmla="*/ 200 w 411"/>
                <a:gd name="T9" fmla="*/ 17 h 324"/>
                <a:gd name="T10" fmla="*/ 200 w 411"/>
                <a:gd name="T11" fmla="*/ 15 h 324"/>
                <a:gd name="T12" fmla="*/ 184 w 411"/>
                <a:gd name="T13" fmla="*/ 0 h 324"/>
                <a:gd name="T14" fmla="*/ 86 w 411"/>
                <a:gd name="T15" fmla="*/ 0 h 324"/>
                <a:gd name="T16" fmla="*/ 70 w 411"/>
                <a:gd name="T17" fmla="*/ 15 h 324"/>
                <a:gd name="T18" fmla="*/ 70 w 411"/>
                <a:gd name="T19" fmla="*/ 17 h 324"/>
                <a:gd name="T20" fmla="*/ 60 w 411"/>
                <a:gd name="T21" fmla="*/ 32 h 324"/>
                <a:gd name="T22" fmla="*/ 60 w 411"/>
                <a:gd name="T23" fmla="*/ 32 h 324"/>
                <a:gd name="T24" fmla="*/ 46 w 411"/>
                <a:gd name="T25" fmla="*/ 46 h 324"/>
                <a:gd name="T26" fmla="*/ 46 w 411"/>
                <a:gd name="T27" fmla="*/ 122 h 324"/>
                <a:gd name="T28" fmla="*/ 14 w 411"/>
                <a:gd name="T29" fmla="*/ 122 h 324"/>
                <a:gd name="T30" fmla="*/ 5 w 411"/>
                <a:gd name="T31" fmla="*/ 138 h 324"/>
                <a:gd name="T32" fmla="*/ 38 w 411"/>
                <a:gd name="T33" fmla="*/ 309 h 324"/>
                <a:gd name="T34" fmla="*/ 53 w 411"/>
                <a:gd name="T35" fmla="*/ 324 h 324"/>
                <a:gd name="T36" fmla="*/ 403 w 411"/>
                <a:gd name="T37" fmla="*/ 324 h 324"/>
                <a:gd name="T38" fmla="*/ 410 w 411"/>
                <a:gd name="T39" fmla="*/ 309 h 324"/>
                <a:gd name="T40" fmla="*/ 392 w 411"/>
                <a:gd name="T41" fmla="*/ 144 h 324"/>
                <a:gd name="T42" fmla="*/ 392 w 411"/>
                <a:gd name="T43" fmla="*/ 316 h 324"/>
                <a:gd name="T44" fmla="*/ 359 w 411"/>
                <a:gd name="T45" fmla="*/ 132 h 324"/>
                <a:gd name="T46" fmla="*/ 345 w 411"/>
                <a:gd name="T47" fmla="*/ 123 h 324"/>
                <a:gd name="T48" fmla="*/ 64 w 411"/>
                <a:gd name="T49" fmla="*/ 123 h 324"/>
                <a:gd name="T50" fmla="*/ 64 w 411"/>
                <a:gd name="T51" fmla="*/ 64 h 324"/>
                <a:gd name="T52" fmla="*/ 392 w 411"/>
                <a:gd name="T53" fmla="*/ 64 h 324"/>
                <a:gd name="T54" fmla="*/ 392 w 411"/>
                <a:gd name="T55" fmla="*/ 14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1" h="324">
                  <a:moveTo>
                    <a:pt x="410" y="309"/>
                  </a:moveTo>
                  <a:cubicBezTo>
                    <a:pt x="410" y="46"/>
                    <a:pt x="410" y="46"/>
                    <a:pt x="410" y="46"/>
                  </a:cubicBezTo>
                  <a:cubicBezTo>
                    <a:pt x="410" y="38"/>
                    <a:pt x="403" y="32"/>
                    <a:pt x="395" y="32"/>
                  </a:cubicBezTo>
                  <a:cubicBezTo>
                    <a:pt x="210" y="32"/>
                    <a:pt x="210" y="32"/>
                    <a:pt x="210" y="32"/>
                  </a:cubicBezTo>
                  <a:cubicBezTo>
                    <a:pt x="204" y="32"/>
                    <a:pt x="200" y="21"/>
                    <a:pt x="200" y="17"/>
                  </a:cubicBezTo>
                  <a:cubicBezTo>
                    <a:pt x="200" y="15"/>
                    <a:pt x="200" y="15"/>
                    <a:pt x="200" y="15"/>
                  </a:cubicBezTo>
                  <a:cubicBezTo>
                    <a:pt x="200" y="7"/>
                    <a:pt x="193" y="0"/>
                    <a:pt x="184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7" y="0"/>
                    <a:pt x="70" y="7"/>
                    <a:pt x="70" y="15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21"/>
                    <a:pt x="66" y="32"/>
                    <a:pt x="60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52" y="32"/>
                    <a:pt x="46" y="38"/>
                    <a:pt x="46" y="46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2"/>
                    <a:pt x="0" y="122"/>
                    <a:pt x="5" y="138"/>
                  </a:cubicBezTo>
                  <a:cubicBezTo>
                    <a:pt x="38" y="309"/>
                    <a:pt x="38" y="309"/>
                    <a:pt x="38" y="309"/>
                  </a:cubicBezTo>
                  <a:cubicBezTo>
                    <a:pt x="38" y="317"/>
                    <a:pt x="44" y="324"/>
                    <a:pt x="53" y="324"/>
                  </a:cubicBezTo>
                  <a:cubicBezTo>
                    <a:pt x="403" y="324"/>
                    <a:pt x="403" y="324"/>
                    <a:pt x="403" y="324"/>
                  </a:cubicBezTo>
                  <a:cubicBezTo>
                    <a:pt x="411" y="324"/>
                    <a:pt x="410" y="309"/>
                    <a:pt x="410" y="309"/>
                  </a:cubicBezTo>
                  <a:close/>
                  <a:moveTo>
                    <a:pt x="392" y="144"/>
                  </a:moveTo>
                  <a:cubicBezTo>
                    <a:pt x="392" y="316"/>
                    <a:pt x="392" y="316"/>
                    <a:pt x="392" y="316"/>
                  </a:cubicBezTo>
                  <a:cubicBezTo>
                    <a:pt x="359" y="132"/>
                    <a:pt x="359" y="132"/>
                    <a:pt x="359" y="132"/>
                  </a:cubicBezTo>
                  <a:cubicBezTo>
                    <a:pt x="356" y="122"/>
                    <a:pt x="345" y="123"/>
                    <a:pt x="345" y="123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392" y="64"/>
                    <a:pt x="392" y="64"/>
                    <a:pt x="392" y="64"/>
                  </a:cubicBezTo>
                  <a:lnTo>
                    <a:pt x="392" y="1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716760" y="2080031"/>
            <a:ext cx="1451500" cy="1451500"/>
            <a:chOff x="1627497" y="1972285"/>
            <a:chExt cx="1376313" cy="1376313"/>
          </a:xfrm>
        </p:grpSpPr>
        <p:sp>
          <p:nvSpPr>
            <p:cNvPr id="18" name="Rectangle 17"/>
            <p:cNvSpPr/>
            <p:nvPr/>
          </p:nvSpPr>
          <p:spPr>
            <a:xfrm>
              <a:off x="1627497" y="1972285"/>
              <a:ext cx="1376313" cy="13763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2067058" y="2373884"/>
              <a:ext cx="514429" cy="498044"/>
              <a:chOff x="2339975" y="3200401"/>
              <a:chExt cx="249238" cy="241300"/>
            </a:xfrm>
            <a:solidFill>
              <a:schemeClr val="bg1"/>
            </a:solidFill>
          </p:grpSpPr>
          <p:sp>
            <p:nvSpPr>
              <p:cNvPr id="47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8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9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0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1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2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3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4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5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6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7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8" name="Freeform 29"/>
              <p:cNvSpPr>
                <a:spLocks noEditPoints="1"/>
              </p:cNvSpPr>
              <p:nvPr/>
            </p:nvSpPr>
            <p:spPr bwMode="auto">
              <a:xfrm>
                <a:off x="2339975" y="3217863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9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0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1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4301625" y="2080031"/>
            <a:ext cx="1451500" cy="1451500"/>
            <a:chOff x="4078466" y="1972285"/>
            <a:chExt cx="1376313" cy="1376313"/>
          </a:xfrm>
        </p:grpSpPr>
        <p:sp>
          <p:nvSpPr>
            <p:cNvPr id="21" name="Rectangle 20"/>
            <p:cNvSpPr/>
            <p:nvPr/>
          </p:nvSpPr>
          <p:spPr>
            <a:xfrm>
              <a:off x="4078466" y="1972285"/>
              <a:ext cx="1376313" cy="13763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1" name="Shape 2102"/>
            <p:cNvSpPr/>
            <p:nvPr/>
          </p:nvSpPr>
          <p:spPr>
            <a:xfrm>
              <a:off x="4478244" y="2416536"/>
              <a:ext cx="589478" cy="471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506184" y="2080031"/>
            <a:ext cx="1451500" cy="1451500"/>
            <a:chOff x="9013430" y="1972285"/>
            <a:chExt cx="1376313" cy="1376313"/>
          </a:xfrm>
        </p:grpSpPr>
        <p:sp>
          <p:nvSpPr>
            <p:cNvPr id="27" name="Rectangle 26"/>
            <p:cNvSpPr/>
            <p:nvPr/>
          </p:nvSpPr>
          <p:spPr>
            <a:xfrm>
              <a:off x="9013430" y="1972285"/>
              <a:ext cx="1376313" cy="137631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2" name="Freeform 5"/>
            <p:cNvSpPr>
              <a:spLocks noEditPoints="1"/>
            </p:cNvSpPr>
            <p:nvPr/>
          </p:nvSpPr>
          <p:spPr bwMode="auto">
            <a:xfrm>
              <a:off x="9473468" y="2336790"/>
              <a:ext cx="484064" cy="619289"/>
            </a:xfrm>
            <a:custGeom>
              <a:avLst/>
              <a:gdLst>
                <a:gd name="T0" fmla="*/ 58 w 104"/>
                <a:gd name="T1" fmla="*/ 5 h 133"/>
                <a:gd name="T2" fmla="*/ 45 w 104"/>
                <a:gd name="T3" fmla="*/ 11 h 133"/>
                <a:gd name="T4" fmla="*/ 15 w 104"/>
                <a:gd name="T5" fmla="*/ 91 h 133"/>
                <a:gd name="T6" fmla="*/ 9 w 104"/>
                <a:gd name="T7" fmla="*/ 100 h 133"/>
                <a:gd name="T8" fmla="*/ 31 w 104"/>
                <a:gd name="T9" fmla="*/ 128 h 133"/>
                <a:gd name="T10" fmla="*/ 61 w 104"/>
                <a:gd name="T11" fmla="*/ 128 h 133"/>
                <a:gd name="T12" fmla="*/ 104 w 104"/>
                <a:gd name="T13" fmla="*/ 56 h 133"/>
                <a:gd name="T14" fmla="*/ 73 w 104"/>
                <a:gd name="T15" fmla="*/ 53 h 133"/>
                <a:gd name="T16" fmla="*/ 78 w 104"/>
                <a:gd name="T17" fmla="*/ 45 h 133"/>
                <a:gd name="T18" fmla="*/ 69 w 104"/>
                <a:gd name="T19" fmla="*/ 50 h 133"/>
                <a:gd name="T20" fmla="*/ 52 w 104"/>
                <a:gd name="T21" fmla="*/ 48 h 133"/>
                <a:gd name="T22" fmla="*/ 57 w 104"/>
                <a:gd name="T23" fmla="*/ 38 h 133"/>
                <a:gd name="T24" fmla="*/ 72 w 104"/>
                <a:gd name="T25" fmla="*/ 36 h 133"/>
                <a:gd name="T26" fmla="*/ 79 w 104"/>
                <a:gd name="T27" fmla="*/ 35 h 133"/>
                <a:gd name="T28" fmla="*/ 78 w 104"/>
                <a:gd name="T29" fmla="*/ 54 h 133"/>
                <a:gd name="T30" fmla="*/ 69 w 104"/>
                <a:gd name="T31" fmla="*/ 88 h 133"/>
                <a:gd name="T32" fmla="*/ 69 w 104"/>
                <a:gd name="T33" fmla="*/ 75 h 133"/>
                <a:gd name="T34" fmla="*/ 49 w 104"/>
                <a:gd name="T35" fmla="*/ 62 h 133"/>
                <a:gd name="T36" fmla="*/ 65 w 104"/>
                <a:gd name="T37" fmla="*/ 32 h 133"/>
                <a:gd name="T38" fmla="*/ 64 w 104"/>
                <a:gd name="T39" fmla="*/ 22 h 133"/>
                <a:gd name="T40" fmla="*/ 44 w 104"/>
                <a:gd name="T41" fmla="*/ 22 h 133"/>
                <a:gd name="T42" fmla="*/ 33 w 104"/>
                <a:gd name="T43" fmla="*/ 22 h 133"/>
                <a:gd name="T44" fmla="*/ 11 w 104"/>
                <a:gd name="T45" fmla="*/ 68 h 133"/>
                <a:gd name="T46" fmla="*/ 11 w 104"/>
                <a:gd name="T47" fmla="*/ 57 h 133"/>
                <a:gd name="T48" fmla="*/ 8 w 104"/>
                <a:gd name="T49" fmla="*/ 49 h 133"/>
                <a:gd name="T50" fmla="*/ 29 w 104"/>
                <a:gd name="T51" fmla="*/ 26 h 133"/>
                <a:gd name="T52" fmla="*/ 22 w 104"/>
                <a:gd name="T53" fmla="*/ 28 h 133"/>
                <a:gd name="T54" fmla="*/ 24 w 104"/>
                <a:gd name="T55" fmla="*/ 32 h 133"/>
                <a:gd name="T56" fmla="*/ 30 w 104"/>
                <a:gd name="T57" fmla="*/ 29 h 133"/>
                <a:gd name="T58" fmla="*/ 31 w 104"/>
                <a:gd name="T59" fmla="*/ 37 h 133"/>
                <a:gd name="T60" fmla="*/ 29 w 104"/>
                <a:gd name="T61" fmla="*/ 41 h 133"/>
                <a:gd name="T62" fmla="*/ 24 w 104"/>
                <a:gd name="T63" fmla="*/ 48 h 133"/>
                <a:gd name="T64" fmla="*/ 18 w 104"/>
                <a:gd name="T65" fmla="*/ 50 h 133"/>
                <a:gd name="T66" fmla="*/ 11 w 104"/>
                <a:gd name="T67" fmla="*/ 52 h 133"/>
                <a:gd name="T68" fmla="*/ 14 w 104"/>
                <a:gd name="T69" fmla="*/ 59 h 133"/>
                <a:gd name="T70" fmla="*/ 30 w 104"/>
                <a:gd name="T71" fmla="*/ 61 h 133"/>
                <a:gd name="T72" fmla="*/ 33 w 104"/>
                <a:gd name="T73" fmla="*/ 75 h 133"/>
                <a:gd name="T74" fmla="*/ 29 w 104"/>
                <a:gd name="T75" fmla="*/ 83 h 133"/>
                <a:gd name="T76" fmla="*/ 24 w 104"/>
                <a:gd name="T77" fmla="*/ 90 h 133"/>
                <a:gd name="T78" fmla="*/ 19 w 104"/>
                <a:gd name="T79" fmla="*/ 79 h 133"/>
                <a:gd name="T80" fmla="*/ 45 w 104"/>
                <a:gd name="T81" fmla="*/ 106 h 133"/>
                <a:gd name="T82" fmla="*/ 16 w 104"/>
                <a:gd name="T83" fmla="*/ 97 h 133"/>
                <a:gd name="T84" fmla="*/ 91 w 104"/>
                <a:gd name="T85" fmla="*/ 57 h 133"/>
                <a:gd name="T86" fmla="*/ 68 w 104"/>
                <a:gd name="T87" fmla="*/ 13 h 133"/>
                <a:gd name="T88" fmla="*/ 45 w 104"/>
                <a:gd name="T89" fmla="*/ 10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4" h="133">
                  <a:moveTo>
                    <a:pt x="104" y="56"/>
                  </a:moveTo>
                  <a:cubicBezTo>
                    <a:pt x="104" y="31"/>
                    <a:pt x="86" y="10"/>
                    <a:pt x="63" y="2"/>
                  </a:cubicBezTo>
                  <a:cubicBezTo>
                    <a:pt x="58" y="0"/>
                    <a:pt x="58" y="5"/>
                    <a:pt x="58" y="5"/>
                  </a:cubicBezTo>
                  <a:cubicBezTo>
                    <a:pt x="58" y="8"/>
                    <a:pt x="59" y="9"/>
                    <a:pt x="60" y="9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4" y="12"/>
                    <a:pt x="50" y="11"/>
                    <a:pt x="45" y="11"/>
                  </a:cubicBezTo>
                  <a:cubicBezTo>
                    <a:pt x="20" y="11"/>
                    <a:pt x="0" y="32"/>
                    <a:pt x="0" y="57"/>
                  </a:cubicBezTo>
                  <a:cubicBezTo>
                    <a:pt x="0" y="71"/>
                    <a:pt x="6" y="83"/>
                    <a:pt x="16" y="91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0" y="94"/>
                    <a:pt x="8" y="96"/>
                    <a:pt x="8" y="96"/>
                  </a:cubicBezTo>
                  <a:cubicBezTo>
                    <a:pt x="6" y="98"/>
                    <a:pt x="9" y="100"/>
                    <a:pt x="9" y="100"/>
                  </a:cubicBezTo>
                  <a:cubicBezTo>
                    <a:pt x="17" y="107"/>
                    <a:pt x="28" y="113"/>
                    <a:pt x="39" y="114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31" y="128"/>
                    <a:pt x="31" y="128"/>
                    <a:pt x="31" y="128"/>
                  </a:cubicBezTo>
                  <a:cubicBezTo>
                    <a:pt x="12" y="133"/>
                    <a:pt x="30" y="132"/>
                    <a:pt x="30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82" y="132"/>
                    <a:pt x="61" y="128"/>
                    <a:pt x="61" y="128"/>
                  </a:cubicBezTo>
                  <a:cubicBezTo>
                    <a:pt x="50" y="126"/>
                    <a:pt x="50" y="126"/>
                    <a:pt x="50" y="126"/>
                  </a:cubicBezTo>
                  <a:cubicBezTo>
                    <a:pt x="50" y="126"/>
                    <a:pt x="50" y="119"/>
                    <a:pt x="50" y="114"/>
                  </a:cubicBezTo>
                  <a:cubicBezTo>
                    <a:pt x="79" y="111"/>
                    <a:pt x="104" y="85"/>
                    <a:pt x="104" y="56"/>
                  </a:cubicBezTo>
                  <a:close/>
                  <a:moveTo>
                    <a:pt x="49" y="62"/>
                  </a:moveTo>
                  <a:cubicBezTo>
                    <a:pt x="49" y="44"/>
                    <a:pt x="64" y="58"/>
                    <a:pt x="64" y="58"/>
                  </a:cubicBezTo>
                  <a:cubicBezTo>
                    <a:pt x="72" y="63"/>
                    <a:pt x="73" y="53"/>
                    <a:pt x="73" y="53"/>
                  </a:cubicBezTo>
                  <a:cubicBezTo>
                    <a:pt x="79" y="51"/>
                    <a:pt x="79" y="51"/>
                    <a:pt x="79" y="51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0" y="41"/>
                    <a:pt x="69" y="44"/>
                    <a:pt x="71" y="47"/>
                  </a:cubicBezTo>
                  <a:cubicBezTo>
                    <a:pt x="71" y="47"/>
                    <a:pt x="70" y="51"/>
                    <a:pt x="69" y="50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2" y="47"/>
                    <a:pt x="59" y="49"/>
                  </a:cubicBezTo>
                  <a:cubicBezTo>
                    <a:pt x="56" y="50"/>
                    <a:pt x="52" y="48"/>
                    <a:pt x="52" y="48"/>
                  </a:cubicBezTo>
                  <a:cubicBezTo>
                    <a:pt x="52" y="48"/>
                    <a:pt x="52" y="46"/>
                    <a:pt x="55" y="44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3"/>
                    <a:pt x="57" y="40"/>
                    <a:pt x="57" y="38"/>
                  </a:cubicBezTo>
                  <a:cubicBezTo>
                    <a:pt x="58" y="36"/>
                    <a:pt x="59" y="38"/>
                    <a:pt x="61" y="36"/>
                  </a:cubicBezTo>
                  <a:cubicBezTo>
                    <a:pt x="63" y="34"/>
                    <a:pt x="65" y="39"/>
                    <a:pt x="68" y="39"/>
                  </a:cubicBezTo>
                  <a:cubicBezTo>
                    <a:pt x="71" y="38"/>
                    <a:pt x="69" y="37"/>
                    <a:pt x="72" y="36"/>
                  </a:cubicBezTo>
                  <a:cubicBezTo>
                    <a:pt x="74" y="35"/>
                    <a:pt x="75" y="39"/>
                    <a:pt x="75" y="39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0" y="39"/>
                    <a:pt x="79" y="34"/>
                    <a:pt x="79" y="35"/>
                  </a:cubicBezTo>
                  <a:cubicBezTo>
                    <a:pt x="82" y="40"/>
                    <a:pt x="86" y="53"/>
                    <a:pt x="85" y="55"/>
                  </a:cubicBezTo>
                  <a:cubicBezTo>
                    <a:pt x="84" y="55"/>
                    <a:pt x="83" y="54"/>
                    <a:pt x="83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8"/>
                    <a:pt x="82" y="60"/>
                    <a:pt x="85" y="60"/>
                  </a:cubicBezTo>
                  <a:cubicBezTo>
                    <a:pt x="83" y="77"/>
                    <a:pt x="69" y="88"/>
                    <a:pt x="69" y="88"/>
                  </a:cubicBezTo>
                  <a:cubicBezTo>
                    <a:pt x="67" y="86"/>
                    <a:pt x="68" y="84"/>
                    <a:pt x="68" y="84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75"/>
                    <a:pt x="69" y="75"/>
                    <a:pt x="69" y="75"/>
                  </a:cubicBezTo>
                  <a:cubicBezTo>
                    <a:pt x="69" y="75"/>
                    <a:pt x="69" y="70"/>
                    <a:pt x="63" y="72"/>
                  </a:cubicBezTo>
                  <a:cubicBezTo>
                    <a:pt x="58" y="74"/>
                    <a:pt x="60" y="74"/>
                    <a:pt x="54" y="74"/>
                  </a:cubicBezTo>
                  <a:cubicBezTo>
                    <a:pt x="48" y="75"/>
                    <a:pt x="49" y="62"/>
                    <a:pt x="49" y="62"/>
                  </a:cubicBezTo>
                  <a:close/>
                  <a:moveTo>
                    <a:pt x="64" y="22"/>
                  </a:moveTo>
                  <a:cubicBezTo>
                    <a:pt x="65" y="22"/>
                    <a:pt x="68" y="23"/>
                    <a:pt x="71" y="26"/>
                  </a:cubicBezTo>
                  <a:cubicBezTo>
                    <a:pt x="69" y="33"/>
                    <a:pt x="65" y="32"/>
                    <a:pt x="65" y="32"/>
                  </a:cubicBezTo>
                  <a:cubicBezTo>
                    <a:pt x="65" y="32"/>
                    <a:pt x="62" y="32"/>
                    <a:pt x="62" y="29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6" y="27"/>
                    <a:pt x="64" y="24"/>
                    <a:pt x="64" y="22"/>
                  </a:cubicBezTo>
                  <a:close/>
                  <a:moveTo>
                    <a:pt x="36" y="21"/>
                  </a:moveTo>
                  <a:cubicBezTo>
                    <a:pt x="40" y="17"/>
                    <a:pt x="47" y="17"/>
                    <a:pt x="47" y="18"/>
                  </a:cubicBezTo>
                  <a:cubicBezTo>
                    <a:pt x="46" y="20"/>
                    <a:pt x="44" y="20"/>
                    <a:pt x="44" y="22"/>
                  </a:cubicBezTo>
                  <a:cubicBezTo>
                    <a:pt x="44" y="24"/>
                    <a:pt x="41" y="26"/>
                    <a:pt x="41" y="27"/>
                  </a:cubicBezTo>
                  <a:cubicBezTo>
                    <a:pt x="41" y="28"/>
                    <a:pt x="41" y="32"/>
                    <a:pt x="38" y="29"/>
                  </a:cubicBezTo>
                  <a:cubicBezTo>
                    <a:pt x="35" y="25"/>
                    <a:pt x="32" y="24"/>
                    <a:pt x="33" y="22"/>
                  </a:cubicBezTo>
                  <a:cubicBezTo>
                    <a:pt x="33" y="22"/>
                    <a:pt x="36" y="21"/>
                    <a:pt x="36" y="21"/>
                  </a:cubicBezTo>
                  <a:close/>
                  <a:moveTo>
                    <a:pt x="12" y="74"/>
                  </a:moveTo>
                  <a:cubicBezTo>
                    <a:pt x="12" y="73"/>
                    <a:pt x="11" y="69"/>
                    <a:pt x="11" y="68"/>
                  </a:cubicBezTo>
                  <a:cubicBezTo>
                    <a:pt x="11" y="66"/>
                    <a:pt x="11" y="63"/>
                    <a:pt x="11" y="63"/>
                  </a:cubicBezTo>
                  <a:cubicBezTo>
                    <a:pt x="11" y="63"/>
                    <a:pt x="13" y="61"/>
                    <a:pt x="12" y="60"/>
                  </a:cubicBezTo>
                  <a:cubicBezTo>
                    <a:pt x="11" y="59"/>
                    <a:pt x="11" y="57"/>
                    <a:pt x="11" y="57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5"/>
                    <a:pt x="8" y="53"/>
                    <a:pt x="7" y="52"/>
                  </a:cubicBezTo>
                  <a:cubicBezTo>
                    <a:pt x="7" y="51"/>
                    <a:pt x="7" y="50"/>
                    <a:pt x="8" y="49"/>
                  </a:cubicBezTo>
                  <a:cubicBezTo>
                    <a:pt x="8" y="48"/>
                    <a:pt x="7" y="46"/>
                    <a:pt x="7" y="45"/>
                  </a:cubicBezTo>
                  <a:cubicBezTo>
                    <a:pt x="15" y="27"/>
                    <a:pt x="28" y="22"/>
                    <a:pt x="28" y="22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6" y="27"/>
                    <a:pt x="25" y="27"/>
                  </a:cubicBezTo>
                  <a:cubicBezTo>
                    <a:pt x="24" y="26"/>
                    <a:pt x="23" y="26"/>
                    <a:pt x="23" y="2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1" y="30"/>
                    <a:pt x="21" y="31"/>
                  </a:cubicBezTo>
                  <a:cubicBezTo>
                    <a:pt x="21" y="32"/>
                    <a:pt x="21" y="33"/>
                    <a:pt x="21" y="33"/>
                  </a:cubicBezTo>
                  <a:cubicBezTo>
                    <a:pt x="21" y="33"/>
                    <a:pt x="24" y="33"/>
                    <a:pt x="24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5" y="28"/>
                    <a:pt x="30" y="29"/>
                  </a:cubicBezTo>
                  <a:cubicBezTo>
                    <a:pt x="35" y="29"/>
                    <a:pt x="33" y="33"/>
                    <a:pt x="35" y="34"/>
                  </a:cubicBezTo>
                  <a:cubicBezTo>
                    <a:pt x="37" y="34"/>
                    <a:pt x="33" y="37"/>
                    <a:pt x="33" y="39"/>
                  </a:cubicBezTo>
                  <a:cubicBezTo>
                    <a:pt x="32" y="40"/>
                    <a:pt x="31" y="37"/>
                    <a:pt x="31" y="37"/>
                  </a:cubicBezTo>
                  <a:cubicBezTo>
                    <a:pt x="31" y="37"/>
                    <a:pt x="32" y="35"/>
                    <a:pt x="30" y="35"/>
                  </a:cubicBezTo>
                  <a:cubicBezTo>
                    <a:pt x="28" y="35"/>
                    <a:pt x="26" y="39"/>
                    <a:pt x="27" y="38"/>
                  </a:cubicBezTo>
                  <a:cubicBezTo>
                    <a:pt x="28" y="38"/>
                    <a:pt x="30" y="40"/>
                    <a:pt x="29" y="41"/>
                  </a:cubicBezTo>
                  <a:cubicBezTo>
                    <a:pt x="29" y="42"/>
                    <a:pt x="29" y="42"/>
                    <a:pt x="28" y="44"/>
                  </a:cubicBezTo>
                  <a:cubicBezTo>
                    <a:pt x="27" y="46"/>
                    <a:pt x="25" y="48"/>
                    <a:pt x="25" y="48"/>
                  </a:cubicBezTo>
                  <a:cubicBezTo>
                    <a:pt x="25" y="48"/>
                    <a:pt x="24" y="47"/>
                    <a:pt x="24" y="48"/>
                  </a:cubicBezTo>
                  <a:cubicBezTo>
                    <a:pt x="25" y="49"/>
                    <a:pt x="24" y="52"/>
                    <a:pt x="24" y="53"/>
                  </a:cubicBezTo>
                  <a:cubicBezTo>
                    <a:pt x="24" y="54"/>
                    <a:pt x="22" y="52"/>
                    <a:pt x="21" y="50"/>
                  </a:cubicBezTo>
                  <a:cubicBezTo>
                    <a:pt x="21" y="48"/>
                    <a:pt x="19" y="49"/>
                    <a:pt x="18" y="50"/>
                  </a:cubicBezTo>
                  <a:cubicBezTo>
                    <a:pt x="17" y="50"/>
                    <a:pt x="15" y="49"/>
                    <a:pt x="15" y="48"/>
                  </a:cubicBezTo>
                  <a:cubicBezTo>
                    <a:pt x="15" y="47"/>
                    <a:pt x="11" y="50"/>
                    <a:pt x="10" y="51"/>
                  </a:cubicBezTo>
                  <a:cubicBezTo>
                    <a:pt x="9" y="52"/>
                    <a:pt x="9" y="53"/>
                    <a:pt x="11" y="52"/>
                  </a:cubicBezTo>
                  <a:cubicBezTo>
                    <a:pt x="13" y="52"/>
                    <a:pt x="14" y="52"/>
                    <a:pt x="14" y="54"/>
                  </a:cubicBezTo>
                  <a:cubicBezTo>
                    <a:pt x="13" y="55"/>
                    <a:pt x="12" y="54"/>
                    <a:pt x="12" y="55"/>
                  </a:cubicBezTo>
                  <a:cubicBezTo>
                    <a:pt x="12" y="56"/>
                    <a:pt x="14" y="57"/>
                    <a:pt x="14" y="59"/>
                  </a:cubicBezTo>
                  <a:cubicBezTo>
                    <a:pt x="14" y="60"/>
                    <a:pt x="18" y="59"/>
                    <a:pt x="20" y="58"/>
                  </a:cubicBezTo>
                  <a:cubicBezTo>
                    <a:pt x="21" y="58"/>
                    <a:pt x="24" y="57"/>
                    <a:pt x="25" y="59"/>
                  </a:cubicBezTo>
                  <a:cubicBezTo>
                    <a:pt x="25" y="60"/>
                    <a:pt x="29" y="61"/>
                    <a:pt x="30" y="61"/>
                  </a:cubicBezTo>
                  <a:cubicBezTo>
                    <a:pt x="32" y="62"/>
                    <a:pt x="35" y="62"/>
                    <a:pt x="36" y="64"/>
                  </a:cubicBezTo>
                  <a:cubicBezTo>
                    <a:pt x="38" y="65"/>
                    <a:pt x="35" y="68"/>
                    <a:pt x="35" y="69"/>
                  </a:cubicBezTo>
                  <a:cubicBezTo>
                    <a:pt x="35" y="70"/>
                    <a:pt x="33" y="73"/>
                    <a:pt x="33" y="75"/>
                  </a:cubicBezTo>
                  <a:cubicBezTo>
                    <a:pt x="32" y="76"/>
                    <a:pt x="31" y="77"/>
                    <a:pt x="30" y="78"/>
                  </a:cubicBezTo>
                  <a:cubicBezTo>
                    <a:pt x="29" y="78"/>
                    <a:pt x="29" y="80"/>
                    <a:pt x="29" y="80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6"/>
                    <a:pt x="30" y="87"/>
                  </a:cubicBezTo>
                  <a:cubicBezTo>
                    <a:pt x="30" y="88"/>
                    <a:pt x="27" y="94"/>
                    <a:pt x="27" y="94"/>
                  </a:cubicBezTo>
                  <a:cubicBezTo>
                    <a:pt x="26" y="94"/>
                    <a:pt x="25" y="92"/>
                    <a:pt x="24" y="90"/>
                  </a:cubicBezTo>
                  <a:cubicBezTo>
                    <a:pt x="23" y="89"/>
                    <a:pt x="23" y="88"/>
                    <a:pt x="23" y="86"/>
                  </a:cubicBezTo>
                  <a:cubicBezTo>
                    <a:pt x="23" y="84"/>
                    <a:pt x="21" y="83"/>
                    <a:pt x="21" y="82"/>
                  </a:cubicBezTo>
                  <a:cubicBezTo>
                    <a:pt x="20" y="81"/>
                    <a:pt x="19" y="80"/>
                    <a:pt x="19" y="79"/>
                  </a:cubicBezTo>
                  <a:cubicBezTo>
                    <a:pt x="19" y="78"/>
                    <a:pt x="17" y="76"/>
                    <a:pt x="17" y="76"/>
                  </a:cubicBezTo>
                  <a:cubicBezTo>
                    <a:pt x="17" y="76"/>
                    <a:pt x="13" y="74"/>
                    <a:pt x="12" y="74"/>
                  </a:cubicBezTo>
                  <a:close/>
                  <a:moveTo>
                    <a:pt x="45" y="106"/>
                  </a:moveTo>
                  <a:cubicBezTo>
                    <a:pt x="38" y="106"/>
                    <a:pt x="31" y="105"/>
                    <a:pt x="25" y="102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18" y="98"/>
                    <a:pt x="17" y="98"/>
                    <a:pt x="16" y="97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25" y="99"/>
                    <a:pt x="35" y="102"/>
                    <a:pt x="45" y="102"/>
                  </a:cubicBezTo>
                  <a:cubicBezTo>
                    <a:pt x="70" y="102"/>
                    <a:pt x="91" y="82"/>
                    <a:pt x="91" y="57"/>
                  </a:cubicBezTo>
                  <a:cubicBezTo>
                    <a:pt x="91" y="38"/>
                    <a:pt x="79" y="21"/>
                    <a:pt x="62" y="14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6" y="12"/>
                    <a:pt x="68" y="13"/>
                    <a:pt x="68" y="13"/>
                  </a:cubicBezTo>
                  <a:cubicBezTo>
                    <a:pt x="68" y="13"/>
                    <a:pt x="72" y="15"/>
                    <a:pt x="74" y="17"/>
                  </a:cubicBezTo>
                  <a:cubicBezTo>
                    <a:pt x="87" y="25"/>
                    <a:pt x="95" y="40"/>
                    <a:pt x="95" y="56"/>
                  </a:cubicBezTo>
                  <a:cubicBezTo>
                    <a:pt x="95" y="83"/>
                    <a:pt x="72" y="106"/>
                    <a:pt x="45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63" name="TextBox 5"/>
          <p:cNvSpPr txBox="1"/>
          <p:nvPr/>
        </p:nvSpPr>
        <p:spPr>
          <a:xfrm>
            <a:off x="1071215" y="281994"/>
            <a:ext cx="20518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</a:t>
            </a:r>
            <a:endParaRPr lang="en-GB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4847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2469550" y="4584964"/>
            <a:ext cx="791965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dirty="0" smtClean="0">
                <a:solidFill>
                  <a:schemeClr val="accent3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000" cap="all" dirty="0">
              <a:solidFill>
                <a:schemeClr val="accent3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2828976" y="5411908"/>
            <a:ext cx="72007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PHARMACEUTICAL INDUSTRY WORK REPORTING ON ACTIVITIES REPORT</a:t>
            </a:r>
            <a:endParaRPr lang="zh-CN" altLang="en-US" sz="14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4143404" y="5891316"/>
            <a:ext cx="4571942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600" cap="all" dirty="0">
                <a:solidFill>
                  <a:schemeClr val="accent3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accent3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7223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1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6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300"/>
                            </p:stCondLst>
                            <p:childTnLst>
                              <p:par>
                                <p:cTn id="4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17" grpId="0"/>
      <p:bldP spid="17" grpId="1"/>
      <p:bldP spid="18" grpId="0"/>
      <p:bldP spid="18" grpId="1"/>
      <p:bldP spid="19" grpId="0"/>
      <p:bldP spid="19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bt040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28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68D51"/>
      </a:accent1>
      <a:accent2>
        <a:srgbClr val="7EC565"/>
      </a:accent2>
      <a:accent3>
        <a:srgbClr val="168D51"/>
      </a:accent3>
      <a:accent4>
        <a:srgbClr val="7EC565"/>
      </a:accent4>
      <a:accent5>
        <a:srgbClr val="168D51"/>
      </a:accent5>
      <a:accent6>
        <a:srgbClr val="7EC565"/>
      </a:accent6>
      <a:hlink>
        <a:srgbClr val="168D51"/>
      </a:hlink>
      <a:folHlink>
        <a:srgbClr val="7EC56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3214</Words>
  <Application>Microsoft Office PowerPoint</Application>
  <PresentationFormat>自定义</PresentationFormat>
  <Paragraphs>217</Paragraphs>
  <Slides>26</Slides>
  <Notes>13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1_自定义设计方案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2016-10-17T14:00:15Z</dcterms:created>
  <dcterms:modified xsi:type="dcterms:W3CDTF">2017-11-06T06:34:27Z</dcterms:modified>
</cp:coreProperties>
</file>