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66" r:id="rId5"/>
    <p:sldId id="257" r:id="rId6"/>
    <p:sldId id="289" r:id="rId7"/>
    <p:sldId id="267" r:id="rId8"/>
    <p:sldId id="291" r:id="rId9"/>
    <p:sldId id="268" r:id="rId10"/>
    <p:sldId id="270" r:id="rId11"/>
    <p:sldId id="271" r:id="rId12"/>
    <p:sldId id="272" r:id="rId13"/>
    <p:sldId id="273" r:id="rId14"/>
    <p:sldId id="274" r:id="rId15"/>
    <p:sldId id="275" r:id="rId16"/>
    <p:sldId id="276" r:id="rId17"/>
    <p:sldId id="277" r:id="rId18"/>
    <p:sldId id="278" r:id="rId19"/>
    <p:sldId id="280" r:id="rId20"/>
    <p:sldId id="279" r:id="rId21"/>
    <p:sldId id="281" r:id="rId22"/>
    <p:sldId id="288" r:id="rId23"/>
    <p:sldId id="282" r:id="rId24"/>
    <p:sldId id="283" r:id="rId25"/>
    <p:sldId id="284" r:id="rId26"/>
    <p:sldId id="286" r:id="rId27"/>
    <p:sldId id="285" r:id="rId28"/>
    <p:sldId id="290" r:id="rId29"/>
    <p:sldId id="292" r:id="rId30"/>
    <p:sldId id="313" r:id="rId3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8C052"/>
    <a:srgbClr val="51AFAF"/>
    <a:srgbClr val="3B8731"/>
    <a:srgbClr val="27582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987" autoAdjust="0"/>
    <p:restoredTop sz="94660"/>
  </p:normalViewPr>
  <p:slideViewPr>
    <p:cSldViewPr snapToGrid="0">
      <p:cViewPr>
        <p:scale>
          <a:sx n="80" d="100"/>
          <a:sy n="80" d="100"/>
        </p:scale>
        <p:origin x="-750" y="-738"/>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4" Type="http://schemas.openxmlformats.org/officeDocument/2006/relationships/tableStyles" Target="tableStyles.xml"/><Relationship Id="rId33" Type="http://schemas.openxmlformats.org/officeDocument/2006/relationships/viewProps" Target="viewProps.xml"/><Relationship Id="rId32" Type="http://schemas.openxmlformats.org/officeDocument/2006/relationships/presProps" Target="presProps.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B9D77E6-408E-4810-A6A3-C11DBD50060B}"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604A98-05C2-410E-8A7D-A0F54F77CA37}"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更多模板请关注：https://haosc.taobao.com</a:t>
            </a:r>
            <a:endParaRPr lang="zh-CN" altLang="en-US"/>
          </a:p>
        </p:txBody>
      </p:sp>
      <p:sp>
        <p:nvSpPr>
          <p:cNvPr id="4" name="灯片编号占位符 3"/>
          <p:cNvSpPr>
            <a:spLocks noGrp="1"/>
          </p:cNvSpPr>
          <p:nvPr>
            <p:ph type="sldNum" sz="quarter" idx="10"/>
          </p:nvPr>
        </p:nvSpPr>
        <p:spPr/>
        <p:txBody>
          <a:bodyPr/>
          <a:lstStyle/>
          <a:p>
            <a:fld id="{B0604A98-05C2-410E-8A7D-A0F54F77CA37}"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604A98-05C2-410E-8A7D-A0F54F77CA37}"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604A98-05C2-410E-8A7D-A0F54F77CA37}"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604A98-05C2-410E-8A7D-A0F54F77CA37}"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604A98-05C2-410E-8A7D-A0F54F77CA37}"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604A98-05C2-410E-8A7D-A0F54F77CA37}"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604A98-05C2-410E-8A7D-A0F54F77CA37}"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604A98-05C2-410E-8A7D-A0F54F77CA37}"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604A98-05C2-410E-8A7D-A0F54F77CA37}"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604A98-05C2-410E-8A7D-A0F54F77CA37}"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604A98-05C2-410E-8A7D-A0F54F77CA37}"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604A98-05C2-410E-8A7D-A0F54F77CA37}"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604A98-05C2-410E-8A7D-A0F54F77CA37}"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604A98-05C2-410E-8A7D-A0F54F77CA37}"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604A98-05C2-410E-8A7D-A0F54F77CA37}"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604A98-05C2-410E-8A7D-A0F54F77CA37}"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604A98-05C2-410E-8A7D-A0F54F77CA37}"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604A98-05C2-410E-8A7D-A0F54F77CA37}"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604A98-05C2-410E-8A7D-A0F54F77CA37}"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604A98-05C2-410E-8A7D-A0F54F77CA37}"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604A98-05C2-410E-8A7D-A0F54F77CA37}"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604A98-05C2-410E-8A7D-A0F54F77CA37}"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604A98-05C2-410E-8A7D-A0F54F77CA37}"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604A98-05C2-410E-8A7D-A0F54F77CA37}"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604A98-05C2-410E-8A7D-A0F54F77CA37}"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604A98-05C2-410E-8A7D-A0F54F77CA37}"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0604A98-05C2-410E-8A7D-A0F54F77CA37}"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更多模板请关注：https://haosc.taobao.com</a:t>
            </a:r>
            <a:endParaRPr lang="zh-CN" altLang="en-US"/>
          </a:p>
        </p:txBody>
      </p:sp>
      <p:sp>
        <p:nvSpPr>
          <p:cNvPr id="4" name="灯片编号占位符 3"/>
          <p:cNvSpPr>
            <a:spLocks noGrp="1"/>
          </p:cNvSpPr>
          <p:nvPr>
            <p:ph type="sldNum" sz="quarter" idx="10"/>
          </p:nvPr>
        </p:nvSpPr>
        <p:spPr/>
        <p:txBody>
          <a:bodyPr/>
          <a:lstStyle/>
          <a:p>
            <a:fld id="{B0604A98-05C2-410E-8A7D-A0F54F77CA37}"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8.png"/><Relationship Id="rId7" Type="http://schemas.openxmlformats.org/officeDocument/2006/relationships/image" Target="../media/image7.pn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8" Type="http://schemas.openxmlformats.org/officeDocument/2006/relationships/notesSlide" Target="../notesSlides/notesSlide1.xml"/><Relationship Id="rId17" Type="http://schemas.openxmlformats.org/officeDocument/2006/relationships/slideLayout" Target="../slideLayouts/slideLayout1.xml"/><Relationship Id="rId16" Type="http://schemas.openxmlformats.org/officeDocument/2006/relationships/image" Target="../media/image14.png"/><Relationship Id="rId15" Type="http://schemas.microsoft.com/office/2007/relationships/media" Target="../media/media1.mp3"/><Relationship Id="rId14" Type="http://schemas.openxmlformats.org/officeDocument/2006/relationships/audio" Target="../media/media1.mp3"/><Relationship Id="rId13" Type="http://schemas.openxmlformats.org/officeDocument/2006/relationships/image" Target="../media/image13.png"/><Relationship Id="rId12" Type="http://schemas.openxmlformats.org/officeDocument/2006/relationships/image" Target="../media/image12.png"/><Relationship Id="rId11" Type="http://schemas.openxmlformats.org/officeDocument/2006/relationships/image" Target="../media/image11.png"/><Relationship Id="rId10" Type="http://schemas.openxmlformats.org/officeDocument/2006/relationships/image" Target="../media/image10.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image" Target="../media/image11.png"/><Relationship Id="rId8" Type="http://schemas.openxmlformats.org/officeDocument/2006/relationships/image" Target="../media/image10.png"/><Relationship Id="rId7" Type="http://schemas.openxmlformats.org/officeDocument/2006/relationships/image" Target="../media/image9.pn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8" Type="http://schemas.openxmlformats.org/officeDocument/2006/relationships/notesSlide" Target="../notesSlides/notesSlide2.xml"/><Relationship Id="rId27" Type="http://schemas.openxmlformats.org/officeDocument/2006/relationships/slideLayout" Target="../slideLayouts/slideLayout1.xml"/><Relationship Id="rId26" Type="http://schemas.openxmlformats.org/officeDocument/2006/relationships/tags" Target="../tags/tag14.xml"/><Relationship Id="rId25" Type="http://schemas.openxmlformats.org/officeDocument/2006/relationships/tags" Target="../tags/tag13.xml"/><Relationship Id="rId24" Type="http://schemas.openxmlformats.org/officeDocument/2006/relationships/tags" Target="../tags/tag12.xml"/><Relationship Id="rId23" Type="http://schemas.openxmlformats.org/officeDocument/2006/relationships/tags" Target="../tags/tag11.xml"/><Relationship Id="rId22" Type="http://schemas.openxmlformats.org/officeDocument/2006/relationships/tags" Target="../tags/tag10.xml"/><Relationship Id="rId21" Type="http://schemas.openxmlformats.org/officeDocument/2006/relationships/tags" Target="../tags/tag9.xml"/><Relationship Id="rId20" Type="http://schemas.openxmlformats.org/officeDocument/2006/relationships/tags" Target="../tags/tag8.xml"/><Relationship Id="rId2" Type="http://schemas.openxmlformats.org/officeDocument/2006/relationships/image" Target="../media/image2.png"/><Relationship Id="rId19" Type="http://schemas.openxmlformats.org/officeDocument/2006/relationships/tags" Target="../tags/tag7.xml"/><Relationship Id="rId18" Type="http://schemas.openxmlformats.org/officeDocument/2006/relationships/tags" Target="../tags/tag6.xml"/><Relationship Id="rId17" Type="http://schemas.openxmlformats.org/officeDocument/2006/relationships/tags" Target="../tags/tag5.xml"/><Relationship Id="rId16" Type="http://schemas.openxmlformats.org/officeDocument/2006/relationships/tags" Target="../tags/tag4.xml"/><Relationship Id="rId15" Type="http://schemas.openxmlformats.org/officeDocument/2006/relationships/tags" Target="../tags/tag3.xml"/><Relationship Id="rId14" Type="http://schemas.openxmlformats.org/officeDocument/2006/relationships/tags" Target="../tags/tag2.xml"/><Relationship Id="rId13" Type="http://schemas.openxmlformats.org/officeDocument/2006/relationships/tags" Target="../tags/tag1.xml"/><Relationship Id="rId12" Type="http://schemas.openxmlformats.org/officeDocument/2006/relationships/image" Target="../media/image8.png"/><Relationship Id="rId11" Type="http://schemas.openxmlformats.org/officeDocument/2006/relationships/image" Target="../media/image13.png"/><Relationship Id="rId10" Type="http://schemas.openxmlformats.org/officeDocument/2006/relationships/image" Target="../media/image12.pn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15.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1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6.xml"/><Relationship Id="rId4" Type="http://schemas.openxmlformats.org/officeDocument/2006/relationships/slideLayout" Target="../slideLayouts/slideLayout1.xml"/><Relationship Id="rId3" Type="http://schemas.openxmlformats.org/officeDocument/2006/relationships/tags" Target="../tags/tag16.xml"/><Relationship Id="rId2" Type="http://schemas.openxmlformats.org/officeDocument/2006/relationships/image" Target="../media/image17.jpeg"/><Relationship Id="rId1" Type="http://schemas.openxmlformats.org/officeDocument/2006/relationships/image" Target="../media/image1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1.xml"/><Relationship Id="rId2" Type="http://schemas.openxmlformats.org/officeDocument/2006/relationships/image" Target="../media/image19.jpeg"/><Relationship Id="rId1"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image" Target="../media/image20.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image" Target="../media/image20.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image" Target="../media/image21.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image" Target="../media/image22.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image" Target="../media/image15.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5" Type="http://schemas.openxmlformats.org/officeDocument/2006/relationships/notesSlide" Target="../notesSlides/notesSlide24.xml"/><Relationship Id="rId4" Type="http://schemas.openxmlformats.org/officeDocument/2006/relationships/slideLayout" Target="../slideLayouts/slideLayout1.xml"/><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image" Target="../media/image23.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6" Type="http://schemas.openxmlformats.org/officeDocument/2006/relationships/notesSlide" Target="../notesSlides/notesSlide27.xml"/><Relationship Id="rId5" Type="http://schemas.openxmlformats.org/officeDocument/2006/relationships/slideLayout" Target="../slideLayouts/slideLayout1.xml"/><Relationship Id="rId4" Type="http://schemas.openxmlformats.org/officeDocument/2006/relationships/image" Target="../media/image29.jpeg"/><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image" Target="../media/image26.png"/></Relationships>
</file>

<file path=ppt/slides/_rels/slide28.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8.png"/><Relationship Id="rId7" Type="http://schemas.openxmlformats.org/officeDocument/2006/relationships/image" Target="../media/image7.pn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5" Type="http://schemas.openxmlformats.org/officeDocument/2006/relationships/notesSlide" Target="../notesSlides/notesSlide28.xml"/><Relationship Id="rId14" Type="http://schemas.openxmlformats.org/officeDocument/2006/relationships/slideLayout" Target="../slideLayouts/slideLayout1.xml"/><Relationship Id="rId13" Type="http://schemas.openxmlformats.org/officeDocument/2006/relationships/image" Target="../media/image13.png"/><Relationship Id="rId12" Type="http://schemas.openxmlformats.org/officeDocument/2006/relationships/image" Target="../media/image12.png"/><Relationship Id="rId11" Type="http://schemas.openxmlformats.org/officeDocument/2006/relationships/image" Target="../media/image11.png"/><Relationship Id="rId10" Type="http://schemas.openxmlformats.org/officeDocument/2006/relationships/image" Target="../media/image10.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1" cstate="print"/>
          <a:stretch>
            <a:fillRect/>
          </a:stretch>
        </p:blipFill>
        <p:spPr>
          <a:xfrm>
            <a:off x="0" y="0"/>
            <a:ext cx="12192000" cy="6850300"/>
          </a:xfrm>
          <a:prstGeom prst="rect">
            <a:avLst/>
          </a:prstGeom>
        </p:spPr>
      </p:pic>
      <p:pic>
        <p:nvPicPr>
          <p:cNvPr id="15" name="图片 14"/>
          <p:cNvPicPr>
            <a:picLocks noChangeAspect="1"/>
          </p:cNvPicPr>
          <p:nvPr/>
        </p:nvPicPr>
        <p:blipFill>
          <a:blip r:embed="rId2"/>
          <a:stretch>
            <a:fillRect/>
          </a:stretch>
        </p:blipFill>
        <p:spPr>
          <a:xfrm>
            <a:off x="-230428" y="1547376"/>
            <a:ext cx="8875663" cy="2181934"/>
          </a:xfrm>
          <a:prstGeom prst="rect">
            <a:avLst/>
          </a:prstGeom>
        </p:spPr>
      </p:pic>
      <p:pic>
        <p:nvPicPr>
          <p:cNvPr id="2" name="图片 1"/>
          <p:cNvPicPr>
            <a:picLocks noChangeAspect="1"/>
          </p:cNvPicPr>
          <p:nvPr/>
        </p:nvPicPr>
        <p:blipFill rotWithShape="1">
          <a:blip r:embed="rId3" cstate="print"/>
          <a:srcRect/>
          <a:stretch>
            <a:fillRect/>
          </a:stretch>
        </p:blipFill>
        <p:spPr>
          <a:xfrm>
            <a:off x="-8609" y="2842382"/>
            <a:ext cx="12200610" cy="4022056"/>
          </a:xfrm>
          <a:prstGeom prst="rect">
            <a:avLst/>
          </a:prstGeom>
        </p:spPr>
      </p:pic>
      <p:pic>
        <p:nvPicPr>
          <p:cNvPr id="16" name="图片 15"/>
          <p:cNvPicPr>
            <a:picLocks noChangeAspect="1"/>
          </p:cNvPicPr>
          <p:nvPr/>
        </p:nvPicPr>
        <p:blipFill>
          <a:blip r:embed="rId4" cstate="print"/>
          <a:stretch>
            <a:fillRect/>
          </a:stretch>
        </p:blipFill>
        <p:spPr>
          <a:xfrm>
            <a:off x="5261109" y="2749565"/>
            <a:ext cx="2611583" cy="871886"/>
          </a:xfrm>
          <a:prstGeom prst="rect">
            <a:avLst/>
          </a:prstGeom>
        </p:spPr>
      </p:pic>
      <p:pic>
        <p:nvPicPr>
          <p:cNvPr id="17" name="图片 16"/>
          <p:cNvPicPr>
            <a:picLocks noChangeAspect="1"/>
          </p:cNvPicPr>
          <p:nvPr/>
        </p:nvPicPr>
        <p:blipFill>
          <a:blip r:embed="rId5" cstate="print"/>
          <a:stretch>
            <a:fillRect/>
          </a:stretch>
        </p:blipFill>
        <p:spPr>
          <a:xfrm>
            <a:off x="241832" y="2725815"/>
            <a:ext cx="2446317" cy="659090"/>
          </a:xfrm>
          <a:prstGeom prst="rect">
            <a:avLst/>
          </a:prstGeom>
        </p:spPr>
      </p:pic>
      <p:pic>
        <p:nvPicPr>
          <p:cNvPr id="14" name="图片 13"/>
          <p:cNvPicPr>
            <a:picLocks noChangeAspect="1"/>
          </p:cNvPicPr>
          <p:nvPr/>
        </p:nvPicPr>
        <p:blipFill rotWithShape="1">
          <a:blip r:embed="rId6" cstate="print"/>
          <a:srcRect/>
          <a:stretch>
            <a:fillRect/>
          </a:stretch>
        </p:blipFill>
        <p:spPr>
          <a:xfrm>
            <a:off x="-372726" y="1436176"/>
            <a:ext cx="2538337" cy="3783662"/>
          </a:xfrm>
          <a:prstGeom prst="rect">
            <a:avLst/>
          </a:prstGeom>
        </p:spPr>
      </p:pic>
      <p:sp>
        <p:nvSpPr>
          <p:cNvPr id="26" name="等腰三角形 25"/>
          <p:cNvSpPr/>
          <p:nvPr/>
        </p:nvSpPr>
        <p:spPr bwMode="auto">
          <a:xfrm rot="5400000">
            <a:off x="6472595" y="5246142"/>
            <a:ext cx="188609" cy="162534"/>
          </a:xfrm>
          <a:prstGeom prst="triangle">
            <a:avLst/>
          </a:prstGeom>
          <a:solidFill>
            <a:srgbClr val="FFFFFF">
              <a:alpha val="67000"/>
            </a:srgbClr>
          </a:solidFill>
          <a:ln>
            <a:noFill/>
          </a:ln>
          <a:effectLst/>
        </p:spPr>
        <p:txBody>
          <a:bodyPr lIns="0" tIns="0" rIns="0" bIns="0" rtlCol="0" anchor="ctr"/>
          <a:lstStyle/>
          <a:p>
            <a:pPr algn="ctr" defTabSz="1218565"/>
            <a:endParaRPr lang="zh-CN" altLang="en-US" sz="2400">
              <a:solidFill>
                <a:srgbClr val="EFEFEF"/>
              </a:solidFill>
              <a:latin typeface="Franklin Gothic Book" panose="020B0503020102020204"/>
              <a:ea typeface="微软雅黑" panose="020B0503020204020204" charset="-122"/>
            </a:endParaRPr>
          </a:p>
        </p:txBody>
      </p:sp>
      <p:sp>
        <p:nvSpPr>
          <p:cNvPr id="27" name="等腰三角形 26"/>
          <p:cNvSpPr/>
          <p:nvPr/>
        </p:nvSpPr>
        <p:spPr bwMode="auto">
          <a:xfrm rot="16200000">
            <a:off x="11240016" y="5246142"/>
            <a:ext cx="188609" cy="162534"/>
          </a:xfrm>
          <a:prstGeom prst="triangle">
            <a:avLst/>
          </a:prstGeom>
          <a:solidFill>
            <a:srgbClr val="FFFFFF">
              <a:alpha val="67000"/>
            </a:srgbClr>
          </a:solidFill>
          <a:ln>
            <a:noFill/>
          </a:ln>
          <a:effectLst/>
        </p:spPr>
        <p:txBody>
          <a:bodyPr lIns="0" tIns="0" rIns="0" bIns="0" rtlCol="0" anchor="ctr"/>
          <a:lstStyle/>
          <a:p>
            <a:pPr algn="ctr" defTabSz="1218565"/>
            <a:endParaRPr lang="zh-CN" altLang="en-US" sz="2400">
              <a:solidFill>
                <a:srgbClr val="EFEFEF"/>
              </a:solidFill>
              <a:latin typeface="Franklin Gothic Book" panose="020B0503020102020204"/>
              <a:ea typeface="微软雅黑" panose="020B0503020204020204" charset="-122"/>
            </a:endParaRPr>
          </a:p>
        </p:txBody>
      </p:sp>
      <p:sp>
        <p:nvSpPr>
          <p:cNvPr id="28" name="TextBox 27"/>
          <p:cNvSpPr txBox="1"/>
          <p:nvPr/>
        </p:nvSpPr>
        <p:spPr>
          <a:xfrm>
            <a:off x="5816054" y="3897669"/>
            <a:ext cx="6243597" cy="1077214"/>
          </a:xfrm>
          <a:prstGeom prst="rect">
            <a:avLst/>
          </a:prstGeom>
          <a:noFill/>
        </p:spPr>
        <p:txBody>
          <a:bodyPr wrap="square" lIns="121917" tIns="60958" rIns="121917" bIns="60958" rtlCol="0">
            <a:spAutoFit/>
          </a:bodyPr>
          <a:lstStyle/>
          <a:p>
            <a:pPr algn="ctr" defTabSz="1218565"/>
            <a:r>
              <a:rPr lang="zh-CN" altLang="en-US" sz="6200" b="1" dirty="0">
                <a:solidFill>
                  <a:srgbClr val="FFFFFF"/>
                </a:solidFill>
                <a:effectLst>
                  <a:outerShdw blurRad="50800" dist="38100" dir="5400000" algn="t" rotWithShape="0">
                    <a:prstClr val="black">
                      <a:alpha val="40000"/>
                    </a:prstClr>
                  </a:outerShdw>
                </a:effectLst>
                <a:latin typeface="微软雅黑" panose="020B0503020204020204" charset="-122"/>
                <a:ea typeface="微软雅黑" panose="020B0503020204020204" charset="-122"/>
              </a:rPr>
              <a:t>新能源</a:t>
            </a:r>
            <a:r>
              <a:rPr lang="en-US" altLang="zh-CN" sz="6200" b="1" dirty="0" smtClean="0">
                <a:solidFill>
                  <a:srgbClr val="FFFFFF"/>
                </a:solidFill>
                <a:effectLst>
                  <a:outerShdw blurRad="50800" dist="38100" dir="5400000" algn="t" rotWithShape="0">
                    <a:prstClr val="black">
                      <a:alpha val="40000"/>
                    </a:prstClr>
                  </a:outerShdw>
                </a:effectLst>
                <a:latin typeface="微软雅黑" panose="020B0503020204020204" charset="-122"/>
                <a:ea typeface="微软雅黑" panose="020B0503020204020204" charset="-122"/>
              </a:rPr>
              <a:t>/</a:t>
            </a:r>
            <a:r>
              <a:rPr lang="zh-CN" altLang="en-US" sz="6200" b="1" dirty="0" smtClean="0">
                <a:solidFill>
                  <a:srgbClr val="FFFFFF"/>
                </a:solidFill>
                <a:effectLst>
                  <a:outerShdw blurRad="50800" dist="38100" dir="5400000" algn="t" rotWithShape="0">
                    <a:prstClr val="black">
                      <a:alpha val="40000"/>
                    </a:prstClr>
                  </a:outerShdw>
                </a:effectLst>
                <a:latin typeface="微软雅黑" panose="020B0503020204020204" charset="-122"/>
                <a:ea typeface="微软雅黑" panose="020B0503020204020204" charset="-122"/>
              </a:rPr>
              <a:t>环保节能</a:t>
            </a:r>
            <a:endParaRPr lang="zh-CN" altLang="en-US" sz="6200" b="1" dirty="0">
              <a:solidFill>
                <a:srgbClr val="FFFFFF"/>
              </a:solidFill>
              <a:effectLst>
                <a:outerShdw blurRad="50800" dist="38100" dir="5400000" algn="t" rotWithShape="0">
                  <a:prstClr val="black">
                    <a:alpha val="40000"/>
                  </a:prstClr>
                </a:outerShdw>
              </a:effectLst>
              <a:latin typeface="微软雅黑" panose="020B0503020204020204" charset="-122"/>
              <a:ea typeface="微软雅黑" panose="020B0503020204020204" charset="-122"/>
            </a:endParaRPr>
          </a:p>
        </p:txBody>
      </p:sp>
      <p:sp>
        <p:nvSpPr>
          <p:cNvPr id="29" name="TextBox 28"/>
          <p:cNvSpPr txBox="1"/>
          <p:nvPr/>
        </p:nvSpPr>
        <p:spPr>
          <a:xfrm>
            <a:off x="6733241" y="5172487"/>
            <a:ext cx="4506079" cy="388017"/>
          </a:xfrm>
          <a:prstGeom prst="rect">
            <a:avLst/>
          </a:prstGeom>
          <a:noFill/>
          <a:effectLst/>
        </p:spPr>
        <p:txBody>
          <a:bodyPr wrap="square" lIns="109945" tIns="54972" rIns="109945" bIns="54972" rtlCol="0">
            <a:spAutoFit/>
          </a:bodyPr>
          <a:lstStyle/>
          <a:p>
            <a:pPr defTabSz="1218565"/>
            <a:r>
              <a:rPr lang="zh-CN" altLang="en-US" dirty="0" smtClean="0">
                <a:solidFill>
                  <a:srgbClr val="FFFFFF"/>
                </a:solidFill>
                <a:latin typeface="微软雅黑" panose="020B0503020204020204" charset="-122"/>
                <a:ea typeface="微软雅黑" panose="020B0503020204020204" charset="-122"/>
              </a:rPr>
              <a:t>节能减排   绿色出行  公益宣传   爱护自然 </a:t>
            </a:r>
            <a:endParaRPr lang="en-US" altLang="zh-CN" dirty="0">
              <a:solidFill>
                <a:srgbClr val="FFFFFF"/>
              </a:solidFill>
              <a:latin typeface="微软雅黑" panose="020B0503020204020204" charset="-122"/>
              <a:ea typeface="微软雅黑" panose="020B0503020204020204" charset="-122"/>
            </a:endParaRPr>
          </a:p>
        </p:txBody>
      </p:sp>
      <p:cxnSp>
        <p:nvCxnSpPr>
          <p:cNvPr id="30" name="直接连接符 29"/>
          <p:cNvCxnSpPr/>
          <p:nvPr/>
        </p:nvCxnSpPr>
        <p:spPr>
          <a:xfrm>
            <a:off x="6028016" y="5051827"/>
            <a:ext cx="5819672" cy="0"/>
          </a:xfrm>
          <a:prstGeom prst="line">
            <a:avLst/>
          </a:prstGeom>
          <a:noFill/>
          <a:ln w="9525" cap="flat" cmpd="sng" algn="ctr">
            <a:solidFill>
              <a:srgbClr val="FFFFFF">
                <a:alpha val="54000"/>
              </a:srgbClr>
            </a:solidFill>
            <a:prstDash val="solid"/>
            <a:headEnd type="oval" w="sm" len="sm"/>
            <a:tailEnd type="oval" w="sm" len="sm"/>
          </a:ln>
          <a:effectLst/>
        </p:spPr>
      </p:cxnSp>
      <p:pic>
        <p:nvPicPr>
          <p:cNvPr id="32" name="图片 31"/>
          <p:cNvPicPr>
            <a:picLocks noChangeAspect="1"/>
          </p:cNvPicPr>
          <p:nvPr/>
        </p:nvPicPr>
        <p:blipFill>
          <a:blip r:embed="rId7"/>
          <a:stretch>
            <a:fillRect/>
          </a:stretch>
        </p:blipFill>
        <p:spPr>
          <a:xfrm>
            <a:off x="8535646" y="-75326"/>
            <a:ext cx="3023003" cy="3023003"/>
          </a:xfrm>
          <a:prstGeom prst="rect">
            <a:avLst/>
          </a:prstGeom>
        </p:spPr>
      </p:pic>
      <p:pic>
        <p:nvPicPr>
          <p:cNvPr id="35" name="图片 34"/>
          <p:cNvPicPr>
            <a:picLocks noChangeAspect="1"/>
          </p:cNvPicPr>
          <p:nvPr/>
        </p:nvPicPr>
        <p:blipFill rotWithShape="1">
          <a:blip r:embed="rId8">
            <a:extLst>
              <a:ext uri="{28A0092B-C50C-407E-A947-70E740481C1C}">
                <a14:useLocalDpi xmlns:a14="http://schemas.microsoft.com/office/drawing/2010/main" val="0"/>
              </a:ext>
            </a:extLst>
          </a:blip>
          <a:srcRect l="19120" t="17316" r="14426" b="9784"/>
          <a:stretch>
            <a:fillRect/>
          </a:stretch>
        </p:blipFill>
        <p:spPr>
          <a:xfrm>
            <a:off x="733745" y="278240"/>
            <a:ext cx="5560161" cy="6099534"/>
          </a:xfrm>
          <a:prstGeom prst="rect">
            <a:avLst/>
          </a:prstGeom>
        </p:spPr>
      </p:pic>
      <p:grpSp>
        <p:nvGrpSpPr>
          <p:cNvPr id="33" name="组合 32"/>
          <p:cNvGrpSpPr/>
          <p:nvPr/>
        </p:nvGrpSpPr>
        <p:grpSpPr>
          <a:xfrm>
            <a:off x="957532" y="3645685"/>
            <a:ext cx="3735305" cy="2778119"/>
            <a:chOff x="957532" y="3645685"/>
            <a:chExt cx="3735305" cy="2778119"/>
          </a:xfrm>
        </p:grpSpPr>
        <p:pic>
          <p:nvPicPr>
            <p:cNvPr id="9" name="图片 8"/>
            <p:cNvPicPr>
              <a:picLocks noChangeAspect="1"/>
            </p:cNvPicPr>
            <p:nvPr/>
          </p:nvPicPr>
          <p:blipFill rotWithShape="1">
            <a:blip r:embed="rId9" cstate="print"/>
            <a:srcRect/>
            <a:stretch>
              <a:fillRect/>
            </a:stretch>
          </p:blipFill>
          <p:spPr>
            <a:xfrm>
              <a:off x="2701595" y="3917499"/>
              <a:ext cx="1058087" cy="995877"/>
            </a:xfrm>
            <a:prstGeom prst="rect">
              <a:avLst/>
            </a:prstGeom>
          </p:spPr>
        </p:pic>
        <p:pic>
          <p:nvPicPr>
            <p:cNvPr id="3" name="图片 2"/>
            <p:cNvPicPr>
              <a:picLocks noChangeAspect="1"/>
            </p:cNvPicPr>
            <p:nvPr/>
          </p:nvPicPr>
          <p:blipFill rotWithShape="1">
            <a:blip r:embed="rId10" cstate="print"/>
            <a:srcRect/>
            <a:stretch>
              <a:fillRect/>
            </a:stretch>
          </p:blipFill>
          <p:spPr>
            <a:xfrm>
              <a:off x="957532" y="5468557"/>
              <a:ext cx="1014919" cy="955247"/>
            </a:xfrm>
            <a:prstGeom prst="rect">
              <a:avLst/>
            </a:prstGeom>
          </p:spPr>
        </p:pic>
        <p:pic>
          <p:nvPicPr>
            <p:cNvPr id="10" name="图片 9"/>
            <p:cNvPicPr>
              <a:picLocks noChangeAspect="1"/>
            </p:cNvPicPr>
            <p:nvPr/>
          </p:nvPicPr>
          <p:blipFill rotWithShape="1">
            <a:blip r:embed="rId11" cstate="print"/>
            <a:srcRect/>
            <a:stretch>
              <a:fillRect/>
            </a:stretch>
          </p:blipFill>
          <p:spPr>
            <a:xfrm>
              <a:off x="3893499" y="4537205"/>
              <a:ext cx="799338" cy="752341"/>
            </a:xfrm>
            <a:prstGeom prst="rect">
              <a:avLst/>
            </a:prstGeom>
          </p:spPr>
        </p:pic>
        <p:pic>
          <p:nvPicPr>
            <p:cNvPr id="11" name="图片 10"/>
            <p:cNvPicPr>
              <a:picLocks noChangeAspect="1"/>
            </p:cNvPicPr>
            <p:nvPr/>
          </p:nvPicPr>
          <p:blipFill rotWithShape="1">
            <a:blip r:embed="rId12" cstate="print"/>
            <a:srcRect/>
            <a:stretch>
              <a:fillRect/>
            </a:stretch>
          </p:blipFill>
          <p:spPr>
            <a:xfrm>
              <a:off x="2984782" y="5334311"/>
              <a:ext cx="529044" cy="497939"/>
            </a:xfrm>
            <a:prstGeom prst="rect">
              <a:avLst/>
            </a:prstGeom>
          </p:spPr>
        </p:pic>
        <p:pic>
          <p:nvPicPr>
            <p:cNvPr id="18" name="图片 17"/>
            <p:cNvPicPr>
              <a:picLocks noChangeAspect="1"/>
            </p:cNvPicPr>
            <p:nvPr/>
          </p:nvPicPr>
          <p:blipFill rotWithShape="1">
            <a:blip r:embed="rId13" cstate="print"/>
            <a:srcRect/>
            <a:stretch>
              <a:fillRect/>
            </a:stretch>
          </p:blipFill>
          <p:spPr>
            <a:xfrm>
              <a:off x="3893499" y="3645685"/>
              <a:ext cx="577586" cy="543627"/>
            </a:xfrm>
            <a:prstGeom prst="rect">
              <a:avLst/>
            </a:prstGeom>
          </p:spPr>
        </p:pic>
      </p:grpSp>
      <p:pic>
        <p:nvPicPr>
          <p:cNvPr id="36" name="bg">
            <a:hlinkClick r:id="" action="ppaction://media"/>
          </p:cNvPr>
          <p:cNvPicPr>
            <a:picLocks noChangeAspect="1"/>
          </p:cNvPicPr>
          <p:nvPr>
            <a:audioFile r:link="rId14"/>
            <p:extLst>
              <p:ext uri="{DAA4B4D4-6D71-4841-9C94-3DE7FCFB9230}">
                <p14:media xmlns:p14="http://schemas.microsoft.com/office/powerpoint/2010/main" r:embed="rId15"/>
              </p:ext>
            </p:extLst>
          </p:nvPr>
        </p:nvPicPr>
        <p:blipFill>
          <a:blip r:embed="rId16"/>
          <a:stretch>
            <a:fillRect/>
          </a:stretch>
        </p:blipFill>
        <p:spPr>
          <a:xfrm>
            <a:off x="12306300" y="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9995">
        <p:fade/>
      </p:transition>
    </mc:Choice>
    <mc:Fallback>
      <p:transition spd="med" advTm="999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6"/>
                                        </p:tgtEl>
                                      </p:cBhvr>
                                    </p:cmd>
                                  </p:childTnLst>
                                </p:cTn>
                              </p:par>
                              <p:par>
                                <p:cTn id="7" presetID="22" presetClass="entr" presetSubtype="4" fill="hold" nodeType="withEffect">
                                  <p:stCondLst>
                                    <p:cond delay="0"/>
                                  </p:stCondLst>
                                  <p:childTnLst>
                                    <p:set>
                                      <p:cBhvr>
                                        <p:cTn id="8" dur="1" fill="hold">
                                          <p:stCondLst>
                                            <p:cond delay="0"/>
                                          </p:stCondLst>
                                        </p:cTn>
                                        <p:tgtEl>
                                          <p:spTgt spid="35"/>
                                        </p:tgtEl>
                                        <p:attrNameLst>
                                          <p:attrName>style.visibility</p:attrName>
                                        </p:attrNameLst>
                                      </p:cBhvr>
                                      <p:to>
                                        <p:strVal val="visible"/>
                                      </p:to>
                                    </p:set>
                                    <p:animEffect transition="in" filter="wipe(down)">
                                      <p:cBhvr>
                                        <p:cTn id="9" dur="1000"/>
                                        <p:tgtEl>
                                          <p:spTgt spid="35"/>
                                        </p:tgtEl>
                                      </p:cBhvr>
                                    </p:animEffect>
                                  </p:childTnLst>
                                </p:cTn>
                              </p:par>
                            </p:childTnLst>
                          </p:cTn>
                        </p:par>
                        <p:par>
                          <p:cTn id="10" fill="hold">
                            <p:stCondLst>
                              <p:cond delay="0"/>
                            </p:stCondLst>
                            <p:childTnLst>
                              <p:par>
                                <p:cTn id="11" presetID="22" presetClass="entr" presetSubtype="4" fill="hold" nodeType="after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wipe(down)">
                                      <p:cBhvr>
                                        <p:cTn id="13" dur="800"/>
                                        <p:tgtEl>
                                          <p:spTgt spid="33"/>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1000"/>
                                        <p:tgtEl>
                                          <p:spTgt spid="14"/>
                                        </p:tgtEl>
                                      </p:cBhvr>
                                    </p:animEffect>
                                    <p:anim calcmode="lin" valueType="num">
                                      <p:cBhvr>
                                        <p:cTn id="18" dur="1000" fill="hold"/>
                                        <p:tgtEl>
                                          <p:spTgt spid="14"/>
                                        </p:tgtEl>
                                        <p:attrNameLst>
                                          <p:attrName>ppt_x</p:attrName>
                                        </p:attrNameLst>
                                      </p:cBhvr>
                                      <p:tavLst>
                                        <p:tav tm="0">
                                          <p:val>
                                            <p:strVal val="#ppt_x"/>
                                          </p:val>
                                        </p:tav>
                                        <p:tav tm="100000">
                                          <p:val>
                                            <p:strVal val="#ppt_x"/>
                                          </p:val>
                                        </p:tav>
                                      </p:tavLst>
                                    </p:anim>
                                    <p:anim calcmode="lin" valueType="num">
                                      <p:cBhvr>
                                        <p:cTn id="19" dur="1000" fill="hold"/>
                                        <p:tgtEl>
                                          <p:spTgt spid="14"/>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42" presetClass="entr" presetSubtype="0" fill="hold" nodeType="afterEffect">
                                  <p:stCondLst>
                                    <p:cond delay="0"/>
                                  </p:stCondLst>
                                  <p:iterate type="lt">
                                    <p:tmPct val="10000"/>
                                  </p:iterate>
                                  <p:childTnLst>
                                    <p:set>
                                      <p:cBhvr>
                                        <p:cTn id="22" dur="1" fill="hold">
                                          <p:stCondLst>
                                            <p:cond delay="0"/>
                                          </p:stCondLst>
                                        </p:cTn>
                                        <p:tgtEl>
                                          <p:spTgt spid="28">
                                            <p:txEl>
                                              <p:pRg st="0" end="0"/>
                                            </p:txEl>
                                          </p:spTgt>
                                        </p:tgtEl>
                                        <p:attrNameLst>
                                          <p:attrName>style.visibility</p:attrName>
                                        </p:attrNameLst>
                                      </p:cBhvr>
                                      <p:to>
                                        <p:strVal val="visible"/>
                                      </p:to>
                                    </p:set>
                                    <p:animEffect transition="in" filter="fade">
                                      <p:cBhvr>
                                        <p:cTn id="23" dur="500"/>
                                        <p:tgtEl>
                                          <p:spTgt spid="28">
                                            <p:txEl>
                                              <p:pRg st="0" end="0"/>
                                            </p:txEl>
                                          </p:spTgt>
                                        </p:tgtEl>
                                      </p:cBhvr>
                                    </p:animEffect>
                                    <p:anim calcmode="lin" valueType="num">
                                      <p:cBhvr>
                                        <p:cTn id="24" dur="500" fill="hold"/>
                                        <p:tgtEl>
                                          <p:spTgt spid="28">
                                            <p:txEl>
                                              <p:pRg st="0" end="0"/>
                                            </p:txEl>
                                          </p:spTgt>
                                        </p:tgtEl>
                                        <p:attrNameLst>
                                          <p:attrName>ppt_x</p:attrName>
                                        </p:attrNameLst>
                                      </p:cBhvr>
                                      <p:tavLst>
                                        <p:tav tm="0">
                                          <p:val>
                                            <p:strVal val="#ppt_x"/>
                                          </p:val>
                                        </p:tav>
                                        <p:tav tm="100000">
                                          <p:val>
                                            <p:strVal val="#ppt_x"/>
                                          </p:val>
                                        </p:tav>
                                      </p:tavLst>
                                    </p:anim>
                                    <p:anim calcmode="lin" valueType="num">
                                      <p:cBhvr>
                                        <p:cTn id="25" dur="500" fill="hold"/>
                                        <p:tgtEl>
                                          <p:spTgt spid="28">
                                            <p:txEl>
                                              <p:pRg st="0" end="0"/>
                                            </p:txEl>
                                          </p:spTgt>
                                        </p:tgtEl>
                                        <p:attrNameLst>
                                          <p:attrName>ppt_y</p:attrName>
                                        </p:attrNameLst>
                                      </p:cBhvr>
                                      <p:tavLst>
                                        <p:tav tm="0">
                                          <p:val>
                                            <p:strVal val="#ppt_y+.1"/>
                                          </p:val>
                                        </p:tav>
                                        <p:tav tm="100000">
                                          <p:val>
                                            <p:strVal val="#ppt_y"/>
                                          </p:val>
                                        </p:tav>
                                      </p:tavLst>
                                    </p:anim>
                                  </p:childTnLst>
                                </p:cTn>
                              </p:par>
                            </p:childTnLst>
                          </p:cTn>
                        </p:par>
                        <p:par>
                          <p:cTn id="26" fill="hold">
                            <p:stCondLst>
                              <p:cond delay="2650"/>
                            </p:stCondLst>
                            <p:childTnLst>
                              <p:par>
                                <p:cTn id="27" presetID="16" presetClass="entr" presetSubtype="37" fill="hold" nodeType="after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barn(outVertical)">
                                      <p:cBhvr>
                                        <p:cTn id="29" dur="500"/>
                                        <p:tgtEl>
                                          <p:spTgt spid="30"/>
                                        </p:tgtEl>
                                      </p:cBhvr>
                                    </p:animEffect>
                                  </p:childTnLst>
                                </p:cTn>
                              </p:par>
                            </p:childTnLst>
                          </p:cTn>
                        </p:par>
                        <p:par>
                          <p:cTn id="30" fill="hold">
                            <p:stCondLst>
                              <p:cond delay="3150"/>
                            </p:stCondLst>
                            <p:childTnLst>
                              <p:par>
                                <p:cTn id="31" presetID="2" presetClass="entr" presetSubtype="2" fill="hold" grpId="0" nodeType="afterEffect">
                                  <p:stCondLst>
                                    <p:cond delay="0"/>
                                  </p:stCondLst>
                                  <p:childTnLst>
                                    <p:set>
                                      <p:cBhvr>
                                        <p:cTn id="32" dur="1" fill="hold">
                                          <p:stCondLst>
                                            <p:cond delay="0"/>
                                          </p:stCondLst>
                                        </p:cTn>
                                        <p:tgtEl>
                                          <p:spTgt spid="26"/>
                                        </p:tgtEl>
                                        <p:attrNameLst>
                                          <p:attrName>style.visibility</p:attrName>
                                        </p:attrNameLst>
                                      </p:cBhvr>
                                      <p:to>
                                        <p:strVal val="visible"/>
                                      </p:to>
                                    </p:set>
                                    <p:anim calcmode="lin" valueType="num">
                                      <p:cBhvr additive="base">
                                        <p:cTn id="33" dur="500" fill="hold"/>
                                        <p:tgtEl>
                                          <p:spTgt spid="26"/>
                                        </p:tgtEl>
                                        <p:attrNameLst>
                                          <p:attrName>ppt_x</p:attrName>
                                        </p:attrNameLst>
                                      </p:cBhvr>
                                      <p:tavLst>
                                        <p:tav tm="0">
                                          <p:val>
                                            <p:strVal val="1+#ppt_w/2"/>
                                          </p:val>
                                        </p:tav>
                                        <p:tav tm="100000">
                                          <p:val>
                                            <p:strVal val="#ppt_x"/>
                                          </p:val>
                                        </p:tav>
                                      </p:tavLst>
                                    </p:anim>
                                    <p:anim calcmode="lin" valueType="num">
                                      <p:cBhvr additive="base">
                                        <p:cTn id="34" dur="500" fill="hold"/>
                                        <p:tgtEl>
                                          <p:spTgt spid="26"/>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500" fill="hold"/>
                                        <p:tgtEl>
                                          <p:spTgt spid="27"/>
                                        </p:tgtEl>
                                        <p:attrNameLst>
                                          <p:attrName>ppt_x</p:attrName>
                                        </p:attrNameLst>
                                      </p:cBhvr>
                                      <p:tavLst>
                                        <p:tav tm="0">
                                          <p:val>
                                            <p:strVal val="0-#ppt_w/2"/>
                                          </p:val>
                                        </p:tav>
                                        <p:tav tm="100000">
                                          <p:val>
                                            <p:strVal val="#ppt_x"/>
                                          </p:val>
                                        </p:tav>
                                      </p:tavLst>
                                    </p:anim>
                                    <p:anim calcmode="lin" valueType="num">
                                      <p:cBhvr additive="base">
                                        <p:cTn id="38" dur="500" fill="hold"/>
                                        <p:tgtEl>
                                          <p:spTgt spid="27"/>
                                        </p:tgtEl>
                                        <p:attrNameLst>
                                          <p:attrName>ppt_y</p:attrName>
                                        </p:attrNameLst>
                                      </p:cBhvr>
                                      <p:tavLst>
                                        <p:tav tm="0">
                                          <p:val>
                                            <p:strVal val="#ppt_y"/>
                                          </p:val>
                                        </p:tav>
                                        <p:tav tm="100000">
                                          <p:val>
                                            <p:strVal val="#ppt_y"/>
                                          </p:val>
                                        </p:tav>
                                      </p:tavLst>
                                    </p:anim>
                                  </p:childTnLst>
                                </p:cTn>
                              </p:par>
                            </p:childTnLst>
                          </p:cTn>
                        </p:par>
                        <p:par>
                          <p:cTn id="39" fill="hold">
                            <p:stCondLst>
                              <p:cond delay="3650"/>
                            </p:stCondLst>
                            <p:childTnLst>
                              <p:par>
                                <p:cTn id="40" presetID="52" presetClass="entr" presetSubtype="0" fill="hold" grpId="0" nodeType="afterEffect">
                                  <p:stCondLst>
                                    <p:cond delay="0"/>
                                  </p:stCondLst>
                                  <p:iterate type="lt">
                                    <p:tmPct val="10000"/>
                                  </p:iterate>
                                  <p:childTnLst>
                                    <p:set>
                                      <p:cBhvr>
                                        <p:cTn id="41" dur="1" fill="hold">
                                          <p:stCondLst>
                                            <p:cond delay="0"/>
                                          </p:stCondLst>
                                        </p:cTn>
                                        <p:tgtEl>
                                          <p:spTgt spid="29"/>
                                        </p:tgtEl>
                                        <p:attrNameLst>
                                          <p:attrName>style.visibility</p:attrName>
                                        </p:attrNameLst>
                                      </p:cBhvr>
                                      <p:to>
                                        <p:strVal val="visible"/>
                                      </p:to>
                                    </p:set>
                                    <p:animScale>
                                      <p:cBhvr>
                                        <p:cTn id="42" dur="1000" decel="50000" fill="hold">
                                          <p:stCondLst>
                                            <p:cond delay="0"/>
                                          </p:stCondLst>
                                        </p:cTn>
                                        <p:tgtEl>
                                          <p:spTgt spid="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1000" decel="50000" fill="hold">
                                          <p:stCondLst>
                                            <p:cond delay="0"/>
                                          </p:stCondLst>
                                        </p:cTn>
                                        <p:tgtEl>
                                          <p:spTgt spid="29"/>
                                        </p:tgtEl>
                                        <p:attrNameLst>
                                          <p:attrName>ppt_x</p:attrName>
                                          <p:attrName>ppt_y</p:attrName>
                                        </p:attrNameLst>
                                      </p:cBhvr>
                                    </p:animMotion>
                                    <p:animEffect transition="in" filter="fade">
                                      <p:cBhvr>
                                        <p:cTn id="44" dur="1000"/>
                                        <p:tgtEl>
                                          <p:spTgt spid="29"/>
                                        </p:tgtEl>
                                      </p:cBhvr>
                                    </p:animEffect>
                                  </p:childTnLst>
                                </p:cTn>
                              </p:par>
                            </p:childTnLst>
                          </p:cTn>
                        </p:par>
                        <p:par>
                          <p:cTn id="45" fill="hold">
                            <p:stCondLst>
                              <p:cond delay="7050"/>
                            </p:stCondLst>
                            <p:childTnLst>
                              <p:par>
                                <p:cTn id="46" presetID="2" presetClass="entr" presetSubtype="8" fill="hold" nodeType="afterEffect">
                                  <p:stCondLst>
                                    <p:cond delay="0"/>
                                  </p:stCondLst>
                                  <p:childTnLst>
                                    <p:set>
                                      <p:cBhvr>
                                        <p:cTn id="47" dur="1" fill="hold">
                                          <p:stCondLst>
                                            <p:cond delay="0"/>
                                          </p:stCondLst>
                                        </p:cTn>
                                        <p:tgtEl>
                                          <p:spTgt spid="32"/>
                                        </p:tgtEl>
                                        <p:attrNameLst>
                                          <p:attrName>style.visibility</p:attrName>
                                        </p:attrNameLst>
                                      </p:cBhvr>
                                      <p:to>
                                        <p:strVal val="visible"/>
                                      </p:to>
                                    </p:set>
                                    <p:anim calcmode="lin" valueType="num">
                                      <p:cBhvr additive="base">
                                        <p:cTn id="48" dur="1000" fill="hold"/>
                                        <p:tgtEl>
                                          <p:spTgt spid="32"/>
                                        </p:tgtEl>
                                        <p:attrNameLst>
                                          <p:attrName>ppt_x</p:attrName>
                                        </p:attrNameLst>
                                      </p:cBhvr>
                                      <p:tavLst>
                                        <p:tav tm="0">
                                          <p:val>
                                            <p:strVal val="0-#ppt_w/2"/>
                                          </p:val>
                                        </p:tav>
                                        <p:tav tm="100000">
                                          <p:val>
                                            <p:strVal val="#ppt_x"/>
                                          </p:val>
                                        </p:tav>
                                      </p:tavLst>
                                    </p:anim>
                                    <p:anim calcmode="lin" valueType="num">
                                      <p:cBhvr additive="base">
                                        <p:cTn id="49" dur="10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0" repeatCount="indefinite" fill="hold" display="0">
                  <p:stCondLst>
                    <p:cond delay="indefinite"/>
                  </p:stCondLst>
                  <p:endCondLst>
                    <p:cond evt="onStopAudio" delay="0">
                      <p:tgtEl>
                        <p:sldTgt/>
                      </p:tgtEl>
                    </p:cond>
                  </p:endCondLst>
                </p:cTn>
                <p:tgtEl>
                  <p:spTgt spid="36"/>
                </p:tgtEl>
              </p:cMediaNode>
            </p:audio>
          </p:childTnLst>
        </p:cTn>
      </p:par>
    </p:tnLst>
    <p:bldLst>
      <p:bldP spid="26" grpId="0" animBg="1"/>
      <p:bldP spid="27" grpId="0" animBg="1"/>
      <p:bldP spid="2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1" cstate="print"/>
          <a:stretch>
            <a:fillRect/>
          </a:stretch>
        </p:blipFill>
        <p:spPr>
          <a:xfrm>
            <a:off x="0" y="0"/>
            <a:ext cx="12192000" cy="6850300"/>
          </a:xfrm>
          <a:prstGeom prst="rect">
            <a:avLst/>
          </a:prstGeom>
        </p:spPr>
      </p:pic>
      <p:pic>
        <p:nvPicPr>
          <p:cNvPr id="15" name="图片 14"/>
          <p:cNvPicPr>
            <a:picLocks noChangeAspect="1"/>
          </p:cNvPicPr>
          <p:nvPr/>
        </p:nvPicPr>
        <p:blipFill>
          <a:blip r:embed="rId2"/>
          <a:stretch>
            <a:fillRect/>
          </a:stretch>
        </p:blipFill>
        <p:spPr>
          <a:xfrm>
            <a:off x="-230428" y="1547376"/>
            <a:ext cx="8875663" cy="2181934"/>
          </a:xfrm>
          <a:prstGeom prst="rect">
            <a:avLst/>
          </a:prstGeom>
        </p:spPr>
      </p:pic>
      <p:pic>
        <p:nvPicPr>
          <p:cNvPr id="2" name="图片 1"/>
          <p:cNvPicPr>
            <a:picLocks noChangeAspect="1"/>
          </p:cNvPicPr>
          <p:nvPr/>
        </p:nvPicPr>
        <p:blipFill rotWithShape="1">
          <a:blip r:embed="rId3" cstate="print"/>
          <a:srcRect/>
          <a:stretch>
            <a:fillRect/>
          </a:stretch>
        </p:blipFill>
        <p:spPr>
          <a:xfrm>
            <a:off x="-8609" y="2842382"/>
            <a:ext cx="12200610" cy="4022056"/>
          </a:xfrm>
          <a:prstGeom prst="rect">
            <a:avLst/>
          </a:prstGeom>
        </p:spPr>
      </p:pic>
      <p:pic>
        <p:nvPicPr>
          <p:cNvPr id="16" name="图片 15"/>
          <p:cNvPicPr>
            <a:picLocks noChangeAspect="1"/>
          </p:cNvPicPr>
          <p:nvPr/>
        </p:nvPicPr>
        <p:blipFill>
          <a:blip r:embed="rId4" cstate="print"/>
          <a:stretch>
            <a:fillRect/>
          </a:stretch>
        </p:blipFill>
        <p:spPr>
          <a:xfrm>
            <a:off x="5261109" y="2749565"/>
            <a:ext cx="2611583" cy="871886"/>
          </a:xfrm>
          <a:prstGeom prst="rect">
            <a:avLst/>
          </a:prstGeom>
        </p:spPr>
      </p:pic>
      <p:pic>
        <p:nvPicPr>
          <p:cNvPr id="17" name="图片 16"/>
          <p:cNvPicPr>
            <a:picLocks noChangeAspect="1"/>
          </p:cNvPicPr>
          <p:nvPr/>
        </p:nvPicPr>
        <p:blipFill>
          <a:blip r:embed="rId5" cstate="print"/>
          <a:stretch>
            <a:fillRect/>
          </a:stretch>
        </p:blipFill>
        <p:spPr>
          <a:xfrm>
            <a:off x="241832" y="2725815"/>
            <a:ext cx="2446317" cy="659090"/>
          </a:xfrm>
          <a:prstGeom prst="rect">
            <a:avLst/>
          </a:prstGeom>
        </p:spPr>
      </p:pic>
      <p:pic>
        <p:nvPicPr>
          <p:cNvPr id="14" name="图片 13"/>
          <p:cNvPicPr>
            <a:picLocks noChangeAspect="1"/>
          </p:cNvPicPr>
          <p:nvPr/>
        </p:nvPicPr>
        <p:blipFill rotWithShape="1">
          <a:blip r:embed="rId6" cstate="print"/>
          <a:srcRect/>
          <a:stretch>
            <a:fillRect/>
          </a:stretch>
        </p:blipFill>
        <p:spPr>
          <a:xfrm>
            <a:off x="-372726" y="1436176"/>
            <a:ext cx="2538337" cy="3783662"/>
          </a:xfrm>
          <a:prstGeom prst="rect">
            <a:avLst/>
          </a:prstGeom>
        </p:spPr>
      </p:pic>
      <p:grpSp>
        <p:nvGrpSpPr>
          <p:cNvPr id="33" name="组合 32"/>
          <p:cNvGrpSpPr/>
          <p:nvPr/>
        </p:nvGrpSpPr>
        <p:grpSpPr>
          <a:xfrm>
            <a:off x="957532" y="3645685"/>
            <a:ext cx="3735305" cy="2778119"/>
            <a:chOff x="957532" y="3645685"/>
            <a:chExt cx="3735305" cy="2778119"/>
          </a:xfrm>
        </p:grpSpPr>
        <p:pic>
          <p:nvPicPr>
            <p:cNvPr id="9" name="图片 8"/>
            <p:cNvPicPr>
              <a:picLocks noChangeAspect="1"/>
            </p:cNvPicPr>
            <p:nvPr/>
          </p:nvPicPr>
          <p:blipFill rotWithShape="1">
            <a:blip r:embed="rId7" cstate="print"/>
            <a:srcRect/>
            <a:stretch>
              <a:fillRect/>
            </a:stretch>
          </p:blipFill>
          <p:spPr>
            <a:xfrm>
              <a:off x="2701595" y="3917499"/>
              <a:ext cx="1058087" cy="995877"/>
            </a:xfrm>
            <a:prstGeom prst="rect">
              <a:avLst/>
            </a:prstGeom>
          </p:spPr>
        </p:pic>
        <p:pic>
          <p:nvPicPr>
            <p:cNvPr id="3" name="图片 2"/>
            <p:cNvPicPr>
              <a:picLocks noChangeAspect="1"/>
            </p:cNvPicPr>
            <p:nvPr/>
          </p:nvPicPr>
          <p:blipFill rotWithShape="1">
            <a:blip r:embed="rId8" cstate="print"/>
            <a:srcRect/>
            <a:stretch>
              <a:fillRect/>
            </a:stretch>
          </p:blipFill>
          <p:spPr>
            <a:xfrm>
              <a:off x="957532" y="5468557"/>
              <a:ext cx="1014919" cy="955247"/>
            </a:xfrm>
            <a:prstGeom prst="rect">
              <a:avLst/>
            </a:prstGeom>
          </p:spPr>
        </p:pic>
        <p:pic>
          <p:nvPicPr>
            <p:cNvPr id="10" name="图片 9"/>
            <p:cNvPicPr>
              <a:picLocks noChangeAspect="1"/>
            </p:cNvPicPr>
            <p:nvPr/>
          </p:nvPicPr>
          <p:blipFill rotWithShape="1">
            <a:blip r:embed="rId9" cstate="print"/>
            <a:srcRect/>
            <a:stretch>
              <a:fillRect/>
            </a:stretch>
          </p:blipFill>
          <p:spPr>
            <a:xfrm>
              <a:off x="3893499" y="4537205"/>
              <a:ext cx="799338" cy="752341"/>
            </a:xfrm>
            <a:prstGeom prst="rect">
              <a:avLst/>
            </a:prstGeom>
          </p:spPr>
        </p:pic>
        <p:pic>
          <p:nvPicPr>
            <p:cNvPr id="11" name="图片 10"/>
            <p:cNvPicPr>
              <a:picLocks noChangeAspect="1"/>
            </p:cNvPicPr>
            <p:nvPr/>
          </p:nvPicPr>
          <p:blipFill rotWithShape="1">
            <a:blip r:embed="rId10" cstate="print"/>
            <a:srcRect/>
            <a:stretch>
              <a:fillRect/>
            </a:stretch>
          </p:blipFill>
          <p:spPr>
            <a:xfrm>
              <a:off x="2984782" y="5334311"/>
              <a:ext cx="529044" cy="497939"/>
            </a:xfrm>
            <a:prstGeom prst="rect">
              <a:avLst/>
            </a:prstGeom>
          </p:spPr>
        </p:pic>
        <p:pic>
          <p:nvPicPr>
            <p:cNvPr id="18" name="图片 17"/>
            <p:cNvPicPr>
              <a:picLocks noChangeAspect="1"/>
            </p:cNvPicPr>
            <p:nvPr/>
          </p:nvPicPr>
          <p:blipFill rotWithShape="1">
            <a:blip r:embed="rId11" cstate="print"/>
            <a:srcRect/>
            <a:stretch>
              <a:fillRect/>
            </a:stretch>
          </p:blipFill>
          <p:spPr>
            <a:xfrm>
              <a:off x="3893499" y="3645685"/>
              <a:ext cx="577586" cy="543627"/>
            </a:xfrm>
            <a:prstGeom prst="rect">
              <a:avLst/>
            </a:prstGeom>
          </p:spPr>
        </p:pic>
      </p:grpSp>
      <p:pic>
        <p:nvPicPr>
          <p:cNvPr id="167" name="图片 166"/>
          <p:cNvPicPr>
            <a:picLocks noChangeAspect="1"/>
          </p:cNvPicPr>
          <p:nvPr/>
        </p:nvPicPr>
        <p:blipFill rotWithShape="1">
          <a:blip r:embed="rId12">
            <a:extLst>
              <a:ext uri="{28A0092B-C50C-407E-A947-70E740481C1C}">
                <a14:useLocalDpi xmlns:a14="http://schemas.microsoft.com/office/drawing/2010/main" val="0"/>
              </a:ext>
            </a:extLst>
          </a:blip>
          <a:srcRect l="19120" t="17316" r="14426" b="9784"/>
          <a:stretch>
            <a:fillRect/>
          </a:stretch>
        </p:blipFill>
        <p:spPr>
          <a:xfrm>
            <a:off x="733745" y="278240"/>
            <a:ext cx="5560161" cy="6099534"/>
          </a:xfrm>
          <a:prstGeom prst="rect">
            <a:avLst/>
          </a:prstGeom>
        </p:spPr>
      </p:pic>
      <p:grpSp>
        <p:nvGrpSpPr>
          <p:cNvPr id="89" name="组合 88"/>
          <p:cNvGrpSpPr/>
          <p:nvPr/>
        </p:nvGrpSpPr>
        <p:grpSpPr>
          <a:xfrm>
            <a:off x="-31339" y="2059477"/>
            <a:ext cx="6102945" cy="2207087"/>
            <a:chOff x="-31339" y="1741234"/>
            <a:chExt cx="5570979" cy="2014705"/>
          </a:xfrm>
        </p:grpSpPr>
        <p:sp>
          <p:nvSpPr>
            <p:cNvPr id="90" name="任意多边形 89"/>
            <p:cNvSpPr/>
            <p:nvPr/>
          </p:nvSpPr>
          <p:spPr>
            <a:xfrm>
              <a:off x="-31339" y="1741234"/>
              <a:ext cx="5570979" cy="1672017"/>
            </a:xfrm>
            <a:custGeom>
              <a:avLst/>
              <a:gdLst>
                <a:gd name="connsiteX0" fmla="*/ 0 w 5570979"/>
                <a:gd name="connsiteY0" fmla="*/ 0 h 1672017"/>
                <a:gd name="connsiteX1" fmla="*/ 5570979 w 5570979"/>
                <a:gd name="connsiteY1" fmla="*/ 0 h 1672017"/>
                <a:gd name="connsiteX2" fmla="*/ 3897395 w 5570979"/>
                <a:gd name="connsiteY2" fmla="*/ 1672017 h 1672017"/>
                <a:gd name="connsiteX3" fmla="*/ 0 w 5570979"/>
                <a:gd name="connsiteY3" fmla="*/ 1672017 h 1672017"/>
              </a:gdLst>
              <a:ahLst/>
              <a:cxnLst>
                <a:cxn ang="0">
                  <a:pos x="connsiteX0" y="connsiteY0"/>
                </a:cxn>
                <a:cxn ang="0">
                  <a:pos x="connsiteX1" y="connsiteY1"/>
                </a:cxn>
                <a:cxn ang="0">
                  <a:pos x="connsiteX2" y="connsiteY2"/>
                </a:cxn>
                <a:cxn ang="0">
                  <a:pos x="connsiteX3" y="connsiteY3"/>
                </a:cxn>
              </a:cxnLst>
              <a:rect l="l" t="t" r="r" b="b"/>
              <a:pathLst>
                <a:path w="5570979" h="1672017">
                  <a:moveTo>
                    <a:pt x="0" y="0"/>
                  </a:moveTo>
                  <a:lnTo>
                    <a:pt x="5570979" y="0"/>
                  </a:lnTo>
                  <a:lnTo>
                    <a:pt x="3897395" y="1672017"/>
                  </a:lnTo>
                  <a:lnTo>
                    <a:pt x="0" y="1672017"/>
                  </a:lnTo>
                  <a:close/>
                </a:path>
              </a:pathLst>
            </a:custGeom>
            <a:solidFill>
              <a:srgbClr val="DFE6EF">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1" name="组合 90"/>
            <p:cNvGrpSpPr/>
            <p:nvPr/>
          </p:nvGrpSpPr>
          <p:grpSpPr>
            <a:xfrm>
              <a:off x="-9657" y="1771415"/>
              <a:ext cx="3925878" cy="1984524"/>
              <a:chOff x="-9657" y="1754159"/>
              <a:chExt cx="3925878" cy="1984524"/>
            </a:xfrm>
          </p:grpSpPr>
          <p:sp>
            <p:nvSpPr>
              <p:cNvPr id="92" name="MH_Others_1"/>
              <p:cNvSpPr txBox="1"/>
              <p:nvPr>
                <p:custDataLst>
                  <p:tags r:id="rId13"/>
                </p:custDataLst>
              </p:nvPr>
            </p:nvSpPr>
            <p:spPr>
              <a:xfrm>
                <a:off x="-9657" y="1876635"/>
                <a:ext cx="3438894" cy="1862048"/>
              </a:xfrm>
              <a:prstGeom prst="rect">
                <a:avLst/>
              </a:prstGeom>
              <a:noFill/>
            </p:spPr>
            <p:txBody>
              <a:bodyPr wrap="square" rtlCol="0">
                <a:noAutofit/>
              </a:bodyPr>
              <a:lstStyle/>
              <a:p>
                <a:r>
                  <a:rPr lang="en-US" altLang="zh-CN" sz="7500" dirty="0">
                    <a:solidFill>
                      <a:schemeClr val="tx1">
                        <a:lumMod val="65000"/>
                        <a:lumOff val="35000"/>
                      </a:schemeClr>
                    </a:solidFill>
                    <a:latin typeface="Impact" panose="020B0806030902050204" pitchFamily="34" charset="0"/>
                    <a:cs typeface="Arial" panose="020B0604020202020204" pitchFamily="34" charset="0"/>
                  </a:rPr>
                  <a:t>Contents</a:t>
                </a:r>
                <a:endParaRPr lang="zh-CN" altLang="en-US" sz="7500" dirty="0">
                  <a:solidFill>
                    <a:schemeClr val="tx1">
                      <a:lumMod val="65000"/>
                      <a:lumOff val="35000"/>
                    </a:schemeClr>
                  </a:solidFill>
                  <a:latin typeface="Impact" panose="020B0806030902050204" pitchFamily="34" charset="0"/>
                  <a:cs typeface="Arial" panose="020B0604020202020204" pitchFamily="34" charset="0"/>
                </a:endParaRPr>
              </a:p>
            </p:txBody>
          </p:sp>
          <p:sp>
            <p:nvSpPr>
              <p:cNvPr id="93" name="圆角矩形 92"/>
              <p:cNvSpPr/>
              <p:nvPr/>
            </p:nvSpPr>
            <p:spPr>
              <a:xfrm>
                <a:off x="3467548" y="2003476"/>
                <a:ext cx="448673" cy="835640"/>
              </a:xfrm>
              <a:prstGeom prst="roundRect">
                <a:avLst/>
              </a:prstGeom>
              <a:solidFill>
                <a:srgbClr val="3B87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102"/>
              <p:cNvSpPr txBox="1"/>
              <p:nvPr/>
            </p:nvSpPr>
            <p:spPr>
              <a:xfrm>
                <a:off x="3497189" y="1754159"/>
                <a:ext cx="322729" cy="1011417"/>
              </a:xfrm>
              <a:prstGeom prst="rect">
                <a:avLst/>
              </a:prstGeom>
              <a:noFill/>
            </p:spPr>
            <p:txBody>
              <a:bodyPr wrap="square" rtlCol="0">
                <a:spAutoFit/>
              </a:bodyPr>
              <a:lstStyle/>
              <a:p>
                <a:r>
                  <a:rPr lang="en-US" altLang="zh-CN" sz="2200" dirty="0">
                    <a:solidFill>
                      <a:schemeClr val="bg1"/>
                    </a:solidFill>
                    <a:latin typeface="微软雅黑" panose="020B0503020204020204" charset="-122"/>
                    <a:ea typeface="微软雅黑" panose="020B0503020204020204" charset="-122"/>
                  </a:rPr>
                  <a:t> </a:t>
                </a:r>
                <a:r>
                  <a:rPr lang="en-US" altLang="zh-CN" sz="2200" dirty="0" smtClean="0">
                    <a:solidFill>
                      <a:schemeClr val="bg1"/>
                    </a:solidFill>
                    <a:latin typeface="微软雅黑" panose="020B0503020204020204" charset="-122"/>
                    <a:ea typeface="微软雅黑" panose="020B0503020204020204" charset="-122"/>
                  </a:rPr>
                  <a:t> </a:t>
                </a:r>
                <a:r>
                  <a:rPr lang="zh-CN" altLang="en-US" sz="2200" dirty="0" smtClean="0">
                    <a:solidFill>
                      <a:schemeClr val="bg1"/>
                    </a:solidFill>
                    <a:latin typeface="微软雅黑" panose="020B0503020204020204" charset="-122"/>
                    <a:ea typeface="微软雅黑" panose="020B0503020204020204" charset="-122"/>
                  </a:rPr>
                  <a:t>目录</a:t>
                </a:r>
                <a:endParaRPr lang="zh-CN" altLang="en-US" sz="2200" dirty="0">
                  <a:solidFill>
                    <a:schemeClr val="bg1"/>
                  </a:solidFill>
                  <a:latin typeface="微软雅黑" panose="020B0503020204020204" charset="-122"/>
                  <a:ea typeface="微软雅黑" panose="020B0503020204020204" charset="-122"/>
                </a:endParaRPr>
              </a:p>
            </p:txBody>
          </p:sp>
        </p:grpSp>
      </p:grpSp>
      <p:grpSp>
        <p:nvGrpSpPr>
          <p:cNvPr id="143" name="组合 142"/>
          <p:cNvGrpSpPr/>
          <p:nvPr/>
        </p:nvGrpSpPr>
        <p:grpSpPr>
          <a:xfrm>
            <a:off x="7429541" y="1715361"/>
            <a:ext cx="3914898" cy="542546"/>
            <a:chOff x="1654969" y="1726522"/>
            <a:chExt cx="3914898" cy="542546"/>
          </a:xfrm>
        </p:grpSpPr>
        <p:sp>
          <p:nvSpPr>
            <p:cNvPr id="144" name="MH_Other_3"/>
            <p:cNvSpPr/>
            <p:nvPr>
              <p:custDataLst>
                <p:tags r:id="rId14"/>
              </p:custDataLst>
            </p:nvPr>
          </p:nvSpPr>
          <p:spPr>
            <a:xfrm flipH="1">
              <a:off x="1654969" y="1726522"/>
              <a:ext cx="3914898" cy="542546"/>
            </a:xfrm>
            <a:prstGeom prst="roundRect">
              <a:avLst>
                <a:gd name="adj" fmla="val 4648"/>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ea typeface="微软雅黑" panose="020B0503020204020204" charset="-122"/>
              </a:endParaRPr>
            </a:p>
          </p:txBody>
        </p:sp>
        <p:sp>
          <p:nvSpPr>
            <p:cNvPr id="145" name="MH_SubTitle_2"/>
            <p:cNvSpPr/>
            <p:nvPr>
              <p:custDataLst>
                <p:tags r:id="rId15"/>
              </p:custDataLst>
            </p:nvPr>
          </p:nvSpPr>
          <p:spPr>
            <a:xfrm flipH="1">
              <a:off x="1713761" y="1770666"/>
              <a:ext cx="3772978" cy="454258"/>
            </a:xfrm>
            <a:prstGeom prst="roundRect">
              <a:avLst>
                <a:gd name="adj" fmla="val 4648"/>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72000" bIns="0" anchor="ctr"/>
            <a:lstStyle/>
            <a:p>
              <a:pPr algn="r">
                <a:defRPr/>
              </a:pPr>
              <a:endParaRPr lang="zh-CN" altLang="en-US" sz="2000" dirty="0">
                <a:solidFill>
                  <a:srgbClr val="333333"/>
                </a:solidFill>
              </a:endParaRPr>
            </a:p>
          </p:txBody>
        </p:sp>
        <p:sp>
          <p:nvSpPr>
            <p:cNvPr id="146" name="MH_Other_4"/>
            <p:cNvSpPr/>
            <p:nvPr>
              <p:custDataLst>
                <p:tags r:id="rId16"/>
              </p:custDataLst>
            </p:nvPr>
          </p:nvSpPr>
          <p:spPr>
            <a:xfrm flipH="1">
              <a:off x="1695232" y="1921105"/>
              <a:ext cx="517389" cy="333099"/>
            </a:xfrm>
            <a:custGeom>
              <a:avLst/>
              <a:gdLst>
                <a:gd name="connsiteX0" fmla="*/ 776377 w 785004"/>
                <a:gd name="connsiteY0" fmla="*/ 0 h 715992"/>
                <a:gd name="connsiteX1" fmla="*/ 439947 w 785004"/>
                <a:gd name="connsiteY1" fmla="*/ 0 h 715992"/>
                <a:gd name="connsiteX2" fmla="*/ 0 w 785004"/>
                <a:gd name="connsiteY2" fmla="*/ 715992 h 715992"/>
                <a:gd name="connsiteX3" fmla="*/ 785004 w 785004"/>
                <a:gd name="connsiteY3" fmla="*/ 715992 h 715992"/>
                <a:gd name="connsiteX4" fmla="*/ 776377 w 785004"/>
                <a:gd name="connsiteY4" fmla="*/ 0 h 7159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004" h="715992">
                  <a:moveTo>
                    <a:pt x="776377" y="0"/>
                  </a:moveTo>
                  <a:lnTo>
                    <a:pt x="439947" y="0"/>
                  </a:lnTo>
                  <a:lnTo>
                    <a:pt x="0" y="715992"/>
                  </a:lnTo>
                  <a:lnTo>
                    <a:pt x="785004" y="715992"/>
                  </a:lnTo>
                  <a:lnTo>
                    <a:pt x="776377" y="0"/>
                  </a:ln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0" bIns="72000" anchor="b">
              <a:normAutofit fontScale="85000" lnSpcReduction="20000"/>
            </a:bodyPr>
            <a:lstStyle/>
            <a:p>
              <a:pPr>
                <a:defRPr/>
              </a:pPr>
              <a:endParaRPr lang="zh-CN" altLang="en-US" sz="2400" b="1" dirty="0">
                <a:solidFill>
                  <a:srgbClr val="FFFFFF"/>
                </a:solidFill>
                <a:latin typeface="Agency FB" panose="020B0503020202020204" pitchFamily="34" charset="0"/>
                <a:ea typeface="方正姚体" panose="02010601030101010101" pitchFamily="2" charset="-122"/>
              </a:endParaRPr>
            </a:p>
          </p:txBody>
        </p:sp>
        <p:sp>
          <p:nvSpPr>
            <p:cNvPr id="147" name="矩形 146"/>
            <p:cNvSpPr/>
            <p:nvPr/>
          </p:nvSpPr>
          <p:spPr>
            <a:xfrm>
              <a:off x="2111020" y="1862108"/>
              <a:ext cx="2390069" cy="307777"/>
            </a:xfrm>
            <a:prstGeom prst="rect">
              <a:avLst/>
            </a:prstGeom>
          </p:spPr>
          <p:txBody>
            <a:bodyPr wrap="square">
              <a:spAutoFit/>
            </a:bodyPr>
            <a:lstStyle/>
            <a:p>
              <a:r>
                <a:rPr lang="zh-CN" altLang="en-US" sz="1400" dirty="0" smtClean="0">
                  <a:solidFill>
                    <a:schemeClr val="tx1">
                      <a:lumMod val="75000"/>
                      <a:lumOff val="25000"/>
                    </a:schemeClr>
                  </a:solidFill>
                  <a:latin typeface="微软雅黑" panose="020B0503020204020204" charset="-122"/>
                  <a:ea typeface="微软雅黑" panose="020B0503020204020204" charset="-122"/>
                </a:rPr>
                <a:t>单击这里输入目录标题一</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148" name="矩形 147"/>
            <p:cNvSpPr/>
            <p:nvPr/>
          </p:nvSpPr>
          <p:spPr>
            <a:xfrm>
              <a:off x="1654969" y="1921105"/>
              <a:ext cx="346570" cy="281480"/>
            </a:xfrm>
            <a:prstGeom prst="rect">
              <a:avLst/>
            </a:prstGeom>
          </p:spPr>
          <p:txBody>
            <a:bodyPr wrap="none">
              <a:spAutoFit/>
            </a:bodyPr>
            <a:lstStyle/>
            <a:p>
              <a:pPr>
                <a:defRPr/>
              </a:pPr>
              <a:r>
                <a:rPr lang="en-US" altLang="zh-CN" b="1" dirty="0">
                  <a:solidFill>
                    <a:srgbClr val="FFFFFF"/>
                  </a:solidFill>
                  <a:latin typeface="Agency FB" panose="020B0503020202020204" pitchFamily="34" charset="0"/>
                  <a:ea typeface="方正姚体" panose="02010601030101010101" pitchFamily="2" charset="-122"/>
                </a:rPr>
                <a:t>01</a:t>
              </a:r>
              <a:endParaRPr lang="zh-CN" altLang="en-US" b="1" dirty="0">
                <a:solidFill>
                  <a:srgbClr val="FFFFFF"/>
                </a:solidFill>
                <a:latin typeface="Agency FB" panose="020B0503020202020204" pitchFamily="34" charset="0"/>
                <a:ea typeface="方正姚体" panose="02010601030101010101" pitchFamily="2" charset="-122"/>
              </a:endParaRPr>
            </a:p>
          </p:txBody>
        </p:sp>
      </p:grpSp>
      <p:grpSp>
        <p:nvGrpSpPr>
          <p:cNvPr id="149" name="组合 148"/>
          <p:cNvGrpSpPr/>
          <p:nvPr/>
        </p:nvGrpSpPr>
        <p:grpSpPr>
          <a:xfrm>
            <a:off x="7429539" y="2504550"/>
            <a:ext cx="3914900" cy="563915"/>
            <a:chOff x="1654967" y="1726522"/>
            <a:chExt cx="3914900" cy="563915"/>
          </a:xfrm>
        </p:grpSpPr>
        <p:sp>
          <p:nvSpPr>
            <p:cNvPr id="150" name="MH_Other_3"/>
            <p:cNvSpPr/>
            <p:nvPr>
              <p:custDataLst>
                <p:tags r:id="rId17"/>
              </p:custDataLst>
            </p:nvPr>
          </p:nvSpPr>
          <p:spPr>
            <a:xfrm flipH="1">
              <a:off x="1654967" y="1726522"/>
              <a:ext cx="3914900" cy="542546"/>
            </a:xfrm>
            <a:prstGeom prst="roundRect">
              <a:avLst>
                <a:gd name="adj" fmla="val 4648"/>
              </a:avLst>
            </a:prstGeom>
            <a:solidFill>
              <a:srgbClr val="27582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ea typeface="微软雅黑" panose="020B0503020204020204" charset="-122"/>
              </a:endParaRPr>
            </a:p>
          </p:txBody>
        </p:sp>
        <p:sp>
          <p:nvSpPr>
            <p:cNvPr id="151" name="MH_SubTitle_2"/>
            <p:cNvSpPr/>
            <p:nvPr>
              <p:custDataLst>
                <p:tags r:id="rId18"/>
              </p:custDataLst>
            </p:nvPr>
          </p:nvSpPr>
          <p:spPr>
            <a:xfrm flipH="1">
              <a:off x="1713760" y="1770666"/>
              <a:ext cx="3772979" cy="454258"/>
            </a:xfrm>
            <a:prstGeom prst="roundRect">
              <a:avLst>
                <a:gd name="adj" fmla="val 4648"/>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72000" bIns="0" anchor="ctr"/>
            <a:lstStyle/>
            <a:p>
              <a:pPr algn="r">
                <a:defRPr/>
              </a:pPr>
              <a:endParaRPr lang="zh-CN" altLang="en-US" sz="2000" dirty="0">
                <a:solidFill>
                  <a:srgbClr val="333333"/>
                </a:solidFill>
              </a:endParaRPr>
            </a:p>
          </p:txBody>
        </p:sp>
        <p:sp>
          <p:nvSpPr>
            <p:cNvPr id="152" name="MH_Other_4"/>
            <p:cNvSpPr/>
            <p:nvPr>
              <p:custDataLst>
                <p:tags r:id="rId19"/>
              </p:custDataLst>
            </p:nvPr>
          </p:nvSpPr>
          <p:spPr>
            <a:xfrm flipH="1">
              <a:off x="1695232" y="1921105"/>
              <a:ext cx="517389" cy="333099"/>
            </a:xfrm>
            <a:custGeom>
              <a:avLst/>
              <a:gdLst>
                <a:gd name="connsiteX0" fmla="*/ 776377 w 785004"/>
                <a:gd name="connsiteY0" fmla="*/ 0 h 715992"/>
                <a:gd name="connsiteX1" fmla="*/ 439947 w 785004"/>
                <a:gd name="connsiteY1" fmla="*/ 0 h 715992"/>
                <a:gd name="connsiteX2" fmla="*/ 0 w 785004"/>
                <a:gd name="connsiteY2" fmla="*/ 715992 h 715992"/>
                <a:gd name="connsiteX3" fmla="*/ 785004 w 785004"/>
                <a:gd name="connsiteY3" fmla="*/ 715992 h 715992"/>
                <a:gd name="connsiteX4" fmla="*/ 776377 w 785004"/>
                <a:gd name="connsiteY4" fmla="*/ 0 h 7159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004" h="715992">
                  <a:moveTo>
                    <a:pt x="776377" y="0"/>
                  </a:moveTo>
                  <a:lnTo>
                    <a:pt x="439947" y="0"/>
                  </a:lnTo>
                  <a:lnTo>
                    <a:pt x="0" y="715992"/>
                  </a:lnTo>
                  <a:lnTo>
                    <a:pt x="785004" y="715992"/>
                  </a:lnTo>
                  <a:lnTo>
                    <a:pt x="776377" y="0"/>
                  </a:ln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0" bIns="72000" anchor="b">
              <a:normAutofit fontScale="85000" lnSpcReduction="20000"/>
            </a:bodyPr>
            <a:lstStyle/>
            <a:p>
              <a:pPr>
                <a:defRPr/>
              </a:pPr>
              <a:endParaRPr lang="zh-CN" altLang="en-US" sz="2400" b="1" dirty="0">
                <a:solidFill>
                  <a:srgbClr val="FFFFFF"/>
                </a:solidFill>
                <a:latin typeface="Agency FB" panose="020B0503020202020204" pitchFamily="34" charset="0"/>
                <a:ea typeface="方正姚体" panose="02010601030101010101" pitchFamily="2" charset="-122"/>
              </a:endParaRPr>
            </a:p>
          </p:txBody>
        </p:sp>
        <p:sp>
          <p:nvSpPr>
            <p:cNvPr id="153" name="矩形 152"/>
            <p:cNvSpPr/>
            <p:nvPr/>
          </p:nvSpPr>
          <p:spPr>
            <a:xfrm>
              <a:off x="2111021" y="1862108"/>
              <a:ext cx="2390068" cy="307777"/>
            </a:xfrm>
            <a:prstGeom prst="rect">
              <a:avLst/>
            </a:prstGeom>
          </p:spPr>
          <p:txBody>
            <a:bodyPr wrap="square">
              <a:spAutoFit/>
            </a:bodyPr>
            <a:lstStyle/>
            <a:p>
              <a:r>
                <a:rPr lang="zh-CN" altLang="en-US" sz="1400" dirty="0">
                  <a:solidFill>
                    <a:schemeClr val="tx1">
                      <a:lumMod val="75000"/>
                      <a:lumOff val="25000"/>
                    </a:schemeClr>
                  </a:solidFill>
                  <a:latin typeface="微软雅黑" panose="020B0503020204020204" charset="-122"/>
                  <a:ea typeface="微软雅黑" panose="020B0503020204020204" charset="-122"/>
                </a:rPr>
                <a:t>单击这里输入目录</a:t>
              </a:r>
              <a:r>
                <a:rPr lang="zh-CN" altLang="en-US" sz="1400" dirty="0" smtClean="0">
                  <a:solidFill>
                    <a:schemeClr val="tx1">
                      <a:lumMod val="75000"/>
                      <a:lumOff val="25000"/>
                    </a:schemeClr>
                  </a:solidFill>
                  <a:latin typeface="微软雅黑" panose="020B0503020204020204" charset="-122"/>
                  <a:ea typeface="微软雅黑" panose="020B0503020204020204" charset="-122"/>
                </a:rPr>
                <a:t>标题二</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154" name="矩形 153"/>
            <p:cNvSpPr/>
            <p:nvPr/>
          </p:nvSpPr>
          <p:spPr>
            <a:xfrm>
              <a:off x="1654969" y="1921105"/>
              <a:ext cx="393056" cy="369332"/>
            </a:xfrm>
            <a:prstGeom prst="rect">
              <a:avLst/>
            </a:prstGeom>
          </p:spPr>
          <p:txBody>
            <a:bodyPr wrap="none">
              <a:spAutoFit/>
            </a:bodyPr>
            <a:lstStyle/>
            <a:p>
              <a:pPr>
                <a:defRPr/>
              </a:pPr>
              <a:r>
                <a:rPr lang="en-US" altLang="zh-CN" b="1" dirty="0" smtClean="0">
                  <a:solidFill>
                    <a:srgbClr val="FFFFFF"/>
                  </a:solidFill>
                  <a:latin typeface="Agency FB" panose="020B0503020202020204" pitchFamily="34" charset="0"/>
                  <a:ea typeface="方正姚体" panose="02010601030101010101" pitchFamily="2" charset="-122"/>
                </a:rPr>
                <a:t>02</a:t>
              </a:r>
              <a:endParaRPr lang="zh-CN" altLang="en-US" b="1" dirty="0">
                <a:solidFill>
                  <a:srgbClr val="FFFFFF"/>
                </a:solidFill>
                <a:latin typeface="Agency FB" panose="020B0503020202020204" pitchFamily="34" charset="0"/>
                <a:ea typeface="方正姚体" panose="02010601030101010101" pitchFamily="2" charset="-122"/>
              </a:endParaRPr>
            </a:p>
          </p:txBody>
        </p:sp>
      </p:grpSp>
      <p:grpSp>
        <p:nvGrpSpPr>
          <p:cNvPr id="155" name="组合 154"/>
          <p:cNvGrpSpPr/>
          <p:nvPr/>
        </p:nvGrpSpPr>
        <p:grpSpPr>
          <a:xfrm>
            <a:off x="7429541" y="3315107"/>
            <a:ext cx="3914898" cy="563915"/>
            <a:chOff x="1654969" y="1726522"/>
            <a:chExt cx="3914898" cy="563915"/>
          </a:xfrm>
        </p:grpSpPr>
        <p:sp>
          <p:nvSpPr>
            <p:cNvPr id="156" name="MH_Other_3"/>
            <p:cNvSpPr/>
            <p:nvPr>
              <p:custDataLst>
                <p:tags r:id="rId20"/>
              </p:custDataLst>
            </p:nvPr>
          </p:nvSpPr>
          <p:spPr>
            <a:xfrm flipH="1">
              <a:off x="1654969" y="1726522"/>
              <a:ext cx="3914898" cy="542546"/>
            </a:xfrm>
            <a:prstGeom prst="roundRect">
              <a:avLst>
                <a:gd name="adj" fmla="val 4648"/>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ea typeface="微软雅黑" panose="020B0503020204020204" charset="-122"/>
              </a:endParaRPr>
            </a:p>
          </p:txBody>
        </p:sp>
        <p:sp>
          <p:nvSpPr>
            <p:cNvPr id="157" name="MH_SubTitle_2"/>
            <p:cNvSpPr/>
            <p:nvPr>
              <p:custDataLst>
                <p:tags r:id="rId21"/>
              </p:custDataLst>
            </p:nvPr>
          </p:nvSpPr>
          <p:spPr>
            <a:xfrm flipH="1">
              <a:off x="1713761" y="1770666"/>
              <a:ext cx="3772978" cy="454258"/>
            </a:xfrm>
            <a:prstGeom prst="roundRect">
              <a:avLst>
                <a:gd name="adj" fmla="val 4648"/>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72000" bIns="0" anchor="ctr"/>
            <a:lstStyle/>
            <a:p>
              <a:pPr algn="r">
                <a:defRPr/>
              </a:pPr>
              <a:endParaRPr lang="zh-CN" altLang="en-US" sz="2000" dirty="0">
                <a:solidFill>
                  <a:srgbClr val="333333"/>
                </a:solidFill>
              </a:endParaRPr>
            </a:p>
          </p:txBody>
        </p:sp>
        <p:sp>
          <p:nvSpPr>
            <p:cNvPr id="158" name="MH_Other_4"/>
            <p:cNvSpPr/>
            <p:nvPr>
              <p:custDataLst>
                <p:tags r:id="rId22"/>
              </p:custDataLst>
            </p:nvPr>
          </p:nvSpPr>
          <p:spPr>
            <a:xfrm flipH="1">
              <a:off x="1695232" y="1921105"/>
              <a:ext cx="517389" cy="333099"/>
            </a:xfrm>
            <a:custGeom>
              <a:avLst/>
              <a:gdLst>
                <a:gd name="connsiteX0" fmla="*/ 776377 w 785004"/>
                <a:gd name="connsiteY0" fmla="*/ 0 h 715992"/>
                <a:gd name="connsiteX1" fmla="*/ 439947 w 785004"/>
                <a:gd name="connsiteY1" fmla="*/ 0 h 715992"/>
                <a:gd name="connsiteX2" fmla="*/ 0 w 785004"/>
                <a:gd name="connsiteY2" fmla="*/ 715992 h 715992"/>
                <a:gd name="connsiteX3" fmla="*/ 785004 w 785004"/>
                <a:gd name="connsiteY3" fmla="*/ 715992 h 715992"/>
                <a:gd name="connsiteX4" fmla="*/ 776377 w 785004"/>
                <a:gd name="connsiteY4" fmla="*/ 0 h 7159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004" h="715992">
                  <a:moveTo>
                    <a:pt x="776377" y="0"/>
                  </a:moveTo>
                  <a:lnTo>
                    <a:pt x="439947" y="0"/>
                  </a:lnTo>
                  <a:lnTo>
                    <a:pt x="0" y="715992"/>
                  </a:lnTo>
                  <a:lnTo>
                    <a:pt x="785004" y="715992"/>
                  </a:lnTo>
                  <a:lnTo>
                    <a:pt x="776377" y="0"/>
                  </a:ln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0" bIns="72000" anchor="b">
              <a:normAutofit fontScale="85000" lnSpcReduction="20000"/>
            </a:bodyPr>
            <a:lstStyle/>
            <a:p>
              <a:pPr>
                <a:defRPr/>
              </a:pPr>
              <a:endParaRPr lang="zh-CN" altLang="en-US" sz="2400" b="1" dirty="0">
                <a:solidFill>
                  <a:srgbClr val="FFFFFF"/>
                </a:solidFill>
                <a:latin typeface="Agency FB" panose="020B0503020202020204" pitchFamily="34" charset="0"/>
                <a:ea typeface="方正姚体" panose="02010601030101010101" pitchFamily="2" charset="-122"/>
              </a:endParaRPr>
            </a:p>
          </p:txBody>
        </p:sp>
        <p:sp>
          <p:nvSpPr>
            <p:cNvPr id="159" name="矩形 158"/>
            <p:cNvSpPr/>
            <p:nvPr/>
          </p:nvSpPr>
          <p:spPr>
            <a:xfrm>
              <a:off x="2111021" y="1862108"/>
              <a:ext cx="2746328" cy="307777"/>
            </a:xfrm>
            <a:prstGeom prst="rect">
              <a:avLst/>
            </a:prstGeom>
          </p:spPr>
          <p:txBody>
            <a:bodyPr wrap="square">
              <a:spAutoFit/>
            </a:bodyPr>
            <a:lstStyle/>
            <a:p>
              <a:r>
                <a:rPr lang="zh-CN" altLang="en-US" sz="1400" dirty="0">
                  <a:solidFill>
                    <a:schemeClr val="tx1">
                      <a:lumMod val="75000"/>
                      <a:lumOff val="25000"/>
                    </a:schemeClr>
                  </a:solidFill>
                  <a:latin typeface="微软雅黑" panose="020B0503020204020204" charset="-122"/>
                  <a:ea typeface="微软雅黑" panose="020B0503020204020204" charset="-122"/>
                </a:rPr>
                <a:t>单击这里输入目录</a:t>
              </a:r>
              <a:r>
                <a:rPr lang="zh-CN" altLang="en-US" sz="1400" dirty="0" smtClean="0">
                  <a:solidFill>
                    <a:schemeClr val="tx1">
                      <a:lumMod val="75000"/>
                      <a:lumOff val="25000"/>
                    </a:schemeClr>
                  </a:solidFill>
                  <a:latin typeface="微软雅黑" panose="020B0503020204020204" charset="-122"/>
                  <a:ea typeface="微软雅黑" panose="020B0503020204020204" charset="-122"/>
                </a:rPr>
                <a:t>标题三</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160" name="矩形 159"/>
            <p:cNvSpPr/>
            <p:nvPr/>
          </p:nvSpPr>
          <p:spPr>
            <a:xfrm>
              <a:off x="1654969" y="1921105"/>
              <a:ext cx="397866" cy="369332"/>
            </a:xfrm>
            <a:prstGeom prst="rect">
              <a:avLst/>
            </a:prstGeom>
          </p:spPr>
          <p:txBody>
            <a:bodyPr wrap="none">
              <a:spAutoFit/>
            </a:bodyPr>
            <a:lstStyle/>
            <a:p>
              <a:pPr>
                <a:defRPr/>
              </a:pPr>
              <a:r>
                <a:rPr lang="en-US" altLang="zh-CN" b="1" dirty="0" smtClean="0">
                  <a:solidFill>
                    <a:srgbClr val="FFFFFF"/>
                  </a:solidFill>
                  <a:latin typeface="Agency FB" panose="020B0503020202020204" pitchFamily="34" charset="0"/>
                  <a:ea typeface="方正姚体" panose="02010601030101010101" pitchFamily="2" charset="-122"/>
                </a:rPr>
                <a:t>03</a:t>
              </a:r>
              <a:endParaRPr lang="zh-CN" altLang="en-US" b="1" dirty="0">
                <a:solidFill>
                  <a:srgbClr val="FFFFFF"/>
                </a:solidFill>
                <a:latin typeface="Agency FB" panose="020B0503020202020204" pitchFamily="34" charset="0"/>
                <a:ea typeface="方正姚体" panose="02010601030101010101" pitchFamily="2" charset="-122"/>
              </a:endParaRPr>
            </a:p>
          </p:txBody>
        </p:sp>
      </p:grpSp>
      <p:grpSp>
        <p:nvGrpSpPr>
          <p:cNvPr id="161" name="组合 160"/>
          <p:cNvGrpSpPr/>
          <p:nvPr/>
        </p:nvGrpSpPr>
        <p:grpSpPr>
          <a:xfrm>
            <a:off x="7417372" y="4108777"/>
            <a:ext cx="3914898" cy="563915"/>
            <a:chOff x="1654969" y="1726522"/>
            <a:chExt cx="3914898" cy="563915"/>
          </a:xfrm>
        </p:grpSpPr>
        <p:sp>
          <p:nvSpPr>
            <p:cNvPr id="162" name="MH_Other_3"/>
            <p:cNvSpPr/>
            <p:nvPr>
              <p:custDataLst>
                <p:tags r:id="rId23"/>
              </p:custDataLst>
            </p:nvPr>
          </p:nvSpPr>
          <p:spPr>
            <a:xfrm flipH="1">
              <a:off x="1654969" y="1726522"/>
              <a:ext cx="3914898" cy="542546"/>
            </a:xfrm>
            <a:prstGeom prst="roundRect">
              <a:avLst>
                <a:gd name="adj" fmla="val 4648"/>
              </a:avLst>
            </a:prstGeom>
            <a:solidFill>
              <a:srgbClr val="27582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ea typeface="微软雅黑" panose="020B0503020204020204" charset="-122"/>
              </a:endParaRPr>
            </a:p>
          </p:txBody>
        </p:sp>
        <p:sp>
          <p:nvSpPr>
            <p:cNvPr id="163" name="MH_SubTitle_2"/>
            <p:cNvSpPr/>
            <p:nvPr>
              <p:custDataLst>
                <p:tags r:id="rId24"/>
              </p:custDataLst>
            </p:nvPr>
          </p:nvSpPr>
          <p:spPr>
            <a:xfrm flipH="1">
              <a:off x="1713761" y="1770666"/>
              <a:ext cx="3772978" cy="454258"/>
            </a:xfrm>
            <a:prstGeom prst="roundRect">
              <a:avLst>
                <a:gd name="adj" fmla="val 4648"/>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72000" bIns="0" anchor="ctr"/>
            <a:lstStyle/>
            <a:p>
              <a:pPr algn="r">
                <a:defRPr/>
              </a:pPr>
              <a:endParaRPr lang="zh-CN" altLang="en-US" sz="2000" dirty="0">
                <a:solidFill>
                  <a:srgbClr val="333333"/>
                </a:solidFill>
              </a:endParaRPr>
            </a:p>
          </p:txBody>
        </p:sp>
        <p:sp>
          <p:nvSpPr>
            <p:cNvPr id="164" name="MH_Other_4"/>
            <p:cNvSpPr/>
            <p:nvPr>
              <p:custDataLst>
                <p:tags r:id="rId25"/>
              </p:custDataLst>
            </p:nvPr>
          </p:nvSpPr>
          <p:spPr>
            <a:xfrm flipH="1">
              <a:off x="1695232" y="1921105"/>
              <a:ext cx="517389" cy="333099"/>
            </a:xfrm>
            <a:custGeom>
              <a:avLst/>
              <a:gdLst>
                <a:gd name="connsiteX0" fmla="*/ 776377 w 785004"/>
                <a:gd name="connsiteY0" fmla="*/ 0 h 715992"/>
                <a:gd name="connsiteX1" fmla="*/ 439947 w 785004"/>
                <a:gd name="connsiteY1" fmla="*/ 0 h 715992"/>
                <a:gd name="connsiteX2" fmla="*/ 0 w 785004"/>
                <a:gd name="connsiteY2" fmla="*/ 715992 h 715992"/>
                <a:gd name="connsiteX3" fmla="*/ 785004 w 785004"/>
                <a:gd name="connsiteY3" fmla="*/ 715992 h 715992"/>
                <a:gd name="connsiteX4" fmla="*/ 776377 w 785004"/>
                <a:gd name="connsiteY4" fmla="*/ 0 h 7159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004" h="715992">
                  <a:moveTo>
                    <a:pt x="776377" y="0"/>
                  </a:moveTo>
                  <a:lnTo>
                    <a:pt x="439947" y="0"/>
                  </a:lnTo>
                  <a:lnTo>
                    <a:pt x="0" y="715992"/>
                  </a:lnTo>
                  <a:lnTo>
                    <a:pt x="785004" y="715992"/>
                  </a:lnTo>
                  <a:lnTo>
                    <a:pt x="776377" y="0"/>
                  </a:lnTo>
                  <a:close/>
                </a:path>
              </a:pathLst>
            </a:cu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0" bIns="72000" anchor="b">
              <a:normAutofit fontScale="85000" lnSpcReduction="20000"/>
            </a:bodyPr>
            <a:lstStyle/>
            <a:p>
              <a:pPr>
                <a:defRPr/>
              </a:pPr>
              <a:endParaRPr lang="zh-CN" altLang="en-US" sz="2400" b="1" dirty="0">
                <a:solidFill>
                  <a:srgbClr val="FFFFFF"/>
                </a:solidFill>
                <a:latin typeface="Agency FB" panose="020B0503020202020204" pitchFamily="34" charset="0"/>
                <a:ea typeface="方正姚体" panose="02010601030101010101" pitchFamily="2" charset="-122"/>
              </a:endParaRPr>
            </a:p>
          </p:txBody>
        </p:sp>
        <p:sp>
          <p:nvSpPr>
            <p:cNvPr id="165" name="矩形 164"/>
            <p:cNvSpPr/>
            <p:nvPr/>
          </p:nvSpPr>
          <p:spPr>
            <a:xfrm>
              <a:off x="2111021" y="1862108"/>
              <a:ext cx="2746328" cy="307777"/>
            </a:xfrm>
            <a:prstGeom prst="rect">
              <a:avLst/>
            </a:prstGeom>
          </p:spPr>
          <p:txBody>
            <a:bodyPr wrap="square">
              <a:spAutoFit/>
            </a:bodyPr>
            <a:lstStyle/>
            <a:p>
              <a:r>
                <a:rPr lang="zh-CN" altLang="en-US" sz="1400" dirty="0">
                  <a:solidFill>
                    <a:schemeClr val="tx1">
                      <a:lumMod val="75000"/>
                      <a:lumOff val="25000"/>
                    </a:schemeClr>
                  </a:solidFill>
                  <a:latin typeface="微软雅黑" panose="020B0503020204020204" charset="-122"/>
                  <a:ea typeface="微软雅黑" panose="020B0503020204020204" charset="-122"/>
                </a:rPr>
                <a:t>单击这里输入目录</a:t>
              </a:r>
              <a:r>
                <a:rPr lang="zh-CN" altLang="en-US" sz="1400" dirty="0" smtClean="0">
                  <a:solidFill>
                    <a:schemeClr val="tx1">
                      <a:lumMod val="75000"/>
                      <a:lumOff val="25000"/>
                    </a:schemeClr>
                  </a:solidFill>
                  <a:latin typeface="微软雅黑" panose="020B0503020204020204" charset="-122"/>
                  <a:ea typeface="微软雅黑" panose="020B0503020204020204" charset="-122"/>
                </a:rPr>
                <a:t>标题三</a:t>
              </a:r>
              <a:endParaRPr lang="zh-CN" altLang="en-US" sz="1400" dirty="0">
                <a:solidFill>
                  <a:schemeClr val="tx1">
                    <a:lumMod val="75000"/>
                    <a:lumOff val="25000"/>
                  </a:schemeClr>
                </a:solidFill>
                <a:latin typeface="微软雅黑" panose="020B0503020204020204" charset="-122"/>
                <a:ea typeface="微软雅黑" panose="020B0503020204020204" charset="-122"/>
              </a:endParaRPr>
            </a:p>
          </p:txBody>
        </p:sp>
        <p:sp>
          <p:nvSpPr>
            <p:cNvPr id="166" name="矩形 165"/>
            <p:cNvSpPr/>
            <p:nvPr/>
          </p:nvSpPr>
          <p:spPr>
            <a:xfrm>
              <a:off x="1654969" y="1921105"/>
              <a:ext cx="397866" cy="369332"/>
            </a:xfrm>
            <a:prstGeom prst="rect">
              <a:avLst/>
            </a:prstGeom>
          </p:spPr>
          <p:txBody>
            <a:bodyPr wrap="none">
              <a:spAutoFit/>
            </a:bodyPr>
            <a:lstStyle/>
            <a:p>
              <a:pPr>
                <a:defRPr/>
              </a:pPr>
              <a:r>
                <a:rPr lang="en-US" altLang="zh-CN" b="1" dirty="0" smtClean="0">
                  <a:solidFill>
                    <a:srgbClr val="FFFFFF"/>
                  </a:solidFill>
                  <a:latin typeface="Agency FB" panose="020B0503020202020204" pitchFamily="34" charset="0"/>
                  <a:ea typeface="方正姚体" panose="02010601030101010101" pitchFamily="2" charset="-122"/>
                </a:rPr>
                <a:t>03</a:t>
              </a:r>
              <a:endParaRPr lang="zh-CN" altLang="en-US" b="1" dirty="0">
                <a:solidFill>
                  <a:srgbClr val="FFFFFF"/>
                </a:solidFill>
                <a:latin typeface="Agency FB" panose="020B0503020202020204" pitchFamily="34" charset="0"/>
                <a:ea typeface="方正姚体" panose="02010601030101010101" pitchFamily="2" charset="-122"/>
              </a:endParaRPr>
            </a:p>
          </p:txBody>
        </p:sp>
      </p:grpSp>
    </p:spTree>
    <p:custDataLst>
      <p:tags r:id="rId26"/>
    </p:custDataLst>
  </p:cSld>
  <p:clrMapOvr>
    <a:masterClrMapping/>
  </p:clrMapOvr>
  <mc:AlternateContent xmlns:mc="http://schemas.openxmlformats.org/markup-compatibility/2006">
    <mc:Choice xmlns:p14="http://schemas.microsoft.com/office/powerpoint/2010/main" Requires="p14">
      <p:transition spd="slow" p14:dur="2200" advTm="7668">
        <p14:glitter/>
      </p:transition>
    </mc:Choice>
    <mc:Fallback>
      <p:transition spd="slow" advTm="766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down)">
                                      <p:cBhvr>
                                        <p:cTn id="7" dur="800"/>
                                        <p:tgtEl>
                                          <p:spTgt spid="33"/>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1000"/>
                                        <p:tgtEl>
                                          <p:spTgt spid="14"/>
                                        </p:tgtEl>
                                      </p:cBhvr>
                                    </p:animEffect>
                                    <p:anim calcmode="lin" valueType="num">
                                      <p:cBhvr>
                                        <p:cTn id="12" dur="1000" fill="hold"/>
                                        <p:tgtEl>
                                          <p:spTgt spid="14"/>
                                        </p:tgtEl>
                                        <p:attrNameLst>
                                          <p:attrName>ppt_x</p:attrName>
                                        </p:attrNameLst>
                                      </p:cBhvr>
                                      <p:tavLst>
                                        <p:tav tm="0">
                                          <p:val>
                                            <p:strVal val="#ppt_x"/>
                                          </p:val>
                                        </p:tav>
                                        <p:tav tm="100000">
                                          <p:val>
                                            <p:strVal val="#ppt_x"/>
                                          </p:val>
                                        </p:tav>
                                      </p:tavLst>
                                    </p:anim>
                                    <p:anim calcmode="lin" valueType="num">
                                      <p:cBhvr>
                                        <p:cTn id="13" dur="1000" fill="hold"/>
                                        <p:tgtEl>
                                          <p:spTgt spid="14"/>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 presetClass="entr" presetSubtype="8" fill="hold" nodeType="afterEffect">
                                  <p:stCondLst>
                                    <p:cond delay="0"/>
                                  </p:stCondLst>
                                  <p:childTnLst>
                                    <p:set>
                                      <p:cBhvr>
                                        <p:cTn id="16" dur="1" fill="hold">
                                          <p:stCondLst>
                                            <p:cond delay="0"/>
                                          </p:stCondLst>
                                        </p:cTn>
                                        <p:tgtEl>
                                          <p:spTgt spid="89"/>
                                        </p:tgtEl>
                                        <p:attrNameLst>
                                          <p:attrName>style.visibility</p:attrName>
                                        </p:attrNameLst>
                                      </p:cBhvr>
                                      <p:to>
                                        <p:strVal val="visible"/>
                                      </p:to>
                                    </p:set>
                                    <p:anim calcmode="lin" valueType="num">
                                      <p:cBhvr additive="base">
                                        <p:cTn id="17" dur="500" fill="hold"/>
                                        <p:tgtEl>
                                          <p:spTgt spid="89"/>
                                        </p:tgtEl>
                                        <p:attrNameLst>
                                          <p:attrName>ppt_x</p:attrName>
                                        </p:attrNameLst>
                                      </p:cBhvr>
                                      <p:tavLst>
                                        <p:tav tm="0">
                                          <p:val>
                                            <p:strVal val="0-#ppt_w/2"/>
                                          </p:val>
                                        </p:tav>
                                        <p:tav tm="100000">
                                          <p:val>
                                            <p:strVal val="#ppt_x"/>
                                          </p:val>
                                        </p:tav>
                                      </p:tavLst>
                                    </p:anim>
                                    <p:anim calcmode="lin" valueType="num">
                                      <p:cBhvr additive="base">
                                        <p:cTn id="18" dur="500" fill="hold"/>
                                        <p:tgtEl>
                                          <p:spTgt spid="89"/>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3" presetClass="entr" presetSubtype="16" fill="hold" nodeType="clickEffect">
                                  <p:stCondLst>
                                    <p:cond delay="0"/>
                                  </p:stCondLst>
                                  <p:childTnLst>
                                    <p:set>
                                      <p:cBhvr>
                                        <p:cTn id="22" dur="1" fill="hold">
                                          <p:stCondLst>
                                            <p:cond delay="0"/>
                                          </p:stCondLst>
                                        </p:cTn>
                                        <p:tgtEl>
                                          <p:spTgt spid="143"/>
                                        </p:tgtEl>
                                        <p:attrNameLst>
                                          <p:attrName>style.visibility</p:attrName>
                                        </p:attrNameLst>
                                      </p:cBhvr>
                                      <p:to>
                                        <p:strVal val="visible"/>
                                      </p:to>
                                    </p:set>
                                    <p:anim calcmode="lin" valueType="num">
                                      <p:cBhvr>
                                        <p:cTn id="23" dur="500" fill="hold"/>
                                        <p:tgtEl>
                                          <p:spTgt spid="143"/>
                                        </p:tgtEl>
                                        <p:attrNameLst>
                                          <p:attrName>ppt_w</p:attrName>
                                        </p:attrNameLst>
                                      </p:cBhvr>
                                      <p:tavLst>
                                        <p:tav tm="0">
                                          <p:val>
                                            <p:fltVal val="0"/>
                                          </p:val>
                                        </p:tav>
                                        <p:tav tm="100000">
                                          <p:val>
                                            <p:strVal val="#ppt_w"/>
                                          </p:val>
                                        </p:tav>
                                      </p:tavLst>
                                    </p:anim>
                                    <p:anim calcmode="lin" valueType="num">
                                      <p:cBhvr>
                                        <p:cTn id="24" dur="500" fill="hold"/>
                                        <p:tgtEl>
                                          <p:spTgt spid="143"/>
                                        </p:tgtEl>
                                        <p:attrNameLst>
                                          <p:attrName>ppt_h</p:attrName>
                                        </p:attrNameLst>
                                      </p:cBhvr>
                                      <p:tavLst>
                                        <p:tav tm="0">
                                          <p:val>
                                            <p:fltVal val="0"/>
                                          </p:val>
                                        </p:tav>
                                        <p:tav tm="100000">
                                          <p:val>
                                            <p:strVal val="#ppt_h"/>
                                          </p:val>
                                        </p:tav>
                                      </p:tavLst>
                                    </p:anim>
                                  </p:childTnLst>
                                </p:cTn>
                              </p:par>
                              <p:par>
                                <p:cTn id="25" presetID="56" presetClass="path" presetSubtype="0" accel="50000" decel="50000" fill="hold" nodeType="withEffect">
                                  <p:stCondLst>
                                    <p:cond delay="0"/>
                                  </p:stCondLst>
                                  <p:childTnLst>
                                    <p:animMotion origin="layout" path="M -0.4832 0.0206 L 2.5E-6 2.59259E-6 " pathEditMode="relative" rAng="0" ptsTypes="AA">
                                      <p:cBhvr>
                                        <p:cTn id="26" dur="500" fill="hold"/>
                                        <p:tgtEl>
                                          <p:spTgt spid="143"/>
                                        </p:tgtEl>
                                        <p:attrNameLst>
                                          <p:attrName>ppt_x</p:attrName>
                                          <p:attrName>ppt_y</p:attrName>
                                        </p:attrNameLst>
                                      </p:cBhvr>
                                      <p:rCtr x="24089" y="-1204"/>
                                    </p:animMotion>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nodeType="clickEffect">
                                  <p:stCondLst>
                                    <p:cond delay="0"/>
                                  </p:stCondLst>
                                  <p:childTnLst>
                                    <p:set>
                                      <p:cBhvr>
                                        <p:cTn id="30" dur="1" fill="hold">
                                          <p:stCondLst>
                                            <p:cond delay="0"/>
                                          </p:stCondLst>
                                        </p:cTn>
                                        <p:tgtEl>
                                          <p:spTgt spid="149"/>
                                        </p:tgtEl>
                                        <p:attrNameLst>
                                          <p:attrName>style.visibility</p:attrName>
                                        </p:attrNameLst>
                                      </p:cBhvr>
                                      <p:to>
                                        <p:strVal val="visible"/>
                                      </p:to>
                                    </p:set>
                                    <p:anim calcmode="lin" valueType="num">
                                      <p:cBhvr>
                                        <p:cTn id="31" dur="500" fill="hold"/>
                                        <p:tgtEl>
                                          <p:spTgt spid="149"/>
                                        </p:tgtEl>
                                        <p:attrNameLst>
                                          <p:attrName>ppt_w</p:attrName>
                                        </p:attrNameLst>
                                      </p:cBhvr>
                                      <p:tavLst>
                                        <p:tav tm="0">
                                          <p:val>
                                            <p:fltVal val="0"/>
                                          </p:val>
                                        </p:tav>
                                        <p:tav tm="100000">
                                          <p:val>
                                            <p:strVal val="#ppt_w"/>
                                          </p:val>
                                        </p:tav>
                                      </p:tavLst>
                                    </p:anim>
                                    <p:anim calcmode="lin" valueType="num">
                                      <p:cBhvr>
                                        <p:cTn id="32" dur="500" fill="hold"/>
                                        <p:tgtEl>
                                          <p:spTgt spid="149"/>
                                        </p:tgtEl>
                                        <p:attrNameLst>
                                          <p:attrName>ppt_h</p:attrName>
                                        </p:attrNameLst>
                                      </p:cBhvr>
                                      <p:tavLst>
                                        <p:tav tm="0">
                                          <p:val>
                                            <p:fltVal val="0"/>
                                          </p:val>
                                        </p:tav>
                                        <p:tav tm="100000">
                                          <p:val>
                                            <p:strVal val="#ppt_h"/>
                                          </p:val>
                                        </p:tav>
                                      </p:tavLst>
                                    </p:anim>
                                  </p:childTnLst>
                                </p:cTn>
                              </p:par>
                              <p:par>
                                <p:cTn id="33" presetID="56" presetClass="path" presetSubtype="0" accel="50000" decel="50000" fill="hold" nodeType="withEffect">
                                  <p:stCondLst>
                                    <p:cond delay="0"/>
                                  </p:stCondLst>
                                  <p:childTnLst>
                                    <p:animMotion origin="layout" path="M -0.47617 -0.09722 L 4.16667E-7 -4.81481E-6 " pathEditMode="relative" rAng="0" ptsTypes="AA">
                                      <p:cBhvr>
                                        <p:cTn id="34" dur="500" fill="hold"/>
                                        <p:tgtEl>
                                          <p:spTgt spid="149"/>
                                        </p:tgtEl>
                                        <p:attrNameLst>
                                          <p:attrName>ppt_x</p:attrName>
                                          <p:attrName>ppt_y</p:attrName>
                                        </p:attrNameLst>
                                      </p:cBhvr>
                                      <p:rCtr x="23802" y="4861"/>
                                    </p:animMotion>
                                  </p:childTnLst>
                                </p:cTn>
                              </p:par>
                            </p:childTnLst>
                          </p:cTn>
                        </p:par>
                      </p:childTnLst>
                    </p:cTn>
                  </p:par>
                  <p:par>
                    <p:cTn id="35" fill="hold">
                      <p:stCondLst>
                        <p:cond delay="indefinite"/>
                      </p:stCondLst>
                      <p:childTnLst>
                        <p:par>
                          <p:cTn id="36" fill="hold">
                            <p:stCondLst>
                              <p:cond delay="0"/>
                            </p:stCondLst>
                            <p:childTnLst>
                              <p:par>
                                <p:cTn id="37" presetID="23" presetClass="entr" presetSubtype="16" fill="hold" nodeType="clickEffect">
                                  <p:stCondLst>
                                    <p:cond delay="0"/>
                                  </p:stCondLst>
                                  <p:childTnLst>
                                    <p:set>
                                      <p:cBhvr>
                                        <p:cTn id="38" dur="1" fill="hold">
                                          <p:stCondLst>
                                            <p:cond delay="0"/>
                                          </p:stCondLst>
                                        </p:cTn>
                                        <p:tgtEl>
                                          <p:spTgt spid="155"/>
                                        </p:tgtEl>
                                        <p:attrNameLst>
                                          <p:attrName>style.visibility</p:attrName>
                                        </p:attrNameLst>
                                      </p:cBhvr>
                                      <p:to>
                                        <p:strVal val="visible"/>
                                      </p:to>
                                    </p:set>
                                    <p:anim calcmode="lin" valueType="num">
                                      <p:cBhvr>
                                        <p:cTn id="39" dur="500" fill="hold"/>
                                        <p:tgtEl>
                                          <p:spTgt spid="155"/>
                                        </p:tgtEl>
                                        <p:attrNameLst>
                                          <p:attrName>ppt_w</p:attrName>
                                        </p:attrNameLst>
                                      </p:cBhvr>
                                      <p:tavLst>
                                        <p:tav tm="0">
                                          <p:val>
                                            <p:fltVal val="0"/>
                                          </p:val>
                                        </p:tav>
                                        <p:tav tm="100000">
                                          <p:val>
                                            <p:strVal val="#ppt_w"/>
                                          </p:val>
                                        </p:tav>
                                      </p:tavLst>
                                    </p:anim>
                                    <p:anim calcmode="lin" valueType="num">
                                      <p:cBhvr>
                                        <p:cTn id="40" dur="500" fill="hold"/>
                                        <p:tgtEl>
                                          <p:spTgt spid="155"/>
                                        </p:tgtEl>
                                        <p:attrNameLst>
                                          <p:attrName>ppt_h</p:attrName>
                                        </p:attrNameLst>
                                      </p:cBhvr>
                                      <p:tavLst>
                                        <p:tav tm="0">
                                          <p:val>
                                            <p:fltVal val="0"/>
                                          </p:val>
                                        </p:tav>
                                        <p:tav tm="100000">
                                          <p:val>
                                            <p:strVal val="#ppt_h"/>
                                          </p:val>
                                        </p:tav>
                                      </p:tavLst>
                                    </p:anim>
                                  </p:childTnLst>
                                </p:cTn>
                              </p:par>
                              <p:par>
                                <p:cTn id="41" presetID="56" presetClass="path" presetSubtype="0" accel="50000" decel="50000" fill="hold" nodeType="withEffect">
                                  <p:stCondLst>
                                    <p:cond delay="0"/>
                                  </p:stCondLst>
                                  <p:childTnLst>
                                    <p:animMotion origin="layout" path="M -0.47474 -0.21528 L 4.16667E-7 -3.7037E-7 " pathEditMode="relative" rAng="0" ptsTypes="AA">
                                      <p:cBhvr>
                                        <p:cTn id="42" dur="500" fill="hold"/>
                                        <p:tgtEl>
                                          <p:spTgt spid="155"/>
                                        </p:tgtEl>
                                        <p:attrNameLst>
                                          <p:attrName>ppt_x</p:attrName>
                                          <p:attrName>ppt_y</p:attrName>
                                        </p:attrNameLst>
                                      </p:cBhvr>
                                      <p:rCtr x="23737" y="10764"/>
                                    </p:animMotion>
                                  </p:childTnLst>
                                </p:cTn>
                              </p:par>
                            </p:childTnLst>
                          </p:cTn>
                        </p:par>
                      </p:childTnLst>
                    </p:cTn>
                  </p:par>
                  <p:par>
                    <p:cTn id="43" fill="hold">
                      <p:stCondLst>
                        <p:cond delay="indefinite"/>
                      </p:stCondLst>
                      <p:childTnLst>
                        <p:par>
                          <p:cTn id="44" fill="hold">
                            <p:stCondLst>
                              <p:cond delay="0"/>
                            </p:stCondLst>
                            <p:childTnLst>
                              <p:par>
                                <p:cTn id="45" presetID="23" presetClass="entr" presetSubtype="16" fill="hold" nodeType="clickEffect">
                                  <p:stCondLst>
                                    <p:cond delay="0"/>
                                  </p:stCondLst>
                                  <p:childTnLst>
                                    <p:set>
                                      <p:cBhvr>
                                        <p:cTn id="46" dur="1" fill="hold">
                                          <p:stCondLst>
                                            <p:cond delay="0"/>
                                          </p:stCondLst>
                                        </p:cTn>
                                        <p:tgtEl>
                                          <p:spTgt spid="161"/>
                                        </p:tgtEl>
                                        <p:attrNameLst>
                                          <p:attrName>style.visibility</p:attrName>
                                        </p:attrNameLst>
                                      </p:cBhvr>
                                      <p:to>
                                        <p:strVal val="visible"/>
                                      </p:to>
                                    </p:set>
                                    <p:anim calcmode="lin" valueType="num">
                                      <p:cBhvr>
                                        <p:cTn id="47" dur="500" fill="hold"/>
                                        <p:tgtEl>
                                          <p:spTgt spid="161"/>
                                        </p:tgtEl>
                                        <p:attrNameLst>
                                          <p:attrName>ppt_w</p:attrName>
                                        </p:attrNameLst>
                                      </p:cBhvr>
                                      <p:tavLst>
                                        <p:tav tm="0">
                                          <p:val>
                                            <p:fltVal val="0"/>
                                          </p:val>
                                        </p:tav>
                                        <p:tav tm="100000">
                                          <p:val>
                                            <p:strVal val="#ppt_w"/>
                                          </p:val>
                                        </p:tav>
                                      </p:tavLst>
                                    </p:anim>
                                    <p:anim calcmode="lin" valueType="num">
                                      <p:cBhvr>
                                        <p:cTn id="48" dur="500" fill="hold"/>
                                        <p:tgtEl>
                                          <p:spTgt spid="161"/>
                                        </p:tgtEl>
                                        <p:attrNameLst>
                                          <p:attrName>ppt_h</p:attrName>
                                        </p:attrNameLst>
                                      </p:cBhvr>
                                      <p:tavLst>
                                        <p:tav tm="0">
                                          <p:val>
                                            <p:fltVal val="0"/>
                                          </p:val>
                                        </p:tav>
                                        <p:tav tm="100000">
                                          <p:val>
                                            <p:strVal val="#ppt_h"/>
                                          </p:val>
                                        </p:tav>
                                      </p:tavLst>
                                    </p:anim>
                                  </p:childTnLst>
                                </p:cTn>
                              </p:par>
                              <p:par>
                                <p:cTn id="49" presetID="56" presetClass="path" presetSubtype="0" accel="50000" decel="50000" fill="hold" nodeType="withEffect">
                                  <p:stCondLst>
                                    <p:cond delay="0"/>
                                  </p:stCondLst>
                                  <p:childTnLst>
                                    <p:animMotion origin="layout" path="M -0.47474 -0.21528 L 4.16667E-7 -3.7037E-7 " pathEditMode="relative" rAng="0" ptsTypes="AA">
                                      <p:cBhvr>
                                        <p:cTn id="50" dur="500" fill="hold"/>
                                        <p:tgtEl>
                                          <p:spTgt spid="161"/>
                                        </p:tgtEl>
                                        <p:attrNameLst>
                                          <p:attrName>ppt_x</p:attrName>
                                          <p:attrName>ppt_y</p:attrName>
                                        </p:attrNameLst>
                                      </p:cBhvr>
                                      <p:rCtr x="23737" y="1076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 y="1"/>
            <a:ext cx="12191999" cy="3641512"/>
          </a:xfrm>
          <a:prstGeom prst="rect">
            <a:avLst/>
          </a:prstGeom>
          <a:solidFill>
            <a:srgbClr val="3B87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1775436" y="-234264"/>
            <a:ext cx="8641128" cy="3205185"/>
            <a:chOff x="622416" y="-226351"/>
            <a:chExt cx="10299295" cy="3820235"/>
          </a:xfrm>
        </p:grpSpPr>
        <p:sp>
          <p:nvSpPr>
            <p:cNvPr id="11" name="任意多边形 10"/>
            <p:cNvSpPr>
              <a:spLocks noChangeAspect="1"/>
            </p:cNvSpPr>
            <p:nvPr/>
          </p:nvSpPr>
          <p:spPr>
            <a:xfrm rot="157569">
              <a:off x="622416" y="-226351"/>
              <a:ext cx="10299295" cy="3820235"/>
            </a:xfrm>
            <a:custGeom>
              <a:avLst/>
              <a:gdLst>
                <a:gd name="connsiteX0" fmla="*/ 0 w 7047473"/>
                <a:gd name="connsiteY0" fmla="*/ 0 h 2571750"/>
                <a:gd name="connsiteX1" fmla="*/ 7047473 w 7047473"/>
                <a:gd name="connsiteY1" fmla="*/ 0 h 2571750"/>
                <a:gd name="connsiteX2" fmla="*/ 6933398 w 7047473"/>
                <a:gd name="connsiteY2" fmla="*/ 311674 h 2571750"/>
                <a:gd name="connsiteX3" fmla="*/ 3523736 w 7047473"/>
                <a:gd name="connsiteY3" fmla="*/ 2571750 h 2571750"/>
                <a:gd name="connsiteX4" fmla="*/ 114074 w 7047473"/>
                <a:gd name="connsiteY4" fmla="*/ 311674 h 2571750"/>
                <a:gd name="connsiteX0-1" fmla="*/ 5445 w 6945157"/>
                <a:gd name="connsiteY0-2" fmla="*/ 249462 h 2571750"/>
                <a:gd name="connsiteX1-3" fmla="*/ 6945157 w 6945157"/>
                <a:gd name="connsiteY1-4" fmla="*/ 0 h 2571750"/>
                <a:gd name="connsiteX2-5" fmla="*/ 6831082 w 6945157"/>
                <a:gd name="connsiteY2-6" fmla="*/ 311674 h 2571750"/>
                <a:gd name="connsiteX3-7" fmla="*/ 3421420 w 6945157"/>
                <a:gd name="connsiteY3-8" fmla="*/ 2571750 h 2571750"/>
                <a:gd name="connsiteX4-9" fmla="*/ 11758 w 6945157"/>
                <a:gd name="connsiteY4-10" fmla="*/ 311674 h 2571750"/>
                <a:gd name="connsiteX5" fmla="*/ 5445 w 6945157"/>
                <a:gd name="connsiteY5" fmla="*/ 249462 h 2571750"/>
                <a:gd name="connsiteX0-11" fmla="*/ 0 w 6933399"/>
                <a:gd name="connsiteY0-12" fmla="*/ 326250 h 2586326"/>
                <a:gd name="connsiteX1-13" fmla="*/ 6933399 w 6933399"/>
                <a:gd name="connsiteY1-14" fmla="*/ 14576 h 2586326"/>
                <a:gd name="connsiteX2-15" fmla="*/ 6819324 w 6933399"/>
                <a:gd name="connsiteY2-16" fmla="*/ 326250 h 2586326"/>
                <a:gd name="connsiteX3-17" fmla="*/ 3409662 w 6933399"/>
                <a:gd name="connsiteY3-18" fmla="*/ 2586326 h 2586326"/>
                <a:gd name="connsiteX4-19" fmla="*/ 0 w 6933399"/>
                <a:gd name="connsiteY4-20" fmla="*/ 326250 h 2586326"/>
                <a:gd name="connsiteX0-21" fmla="*/ 0 w 6933399"/>
                <a:gd name="connsiteY0-22" fmla="*/ 311674 h 2571750"/>
                <a:gd name="connsiteX1-23" fmla="*/ 6933399 w 6933399"/>
                <a:gd name="connsiteY1-24" fmla="*/ 0 h 2571750"/>
                <a:gd name="connsiteX2-25" fmla="*/ 6819324 w 6933399"/>
                <a:gd name="connsiteY2-26" fmla="*/ 311674 h 2571750"/>
                <a:gd name="connsiteX3-27" fmla="*/ 3409662 w 6933399"/>
                <a:gd name="connsiteY3-28" fmla="*/ 2571750 h 2571750"/>
                <a:gd name="connsiteX4-29" fmla="*/ 0 w 6933399"/>
                <a:gd name="connsiteY4-30" fmla="*/ 311674 h 25717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933399" h="2571750">
                  <a:moveTo>
                    <a:pt x="0" y="311674"/>
                  </a:moveTo>
                  <a:lnTo>
                    <a:pt x="6933399" y="0"/>
                  </a:lnTo>
                  <a:lnTo>
                    <a:pt x="6819324" y="311674"/>
                  </a:lnTo>
                  <a:cubicBezTo>
                    <a:pt x="6257564" y="1639826"/>
                    <a:pt x="4942444" y="2571750"/>
                    <a:pt x="3409662" y="2571750"/>
                  </a:cubicBezTo>
                  <a:cubicBezTo>
                    <a:pt x="1876880" y="2571750"/>
                    <a:pt x="561761" y="1639826"/>
                    <a:pt x="0" y="311674"/>
                  </a:cubicBezTo>
                  <a:close/>
                </a:path>
              </a:pathLst>
            </a:cu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12" name="任意多边形 11"/>
            <p:cNvSpPr>
              <a:spLocks noChangeAspect="1"/>
            </p:cNvSpPr>
            <p:nvPr/>
          </p:nvSpPr>
          <p:spPr>
            <a:xfrm>
              <a:off x="1004326" y="0"/>
              <a:ext cx="9725975" cy="3549183"/>
            </a:xfrm>
            <a:custGeom>
              <a:avLst/>
              <a:gdLst>
                <a:gd name="connsiteX0" fmla="*/ 0 w 7047473"/>
                <a:gd name="connsiteY0" fmla="*/ 0 h 2571750"/>
                <a:gd name="connsiteX1" fmla="*/ 7047473 w 7047473"/>
                <a:gd name="connsiteY1" fmla="*/ 0 h 2571750"/>
                <a:gd name="connsiteX2" fmla="*/ 6933398 w 7047473"/>
                <a:gd name="connsiteY2" fmla="*/ 311674 h 2571750"/>
                <a:gd name="connsiteX3" fmla="*/ 3523736 w 7047473"/>
                <a:gd name="connsiteY3" fmla="*/ 2571750 h 2571750"/>
                <a:gd name="connsiteX4" fmla="*/ 114074 w 7047473"/>
                <a:gd name="connsiteY4" fmla="*/ 311674 h 2571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47473" h="2571750">
                  <a:moveTo>
                    <a:pt x="0" y="0"/>
                  </a:moveTo>
                  <a:lnTo>
                    <a:pt x="7047473" y="0"/>
                  </a:lnTo>
                  <a:lnTo>
                    <a:pt x="6933398" y="311674"/>
                  </a:lnTo>
                  <a:cubicBezTo>
                    <a:pt x="6371638" y="1639826"/>
                    <a:pt x="5056518" y="2571750"/>
                    <a:pt x="3523736" y="2571750"/>
                  </a:cubicBezTo>
                  <a:cubicBezTo>
                    <a:pt x="1990954" y="2571750"/>
                    <a:pt x="675835" y="1639826"/>
                    <a:pt x="114074" y="311674"/>
                  </a:cubicBezTo>
                  <a:close/>
                </a:path>
              </a:pathLst>
            </a:custGeom>
            <a:blipFill dpi="0" rotWithShape="1">
              <a:blip r:embed="rId1" cstate="print"/>
              <a:srcRect/>
              <a:stretch>
                <a:fillRect/>
              </a:stretch>
            </a:blipFill>
            <a:ln>
              <a:noFill/>
            </a:ln>
            <a:effectLst>
              <a:innerShdw blurRad="444500" dist="63500" dir="16200000">
                <a:prstClr val="black">
                  <a:alpha val="6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五边形 12"/>
          <p:cNvSpPr/>
          <p:nvPr/>
        </p:nvSpPr>
        <p:spPr>
          <a:xfrm rot="5400000" flipV="1">
            <a:off x="5970744" y="3624607"/>
            <a:ext cx="250511" cy="294697"/>
          </a:xfrm>
          <a:prstGeom prst="homePlat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 name="椭圆 13"/>
          <p:cNvSpPr/>
          <p:nvPr/>
        </p:nvSpPr>
        <p:spPr>
          <a:xfrm>
            <a:off x="5477876" y="4204500"/>
            <a:ext cx="1236247" cy="1236246"/>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梯形 14"/>
          <p:cNvSpPr/>
          <p:nvPr/>
        </p:nvSpPr>
        <p:spPr>
          <a:xfrm flipV="1">
            <a:off x="5878105" y="4104631"/>
            <a:ext cx="435789" cy="199736"/>
          </a:xfrm>
          <a:prstGeom prst="trapezoi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6" name="组合 15"/>
          <p:cNvGrpSpPr/>
          <p:nvPr/>
        </p:nvGrpSpPr>
        <p:grpSpPr>
          <a:xfrm>
            <a:off x="5660211" y="4386835"/>
            <a:ext cx="1178384" cy="1251372"/>
            <a:chOff x="2560920" y="3150589"/>
            <a:chExt cx="1178384" cy="1251372"/>
          </a:xfrm>
        </p:grpSpPr>
        <p:sp>
          <p:nvSpPr>
            <p:cNvPr id="17" name="小阴影"/>
            <p:cNvSpPr/>
            <p:nvPr/>
          </p:nvSpPr>
          <p:spPr>
            <a:xfrm rot="18900000">
              <a:off x="2895990" y="3449314"/>
              <a:ext cx="843314" cy="952647"/>
            </a:xfrm>
            <a:prstGeom prst="rect">
              <a:avLst/>
            </a:prstGeom>
            <a:gradFill flip="none" rotWithShape="1">
              <a:gsLst>
                <a:gs pos="0">
                  <a:schemeClr val="bg1">
                    <a:lumMod val="95000"/>
                    <a:alpha val="0"/>
                  </a:schemeClr>
                </a:gs>
                <a:gs pos="96000">
                  <a:schemeClr val="tx1">
                    <a:lumMod val="65000"/>
                    <a:lumOff val="35000"/>
                    <a:alpha val="66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2560920" y="3150589"/>
              <a:ext cx="871577" cy="87157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文本框 48"/>
            <p:cNvSpPr txBox="1"/>
            <p:nvPr/>
          </p:nvSpPr>
          <p:spPr>
            <a:xfrm>
              <a:off x="2668390" y="3286761"/>
              <a:ext cx="639919" cy="584775"/>
            </a:xfrm>
            <a:prstGeom prst="rect">
              <a:avLst/>
            </a:prstGeom>
            <a:noFill/>
          </p:spPr>
          <p:txBody>
            <a:bodyPr wrap="square" rtlCol="0">
              <a:spAutoFit/>
            </a:bodyPr>
            <a:lstStyle>
              <a:defPPr>
                <a:defRPr lang="zh-CN"/>
              </a:defPPr>
              <a:lvl1pPr>
                <a:defRPr sz="3200" b="1">
                  <a:solidFill>
                    <a:schemeClr val="bg1"/>
                  </a:solidFill>
                  <a:cs typeface="+mn-ea"/>
                </a:defRPr>
              </a:lvl1pPr>
            </a:lstStyle>
            <a:p>
              <a:r>
                <a:rPr lang="en-US" altLang="zh-CN" dirty="0">
                  <a:sym typeface="+mn-lt"/>
                </a:rPr>
                <a:t>01</a:t>
              </a:r>
              <a:endParaRPr lang="zh-CN" altLang="en-US" dirty="0">
                <a:sym typeface="+mn-lt"/>
              </a:endParaRPr>
            </a:p>
          </p:txBody>
        </p:sp>
      </p:grpSp>
      <p:sp>
        <p:nvSpPr>
          <p:cNvPr id="20" name="文本框 37"/>
          <p:cNvSpPr txBox="1"/>
          <p:nvPr/>
        </p:nvSpPr>
        <p:spPr>
          <a:xfrm>
            <a:off x="4651863" y="5688649"/>
            <a:ext cx="2954655" cy="461665"/>
          </a:xfrm>
          <a:prstGeom prst="rect">
            <a:avLst/>
          </a:prstGeom>
          <a:noFill/>
        </p:spPr>
        <p:txBody>
          <a:bodyPr wrap="none" rtlCol="0">
            <a:spAutoFit/>
          </a:bodyPr>
          <a:lstStyle/>
          <a:p>
            <a:r>
              <a:rPr lang="zh-CN" altLang="en-US" sz="2400" b="1" dirty="0">
                <a:solidFill>
                  <a:srgbClr val="2F3239"/>
                </a:solidFill>
                <a:latin typeface="微软雅黑" panose="020B0503020204020204" charset="-122"/>
                <a:ea typeface="微软雅黑" panose="020B0503020204020204" charset="-122"/>
                <a:cs typeface="+mn-ea"/>
                <a:sym typeface="+mn-lt"/>
              </a:rPr>
              <a:t>这里</a:t>
            </a:r>
            <a:r>
              <a:rPr lang="zh-CN" altLang="en-US" sz="2400" b="1" dirty="0" smtClean="0">
                <a:solidFill>
                  <a:srgbClr val="2F3239"/>
                </a:solidFill>
                <a:latin typeface="微软雅黑" panose="020B0503020204020204" charset="-122"/>
                <a:ea typeface="微软雅黑" panose="020B0503020204020204" charset="-122"/>
                <a:cs typeface="+mn-ea"/>
                <a:sym typeface="+mn-lt"/>
              </a:rPr>
              <a:t>输入目录小标题</a:t>
            </a:r>
            <a:endParaRPr lang="en-US" altLang="zh-CN" sz="2400" b="1" dirty="0">
              <a:solidFill>
                <a:srgbClr val="2F3239"/>
              </a:solidFill>
              <a:latin typeface="微软雅黑" panose="020B0503020204020204" charset="-122"/>
              <a:ea typeface="微软雅黑" panose="020B050302020402020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2400" advTm="3647">
        <p14:honeycomb/>
      </p:transition>
    </mc:Choice>
    <mc:Fallback>
      <p:transition spd="slow" advTm="364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50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par>
                                <p:cTn id="12" presetID="6" presetClass="emph" presetSubtype="0" autoRev="1" fill="hold" nodeType="withEffect">
                                  <p:stCondLst>
                                    <p:cond delay="500"/>
                                  </p:stCondLst>
                                  <p:childTnLst>
                                    <p:animScale>
                                      <p:cBhvr>
                                        <p:cTn id="13" dur="500" fill="hold"/>
                                        <p:tgtEl>
                                          <p:spTgt spid="16"/>
                                        </p:tgtEl>
                                      </p:cBhvr>
                                      <p:by x="103000" y="103000"/>
                                    </p:animScale>
                                  </p:childTnLst>
                                </p:cTn>
                              </p:par>
                            </p:childTnLst>
                          </p:cTn>
                        </p:par>
                        <p:par>
                          <p:cTn id="14" fill="hold">
                            <p:stCondLst>
                              <p:cond delay="1500"/>
                            </p:stCondLst>
                            <p:childTnLst>
                              <p:par>
                                <p:cTn id="15" presetID="21" presetClass="entr" presetSubtype="1"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heel(1)">
                                      <p:cBhvr>
                                        <p:cTn id="17" dur="500"/>
                                        <p:tgtEl>
                                          <p:spTgt spid="14"/>
                                        </p:tgtEl>
                                      </p:cBhvr>
                                    </p:animEffect>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ipe(left)">
                                      <p:cBhvr>
                                        <p:cTn id="2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28595"/>
            <a:ext cx="253807" cy="307661"/>
            <a:chOff x="352881" y="396814"/>
            <a:chExt cx="362474" cy="552093"/>
          </a:xfrm>
        </p:grpSpPr>
        <p:sp>
          <p:nvSpPr>
            <p:cNvPr id="3" name="矩形 2"/>
            <p:cNvSpPr/>
            <p:nvPr/>
          </p:nvSpPr>
          <p:spPr>
            <a:xfrm>
              <a:off x="352881" y="396814"/>
              <a:ext cx="164703" cy="552091"/>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3"/>
            <p:cNvSpPr/>
            <p:nvPr/>
          </p:nvSpPr>
          <p:spPr>
            <a:xfrm>
              <a:off x="548176" y="396814"/>
              <a:ext cx="167179" cy="552093"/>
            </a:xfrm>
            <a:custGeom>
              <a:avLst/>
              <a:gdLst>
                <a:gd name="connsiteX0" fmla="*/ 45719 w 167180"/>
                <a:gd name="connsiteY0" fmla="*/ 0 h 552093"/>
                <a:gd name="connsiteX1" fmla="*/ 45719 w 167180"/>
                <a:gd name="connsiteY1" fmla="*/ 1 h 552093"/>
                <a:gd name="connsiteX2" fmla="*/ 45719 w 167180"/>
                <a:gd name="connsiteY2" fmla="*/ 1 h 552093"/>
                <a:gd name="connsiteX3" fmla="*/ 45719 w 167180"/>
                <a:gd name="connsiteY3" fmla="*/ 2 h 552093"/>
                <a:gd name="connsiteX4" fmla="*/ 167180 w 167180"/>
                <a:gd name="connsiteY4" fmla="*/ 276047 h 552093"/>
                <a:gd name="connsiteX5" fmla="*/ 45719 w 167180"/>
                <a:gd name="connsiteY5" fmla="*/ 552091 h 552093"/>
                <a:gd name="connsiteX6" fmla="*/ 45719 w 167180"/>
                <a:gd name="connsiteY6" fmla="*/ 552092 h 552093"/>
                <a:gd name="connsiteX7" fmla="*/ 45719 w 167180"/>
                <a:gd name="connsiteY7" fmla="*/ 552092 h 552093"/>
                <a:gd name="connsiteX8" fmla="*/ 45719 w 167180"/>
                <a:gd name="connsiteY8" fmla="*/ 552093 h 552093"/>
                <a:gd name="connsiteX9" fmla="*/ 45719 w 167180"/>
                <a:gd name="connsiteY9" fmla="*/ 552092 h 552093"/>
                <a:gd name="connsiteX10" fmla="*/ 0 w 167180"/>
                <a:gd name="connsiteY10" fmla="*/ 552092 h 552093"/>
                <a:gd name="connsiteX11" fmla="*/ 0 w 167180"/>
                <a:gd name="connsiteY11" fmla="*/ 1 h 552093"/>
                <a:gd name="connsiteX12" fmla="*/ 45719 w 167180"/>
                <a:gd name="connsiteY12" fmla="*/ 1 h 552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180" h="552093">
                  <a:moveTo>
                    <a:pt x="45719" y="0"/>
                  </a:moveTo>
                  <a:lnTo>
                    <a:pt x="45719" y="1"/>
                  </a:lnTo>
                  <a:lnTo>
                    <a:pt x="45719" y="1"/>
                  </a:lnTo>
                  <a:lnTo>
                    <a:pt x="45719" y="2"/>
                  </a:lnTo>
                  <a:lnTo>
                    <a:pt x="167180" y="276047"/>
                  </a:lnTo>
                  <a:lnTo>
                    <a:pt x="45719" y="552091"/>
                  </a:lnTo>
                  <a:lnTo>
                    <a:pt x="45719" y="552092"/>
                  </a:lnTo>
                  <a:lnTo>
                    <a:pt x="45719" y="552092"/>
                  </a:lnTo>
                  <a:lnTo>
                    <a:pt x="45719" y="552093"/>
                  </a:lnTo>
                  <a:lnTo>
                    <a:pt x="45719" y="552092"/>
                  </a:lnTo>
                  <a:lnTo>
                    <a:pt x="0" y="552092"/>
                  </a:lnTo>
                  <a:lnTo>
                    <a:pt x="0" y="1"/>
                  </a:lnTo>
                  <a:lnTo>
                    <a:pt x="45719" y="1"/>
                  </a:ln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209004" y="135477"/>
            <a:ext cx="1415772" cy="581057"/>
          </a:xfrm>
          <a:prstGeom prst="rect">
            <a:avLst/>
          </a:prstGeom>
        </p:spPr>
        <p:txBody>
          <a:bodyPr wrap="none">
            <a:spAutoFit/>
          </a:bodyPr>
          <a:lstStyle/>
          <a:p>
            <a:pPr>
              <a:lnSpc>
                <a:spcPct val="150000"/>
              </a:lnSpc>
            </a:pPr>
            <a:r>
              <a:rPr lang="zh-CN" altLang="en-US" sz="2400" b="1" dirty="0" smtClean="0">
                <a:solidFill>
                  <a:srgbClr val="1B364B"/>
                </a:solidFill>
                <a:latin typeface="微软雅黑" panose="020B0503020204020204" charset="-122"/>
                <a:ea typeface="微软雅黑" panose="020B0503020204020204" charset="-122"/>
              </a:rPr>
              <a:t>标题文字</a:t>
            </a:r>
            <a:endParaRPr lang="zh-CN" altLang="en-US" sz="2400" b="1" dirty="0">
              <a:solidFill>
                <a:srgbClr val="1B364B"/>
              </a:solidFill>
              <a:latin typeface="微软雅黑" panose="020B0503020204020204" charset="-122"/>
              <a:ea typeface="微软雅黑" panose="020B0503020204020204" charset="-122"/>
            </a:endParaRPr>
          </a:p>
        </p:txBody>
      </p:sp>
      <p:sp>
        <p:nvSpPr>
          <p:cNvPr id="6" name="矩形 5"/>
          <p:cNvSpPr/>
          <p:nvPr/>
        </p:nvSpPr>
        <p:spPr>
          <a:xfrm>
            <a:off x="1652364" y="415945"/>
            <a:ext cx="1352806" cy="307777"/>
          </a:xfrm>
          <a:prstGeom prst="rect">
            <a:avLst/>
          </a:prstGeom>
        </p:spPr>
        <p:txBody>
          <a:bodyPr wrap="none">
            <a:spAutoFit/>
          </a:bodyPr>
          <a:lstStyle/>
          <a:p>
            <a:r>
              <a:rPr lang="en-US" altLang="zh-CN" sz="1400" b="1" dirty="0" smtClean="0">
                <a:latin typeface="+mj-lt"/>
                <a:ea typeface="Kozuka Mincho Pr6N R" panose="02020400000000000000" pitchFamily="18" charset="-128"/>
              </a:rPr>
              <a:t>ADD YOUR TITLE</a:t>
            </a:r>
            <a:endParaRPr lang="zh-CN" altLang="en-US" sz="1400" b="1" dirty="0">
              <a:latin typeface="+mj-lt"/>
              <a:ea typeface="Kozuka Mincho Pr6N R" panose="02020400000000000000" pitchFamily="18" charset="-128"/>
            </a:endParaRPr>
          </a:p>
        </p:txBody>
      </p:sp>
      <p:sp>
        <p:nvSpPr>
          <p:cNvPr id="7" name="矩形 6"/>
          <p:cNvSpPr/>
          <p:nvPr/>
        </p:nvSpPr>
        <p:spPr>
          <a:xfrm>
            <a:off x="1528542" y="385800"/>
            <a:ext cx="219932" cy="307777"/>
          </a:xfrm>
          <a:prstGeom prst="rect">
            <a:avLst/>
          </a:prstGeom>
        </p:spPr>
        <p:txBody>
          <a:bodyPr wrap="none">
            <a:spAutoFit/>
          </a:bodyPr>
          <a:lstStyle/>
          <a:p>
            <a:r>
              <a:rPr lang="en-US" altLang="zh-CN" sz="1400" i="0" dirty="0" smtClean="0">
                <a:solidFill>
                  <a:srgbClr val="2B2B2B"/>
                </a:solidFill>
                <a:effectLst/>
                <a:latin typeface="Felix Titling" panose="04060505060202020A04" pitchFamily="82" charset="0"/>
                <a:ea typeface="微软雅黑" panose="020B0503020204020204" charset="-122"/>
              </a:rPr>
              <a:t>|</a:t>
            </a:r>
            <a:endParaRPr lang="zh-CN" altLang="en-US" sz="1400" dirty="0">
              <a:latin typeface="Felix Titling" panose="04060505060202020A04" pitchFamily="82" charset="0"/>
              <a:ea typeface="微软雅黑" panose="020B0503020204020204" charset="-122"/>
            </a:endParaRPr>
          </a:p>
        </p:txBody>
      </p:sp>
      <p:sp>
        <p:nvSpPr>
          <p:cNvPr id="8" name="矩形 7"/>
          <p:cNvSpPr/>
          <p:nvPr/>
        </p:nvSpPr>
        <p:spPr>
          <a:xfrm>
            <a:off x="0" y="6745184"/>
            <a:ext cx="12192000" cy="12469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flipH="1">
            <a:off x="7842834" y="1928595"/>
            <a:ext cx="3482216" cy="1191095"/>
          </a:xfrm>
          <a:prstGeom prst="rect">
            <a:avLst/>
          </a:prstGeom>
        </p:spPr>
        <p:txBody>
          <a:bodyPr wrap="square">
            <a:spAutoFit/>
          </a:bodyPr>
          <a:lstStyle/>
          <a:p>
            <a:pPr>
              <a:lnSpc>
                <a:spcPct val="150000"/>
              </a:lnSpc>
            </a:pPr>
            <a:r>
              <a:rPr lang="zh-CN" altLang="en-US" sz="1400" b="1" dirty="0">
                <a:solidFill>
                  <a:schemeClr val="tx1">
                    <a:lumMod val="65000"/>
                    <a:lumOff val="35000"/>
                  </a:schemeClr>
                </a:solidFill>
                <a:latin typeface="微软雅黑" panose="020B0503020204020204" charset="-122"/>
                <a:ea typeface="微软雅黑" panose="020B0503020204020204" charset="-122"/>
              </a:rPr>
              <a:t>在此添加标题</a:t>
            </a:r>
            <a:endParaRPr lang="en-US" altLang="zh-CN" sz="1400" b="1" dirty="0">
              <a:solidFill>
                <a:schemeClr val="tx1">
                  <a:lumMod val="65000"/>
                  <a:lumOff val="35000"/>
                </a:schemeClr>
              </a:solidFill>
              <a:latin typeface="微软雅黑" panose="020B0503020204020204" charset="-122"/>
              <a:ea typeface="微软雅黑" panose="020B0503020204020204" charset="-122"/>
            </a:endParaRPr>
          </a:p>
          <a:p>
            <a:pPr>
              <a:lnSpc>
                <a:spcPct val="120000"/>
              </a:lnSpc>
              <a:spcBef>
                <a:spcPct val="0"/>
              </a:spcBef>
              <a:buNone/>
            </a:pPr>
            <a:r>
              <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在此录入图表的综合描述说明，在此录入图表的综合描述说明，在此录入图表的综合描述说明。</a:t>
            </a:r>
            <a:endPar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34" name="矩形 33"/>
          <p:cNvSpPr/>
          <p:nvPr/>
        </p:nvSpPr>
        <p:spPr>
          <a:xfrm flipH="1">
            <a:off x="7842834" y="4344557"/>
            <a:ext cx="3482216" cy="1191095"/>
          </a:xfrm>
          <a:prstGeom prst="rect">
            <a:avLst/>
          </a:prstGeom>
        </p:spPr>
        <p:txBody>
          <a:bodyPr wrap="square">
            <a:spAutoFit/>
          </a:bodyPr>
          <a:lstStyle/>
          <a:p>
            <a:pPr>
              <a:lnSpc>
                <a:spcPct val="150000"/>
              </a:lnSpc>
            </a:pPr>
            <a:r>
              <a:rPr lang="zh-CN" altLang="en-US" sz="1400" b="1" dirty="0">
                <a:solidFill>
                  <a:srgbClr val="1A3252"/>
                </a:solidFill>
                <a:latin typeface="微软雅黑" panose="020B0503020204020204" charset="-122"/>
                <a:ea typeface="微软雅黑" panose="020B0503020204020204" charset="-122"/>
              </a:rPr>
              <a:t>在此添加标题</a:t>
            </a:r>
            <a:endParaRPr lang="en-US" altLang="zh-CN" sz="1400" b="1" dirty="0">
              <a:solidFill>
                <a:srgbClr val="1A3252"/>
              </a:solidFill>
              <a:latin typeface="微软雅黑" panose="020B0503020204020204" charset="-122"/>
              <a:ea typeface="微软雅黑" panose="020B0503020204020204" charset="-122"/>
            </a:endParaRPr>
          </a:p>
          <a:p>
            <a:pPr>
              <a:lnSpc>
                <a:spcPct val="120000"/>
              </a:lnSpc>
              <a:spcBef>
                <a:spcPct val="0"/>
              </a:spcBef>
              <a:buNone/>
            </a:pPr>
            <a:r>
              <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在此录入图表的综合描述说明，在此录入图表的综合描述说明，在此录入图表的综合描述说明。</a:t>
            </a:r>
            <a:endPar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35" name="矩形 34"/>
          <p:cNvSpPr/>
          <p:nvPr/>
        </p:nvSpPr>
        <p:spPr>
          <a:xfrm flipH="1">
            <a:off x="945618" y="1928595"/>
            <a:ext cx="3482216" cy="1191095"/>
          </a:xfrm>
          <a:prstGeom prst="rect">
            <a:avLst/>
          </a:prstGeom>
        </p:spPr>
        <p:txBody>
          <a:bodyPr wrap="square">
            <a:spAutoFit/>
          </a:bodyPr>
          <a:lstStyle/>
          <a:p>
            <a:pPr algn="r">
              <a:lnSpc>
                <a:spcPct val="150000"/>
              </a:lnSpc>
            </a:pPr>
            <a:r>
              <a:rPr lang="zh-CN" altLang="en-US" sz="1400" b="1" dirty="0">
                <a:solidFill>
                  <a:srgbClr val="1A3252"/>
                </a:solidFill>
                <a:latin typeface="微软雅黑" panose="020B0503020204020204" charset="-122"/>
                <a:ea typeface="微软雅黑" panose="020B0503020204020204" charset="-122"/>
              </a:rPr>
              <a:t>在此添加标题</a:t>
            </a:r>
            <a:endParaRPr lang="en-US" altLang="zh-CN" sz="1400" b="1" dirty="0">
              <a:solidFill>
                <a:srgbClr val="1A3252"/>
              </a:solidFill>
              <a:latin typeface="微软雅黑" panose="020B0503020204020204" charset="-122"/>
              <a:ea typeface="微软雅黑" panose="020B0503020204020204" charset="-122"/>
            </a:endParaRPr>
          </a:p>
          <a:p>
            <a:pPr algn="r">
              <a:lnSpc>
                <a:spcPct val="120000"/>
              </a:lnSpc>
              <a:spcBef>
                <a:spcPct val="0"/>
              </a:spcBef>
              <a:buNone/>
            </a:pPr>
            <a:r>
              <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在此录入图表的综合描述说明，在此录入图表的综合描述说明，在此录入图表的综合描述说明。</a:t>
            </a:r>
            <a:endPar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36" name="矩形 35"/>
          <p:cNvSpPr/>
          <p:nvPr/>
        </p:nvSpPr>
        <p:spPr>
          <a:xfrm flipH="1">
            <a:off x="953101" y="4344557"/>
            <a:ext cx="3482216" cy="1191095"/>
          </a:xfrm>
          <a:prstGeom prst="rect">
            <a:avLst/>
          </a:prstGeom>
        </p:spPr>
        <p:txBody>
          <a:bodyPr wrap="square">
            <a:spAutoFit/>
          </a:bodyPr>
          <a:lstStyle/>
          <a:p>
            <a:pPr algn="r">
              <a:lnSpc>
                <a:spcPct val="150000"/>
              </a:lnSpc>
            </a:pPr>
            <a:r>
              <a:rPr lang="zh-CN" altLang="en-US" sz="1400" b="1" dirty="0">
                <a:solidFill>
                  <a:schemeClr val="tx1">
                    <a:lumMod val="65000"/>
                    <a:lumOff val="35000"/>
                  </a:schemeClr>
                </a:solidFill>
                <a:latin typeface="微软雅黑" panose="020B0503020204020204" charset="-122"/>
                <a:ea typeface="微软雅黑" panose="020B0503020204020204" charset="-122"/>
              </a:rPr>
              <a:t>在此添加标题</a:t>
            </a:r>
            <a:endParaRPr lang="en-US" altLang="zh-CN" sz="1400" b="1" dirty="0">
              <a:solidFill>
                <a:schemeClr val="tx1">
                  <a:lumMod val="65000"/>
                  <a:lumOff val="35000"/>
                </a:schemeClr>
              </a:solidFill>
              <a:latin typeface="微软雅黑" panose="020B0503020204020204" charset="-122"/>
              <a:ea typeface="微软雅黑" panose="020B0503020204020204" charset="-122"/>
            </a:endParaRPr>
          </a:p>
          <a:p>
            <a:pPr algn="r">
              <a:lnSpc>
                <a:spcPct val="120000"/>
              </a:lnSpc>
              <a:spcBef>
                <a:spcPct val="0"/>
              </a:spcBef>
              <a:buNone/>
            </a:pPr>
            <a:r>
              <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在此录入图表的综合描述说明，在此录入图表的综合描述说明，在此录入图表的综合描述说明。</a:t>
            </a:r>
            <a:endPar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grpSp>
        <p:nvGrpSpPr>
          <p:cNvPr id="37" name="组合 36"/>
          <p:cNvGrpSpPr/>
          <p:nvPr/>
        </p:nvGrpSpPr>
        <p:grpSpPr>
          <a:xfrm>
            <a:off x="3974526" y="2345091"/>
            <a:ext cx="1952201" cy="1807575"/>
            <a:chOff x="3974526" y="2345091"/>
            <a:chExt cx="1952201" cy="1807575"/>
          </a:xfrm>
        </p:grpSpPr>
        <p:sp>
          <p:nvSpPr>
            <p:cNvPr id="38" name="任意多边形 37"/>
            <p:cNvSpPr/>
            <p:nvPr/>
          </p:nvSpPr>
          <p:spPr>
            <a:xfrm>
              <a:off x="4114372" y="2345091"/>
              <a:ext cx="1812355" cy="1807575"/>
            </a:xfrm>
            <a:custGeom>
              <a:avLst/>
              <a:gdLst>
                <a:gd name="connsiteX0" fmla="*/ 830996 w 1812355"/>
                <a:gd name="connsiteY0" fmla="*/ 0 h 1807575"/>
                <a:gd name="connsiteX1" fmla="*/ 1616078 w 1812355"/>
                <a:gd name="connsiteY1" fmla="*/ 0 h 1807575"/>
                <a:gd name="connsiteX2" fmla="*/ 1812355 w 1812355"/>
                <a:gd name="connsiteY2" fmla="*/ 196277 h 1807575"/>
                <a:gd name="connsiteX3" fmla="*/ 1812355 w 1812355"/>
                <a:gd name="connsiteY3" fmla="*/ 981359 h 1807575"/>
                <a:gd name="connsiteX4" fmla="*/ 1616078 w 1812355"/>
                <a:gd name="connsiteY4" fmla="*/ 1177636 h 1807575"/>
                <a:gd name="connsiteX5" fmla="*/ 1021925 w 1812355"/>
                <a:gd name="connsiteY5" fmla="*/ 1177636 h 1807575"/>
                <a:gd name="connsiteX6" fmla="*/ 1021926 w 1812355"/>
                <a:gd name="connsiteY6" fmla="*/ 1177637 h 1807575"/>
                <a:gd name="connsiteX7" fmla="*/ 861844 w 1812355"/>
                <a:gd name="connsiteY7" fmla="*/ 1177637 h 1807575"/>
                <a:gd name="connsiteX8" fmla="*/ 562535 w 1812355"/>
                <a:gd name="connsiteY8" fmla="*/ 1421581 h 1807575"/>
                <a:gd name="connsiteX9" fmla="*/ 558240 w 1812355"/>
                <a:gd name="connsiteY9" fmla="*/ 1464194 h 1807575"/>
                <a:gd name="connsiteX10" fmla="*/ 556328 w 1812355"/>
                <a:gd name="connsiteY10" fmla="*/ 1462814 h 1807575"/>
                <a:gd name="connsiteX11" fmla="*/ 556328 w 1812355"/>
                <a:gd name="connsiteY11" fmla="*/ 1708270 h 1807575"/>
                <a:gd name="connsiteX12" fmla="*/ 457023 w 1812355"/>
                <a:gd name="connsiteY12" fmla="*/ 1807575 h 1807575"/>
                <a:gd name="connsiteX13" fmla="*/ 99305 w 1812355"/>
                <a:gd name="connsiteY13" fmla="*/ 1807575 h 1807575"/>
                <a:gd name="connsiteX14" fmla="*/ 0 w 1812355"/>
                <a:gd name="connsiteY14" fmla="*/ 1708270 h 1807575"/>
                <a:gd name="connsiteX15" fmla="*/ 0 w 1812355"/>
                <a:gd name="connsiteY15" fmla="*/ 1350552 h 1807575"/>
                <a:gd name="connsiteX16" fmla="*/ 99305 w 1812355"/>
                <a:gd name="connsiteY16" fmla="*/ 1251247 h 1807575"/>
                <a:gd name="connsiteX17" fmla="*/ 365499 w 1812355"/>
                <a:gd name="connsiteY17" fmla="*/ 1251247 h 1807575"/>
                <a:gd name="connsiteX18" fmla="*/ 419748 w 1812355"/>
                <a:gd name="connsiteY18" fmla="*/ 1245778 h 1807575"/>
                <a:gd name="connsiteX19" fmla="*/ 634719 w 1812355"/>
                <a:gd name="connsiteY19" fmla="*/ 982018 h 1807575"/>
                <a:gd name="connsiteX20" fmla="*/ 634719 w 1812355"/>
                <a:gd name="connsiteY20" fmla="*/ 981359 h 1807575"/>
                <a:gd name="connsiteX21" fmla="*/ 634719 w 1812355"/>
                <a:gd name="connsiteY21" fmla="*/ 898219 h 1807575"/>
                <a:gd name="connsiteX22" fmla="*/ 634719 w 1812355"/>
                <a:gd name="connsiteY22" fmla="*/ 196277 h 1807575"/>
                <a:gd name="connsiteX23" fmla="*/ 830996 w 1812355"/>
                <a:gd name="connsiteY23" fmla="*/ 0 h 1807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812355" h="1807575">
                  <a:moveTo>
                    <a:pt x="830996" y="0"/>
                  </a:moveTo>
                  <a:lnTo>
                    <a:pt x="1616078" y="0"/>
                  </a:lnTo>
                  <a:cubicBezTo>
                    <a:pt x="1724479" y="0"/>
                    <a:pt x="1812355" y="87876"/>
                    <a:pt x="1812355" y="196277"/>
                  </a:cubicBezTo>
                  <a:lnTo>
                    <a:pt x="1812355" y="981359"/>
                  </a:lnTo>
                  <a:cubicBezTo>
                    <a:pt x="1812355" y="1089760"/>
                    <a:pt x="1724479" y="1177636"/>
                    <a:pt x="1616078" y="1177636"/>
                  </a:cubicBezTo>
                  <a:lnTo>
                    <a:pt x="1021925" y="1177636"/>
                  </a:lnTo>
                  <a:lnTo>
                    <a:pt x="1021926" y="1177637"/>
                  </a:lnTo>
                  <a:lnTo>
                    <a:pt x="861844" y="1177637"/>
                  </a:lnTo>
                  <a:cubicBezTo>
                    <a:pt x="714204" y="1177637"/>
                    <a:pt x="591023" y="1282362"/>
                    <a:pt x="562535" y="1421581"/>
                  </a:cubicBezTo>
                  <a:lnTo>
                    <a:pt x="558240" y="1464194"/>
                  </a:lnTo>
                  <a:lnTo>
                    <a:pt x="556328" y="1462814"/>
                  </a:lnTo>
                  <a:lnTo>
                    <a:pt x="556328" y="1708270"/>
                  </a:lnTo>
                  <a:cubicBezTo>
                    <a:pt x="556328" y="1763115"/>
                    <a:pt x="511868" y="1807575"/>
                    <a:pt x="457023" y="1807575"/>
                  </a:cubicBezTo>
                  <a:lnTo>
                    <a:pt x="99305" y="1807575"/>
                  </a:lnTo>
                  <a:cubicBezTo>
                    <a:pt x="44460" y="1807575"/>
                    <a:pt x="0" y="1763115"/>
                    <a:pt x="0" y="1708270"/>
                  </a:cubicBezTo>
                  <a:lnTo>
                    <a:pt x="0" y="1350552"/>
                  </a:lnTo>
                  <a:cubicBezTo>
                    <a:pt x="0" y="1295707"/>
                    <a:pt x="44460" y="1251247"/>
                    <a:pt x="99305" y="1251247"/>
                  </a:cubicBezTo>
                  <a:lnTo>
                    <a:pt x="365499" y="1251247"/>
                  </a:lnTo>
                  <a:lnTo>
                    <a:pt x="419748" y="1245778"/>
                  </a:lnTo>
                  <a:cubicBezTo>
                    <a:pt x="542432" y="1220674"/>
                    <a:pt x="634719" y="1112124"/>
                    <a:pt x="634719" y="982018"/>
                  </a:cubicBezTo>
                  <a:lnTo>
                    <a:pt x="634719" y="981359"/>
                  </a:lnTo>
                  <a:lnTo>
                    <a:pt x="634719" y="898219"/>
                  </a:lnTo>
                  <a:lnTo>
                    <a:pt x="634719" y="196277"/>
                  </a:lnTo>
                  <a:cubicBezTo>
                    <a:pt x="634719" y="87876"/>
                    <a:pt x="722595" y="0"/>
                    <a:pt x="830996" y="0"/>
                  </a:cubicBezTo>
                  <a:close/>
                </a:path>
              </a:pathLst>
            </a:custGeom>
            <a:solidFill>
              <a:srgbClr val="51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文本框 23"/>
            <p:cNvSpPr txBox="1"/>
            <p:nvPr/>
          </p:nvSpPr>
          <p:spPr>
            <a:xfrm>
              <a:off x="3974526" y="3711936"/>
              <a:ext cx="781735" cy="369332"/>
            </a:xfrm>
            <a:prstGeom prst="rect">
              <a:avLst/>
            </a:prstGeom>
            <a:noFill/>
          </p:spPr>
          <p:txBody>
            <a:bodyPr wrap="square" rtlCol="0">
              <a:spAutoFit/>
            </a:bodyPr>
            <a:lstStyle/>
            <a:p>
              <a:pPr algn="ctr"/>
              <a:r>
                <a:rPr lang="en-US" altLang="zh-CN" b="1" dirty="0" smtClean="0">
                  <a:solidFill>
                    <a:schemeClr val="bg1"/>
                  </a:solidFill>
                  <a:latin typeface="Agency FB" panose="020B0503020202020204" pitchFamily="34" charset="0"/>
                </a:rPr>
                <a:t>04</a:t>
              </a:r>
              <a:endParaRPr lang="zh-CN" altLang="en-US" b="1" dirty="0">
                <a:solidFill>
                  <a:schemeClr val="bg1"/>
                </a:solidFill>
                <a:latin typeface="Agency FB" panose="020B0503020202020204" pitchFamily="34" charset="0"/>
              </a:endParaRPr>
            </a:p>
          </p:txBody>
        </p:sp>
        <p:grpSp>
          <p:nvGrpSpPr>
            <p:cNvPr id="40" name="组合 39"/>
            <p:cNvGrpSpPr/>
            <p:nvPr/>
          </p:nvGrpSpPr>
          <p:grpSpPr>
            <a:xfrm>
              <a:off x="5060163" y="2665369"/>
              <a:ext cx="515988" cy="517780"/>
              <a:chOff x="6085222" y="4249476"/>
              <a:chExt cx="649178" cy="651434"/>
            </a:xfrm>
          </p:grpSpPr>
          <p:sp>
            <p:nvSpPr>
              <p:cNvPr id="41" name="Freeform 116"/>
              <p:cNvSpPr>
                <a:spLocks noEditPoints="1"/>
              </p:cNvSpPr>
              <p:nvPr/>
            </p:nvSpPr>
            <p:spPr bwMode="auto">
              <a:xfrm>
                <a:off x="6085222" y="4249476"/>
                <a:ext cx="649178" cy="651434"/>
              </a:xfrm>
              <a:custGeom>
                <a:avLst/>
                <a:gdLst>
                  <a:gd name="T0" fmla="*/ 61 w 122"/>
                  <a:gd name="T1" fmla="*/ 0 h 122"/>
                  <a:gd name="T2" fmla="*/ 0 w 122"/>
                  <a:gd name="T3" fmla="*/ 61 h 122"/>
                  <a:gd name="T4" fmla="*/ 61 w 122"/>
                  <a:gd name="T5" fmla="*/ 122 h 122"/>
                  <a:gd name="T6" fmla="*/ 122 w 122"/>
                  <a:gd name="T7" fmla="*/ 61 h 122"/>
                  <a:gd name="T8" fmla="*/ 61 w 122"/>
                  <a:gd name="T9" fmla="*/ 0 h 122"/>
                  <a:gd name="T10" fmla="*/ 65 w 122"/>
                  <a:gd name="T11" fmla="*/ 109 h 122"/>
                  <a:gd name="T12" fmla="*/ 65 w 122"/>
                  <a:gd name="T13" fmla="*/ 102 h 122"/>
                  <a:gd name="T14" fmla="*/ 58 w 122"/>
                  <a:gd name="T15" fmla="*/ 102 h 122"/>
                  <a:gd name="T16" fmla="*/ 58 w 122"/>
                  <a:gd name="T17" fmla="*/ 109 h 122"/>
                  <a:gd name="T18" fmla="*/ 29 w 122"/>
                  <a:gd name="T19" fmla="*/ 97 h 122"/>
                  <a:gd name="T20" fmla="*/ 29 w 122"/>
                  <a:gd name="T21" fmla="*/ 97 h 122"/>
                  <a:gd name="T22" fmla="*/ 27 w 122"/>
                  <a:gd name="T23" fmla="*/ 95 h 122"/>
                  <a:gd name="T24" fmla="*/ 25 w 122"/>
                  <a:gd name="T25" fmla="*/ 93 h 122"/>
                  <a:gd name="T26" fmla="*/ 25 w 122"/>
                  <a:gd name="T27" fmla="*/ 92 h 122"/>
                  <a:gd name="T28" fmla="*/ 13 w 122"/>
                  <a:gd name="T29" fmla="*/ 64 h 122"/>
                  <a:gd name="T30" fmla="*/ 20 w 122"/>
                  <a:gd name="T31" fmla="*/ 64 h 122"/>
                  <a:gd name="T32" fmla="*/ 20 w 122"/>
                  <a:gd name="T33" fmla="*/ 57 h 122"/>
                  <a:gd name="T34" fmla="*/ 13 w 122"/>
                  <a:gd name="T35" fmla="*/ 57 h 122"/>
                  <a:gd name="T36" fmla="*/ 58 w 122"/>
                  <a:gd name="T37" fmla="*/ 13 h 122"/>
                  <a:gd name="T38" fmla="*/ 58 w 122"/>
                  <a:gd name="T39" fmla="*/ 20 h 122"/>
                  <a:gd name="T40" fmla="*/ 65 w 122"/>
                  <a:gd name="T41" fmla="*/ 20 h 122"/>
                  <a:gd name="T42" fmla="*/ 65 w 122"/>
                  <a:gd name="T43" fmla="*/ 13 h 122"/>
                  <a:gd name="T44" fmla="*/ 83 w 122"/>
                  <a:gd name="T45" fmla="*/ 18 h 122"/>
                  <a:gd name="T46" fmla="*/ 83 w 122"/>
                  <a:gd name="T47" fmla="*/ 18 h 122"/>
                  <a:gd name="T48" fmla="*/ 87 w 122"/>
                  <a:gd name="T49" fmla="*/ 20 h 122"/>
                  <a:gd name="T50" fmla="*/ 87 w 122"/>
                  <a:gd name="T51" fmla="*/ 21 h 122"/>
                  <a:gd name="T52" fmla="*/ 90 w 122"/>
                  <a:gd name="T53" fmla="*/ 23 h 122"/>
                  <a:gd name="T54" fmla="*/ 91 w 122"/>
                  <a:gd name="T55" fmla="*/ 24 h 122"/>
                  <a:gd name="T56" fmla="*/ 93 w 122"/>
                  <a:gd name="T57" fmla="*/ 25 h 122"/>
                  <a:gd name="T58" fmla="*/ 95 w 122"/>
                  <a:gd name="T59" fmla="*/ 27 h 122"/>
                  <a:gd name="T60" fmla="*/ 96 w 122"/>
                  <a:gd name="T61" fmla="*/ 28 h 122"/>
                  <a:gd name="T62" fmla="*/ 98 w 122"/>
                  <a:gd name="T63" fmla="*/ 30 h 122"/>
                  <a:gd name="T64" fmla="*/ 99 w 122"/>
                  <a:gd name="T65" fmla="*/ 32 h 122"/>
                  <a:gd name="T66" fmla="*/ 101 w 122"/>
                  <a:gd name="T67" fmla="*/ 34 h 122"/>
                  <a:gd name="T68" fmla="*/ 102 w 122"/>
                  <a:gd name="T69" fmla="*/ 35 h 122"/>
                  <a:gd name="T70" fmla="*/ 104 w 122"/>
                  <a:gd name="T71" fmla="*/ 39 h 122"/>
                  <a:gd name="T72" fmla="*/ 104 w 122"/>
                  <a:gd name="T73" fmla="*/ 39 h 122"/>
                  <a:gd name="T74" fmla="*/ 109 w 122"/>
                  <a:gd name="T75" fmla="*/ 57 h 122"/>
                  <a:gd name="T76" fmla="*/ 102 w 122"/>
                  <a:gd name="T77" fmla="*/ 57 h 122"/>
                  <a:gd name="T78" fmla="*/ 102 w 122"/>
                  <a:gd name="T79" fmla="*/ 64 h 122"/>
                  <a:gd name="T80" fmla="*/ 109 w 122"/>
                  <a:gd name="T81" fmla="*/ 64 h 122"/>
                  <a:gd name="T82" fmla="*/ 65 w 122"/>
                  <a:gd name="T83" fmla="*/ 10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2" h="122">
                    <a:moveTo>
                      <a:pt x="61" y="0"/>
                    </a:moveTo>
                    <a:cubicBezTo>
                      <a:pt x="27" y="0"/>
                      <a:pt x="0" y="27"/>
                      <a:pt x="0" y="61"/>
                    </a:cubicBezTo>
                    <a:cubicBezTo>
                      <a:pt x="0" y="94"/>
                      <a:pt x="27" y="122"/>
                      <a:pt x="61" y="122"/>
                    </a:cubicBezTo>
                    <a:cubicBezTo>
                      <a:pt x="95" y="122"/>
                      <a:pt x="122" y="94"/>
                      <a:pt x="122" y="61"/>
                    </a:cubicBezTo>
                    <a:cubicBezTo>
                      <a:pt x="122" y="27"/>
                      <a:pt x="95" y="0"/>
                      <a:pt x="61" y="0"/>
                    </a:cubicBezTo>
                    <a:close/>
                    <a:moveTo>
                      <a:pt x="65" y="109"/>
                    </a:moveTo>
                    <a:cubicBezTo>
                      <a:pt x="65" y="102"/>
                      <a:pt x="65" y="102"/>
                      <a:pt x="65" y="102"/>
                    </a:cubicBezTo>
                    <a:cubicBezTo>
                      <a:pt x="58" y="102"/>
                      <a:pt x="58" y="102"/>
                      <a:pt x="58" y="102"/>
                    </a:cubicBezTo>
                    <a:cubicBezTo>
                      <a:pt x="58" y="109"/>
                      <a:pt x="58" y="109"/>
                      <a:pt x="58" y="109"/>
                    </a:cubicBezTo>
                    <a:cubicBezTo>
                      <a:pt x="47" y="108"/>
                      <a:pt x="37" y="104"/>
                      <a:pt x="29" y="97"/>
                    </a:cubicBezTo>
                    <a:cubicBezTo>
                      <a:pt x="29" y="97"/>
                      <a:pt x="29" y="97"/>
                      <a:pt x="29" y="97"/>
                    </a:cubicBezTo>
                    <a:cubicBezTo>
                      <a:pt x="28" y="96"/>
                      <a:pt x="28" y="95"/>
                      <a:pt x="27" y="95"/>
                    </a:cubicBezTo>
                    <a:cubicBezTo>
                      <a:pt x="26" y="94"/>
                      <a:pt x="26" y="94"/>
                      <a:pt x="25" y="93"/>
                    </a:cubicBezTo>
                    <a:cubicBezTo>
                      <a:pt x="25" y="92"/>
                      <a:pt x="25" y="92"/>
                      <a:pt x="25" y="92"/>
                    </a:cubicBezTo>
                    <a:cubicBezTo>
                      <a:pt x="18" y="85"/>
                      <a:pt x="14" y="75"/>
                      <a:pt x="13" y="64"/>
                    </a:cubicBezTo>
                    <a:cubicBezTo>
                      <a:pt x="20" y="64"/>
                      <a:pt x="20" y="64"/>
                      <a:pt x="20" y="64"/>
                    </a:cubicBezTo>
                    <a:cubicBezTo>
                      <a:pt x="20" y="57"/>
                      <a:pt x="20" y="57"/>
                      <a:pt x="20" y="57"/>
                    </a:cubicBezTo>
                    <a:cubicBezTo>
                      <a:pt x="13" y="57"/>
                      <a:pt x="13" y="57"/>
                      <a:pt x="13" y="57"/>
                    </a:cubicBezTo>
                    <a:cubicBezTo>
                      <a:pt x="15" y="34"/>
                      <a:pt x="34" y="15"/>
                      <a:pt x="58" y="13"/>
                    </a:cubicBezTo>
                    <a:cubicBezTo>
                      <a:pt x="58" y="20"/>
                      <a:pt x="58" y="20"/>
                      <a:pt x="58" y="20"/>
                    </a:cubicBezTo>
                    <a:cubicBezTo>
                      <a:pt x="65" y="20"/>
                      <a:pt x="65" y="20"/>
                      <a:pt x="65" y="20"/>
                    </a:cubicBezTo>
                    <a:cubicBezTo>
                      <a:pt x="65" y="13"/>
                      <a:pt x="65" y="13"/>
                      <a:pt x="65" y="13"/>
                    </a:cubicBezTo>
                    <a:cubicBezTo>
                      <a:pt x="71" y="14"/>
                      <a:pt x="77" y="15"/>
                      <a:pt x="83" y="18"/>
                    </a:cubicBezTo>
                    <a:cubicBezTo>
                      <a:pt x="83" y="18"/>
                      <a:pt x="83" y="18"/>
                      <a:pt x="83" y="18"/>
                    </a:cubicBezTo>
                    <a:cubicBezTo>
                      <a:pt x="84" y="19"/>
                      <a:pt x="86" y="20"/>
                      <a:pt x="87" y="20"/>
                    </a:cubicBezTo>
                    <a:cubicBezTo>
                      <a:pt x="87" y="21"/>
                      <a:pt x="87" y="21"/>
                      <a:pt x="87" y="21"/>
                    </a:cubicBezTo>
                    <a:cubicBezTo>
                      <a:pt x="88" y="21"/>
                      <a:pt x="89" y="22"/>
                      <a:pt x="90" y="23"/>
                    </a:cubicBezTo>
                    <a:cubicBezTo>
                      <a:pt x="91" y="23"/>
                      <a:pt x="91" y="23"/>
                      <a:pt x="91" y="24"/>
                    </a:cubicBezTo>
                    <a:cubicBezTo>
                      <a:pt x="92" y="24"/>
                      <a:pt x="93" y="25"/>
                      <a:pt x="93" y="25"/>
                    </a:cubicBezTo>
                    <a:cubicBezTo>
                      <a:pt x="94" y="26"/>
                      <a:pt x="94" y="26"/>
                      <a:pt x="95" y="27"/>
                    </a:cubicBezTo>
                    <a:cubicBezTo>
                      <a:pt x="95" y="27"/>
                      <a:pt x="96" y="28"/>
                      <a:pt x="96" y="28"/>
                    </a:cubicBezTo>
                    <a:cubicBezTo>
                      <a:pt x="97" y="29"/>
                      <a:pt x="98" y="30"/>
                      <a:pt x="98" y="30"/>
                    </a:cubicBezTo>
                    <a:cubicBezTo>
                      <a:pt x="99" y="31"/>
                      <a:pt x="99" y="31"/>
                      <a:pt x="99" y="32"/>
                    </a:cubicBezTo>
                    <a:cubicBezTo>
                      <a:pt x="100" y="33"/>
                      <a:pt x="100" y="33"/>
                      <a:pt x="101" y="34"/>
                    </a:cubicBezTo>
                    <a:cubicBezTo>
                      <a:pt x="102" y="35"/>
                      <a:pt x="102" y="35"/>
                      <a:pt x="102" y="35"/>
                    </a:cubicBezTo>
                    <a:cubicBezTo>
                      <a:pt x="102" y="36"/>
                      <a:pt x="103" y="37"/>
                      <a:pt x="104" y="39"/>
                    </a:cubicBezTo>
                    <a:cubicBezTo>
                      <a:pt x="104" y="39"/>
                      <a:pt x="104" y="39"/>
                      <a:pt x="104" y="39"/>
                    </a:cubicBezTo>
                    <a:cubicBezTo>
                      <a:pt x="107" y="45"/>
                      <a:pt x="108" y="51"/>
                      <a:pt x="109" y="57"/>
                    </a:cubicBezTo>
                    <a:cubicBezTo>
                      <a:pt x="102" y="57"/>
                      <a:pt x="102" y="57"/>
                      <a:pt x="102" y="57"/>
                    </a:cubicBezTo>
                    <a:cubicBezTo>
                      <a:pt x="102" y="64"/>
                      <a:pt x="102" y="64"/>
                      <a:pt x="102" y="64"/>
                    </a:cubicBezTo>
                    <a:cubicBezTo>
                      <a:pt x="109" y="64"/>
                      <a:pt x="109" y="64"/>
                      <a:pt x="109" y="64"/>
                    </a:cubicBezTo>
                    <a:cubicBezTo>
                      <a:pt x="107" y="88"/>
                      <a:pt x="88" y="107"/>
                      <a:pt x="65" y="10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117"/>
              <p:cNvSpPr>
                <a:spLocks noEditPoints="1"/>
              </p:cNvSpPr>
              <p:nvPr/>
            </p:nvSpPr>
            <p:spPr bwMode="auto">
              <a:xfrm>
                <a:off x="6330918" y="4409518"/>
                <a:ext cx="191598" cy="284016"/>
              </a:xfrm>
              <a:custGeom>
                <a:avLst/>
                <a:gdLst>
                  <a:gd name="T0" fmla="*/ 8 w 36"/>
                  <a:gd name="T1" fmla="*/ 29 h 53"/>
                  <a:gd name="T2" fmla="*/ 8 w 36"/>
                  <a:gd name="T3" fmla="*/ 29 h 53"/>
                  <a:gd name="T4" fmla="*/ 0 w 36"/>
                  <a:gd name="T5" fmla="*/ 53 h 53"/>
                  <a:gd name="T6" fmla="*/ 19 w 36"/>
                  <a:gd name="T7" fmla="*/ 36 h 53"/>
                  <a:gd name="T8" fmla="*/ 19 w 36"/>
                  <a:gd name="T9" fmla="*/ 36 h 53"/>
                  <a:gd name="T10" fmla="*/ 22 w 36"/>
                  <a:gd name="T11" fmla="*/ 33 h 53"/>
                  <a:gd name="T12" fmla="*/ 36 w 36"/>
                  <a:gd name="T13" fmla="*/ 0 h 53"/>
                  <a:gd name="T14" fmla="*/ 11 w 36"/>
                  <a:gd name="T15" fmla="*/ 25 h 53"/>
                  <a:gd name="T16" fmla="*/ 8 w 36"/>
                  <a:gd name="T17" fmla="*/ 29 h 53"/>
                  <a:gd name="T18" fmla="*/ 15 w 36"/>
                  <a:gd name="T19" fmla="*/ 28 h 53"/>
                  <a:gd name="T20" fmla="*/ 18 w 36"/>
                  <a:gd name="T21" fmla="*/ 31 h 53"/>
                  <a:gd name="T22" fmla="*/ 15 w 36"/>
                  <a:gd name="T23" fmla="*/ 34 h 53"/>
                  <a:gd name="T24" fmla="*/ 12 w 36"/>
                  <a:gd name="T25" fmla="*/ 31 h 53"/>
                  <a:gd name="T26" fmla="*/ 15 w 36"/>
                  <a:gd name="T27" fmla="*/ 28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3">
                    <a:moveTo>
                      <a:pt x="8" y="29"/>
                    </a:moveTo>
                    <a:cubicBezTo>
                      <a:pt x="8" y="29"/>
                      <a:pt x="8" y="29"/>
                      <a:pt x="8" y="29"/>
                    </a:cubicBezTo>
                    <a:cubicBezTo>
                      <a:pt x="0" y="53"/>
                      <a:pt x="0" y="53"/>
                      <a:pt x="0" y="53"/>
                    </a:cubicBezTo>
                    <a:cubicBezTo>
                      <a:pt x="19" y="36"/>
                      <a:pt x="19" y="36"/>
                      <a:pt x="19" y="36"/>
                    </a:cubicBezTo>
                    <a:cubicBezTo>
                      <a:pt x="19" y="36"/>
                      <a:pt x="19" y="36"/>
                      <a:pt x="19" y="36"/>
                    </a:cubicBezTo>
                    <a:cubicBezTo>
                      <a:pt x="21" y="35"/>
                      <a:pt x="21" y="33"/>
                      <a:pt x="22" y="33"/>
                    </a:cubicBezTo>
                    <a:cubicBezTo>
                      <a:pt x="36" y="0"/>
                      <a:pt x="36" y="0"/>
                      <a:pt x="36" y="0"/>
                    </a:cubicBezTo>
                    <a:cubicBezTo>
                      <a:pt x="11" y="25"/>
                      <a:pt x="11" y="25"/>
                      <a:pt x="11" y="25"/>
                    </a:cubicBezTo>
                    <a:cubicBezTo>
                      <a:pt x="10" y="26"/>
                      <a:pt x="9" y="28"/>
                      <a:pt x="8" y="29"/>
                    </a:cubicBezTo>
                    <a:close/>
                    <a:moveTo>
                      <a:pt x="15" y="28"/>
                    </a:moveTo>
                    <a:cubicBezTo>
                      <a:pt x="17" y="28"/>
                      <a:pt x="18" y="29"/>
                      <a:pt x="18" y="31"/>
                    </a:cubicBezTo>
                    <a:cubicBezTo>
                      <a:pt x="18" y="33"/>
                      <a:pt x="17" y="34"/>
                      <a:pt x="15" y="34"/>
                    </a:cubicBezTo>
                    <a:cubicBezTo>
                      <a:pt x="13" y="34"/>
                      <a:pt x="12" y="33"/>
                      <a:pt x="12" y="31"/>
                    </a:cubicBezTo>
                    <a:cubicBezTo>
                      <a:pt x="12" y="29"/>
                      <a:pt x="13" y="28"/>
                      <a:pt x="15" y="2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43" name="组合 42"/>
          <p:cNvGrpSpPr/>
          <p:nvPr/>
        </p:nvGrpSpPr>
        <p:grpSpPr>
          <a:xfrm>
            <a:off x="5271570" y="1710372"/>
            <a:ext cx="1938935" cy="1812355"/>
            <a:chOff x="5271570" y="1710372"/>
            <a:chExt cx="1938935" cy="1812355"/>
          </a:xfrm>
        </p:grpSpPr>
        <p:sp>
          <p:nvSpPr>
            <p:cNvPr id="44" name="任意多边形 43"/>
            <p:cNvSpPr/>
            <p:nvPr/>
          </p:nvSpPr>
          <p:spPr>
            <a:xfrm rot="5400000">
              <a:off x="5400540" y="1712762"/>
              <a:ext cx="1812355" cy="1807575"/>
            </a:xfrm>
            <a:custGeom>
              <a:avLst/>
              <a:gdLst>
                <a:gd name="connsiteX0" fmla="*/ 830996 w 1812355"/>
                <a:gd name="connsiteY0" fmla="*/ 0 h 1807575"/>
                <a:gd name="connsiteX1" fmla="*/ 1616078 w 1812355"/>
                <a:gd name="connsiteY1" fmla="*/ 0 h 1807575"/>
                <a:gd name="connsiteX2" fmla="*/ 1812355 w 1812355"/>
                <a:gd name="connsiteY2" fmla="*/ 196277 h 1807575"/>
                <a:gd name="connsiteX3" fmla="*/ 1812355 w 1812355"/>
                <a:gd name="connsiteY3" fmla="*/ 981359 h 1807575"/>
                <a:gd name="connsiteX4" fmla="*/ 1616078 w 1812355"/>
                <a:gd name="connsiteY4" fmla="*/ 1177636 h 1807575"/>
                <a:gd name="connsiteX5" fmla="*/ 1021925 w 1812355"/>
                <a:gd name="connsiteY5" fmla="*/ 1177636 h 1807575"/>
                <a:gd name="connsiteX6" fmla="*/ 1021926 w 1812355"/>
                <a:gd name="connsiteY6" fmla="*/ 1177637 h 1807575"/>
                <a:gd name="connsiteX7" fmla="*/ 861844 w 1812355"/>
                <a:gd name="connsiteY7" fmla="*/ 1177637 h 1807575"/>
                <a:gd name="connsiteX8" fmla="*/ 562535 w 1812355"/>
                <a:gd name="connsiteY8" fmla="*/ 1421581 h 1807575"/>
                <a:gd name="connsiteX9" fmla="*/ 558240 w 1812355"/>
                <a:gd name="connsiteY9" fmla="*/ 1464194 h 1807575"/>
                <a:gd name="connsiteX10" fmla="*/ 556328 w 1812355"/>
                <a:gd name="connsiteY10" fmla="*/ 1462814 h 1807575"/>
                <a:gd name="connsiteX11" fmla="*/ 556328 w 1812355"/>
                <a:gd name="connsiteY11" fmla="*/ 1708270 h 1807575"/>
                <a:gd name="connsiteX12" fmla="*/ 457023 w 1812355"/>
                <a:gd name="connsiteY12" fmla="*/ 1807575 h 1807575"/>
                <a:gd name="connsiteX13" fmla="*/ 99305 w 1812355"/>
                <a:gd name="connsiteY13" fmla="*/ 1807575 h 1807575"/>
                <a:gd name="connsiteX14" fmla="*/ 0 w 1812355"/>
                <a:gd name="connsiteY14" fmla="*/ 1708270 h 1807575"/>
                <a:gd name="connsiteX15" fmla="*/ 0 w 1812355"/>
                <a:gd name="connsiteY15" fmla="*/ 1350552 h 1807575"/>
                <a:gd name="connsiteX16" fmla="*/ 99305 w 1812355"/>
                <a:gd name="connsiteY16" fmla="*/ 1251247 h 1807575"/>
                <a:gd name="connsiteX17" fmla="*/ 365499 w 1812355"/>
                <a:gd name="connsiteY17" fmla="*/ 1251247 h 1807575"/>
                <a:gd name="connsiteX18" fmla="*/ 419748 w 1812355"/>
                <a:gd name="connsiteY18" fmla="*/ 1245778 h 1807575"/>
                <a:gd name="connsiteX19" fmla="*/ 634719 w 1812355"/>
                <a:gd name="connsiteY19" fmla="*/ 982018 h 1807575"/>
                <a:gd name="connsiteX20" fmla="*/ 634719 w 1812355"/>
                <a:gd name="connsiteY20" fmla="*/ 981359 h 1807575"/>
                <a:gd name="connsiteX21" fmla="*/ 634719 w 1812355"/>
                <a:gd name="connsiteY21" fmla="*/ 898219 h 1807575"/>
                <a:gd name="connsiteX22" fmla="*/ 634719 w 1812355"/>
                <a:gd name="connsiteY22" fmla="*/ 196277 h 1807575"/>
                <a:gd name="connsiteX23" fmla="*/ 830996 w 1812355"/>
                <a:gd name="connsiteY23" fmla="*/ 0 h 1807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812355" h="1807575">
                  <a:moveTo>
                    <a:pt x="830996" y="0"/>
                  </a:moveTo>
                  <a:lnTo>
                    <a:pt x="1616078" y="0"/>
                  </a:lnTo>
                  <a:cubicBezTo>
                    <a:pt x="1724479" y="0"/>
                    <a:pt x="1812355" y="87876"/>
                    <a:pt x="1812355" y="196277"/>
                  </a:cubicBezTo>
                  <a:lnTo>
                    <a:pt x="1812355" y="981359"/>
                  </a:lnTo>
                  <a:cubicBezTo>
                    <a:pt x="1812355" y="1089760"/>
                    <a:pt x="1724479" y="1177636"/>
                    <a:pt x="1616078" y="1177636"/>
                  </a:cubicBezTo>
                  <a:lnTo>
                    <a:pt x="1021925" y="1177636"/>
                  </a:lnTo>
                  <a:lnTo>
                    <a:pt x="1021926" y="1177637"/>
                  </a:lnTo>
                  <a:lnTo>
                    <a:pt x="861844" y="1177637"/>
                  </a:lnTo>
                  <a:cubicBezTo>
                    <a:pt x="714204" y="1177637"/>
                    <a:pt x="591023" y="1282362"/>
                    <a:pt x="562535" y="1421581"/>
                  </a:cubicBezTo>
                  <a:lnTo>
                    <a:pt x="558240" y="1464194"/>
                  </a:lnTo>
                  <a:lnTo>
                    <a:pt x="556328" y="1462814"/>
                  </a:lnTo>
                  <a:lnTo>
                    <a:pt x="556328" y="1708270"/>
                  </a:lnTo>
                  <a:cubicBezTo>
                    <a:pt x="556328" y="1763115"/>
                    <a:pt x="511868" y="1807575"/>
                    <a:pt x="457023" y="1807575"/>
                  </a:cubicBezTo>
                  <a:lnTo>
                    <a:pt x="99305" y="1807575"/>
                  </a:lnTo>
                  <a:cubicBezTo>
                    <a:pt x="44460" y="1807575"/>
                    <a:pt x="0" y="1763115"/>
                    <a:pt x="0" y="1708270"/>
                  </a:cubicBezTo>
                  <a:lnTo>
                    <a:pt x="0" y="1350552"/>
                  </a:lnTo>
                  <a:cubicBezTo>
                    <a:pt x="0" y="1295707"/>
                    <a:pt x="44460" y="1251247"/>
                    <a:pt x="99305" y="1251247"/>
                  </a:cubicBezTo>
                  <a:lnTo>
                    <a:pt x="365499" y="1251247"/>
                  </a:lnTo>
                  <a:lnTo>
                    <a:pt x="419748" y="1245778"/>
                  </a:lnTo>
                  <a:cubicBezTo>
                    <a:pt x="542432" y="1220674"/>
                    <a:pt x="634719" y="1112124"/>
                    <a:pt x="634719" y="982018"/>
                  </a:cubicBezTo>
                  <a:lnTo>
                    <a:pt x="634719" y="981359"/>
                  </a:lnTo>
                  <a:lnTo>
                    <a:pt x="634719" y="898219"/>
                  </a:lnTo>
                  <a:lnTo>
                    <a:pt x="634719" y="196277"/>
                  </a:lnTo>
                  <a:cubicBezTo>
                    <a:pt x="634719" y="87876"/>
                    <a:pt x="722595" y="0"/>
                    <a:pt x="830996" y="0"/>
                  </a:cubicBezTo>
                  <a:close/>
                </a:path>
              </a:pathLst>
            </a:custGeom>
            <a:solidFill>
              <a:srgbClr val="98C0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文本框 1"/>
            <p:cNvSpPr txBox="1"/>
            <p:nvPr/>
          </p:nvSpPr>
          <p:spPr>
            <a:xfrm>
              <a:off x="5271570" y="1796400"/>
              <a:ext cx="781735" cy="369332"/>
            </a:xfrm>
            <a:prstGeom prst="rect">
              <a:avLst/>
            </a:prstGeom>
            <a:noFill/>
          </p:spPr>
          <p:txBody>
            <a:bodyPr wrap="square" rtlCol="0">
              <a:spAutoFit/>
            </a:bodyPr>
            <a:lstStyle/>
            <a:p>
              <a:pPr algn="ctr"/>
              <a:r>
                <a:rPr lang="en-US" altLang="zh-CN" b="1" dirty="0" smtClean="0">
                  <a:solidFill>
                    <a:schemeClr val="bg1"/>
                  </a:solidFill>
                  <a:latin typeface="Agency FB" panose="020B0503020202020204" pitchFamily="34" charset="0"/>
                </a:rPr>
                <a:t>01</a:t>
              </a:r>
              <a:endParaRPr lang="zh-CN" altLang="en-US" b="1" dirty="0">
                <a:solidFill>
                  <a:schemeClr val="bg1"/>
                </a:solidFill>
                <a:latin typeface="Agency FB" panose="020B0503020202020204" pitchFamily="34" charset="0"/>
              </a:endParaRPr>
            </a:p>
          </p:txBody>
        </p:sp>
        <p:grpSp>
          <p:nvGrpSpPr>
            <p:cNvPr id="46" name="组合 45"/>
            <p:cNvGrpSpPr/>
            <p:nvPr/>
          </p:nvGrpSpPr>
          <p:grpSpPr>
            <a:xfrm>
              <a:off x="6429175" y="2637381"/>
              <a:ext cx="381828" cy="576638"/>
              <a:chOff x="6570541" y="1509591"/>
              <a:chExt cx="311150" cy="469900"/>
            </a:xfrm>
          </p:grpSpPr>
          <p:sp>
            <p:nvSpPr>
              <p:cNvPr id="47" name="Freeform 1355"/>
              <p:cNvSpPr>
                <a:spLocks noEditPoints="1"/>
              </p:cNvSpPr>
              <p:nvPr/>
            </p:nvSpPr>
            <p:spPr bwMode="auto">
              <a:xfrm>
                <a:off x="6570541" y="1509591"/>
                <a:ext cx="311150" cy="357188"/>
              </a:xfrm>
              <a:custGeom>
                <a:avLst/>
                <a:gdLst>
                  <a:gd name="T0" fmla="*/ 83 w 83"/>
                  <a:gd name="T1" fmla="*/ 42 h 95"/>
                  <a:gd name="T2" fmla="*/ 41 w 83"/>
                  <a:gd name="T3" fmla="*/ 0 h 95"/>
                  <a:gd name="T4" fmla="*/ 0 w 83"/>
                  <a:gd name="T5" fmla="*/ 42 h 95"/>
                  <a:gd name="T6" fmla="*/ 27 w 83"/>
                  <a:gd name="T7" fmla="*/ 81 h 95"/>
                  <a:gd name="T8" fmla="*/ 24 w 83"/>
                  <a:gd name="T9" fmla="*/ 81 h 95"/>
                  <a:gd name="T10" fmla="*/ 24 w 83"/>
                  <a:gd name="T11" fmla="*/ 95 h 95"/>
                  <a:gd name="T12" fmla="*/ 59 w 83"/>
                  <a:gd name="T13" fmla="*/ 95 h 95"/>
                  <a:gd name="T14" fmla="*/ 59 w 83"/>
                  <a:gd name="T15" fmla="*/ 81 h 95"/>
                  <a:gd name="T16" fmla="*/ 56 w 83"/>
                  <a:gd name="T17" fmla="*/ 81 h 95"/>
                  <a:gd name="T18" fmla="*/ 83 w 83"/>
                  <a:gd name="T19" fmla="*/ 42 h 95"/>
                  <a:gd name="T20" fmla="*/ 41 w 83"/>
                  <a:gd name="T21" fmla="*/ 77 h 95"/>
                  <a:gd name="T22" fmla="*/ 7 w 83"/>
                  <a:gd name="T23" fmla="*/ 42 h 95"/>
                  <a:gd name="T24" fmla="*/ 41 w 83"/>
                  <a:gd name="T25" fmla="*/ 7 h 95"/>
                  <a:gd name="T26" fmla="*/ 76 w 83"/>
                  <a:gd name="T27" fmla="*/ 42 h 95"/>
                  <a:gd name="T28" fmla="*/ 41 w 83"/>
                  <a:gd name="T29" fmla="*/ 7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 h="95">
                    <a:moveTo>
                      <a:pt x="83" y="42"/>
                    </a:moveTo>
                    <a:cubicBezTo>
                      <a:pt x="83" y="19"/>
                      <a:pt x="65" y="0"/>
                      <a:pt x="41" y="0"/>
                    </a:cubicBezTo>
                    <a:cubicBezTo>
                      <a:pt x="18" y="0"/>
                      <a:pt x="0" y="19"/>
                      <a:pt x="0" y="42"/>
                    </a:cubicBezTo>
                    <a:cubicBezTo>
                      <a:pt x="0" y="60"/>
                      <a:pt x="11" y="75"/>
                      <a:pt x="27" y="81"/>
                    </a:cubicBezTo>
                    <a:cubicBezTo>
                      <a:pt x="24" y="81"/>
                      <a:pt x="24" y="81"/>
                      <a:pt x="24" y="81"/>
                    </a:cubicBezTo>
                    <a:cubicBezTo>
                      <a:pt x="24" y="95"/>
                      <a:pt x="24" y="95"/>
                      <a:pt x="24" y="95"/>
                    </a:cubicBezTo>
                    <a:cubicBezTo>
                      <a:pt x="59" y="95"/>
                      <a:pt x="59" y="95"/>
                      <a:pt x="59" y="95"/>
                    </a:cubicBezTo>
                    <a:cubicBezTo>
                      <a:pt x="59" y="81"/>
                      <a:pt x="59" y="81"/>
                      <a:pt x="59" y="81"/>
                    </a:cubicBezTo>
                    <a:cubicBezTo>
                      <a:pt x="56" y="81"/>
                      <a:pt x="56" y="81"/>
                      <a:pt x="56" y="81"/>
                    </a:cubicBezTo>
                    <a:cubicBezTo>
                      <a:pt x="72" y="75"/>
                      <a:pt x="83" y="60"/>
                      <a:pt x="83" y="42"/>
                    </a:cubicBezTo>
                    <a:close/>
                    <a:moveTo>
                      <a:pt x="41" y="77"/>
                    </a:moveTo>
                    <a:cubicBezTo>
                      <a:pt x="22" y="77"/>
                      <a:pt x="7" y="61"/>
                      <a:pt x="7" y="42"/>
                    </a:cubicBezTo>
                    <a:cubicBezTo>
                      <a:pt x="7" y="23"/>
                      <a:pt x="22" y="7"/>
                      <a:pt x="41" y="7"/>
                    </a:cubicBezTo>
                    <a:cubicBezTo>
                      <a:pt x="61" y="7"/>
                      <a:pt x="76" y="23"/>
                      <a:pt x="76" y="42"/>
                    </a:cubicBezTo>
                    <a:cubicBezTo>
                      <a:pt x="76" y="61"/>
                      <a:pt x="61" y="77"/>
                      <a:pt x="41" y="7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Rectangle 1356"/>
              <p:cNvSpPr>
                <a:spLocks noChangeArrowheads="1"/>
              </p:cNvSpPr>
              <p:nvPr/>
            </p:nvSpPr>
            <p:spPr bwMode="auto">
              <a:xfrm>
                <a:off x="6659441" y="1877891"/>
                <a:ext cx="131763" cy="5238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9" name="Freeform 1357"/>
              <p:cNvSpPr/>
              <p:nvPr/>
            </p:nvSpPr>
            <p:spPr bwMode="auto">
              <a:xfrm>
                <a:off x="6659441" y="1941391"/>
                <a:ext cx="131763" cy="38100"/>
              </a:xfrm>
              <a:custGeom>
                <a:avLst/>
                <a:gdLst>
                  <a:gd name="T0" fmla="*/ 0 w 83"/>
                  <a:gd name="T1" fmla="*/ 14 h 24"/>
                  <a:gd name="T2" fmla="*/ 29 w 83"/>
                  <a:gd name="T3" fmla="*/ 14 h 24"/>
                  <a:gd name="T4" fmla="*/ 29 w 83"/>
                  <a:gd name="T5" fmla="*/ 24 h 24"/>
                  <a:gd name="T6" fmla="*/ 55 w 83"/>
                  <a:gd name="T7" fmla="*/ 24 h 24"/>
                  <a:gd name="T8" fmla="*/ 55 w 83"/>
                  <a:gd name="T9" fmla="*/ 14 h 24"/>
                  <a:gd name="T10" fmla="*/ 83 w 83"/>
                  <a:gd name="T11" fmla="*/ 14 h 24"/>
                  <a:gd name="T12" fmla="*/ 83 w 83"/>
                  <a:gd name="T13" fmla="*/ 0 h 24"/>
                  <a:gd name="T14" fmla="*/ 0 w 83"/>
                  <a:gd name="T15" fmla="*/ 0 h 24"/>
                  <a:gd name="T16" fmla="*/ 0 w 83"/>
                  <a:gd name="T17" fmla="*/ 1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24">
                    <a:moveTo>
                      <a:pt x="0" y="14"/>
                    </a:moveTo>
                    <a:lnTo>
                      <a:pt x="29" y="14"/>
                    </a:lnTo>
                    <a:lnTo>
                      <a:pt x="29" y="24"/>
                    </a:lnTo>
                    <a:lnTo>
                      <a:pt x="55" y="24"/>
                    </a:lnTo>
                    <a:lnTo>
                      <a:pt x="55" y="14"/>
                    </a:lnTo>
                    <a:lnTo>
                      <a:pt x="83" y="14"/>
                    </a:lnTo>
                    <a:lnTo>
                      <a:pt x="83" y="0"/>
                    </a:lnTo>
                    <a:lnTo>
                      <a:pt x="0" y="0"/>
                    </a:lnTo>
                    <a:lnTo>
                      <a:pt x="0" y="1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0" name="Freeform 1358"/>
              <p:cNvSpPr>
                <a:spLocks noEditPoints="1"/>
              </p:cNvSpPr>
              <p:nvPr/>
            </p:nvSpPr>
            <p:spPr bwMode="auto">
              <a:xfrm>
                <a:off x="6678491" y="1611191"/>
                <a:ext cx="93663" cy="187325"/>
              </a:xfrm>
              <a:custGeom>
                <a:avLst/>
                <a:gdLst>
                  <a:gd name="T0" fmla="*/ 57 w 59"/>
                  <a:gd name="T1" fmla="*/ 5 h 118"/>
                  <a:gd name="T2" fmla="*/ 52 w 59"/>
                  <a:gd name="T3" fmla="*/ 0 h 118"/>
                  <a:gd name="T4" fmla="*/ 29 w 59"/>
                  <a:gd name="T5" fmla="*/ 10 h 118"/>
                  <a:gd name="T6" fmla="*/ 7 w 59"/>
                  <a:gd name="T7" fmla="*/ 0 h 118"/>
                  <a:gd name="T8" fmla="*/ 0 w 59"/>
                  <a:gd name="T9" fmla="*/ 5 h 118"/>
                  <a:gd name="T10" fmla="*/ 0 w 59"/>
                  <a:gd name="T11" fmla="*/ 5 h 118"/>
                  <a:gd name="T12" fmla="*/ 0 w 59"/>
                  <a:gd name="T13" fmla="*/ 5 h 118"/>
                  <a:gd name="T14" fmla="*/ 26 w 59"/>
                  <a:gd name="T15" fmla="*/ 118 h 118"/>
                  <a:gd name="T16" fmla="*/ 33 w 59"/>
                  <a:gd name="T17" fmla="*/ 118 h 118"/>
                  <a:gd name="T18" fmla="*/ 59 w 59"/>
                  <a:gd name="T19" fmla="*/ 5 h 118"/>
                  <a:gd name="T20" fmla="*/ 59 w 59"/>
                  <a:gd name="T21" fmla="*/ 5 h 118"/>
                  <a:gd name="T22" fmla="*/ 59 w 59"/>
                  <a:gd name="T23" fmla="*/ 5 h 118"/>
                  <a:gd name="T24" fmla="*/ 59 w 59"/>
                  <a:gd name="T25" fmla="*/ 5 h 118"/>
                  <a:gd name="T26" fmla="*/ 57 w 59"/>
                  <a:gd name="T27" fmla="*/ 5 h 118"/>
                  <a:gd name="T28" fmla="*/ 29 w 59"/>
                  <a:gd name="T29" fmla="*/ 102 h 118"/>
                  <a:gd name="T30" fmla="*/ 7 w 59"/>
                  <a:gd name="T31" fmla="*/ 7 h 118"/>
                  <a:gd name="T32" fmla="*/ 29 w 59"/>
                  <a:gd name="T33" fmla="*/ 14 h 118"/>
                  <a:gd name="T34" fmla="*/ 52 w 59"/>
                  <a:gd name="T35" fmla="*/ 7 h 118"/>
                  <a:gd name="T36" fmla="*/ 29 w 59"/>
                  <a:gd name="T37" fmla="*/ 102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 h="118">
                    <a:moveTo>
                      <a:pt x="57" y="5"/>
                    </a:moveTo>
                    <a:lnTo>
                      <a:pt x="52" y="0"/>
                    </a:lnTo>
                    <a:lnTo>
                      <a:pt x="29" y="10"/>
                    </a:lnTo>
                    <a:lnTo>
                      <a:pt x="7" y="0"/>
                    </a:lnTo>
                    <a:lnTo>
                      <a:pt x="0" y="5"/>
                    </a:lnTo>
                    <a:lnTo>
                      <a:pt x="0" y="5"/>
                    </a:lnTo>
                    <a:lnTo>
                      <a:pt x="0" y="5"/>
                    </a:lnTo>
                    <a:lnTo>
                      <a:pt x="26" y="118"/>
                    </a:lnTo>
                    <a:lnTo>
                      <a:pt x="33" y="118"/>
                    </a:lnTo>
                    <a:lnTo>
                      <a:pt x="59" y="5"/>
                    </a:lnTo>
                    <a:lnTo>
                      <a:pt x="59" y="5"/>
                    </a:lnTo>
                    <a:lnTo>
                      <a:pt x="59" y="5"/>
                    </a:lnTo>
                    <a:lnTo>
                      <a:pt x="59" y="5"/>
                    </a:lnTo>
                    <a:lnTo>
                      <a:pt x="57" y="5"/>
                    </a:lnTo>
                    <a:close/>
                    <a:moveTo>
                      <a:pt x="29" y="102"/>
                    </a:moveTo>
                    <a:lnTo>
                      <a:pt x="7" y="7"/>
                    </a:lnTo>
                    <a:lnTo>
                      <a:pt x="29" y="14"/>
                    </a:lnTo>
                    <a:lnTo>
                      <a:pt x="52" y="7"/>
                    </a:lnTo>
                    <a:lnTo>
                      <a:pt x="29" y="10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51" name="组合 50"/>
          <p:cNvGrpSpPr/>
          <p:nvPr/>
        </p:nvGrpSpPr>
        <p:grpSpPr>
          <a:xfrm>
            <a:off x="4756261" y="3603839"/>
            <a:ext cx="1924698" cy="1807575"/>
            <a:chOff x="4756261" y="3603839"/>
            <a:chExt cx="1924698" cy="1807575"/>
          </a:xfrm>
        </p:grpSpPr>
        <p:sp>
          <p:nvSpPr>
            <p:cNvPr id="52" name="任意多边形 51"/>
            <p:cNvSpPr/>
            <p:nvPr/>
          </p:nvSpPr>
          <p:spPr>
            <a:xfrm flipH="1">
              <a:off x="4756261" y="3603839"/>
              <a:ext cx="1812355" cy="1807575"/>
            </a:xfrm>
            <a:custGeom>
              <a:avLst/>
              <a:gdLst>
                <a:gd name="connsiteX0" fmla="*/ 830996 w 1812355"/>
                <a:gd name="connsiteY0" fmla="*/ 0 h 1807575"/>
                <a:gd name="connsiteX1" fmla="*/ 1616078 w 1812355"/>
                <a:gd name="connsiteY1" fmla="*/ 0 h 1807575"/>
                <a:gd name="connsiteX2" fmla="*/ 1812355 w 1812355"/>
                <a:gd name="connsiteY2" fmla="*/ 196277 h 1807575"/>
                <a:gd name="connsiteX3" fmla="*/ 1812355 w 1812355"/>
                <a:gd name="connsiteY3" fmla="*/ 981359 h 1807575"/>
                <a:gd name="connsiteX4" fmla="*/ 1616078 w 1812355"/>
                <a:gd name="connsiteY4" fmla="*/ 1177636 h 1807575"/>
                <a:gd name="connsiteX5" fmla="*/ 1021925 w 1812355"/>
                <a:gd name="connsiteY5" fmla="*/ 1177636 h 1807575"/>
                <a:gd name="connsiteX6" fmla="*/ 1021926 w 1812355"/>
                <a:gd name="connsiteY6" fmla="*/ 1177637 h 1807575"/>
                <a:gd name="connsiteX7" fmla="*/ 861844 w 1812355"/>
                <a:gd name="connsiteY7" fmla="*/ 1177637 h 1807575"/>
                <a:gd name="connsiteX8" fmla="*/ 562535 w 1812355"/>
                <a:gd name="connsiteY8" fmla="*/ 1421581 h 1807575"/>
                <a:gd name="connsiteX9" fmla="*/ 558240 w 1812355"/>
                <a:gd name="connsiteY9" fmla="*/ 1464194 h 1807575"/>
                <a:gd name="connsiteX10" fmla="*/ 556328 w 1812355"/>
                <a:gd name="connsiteY10" fmla="*/ 1462814 h 1807575"/>
                <a:gd name="connsiteX11" fmla="*/ 556328 w 1812355"/>
                <a:gd name="connsiteY11" fmla="*/ 1708270 h 1807575"/>
                <a:gd name="connsiteX12" fmla="*/ 457023 w 1812355"/>
                <a:gd name="connsiteY12" fmla="*/ 1807575 h 1807575"/>
                <a:gd name="connsiteX13" fmla="*/ 99305 w 1812355"/>
                <a:gd name="connsiteY13" fmla="*/ 1807575 h 1807575"/>
                <a:gd name="connsiteX14" fmla="*/ 0 w 1812355"/>
                <a:gd name="connsiteY14" fmla="*/ 1708270 h 1807575"/>
                <a:gd name="connsiteX15" fmla="*/ 0 w 1812355"/>
                <a:gd name="connsiteY15" fmla="*/ 1350552 h 1807575"/>
                <a:gd name="connsiteX16" fmla="*/ 99305 w 1812355"/>
                <a:gd name="connsiteY16" fmla="*/ 1251247 h 1807575"/>
                <a:gd name="connsiteX17" fmla="*/ 365499 w 1812355"/>
                <a:gd name="connsiteY17" fmla="*/ 1251247 h 1807575"/>
                <a:gd name="connsiteX18" fmla="*/ 419748 w 1812355"/>
                <a:gd name="connsiteY18" fmla="*/ 1245778 h 1807575"/>
                <a:gd name="connsiteX19" fmla="*/ 634719 w 1812355"/>
                <a:gd name="connsiteY19" fmla="*/ 982018 h 1807575"/>
                <a:gd name="connsiteX20" fmla="*/ 634719 w 1812355"/>
                <a:gd name="connsiteY20" fmla="*/ 981359 h 1807575"/>
                <a:gd name="connsiteX21" fmla="*/ 634719 w 1812355"/>
                <a:gd name="connsiteY21" fmla="*/ 898219 h 1807575"/>
                <a:gd name="connsiteX22" fmla="*/ 634719 w 1812355"/>
                <a:gd name="connsiteY22" fmla="*/ 196277 h 1807575"/>
                <a:gd name="connsiteX23" fmla="*/ 830996 w 1812355"/>
                <a:gd name="connsiteY23" fmla="*/ 0 h 1807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812355" h="1807575">
                  <a:moveTo>
                    <a:pt x="830996" y="0"/>
                  </a:moveTo>
                  <a:lnTo>
                    <a:pt x="1616078" y="0"/>
                  </a:lnTo>
                  <a:cubicBezTo>
                    <a:pt x="1724479" y="0"/>
                    <a:pt x="1812355" y="87876"/>
                    <a:pt x="1812355" y="196277"/>
                  </a:cubicBezTo>
                  <a:lnTo>
                    <a:pt x="1812355" y="981359"/>
                  </a:lnTo>
                  <a:cubicBezTo>
                    <a:pt x="1812355" y="1089760"/>
                    <a:pt x="1724479" y="1177636"/>
                    <a:pt x="1616078" y="1177636"/>
                  </a:cubicBezTo>
                  <a:lnTo>
                    <a:pt x="1021925" y="1177636"/>
                  </a:lnTo>
                  <a:lnTo>
                    <a:pt x="1021926" y="1177637"/>
                  </a:lnTo>
                  <a:lnTo>
                    <a:pt x="861844" y="1177637"/>
                  </a:lnTo>
                  <a:cubicBezTo>
                    <a:pt x="714204" y="1177637"/>
                    <a:pt x="591023" y="1282362"/>
                    <a:pt x="562535" y="1421581"/>
                  </a:cubicBezTo>
                  <a:lnTo>
                    <a:pt x="558240" y="1464194"/>
                  </a:lnTo>
                  <a:lnTo>
                    <a:pt x="556328" y="1462814"/>
                  </a:lnTo>
                  <a:lnTo>
                    <a:pt x="556328" y="1708270"/>
                  </a:lnTo>
                  <a:cubicBezTo>
                    <a:pt x="556328" y="1763115"/>
                    <a:pt x="511868" y="1807575"/>
                    <a:pt x="457023" y="1807575"/>
                  </a:cubicBezTo>
                  <a:lnTo>
                    <a:pt x="99305" y="1807575"/>
                  </a:lnTo>
                  <a:cubicBezTo>
                    <a:pt x="44460" y="1807575"/>
                    <a:pt x="0" y="1763115"/>
                    <a:pt x="0" y="1708270"/>
                  </a:cubicBezTo>
                  <a:lnTo>
                    <a:pt x="0" y="1350552"/>
                  </a:lnTo>
                  <a:cubicBezTo>
                    <a:pt x="0" y="1295707"/>
                    <a:pt x="44460" y="1251247"/>
                    <a:pt x="99305" y="1251247"/>
                  </a:cubicBezTo>
                  <a:lnTo>
                    <a:pt x="365499" y="1251247"/>
                  </a:lnTo>
                  <a:lnTo>
                    <a:pt x="419748" y="1245778"/>
                  </a:lnTo>
                  <a:cubicBezTo>
                    <a:pt x="542432" y="1220674"/>
                    <a:pt x="634719" y="1112124"/>
                    <a:pt x="634719" y="982018"/>
                  </a:cubicBezTo>
                  <a:lnTo>
                    <a:pt x="634719" y="981359"/>
                  </a:lnTo>
                  <a:lnTo>
                    <a:pt x="634719" y="898219"/>
                  </a:lnTo>
                  <a:lnTo>
                    <a:pt x="634719" y="196277"/>
                  </a:lnTo>
                  <a:cubicBezTo>
                    <a:pt x="634719" y="87876"/>
                    <a:pt x="722595" y="0"/>
                    <a:pt x="830996" y="0"/>
                  </a:cubicBezTo>
                  <a:close/>
                </a:path>
              </a:pathLst>
            </a:custGeom>
            <a:solidFill>
              <a:srgbClr val="98C0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文本框 22"/>
            <p:cNvSpPr txBox="1"/>
            <p:nvPr/>
          </p:nvSpPr>
          <p:spPr>
            <a:xfrm>
              <a:off x="5899224" y="4977358"/>
              <a:ext cx="781735" cy="369332"/>
            </a:xfrm>
            <a:prstGeom prst="rect">
              <a:avLst/>
            </a:prstGeom>
            <a:noFill/>
          </p:spPr>
          <p:txBody>
            <a:bodyPr wrap="square" rtlCol="0">
              <a:spAutoFit/>
            </a:bodyPr>
            <a:lstStyle/>
            <a:p>
              <a:pPr algn="ctr"/>
              <a:r>
                <a:rPr lang="en-US" altLang="zh-CN" b="1" dirty="0" smtClean="0">
                  <a:solidFill>
                    <a:schemeClr val="bg1"/>
                  </a:solidFill>
                  <a:latin typeface="Agency FB" panose="020B0503020202020204" pitchFamily="34" charset="0"/>
                </a:rPr>
                <a:t>03</a:t>
              </a:r>
              <a:endParaRPr lang="zh-CN" altLang="en-US" b="1" dirty="0">
                <a:solidFill>
                  <a:schemeClr val="bg1"/>
                </a:solidFill>
                <a:latin typeface="Agency FB" panose="020B0503020202020204" pitchFamily="34" charset="0"/>
              </a:endParaRPr>
            </a:p>
          </p:txBody>
        </p:sp>
        <p:grpSp>
          <p:nvGrpSpPr>
            <p:cNvPr id="54" name="组合 53"/>
            <p:cNvGrpSpPr/>
            <p:nvPr/>
          </p:nvGrpSpPr>
          <p:grpSpPr>
            <a:xfrm>
              <a:off x="5053221" y="3941026"/>
              <a:ext cx="574676" cy="465140"/>
              <a:chOff x="2177375" y="247894"/>
              <a:chExt cx="574676" cy="465140"/>
            </a:xfrm>
          </p:grpSpPr>
          <p:sp>
            <p:nvSpPr>
              <p:cNvPr id="55" name="Freeform 5"/>
              <p:cNvSpPr>
                <a:spLocks noEditPoints="1"/>
              </p:cNvSpPr>
              <p:nvPr/>
            </p:nvSpPr>
            <p:spPr bwMode="auto">
              <a:xfrm>
                <a:off x="2177375" y="247894"/>
                <a:ext cx="574676" cy="465140"/>
              </a:xfrm>
              <a:custGeom>
                <a:avLst/>
                <a:gdLst>
                  <a:gd name="T0" fmla="*/ 78 w 153"/>
                  <a:gd name="T1" fmla="*/ 0 h 124"/>
                  <a:gd name="T2" fmla="*/ 0 w 153"/>
                  <a:gd name="T3" fmla="*/ 68 h 124"/>
                  <a:gd name="T4" fmla="*/ 15 w 153"/>
                  <a:gd name="T5" fmla="*/ 68 h 124"/>
                  <a:gd name="T6" fmla="*/ 21 w 153"/>
                  <a:gd name="T7" fmla="*/ 64 h 124"/>
                  <a:gd name="T8" fmla="*/ 21 w 153"/>
                  <a:gd name="T9" fmla="*/ 121 h 124"/>
                  <a:gd name="T10" fmla="*/ 24 w 153"/>
                  <a:gd name="T11" fmla="*/ 124 h 124"/>
                  <a:gd name="T12" fmla="*/ 63 w 153"/>
                  <a:gd name="T13" fmla="*/ 124 h 124"/>
                  <a:gd name="T14" fmla="*/ 63 w 153"/>
                  <a:gd name="T15" fmla="*/ 92 h 124"/>
                  <a:gd name="T16" fmla="*/ 67 w 153"/>
                  <a:gd name="T17" fmla="*/ 87 h 124"/>
                  <a:gd name="T18" fmla="*/ 83 w 153"/>
                  <a:gd name="T19" fmla="*/ 87 h 124"/>
                  <a:gd name="T20" fmla="*/ 89 w 153"/>
                  <a:gd name="T21" fmla="*/ 92 h 124"/>
                  <a:gd name="T22" fmla="*/ 89 w 153"/>
                  <a:gd name="T23" fmla="*/ 124 h 124"/>
                  <a:gd name="T24" fmla="*/ 127 w 153"/>
                  <a:gd name="T25" fmla="*/ 124 h 124"/>
                  <a:gd name="T26" fmla="*/ 131 w 153"/>
                  <a:gd name="T27" fmla="*/ 120 h 124"/>
                  <a:gd name="T28" fmla="*/ 131 w 153"/>
                  <a:gd name="T29" fmla="*/ 63 h 124"/>
                  <a:gd name="T30" fmla="*/ 136 w 153"/>
                  <a:gd name="T31" fmla="*/ 68 h 124"/>
                  <a:gd name="T32" fmla="*/ 153 w 153"/>
                  <a:gd name="T33" fmla="*/ 68 h 124"/>
                  <a:gd name="T34" fmla="*/ 78 w 153"/>
                  <a:gd name="T35" fmla="*/ 0 h 124"/>
                  <a:gd name="T36" fmla="*/ 76 w 153"/>
                  <a:gd name="T37" fmla="*/ 75 h 124"/>
                  <a:gd name="T38" fmla="*/ 60 w 153"/>
                  <a:gd name="T39" fmla="*/ 59 h 124"/>
                  <a:gd name="T40" fmla="*/ 76 w 153"/>
                  <a:gd name="T41" fmla="*/ 42 h 124"/>
                  <a:gd name="T42" fmla="*/ 92 w 153"/>
                  <a:gd name="T43" fmla="*/ 59 h 124"/>
                  <a:gd name="T44" fmla="*/ 76 w 153"/>
                  <a:gd name="T45" fmla="*/ 7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4">
                    <a:moveTo>
                      <a:pt x="78" y="0"/>
                    </a:moveTo>
                    <a:cubicBezTo>
                      <a:pt x="0" y="68"/>
                      <a:pt x="0" y="68"/>
                      <a:pt x="0" y="68"/>
                    </a:cubicBezTo>
                    <a:cubicBezTo>
                      <a:pt x="0" y="68"/>
                      <a:pt x="5" y="77"/>
                      <a:pt x="15" y="68"/>
                    </a:cubicBezTo>
                    <a:cubicBezTo>
                      <a:pt x="21" y="64"/>
                      <a:pt x="21" y="64"/>
                      <a:pt x="21" y="64"/>
                    </a:cubicBezTo>
                    <a:cubicBezTo>
                      <a:pt x="21" y="121"/>
                      <a:pt x="21" y="121"/>
                      <a:pt x="21" y="121"/>
                    </a:cubicBezTo>
                    <a:cubicBezTo>
                      <a:pt x="21" y="121"/>
                      <a:pt x="21" y="124"/>
                      <a:pt x="24" y="124"/>
                    </a:cubicBezTo>
                    <a:cubicBezTo>
                      <a:pt x="28" y="124"/>
                      <a:pt x="63" y="124"/>
                      <a:pt x="63" y="124"/>
                    </a:cubicBezTo>
                    <a:cubicBezTo>
                      <a:pt x="63" y="92"/>
                      <a:pt x="63" y="92"/>
                      <a:pt x="63" y="92"/>
                    </a:cubicBezTo>
                    <a:cubicBezTo>
                      <a:pt x="63" y="92"/>
                      <a:pt x="62" y="87"/>
                      <a:pt x="67" y="87"/>
                    </a:cubicBezTo>
                    <a:cubicBezTo>
                      <a:pt x="83" y="87"/>
                      <a:pt x="83" y="87"/>
                      <a:pt x="83" y="87"/>
                    </a:cubicBezTo>
                    <a:cubicBezTo>
                      <a:pt x="89" y="87"/>
                      <a:pt x="89" y="92"/>
                      <a:pt x="89" y="92"/>
                    </a:cubicBezTo>
                    <a:cubicBezTo>
                      <a:pt x="89" y="124"/>
                      <a:pt x="89" y="124"/>
                      <a:pt x="89" y="124"/>
                    </a:cubicBezTo>
                    <a:cubicBezTo>
                      <a:pt x="89" y="124"/>
                      <a:pt x="121" y="124"/>
                      <a:pt x="127" y="124"/>
                    </a:cubicBezTo>
                    <a:cubicBezTo>
                      <a:pt x="131" y="124"/>
                      <a:pt x="131" y="120"/>
                      <a:pt x="131" y="120"/>
                    </a:cubicBezTo>
                    <a:cubicBezTo>
                      <a:pt x="131" y="63"/>
                      <a:pt x="131" y="63"/>
                      <a:pt x="131" y="63"/>
                    </a:cubicBezTo>
                    <a:cubicBezTo>
                      <a:pt x="136" y="68"/>
                      <a:pt x="136" y="68"/>
                      <a:pt x="136" y="68"/>
                    </a:cubicBezTo>
                    <a:cubicBezTo>
                      <a:pt x="149" y="77"/>
                      <a:pt x="153" y="68"/>
                      <a:pt x="153" y="68"/>
                    </a:cubicBezTo>
                    <a:lnTo>
                      <a:pt x="78" y="0"/>
                    </a:lnTo>
                    <a:close/>
                    <a:moveTo>
                      <a:pt x="76" y="75"/>
                    </a:moveTo>
                    <a:cubicBezTo>
                      <a:pt x="67" y="75"/>
                      <a:pt x="60" y="68"/>
                      <a:pt x="60" y="59"/>
                    </a:cubicBezTo>
                    <a:cubicBezTo>
                      <a:pt x="60" y="50"/>
                      <a:pt x="67" y="42"/>
                      <a:pt x="76" y="42"/>
                    </a:cubicBezTo>
                    <a:cubicBezTo>
                      <a:pt x="85" y="42"/>
                      <a:pt x="92" y="50"/>
                      <a:pt x="92" y="59"/>
                    </a:cubicBezTo>
                    <a:cubicBezTo>
                      <a:pt x="92" y="68"/>
                      <a:pt x="85" y="75"/>
                      <a:pt x="76" y="7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Freeform 6"/>
              <p:cNvSpPr/>
              <p:nvPr/>
            </p:nvSpPr>
            <p:spPr bwMode="auto">
              <a:xfrm>
                <a:off x="2628226" y="303457"/>
                <a:ext cx="55563" cy="115888"/>
              </a:xfrm>
              <a:custGeom>
                <a:avLst/>
                <a:gdLst>
                  <a:gd name="T0" fmla="*/ 35 w 35"/>
                  <a:gd name="T1" fmla="*/ 73 h 73"/>
                  <a:gd name="T2" fmla="*/ 35 w 35"/>
                  <a:gd name="T3" fmla="*/ 0 h 73"/>
                  <a:gd name="T4" fmla="*/ 0 w 35"/>
                  <a:gd name="T5" fmla="*/ 0 h 73"/>
                  <a:gd name="T6" fmla="*/ 0 w 35"/>
                  <a:gd name="T7" fmla="*/ 42 h 73"/>
                  <a:gd name="T8" fmla="*/ 35 w 35"/>
                  <a:gd name="T9" fmla="*/ 73 h 73"/>
                </a:gdLst>
                <a:ahLst/>
                <a:cxnLst>
                  <a:cxn ang="0">
                    <a:pos x="T0" y="T1"/>
                  </a:cxn>
                  <a:cxn ang="0">
                    <a:pos x="T2" y="T3"/>
                  </a:cxn>
                  <a:cxn ang="0">
                    <a:pos x="T4" y="T5"/>
                  </a:cxn>
                  <a:cxn ang="0">
                    <a:pos x="T6" y="T7"/>
                  </a:cxn>
                  <a:cxn ang="0">
                    <a:pos x="T8" y="T9"/>
                  </a:cxn>
                </a:cxnLst>
                <a:rect l="0" t="0" r="r" b="b"/>
                <a:pathLst>
                  <a:path w="35" h="73">
                    <a:moveTo>
                      <a:pt x="35" y="73"/>
                    </a:moveTo>
                    <a:lnTo>
                      <a:pt x="35" y="0"/>
                    </a:lnTo>
                    <a:lnTo>
                      <a:pt x="0" y="0"/>
                    </a:lnTo>
                    <a:lnTo>
                      <a:pt x="0" y="42"/>
                    </a:lnTo>
                    <a:lnTo>
                      <a:pt x="35" y="7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Oval 7"/>
              <p:cNvSpPr>
                <a:spLocks noChangeArrowheads="1"/>
              </p:cNvSpPr>
              <p:nvPr/>
            </p:nvSpPr>
            <p:spPr bwMode="auto">
              <a:xfrm>
                <a:off x="2432963" y="438395"/>
                <a:ext cx="60325" cy="60325"/>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grpSp>
        <p:nvGrpSpPr>
          <p:cNvPr id="58" name="组合 57"/>
          <p:cNvGrpSpPr/>
          <p:nvPr/>
        </p:nvGrpSpPr>
        <p:grpSpPr>
          <a:xfrm>
            <a:off x="6035259" y="2990425"/>
            <a:ext cx="1918951" cy="1812355"/>
            <a:chOff x="6035259" y="2990425"/>
            <a:chExt cx="1918951" cy="1812355"/>
          </a:xfrm>
        </p:grpSpPr>
        <p:sp>
          <p:nvSpPr>
            <p:cNvPr id="59" name="任意多边形 58"/>
            <p:cNvSpPr/>
            <p:nvPr/>
          </p:nvSpPr>
          <p:spPr>
            <a:xfrm rot="16200000" flipH="1">
              <a:off x="6032869" y="2992815"/>
              <a:ext cx="1812355" cy="1807575"/>
            </a:xfrm>
            <a:custGeom>
              <a:avLst/>
              <a:gdLst>
                <a:gd name="connsiteX0" fmla="*/ 830996 w 1812355"/>
                <a:gd name="connsiteY0" fmla="*/ 0 h 1807575"/>
                <a:gd name="connsiteX1" fmla="*/ 1616078 w 1812355"/>
                <a:gd name="connsiteY1" fmla="*/ 0 h 1807575"/>
                <a:gd name="connsiteX2" fmla="*/ 1812355 w 1812355"/>
                <a:gd name="connsiteY2" fmla="*/ 196277 h 1807575"/>
                <a:gd name="connsiteX3" fmla="*/ 1812355 w 1812355"/>
                <a:gd name="connsiteY3" fmla="*/ 981359 h 1807575"/>
                <a:gd name="connsiteX4" fmla="*/ 1616078 w 1812355"/>
                <a:gd name="connsiteY4" fmla="*/ 1177636 h 1807575"/>
                <a:gd name="connsiteX5" fmla="*/ 1021925 w 1812355"/>
                <a:gd name="connsiteY5" fmla="*/ 1177636 h 1807575"/>
                <a:gd name="connsiteX6" fmla="*/ 1021926 w 1812355"/>
                <a:gd name="connsiteY6" fmla="*/ 1177637 h 1807575"/>
                <a:gd name="connsiteX7" fmla="*/ 861844 w 1812355"/>
                <a:gd name="connsiteY7" fmla="*/ 1177637 h 1807575"/>
                <a:gd name="connsiteX8" fmla="*/ 562535 w 1812355"/>
                <a:gd name="connsiteY8" fmla="*/ 1421581 h 1807575"/>
                <a:gd name="connsiteX9" fmla="*/ 558240 w 1812355"/>
                <a:gd name="connsiteY9" fmla="*/ 1464194 h 1807575"/>
                <a:gd name="connsiteX10" fmla="*/ 556328 w 1812355"/>
                <a:gd name="connsiteY10" fmla="*/ 1462814 h 1807575"/>
                <a:gd name="connsiteX11" fmla="*/ 556328 w 1812355"/>
                <a:gd name="connsiteY11" fmla="*/ 1708270 h 1807575"/>
                <a:gd name="connsiteX12" fmla="*/ 457023 w 1812355"/>
                <a:gd name="connsiteY12" fmla="*/ 1807575 h 1807575"/>
                <a:gd name="connsiteX13" fmla="*/ 99305 w 1812355"/>
                <a:gd name="connsiteY13" fmla="*/ 1807575 h 1807575"/>
                <a:gd name="connsiteX14" fmla="*/ 0 w 1812355"/>
                <a:gd name="connsiteY14" fmla="*/ 1708270 h 1807575"/>
                <a:gd name="connsiteX15" fmla="*/ 0 w 1812355"/>
                <a:gd name="connsiteY15" fmla="*/ 1350552 h 1807575"/>
                <a:gd name="connsiteX16" fmla="*/ 99305 w 1812355"/>
                <a:gd name="connsiteY16" fmla="*/ 1251247 h 1807575"/>
                <a:gd name="connsiteX17" fmla="*/ 365499 w 1812355"/>
                <a:gd name="connsiteY17" fmla="*/ 1251247 h 1807575"/>
                <a:gd name="connsiteX18" fmla="*/ 419748 w 1812355"/>
                <a:gd name="connsiteY18" fmla="*/ 1245778 h 1807575"/>
                <a:gd name="connsiteX19" fmla="*/ 634719 w 1812355"/>
                <a:gd name="connsiteY19" fmla="*/ 982018 h 1807575"/>
                <a:gd name="connsiteX20" fmla="*/ 634719 w 1812355"/>
                <a:gd name="connsiteY20" fmla="*/ 981359 h 1807575"/>
                <a:gd name="connsiteX21" fmla="*/ 634719 w 1812355"/>
                <a:gd name="connsiteY21" fmla="*/ 898219 h 1807575"/>
                <a:gd name="connsiteX22" fmla="*/ 634719 w 1812355"/>
                <a:gd name="connsiteY22" fmla="*/ 196277 h 1807575"/>
                <a:gd name="connsiteX23" fmla="*/ 830996 w 1812355"/>
                <a:gd name="connsiteY23" fmla="*/ 0 h 1807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812355" h="1807575">
                  <a:moveTo>
                    <a:pt x="830996" y="0"/>
                  </a:moveTo>
                  <a:lnTo>
                    <a:pt x="1616078" y="0"/>
                  </a:lnTo>
                  <a:cubicBezTo>
                    <a:pt x="1724479" y="0"/>
                    <a:pt x="1812355" y="87876"/>
                    <a:pt x="1812355" y="196277"/>
                  </a:cubicBezTo>
                  <a:lnTo>
                    <a:pt x="1812355" y="981359"/>
                  </a:lnTo>
                  <a:cubicBezTo>
                    <a:pt x="1812355" y="1089760"/>
                    <a:pt x="1724479" y="1177636"/>
                    <a:pt x="1616078" y="1177636"/>
                  </a:cubicBezTo>
                  <a:lnTo>
                    <a:pt x="1021925" y="1177636"/>
                  </a:lnTo>
                  <a:lnTo>
                    <a:pt x="1021926" y="1177637"/>
                  </a:lnTo>
                  <a:lnTo>
                    <a:pt x="861844" y="1177637"/>
                  </a:lnTo>
                  <a:cubicBezTo>
                    <a:pt x="714204" y="1177637"/>
                    <a:pt x="591023" y="1282362"/>
                    <a:pt x="562535" y="1421581"/>
                  </a:cubicBezTo>
                  <a:lnTo>
                    <a:pt x="558240" y="1464194"/>
                  </a:lnTo>
                  <a:lnTo>
                    <a:pt x="556328" y="1462814"/>
                  </a:lnTo>
                  <a:lnTo>
                    <a:pt x="556328" y="1708270"/>
                  </a:lnTo>
                  <a:cubicBezTo>
                    <a:pt x="556328" y="1763115"/>
                    <a:pt x="511868" y="1807575"/>
                    <a:pt x="457023" y="1807575"/>
                  </a:cubicBezTo>
                  <a:lnTo>
                    <a:pt x="99305" y="1807575"/>
                  </a:lnTo>
                  <a:cubicBezTo>
                    <a:pt x="44460" y="1807575"/>
                    <a:pt x="0" y="1763115"/>
                    <a:pt x="0" y="1708270"/>
                  </a:cubicBezTo>
                  <a:lnTo>
                    <a:pt x="0" y="1350552"/>
                  </a:lnTo>
                  <a:cubicBezTo>
                    <a:pt x="0" y="1295707"/>
                    <a:pt x="44460" y="1251247"/>
                    <a:pt x="99305" y="1251247"/>
                  </a:cubicBezTo>
                  <a:lnTo>
                    <a:pt x="365499" y="1251247"/>
                  </a:lnTo>
                  <a:lnTo>
                    <a:pt x="419748" y="1245778"/>
                  </a:lnTo>
                  <a:cubicBezTo>
                    <a:pt x="542432" y="1220674"/>
                    <a:pt x="634719" y="1112124"/>
                    <a:pt x="634719" y="982018"/>
                  </a:cubicBezTo>
                  <a:lnTo>
                    <a:pt x="634719" y="981359"/>
                  </a:lnTo>
                  <a:lnTo>
                    <a:pt x="634719" y="898219"/>
                  </a:lnTo>
                  <a:lnTo>
                    <a:pt x="634719" y="196277"/>
                  </a:lnTo>
                  <a:cubicBezTo>
                    <a:pt x="634719" y="87876"/>
                    <a:pt x="722595" y="0"/>
                    <a:pt x="830996" y="0"/>
                  </a:cubicBezTo>
                  <a:close/>
                </a:path>
              </a:pathLst>
            </a:custGeom>
            <a:solidFill>
              <a:srgbClr val="51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文本框 18"/>
            <p:cNvSpPr txBox="1"/>
            <p:nvPr/>
          </p:nvSpPr>
          <p:spPr>
            <a:xfrm>
              <a:off x="7172475" y="3064212"/>
              <a:ext cx="781735" cy="369332"/>
            </a:xfrm>
            <a:prstGeom prst="rect">
              <a:avLst/>
            </a:prstGeom>
            <a:noFill/>
          </p:spPr>
          <p:txBody>
            <a:bodyPr wrap="square" rtlCol="0">
              <a:spAutoFit/>
            </a:bodyPr>
            <a:lstStyle/>
            <a:p>
              <a:pPr algn="ctr"/>
              <a:r>
                <a:rPr lang="en-US" altLang="zh-CN" b="1" dirty="0" smtClean="0">
                  <a:solidFill>
                    <a:schemeClr val="bg1"/>
                  </a:solidFill>
                  <a:latin typeface="Agency FB" panose="020B0503020202020204" pitchFamily="34" charset="0"/>
                </a:rPr>
                <a:t>02</a:t>
              </a:r>
              <a:endParaRPr lang="zh-CN" altLang="en-US" b="1" dirty="0">
                <a:solidFill>
                  <a:schemeClr val="bg1"/>
                </a:solidFill>
                <a:latin typeface="Agency FB" panose="020B0503020202020204" pitchFamily="34" charset="0"/>
              </a:endParaRPr>
            </a:p>
          </p:txBody>
        </p:sp>
        <p:grpSp>
          <p:nvGrpSpPr>
            <p:cNvPr id="61" name="组合 60"/>
            <p:cNvGrpSpPr/>
            <p:nvPr/>
          </p:nvGrpSpPr>
          <p:grpSpPr>
            <a:xfrm>
              <a:off x="6434265" y="3961773"/>
              <a:ext cx="353333" cy="460157"/>
              <a:chOff x="2966364" y="3551501"/>
              <a:chExt cx="409575" cy="533403"/>
            </a:xfrm>
          </p:grpSpPr>
          <p:sp>
            <p:nvSpPr>
              <p:cNvPr id="62" name="Freeform 128"/>
              <p:cNvSpPr>
                <a:spLocks noEditPoints="1"/>
              </p:cNvSpPr>
              <p:nvPr/>
            </p:nvSpPr>
            <p:spPr bwMode="auto">
              <a:xfrm>
                <a:off x="2966364" y="3551501"/>
                <a:ext cx="409575" cy="533403"/>
              </a:xfrm>
              <a:custGeom>
                <a:avLst/>
                <a:gdLst>
                  <a:gd name="T0" fmla="*/ 104 w 109"/>
                  <a:gd name="T1" fmla="*/ 68 h 142"/>
                  <a:gd name="T2" fmla="*/ 96 w 109"/>
                  <a:gd name="T3" fmla="*/ 68 h 142"/>
                  <a:gd name="T4" fmla="*/ 96 w 109"/>
                  <a:gd name="T5" fmla="*/ 44 h 142"/>
                  <a:gd name="T6" fmla="*/ 84 w 109"/>
                  <a:gd name="T7" fmla="*/ 13 h 142"/>
                  <a:gd name="T8" fmla="*/ 55 w 109"/>
                  <a:gd name="T9" fmla="*/ 0 h 142"/>
                  <a:gd name="T10" fmla="*/ 25 w 109"/>
                  <a:gd name="T11" fmla="*/ 13 h 142"/>
                  <a:gd name="T12" fmla="*/ 13 w 109"/>
                  <a:gd name="T13" fmla="*/ 44 h 142"/>
                  <a:gd name="T14" fmla="*/ 13 w 109"/>
                  <a:gd name="T15" fmla="*/ 68 h 142"/>
                  <a:gd name="T16" fmla="*/ 6 w 109"/>
                  <a:gd name="T17" fmla="*/ 68 h 142"/>
                  <a:gd name="T18" fmla="*/ 0 w 109"/>
                  <a:gd name="T19" fmla="*/ 73 h 142"/>
                  <a:gd name="T20" fmla="*/ 0 w 109"/>
                  <a:gd name="T21" fmla="*/ 137 h 142"/>
                  <a:gd name="T22" fmla="*/ 6 w 109"/>
                  <a:gd name="T23" fmla="*/ 142 h 142"/>
                  <a:gd name="T24" fmla="*/ 104 w 109"/>
                  <a:gd name="T25" fmla="*/ 142 h 142"/>
                  <a:gd name="T26" fmla="*/ 109 w 109"/>
                  <a:gd name="T27" fmla="*/ 137 h 142"/>
                  <a:gd name="T28" fmla="*/ 109 w 109"/>
                  <a:gd name="T29" fmla="*/ 73 h 142"/>
                  <a:gd name="T30" fmla="*/ 104 w 109"/>
                  <a:gd name="T31" fmla="*/ 68 h 142"/>
                  <a:gd name="T32" fmla="*/ 66 w 109"/>
                  <a:gd name="T33" fmla="*/ 124 h 142"/>
                  <a:gd name="T34" fmla="*/ 55 w 109"/>
                  <a:gd name="T35" fmla="*/ 136 h 142"/>
                  <a:gd name="T36" fmla="*/ 43 w 109"/>
                  <a:gd name="T37" fmla="*/ 124 h 142"/>
                  <a:gd name="T38" fmla="*/ 43 w 109"/>
                  <a:gd name="T39" fmla="*/ 103 h 142"/>
                  <a:gd name="T40" fmla="*/ 55 w 109"/>
                  <a:gd name="T41" fmla="*/ 91 h 142"/>
                  <a:gd name="T42" fmla="*/ 66 w 109"/>
                  <a:gd name="T43" fmla="*/ 103 h 142"/>
                  <a:gd name="T44" fmla="*/ 66 w 109"/>
                  <a:gd name="T45" fmla="*/ 124 h 142"/>
                  <a:gd name="T46" fmla="*/ 77 w 109"/>
                  <a:gd name="T47" fmla="*/ 68 h 142"/>
                  <a:gd name="T48" fmla="*/ 33 w 109"/>
                  <a:gd name="T49" fmla="*/ 68 h 142"/>
                  <a:gd name="T50" fmla="*/ 33 w 109"/>
                  <a:gd name="T51" fmla="*/ 44 h 142"/>
                  <a:gd name="T52" fmla="*/ 39 w 109"/>
                  <a:gd name="T53" fmla="*/ 27 h 142"/>
                  <a:gd name="T54" fmla="*/ 55 w 109"/>
                  <a:gd name="T55" fmla="*/ 20 h 142"/>
                  <a:gd name="T56" fmla="*/ 70 w 109"/>
                  <a:gd name="T57" fmla="*/ 27 h 142"/>
                  <a:gd name="T58" fmla="*/ 77 w 109"/>
                  <a:gd name="T59" fmla="*/ 44 h 142"/>
                  <a:gd name="T60" fmla="*/ 77 w 109"/>
                  <a:gd name="T61" fmla="*/ 6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2">
                    <a:moveTo>
                      <a:pt x="104" y="68"/>
                    </a:moveTo>
                    <a:cubicBezTo>
                      <a:pt x="96" y="68"/>
                      <a:pt x="96" y="68"/>
                      <a:pt x="96" y="68"/>
                    </a:cubicBezTo>
                    <a:cubicBezTo>
                      <a:pt x="96" y="44"/>
                      <a:pt x="96" y="44"/>
                      <a:pt x="96" y="44"/>
                    </a:cubicBezTo>
                    <a:cubicBezTo>
                      <a:pt x="96" y="32"/>
                      <a:pt x="92" y="21"/>
                      <a:pt x="84" y="13"/>
                    </a:cubicBezTo>
                    <a:cubicBezTo>
                      <a:pt x="77" y="5"/>
                      <a:pt x="66" y="0"/>
                      <a:pt x="55" y="0"/>
                    </a:cubicBezTo>
                    <a:cubicBezTo>
                      <a:pt x="43" y="0"/>
                      <a:pt x="32" y="5"/>
                      <a:pt x="25" y="13"/>
                    </a:cubicBezTo>
                    <a:cubicBezTo>
                      <a:pt x="17" y="21"/>
                      <a:pt x="13" y="32"/>
                      <a:pt x="13" y="44"/>
                    </a:cubicBezTo>
                    <a:cubicBezTo>
                      <a:pt x="13" y="68"/>
                      <a:pt x="13" y="68"/>
                      <a:pt x="13" y="68"/>
                    </a:cubicBezTo>
                    <a:cubicBezTo>
                      <a:pt x="6" y="68"/>
                      <a:pt x="6" y="68"/>
                      <a:pt x="6" y="68"/>
                    </a:cubicBezTo>
                    <a:cubicBezTo>
                      <a:pt x="3" y="68"/>
                      <a:pt x="0" y="71"/>
                      <a:pt x="0" y="73"/>
                    </a:cubicBezTo>
                    <a:cubicBezTo>
                      <a:pt x="0" y="137"/>
                      <a:pt x="0" y="137"/>
                      <a:pt x="0" y="137"/>
                    </a:cubicBezTo>
                    <a:cubicBezTo>
                      <a:pt x="0" y="140"/>
                      <a:pt x="3" y="142"/>
                      <a:pt x="6" y="142"/>
                    </a:cubicBezTo>
                    <a:cubicBezTo>
                      <a:pt x="104" y="142"/>
                      <a:pt x="104" y="142"/>
                      <a:pt x="104" y="142"/>
                    </a:cubicBezTo>
                    <a:cubicBezTo>
                      <a:pt x="107" y="142"/>
                      <a:pt x="109" y="140"/>
                      <a:pt x="109" y="137"/>
                    </a:cubicBezTo>
                    <a:cubicBezTo>
                      <a:pt x="109" y="73"/>
                      <a:pt x="109" y="73"/>
                      <a:pt x="109" y="73"/>
                    </a:cubicBezTo>
                    <a:cubicBezTo>
                      <a:pt x="109" y="71"/>
                      <a:pt x="107" y="68"/>
                      <a:pt x="104" y="68"/>
                    </a:cubicBezTo>
                    <a:close/>
                    <a:moveTo>
                      <a:pt x="66" y="124"/>
                    </a:moveTo>
                    <a:cubicBezTo>
                      <a:pt x="66" y="131"/>
                      <a:pt x="61" y="136"/>
                      <a:pt x="55" y="136"/>
                    </a:cubicBezTo>
                    <a:cubicBezTo>
                      <a:pt x="48" y="136"/>
                      <a:pt x="43" y="131"/>
                      <a:pt x="43" y="124"/>
                    </a:cubicBezTo>
                    <a:cubicBezTo>
                      <a:pt x="43" y="103"/>
                      <a:pt x="43" y="103"/>
                      <a:pt x="43" y="103"/>
                    </a:cubicBezTo>
                    <a:cubicBezTo>
                      <a:pt x="43" y="96"/>
                      <a:pt x="48" y="91"/>
                      <a:pt x="55" y="91"/>
                    </a:cubicBezTo>
                    <a:cubicBezTo>
                      <a:pt x="61" y="91"/>
                      <a:pt x="66" y="96"/>
                      <a:pt x="66" y="103"/>
                    </a:cubicBezTo>
                    <a:lnTo>
                      <a:pt x="66" y="124"/>
                    </a:lnTo>
                    <a:close/>
                    <a:moveTo>
                      <a:pt x="77" y="68"/>
                    </a:moveTo>
                    <a:cubicBezTo>
                      <a:pt x="33" y="68"/>
                      <a:pt x="33" y="68"/>
                      <a:pt x="33" y="68"/>
                    </a:cubicBezTo>
                    <a:cubicBezTo>
                      <a:pt x="33" y="44"/>
                      <a:pt x="33" y="44"/>
                      <a:pt x="33" y="44"/>
                    </a:cubicBezTo>
                    <a:cubicBezTo>
                      <a:pt x="33" y="37"/>
                      <a:pt x="35" y="31"/>
                      <a:pt x="39" y="27"/>
                    </a:cubicBezTo>
                    <a:cubicBezTo>
                      <a:pt x="43" y="23"/>
                      <a:pt x="49" y="20"/>
                      <a:pt x="55" y="20"/>
                    </a:cubicBezTo>
                    <a:cubicBezTo>
                      <a:pt x="60" y="20"/>
                      <a:pt x="66" y="23"/>
                      <a:pt x="70" y="27"/>
                    </a:cubicBezTo>
                    <a:cubicBezTo>
                      <a:pt x="74" y="31"/>
                      <a:pt x="77" y="37"/>
                      <a:pt x="77" y="44"/>
                    </a:cubicBezTo>
                    <a:lnTo>
                      <a:pt x="77" y="6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129"/>
              <p:cNvSpPr/>
              <p:nvPr/>
            </p:nvSpPr>
            <p:spPr bwMode="auto">
              <a:xfrm>
                <a:off x="3145751" y="3915041"/>
                <a:ext cx="49213" cy="120651"/>
              </a:xfrm>
              <a:custGeom>
                <a:avLst/>
                <a:gdLst>
                  <a:gd name="T0" fmla="*/ 7 w 13"/>
                  <a:gd name="T1" fmla="*/ 0 h 32"/>
                  <a:gd name="T2" fmla="*/ 0 w 13"/>
                  <a:gd name="T3" fmla="*/ 7 h 32"/>
                  <a:gd name="T4" fmla="*/ 0 w 13"/>
                  <a:gd name="T5" fmla="*/ 25 h 32"/>
                  <a:gd name="T6" fmla="*/ 7 w 13"/>
                  <a:gd name="T7" fmla="*/ 32 h 32"/>
                  <a:gd name="T8" fmla="*/ 13 w 13"/>
                  <a:gd name="T9" fmla="*/ 25 h 32"/>
                  <a:gd name="T10" fmla="*/ 13 w 13"/>
                  <a:gd name="T11" fmla="*/ 7 h 32"/>
                  <a:gd name="T12" fmla="*/ 7 w 13"/>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13" h="32">
                    <a:moveTo>
                      <a:pt x="7" y="0"/>
                    </a:moveTo>
                    <a:cubicBezTo>
                      <a:pt x="3" y="0"/>
                      <a:pt x="0" y="3"/>
                      <a:pt x="0" y="7"/>
                    </a:cubicBezTo>
                    <a:cubicBezTo>
                      <a:pt x="0" y="25"/>
                      <a:pt x="0" y="25"/>
                      <a:pt x="0" y="25"/>
                    </a:cubicBezTo>
                    <a:cubicBezTo>
                      <a:pt x="0" y="29"/>
                      <a:pt x="3" y="32"/>
                      <a:pt x="7" y="32"/>
                    </a:cubicBezTo>
                    <a:cubicBezTo>
                      <a:pt x="10" y="32"/>
                      <a:pt x="13" y="29"/>
                      <a:pt x="13" y="25"/>
                    </a:cubicBezTo>
                    <a:cubicBezTo>
                      <a:pt x="13" y="7"/>
                      <a:pt x="13" y="7"/>
                      <a:pt x="13" y="7"/>
                    </a:cubicBezTo>
                    <a:cubicBezTo>
                      <a:pt x="13" y="3"/>
                      <a:pt x="10" y="0"/>
                      <a:pt x="7"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Tree>
    <p:custDataLst>
      <p:tags r:id="rId1"/>
    </p:custDataLst>
  </p:cSld>
  <p:clrMapOvr>
    <a:masterClrMapping/>
  </p:clrMapOvr>
  <mc:AlternateContent xmlns:mc="http://schemas.openxmlformats.org/markup-compatibility/2006">
    <mc:Choice xmlns:p14="http://schemas.microsoft.com/office/powerpoint/2010/main" Requires="p14">
      <p:transition spd="slow" p14:dur="2000" advTm="10498"/>
    </mc:Choice>
    <mc:Fallback>
      <p:transition spd="slow" advTm="10498"/>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20000">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14:bounceEnd="20000">
                                          <p:cBhvr additive="base">
                                            <p:cTn id="7" dur="500" fill="hold"/>
                                            <p:tgtEl>
                                              <p:spTgt spid="43"/>
                                            </p:tgtEl>
                                            <p:attrNameLst>
                                              <p:attrName>ppt_x</p:attrName>
                                            </p:attrNameLst>
                                          </p:cBhvr>
                                          <p:tavLst>
                                            <p:tav tm="0">
                                              <p:val>
                                                <p:strVal val="#ppt_x"/>
                                              </p:val>
                                            </p:tav>
                                            <p:tav tm="100000">
                                              <p:val>
                                                <p:strVal val="#ppt_x"/>
                                              </p:val>
                                            </p:tav>
                                          </p:tavLst>
                                        </p:anim>
                                        <p:anim calcmode="lin" valueType="num" p14:bounceEnd="20000">
                                          <p:cBhvr additive="base">
                                            <p:cTn id="8" dur="500" fill="hold"/>
                                            <p:tgtEl>
                                              <p:spTgt spid="43"/>
                                            </p:tgtEl>
                                            <p:attrNameLst>
                                              <p:attrName>ppt_y</p:attrName>
                                            </p:attrNameLst>
                                          </p:cBhvr>
                                          <p:tavLst>
                                            <p:tav tm="0">
                                              <p:val>
                                                <p:strVal val="0-#ppt_h/2"/>
                                              </p:val>
                                            </p:tav>
                                            <p:tav tm="100000">
                                              <p:val>
                                                <p:strVal val="#ppt_y"/>
                                              </p:val>
                                            </p:tav>
                                          </p:tavLst>
                                        </p:anim>
                                      </p:childTnLst>
                                    </p:cTn>
                                  </p:par>
                                  <p:par>
                                    <p:cTn id="9" presetID="2" presetClass="entr" presetSubtype="2" fill="hold" nodeType="withEffect" p14:presetBounceEnd="20000">
                                      <p:stCondLst>
                                        <p:cond delay="0"/>
                                      </p:stCondLst>
                                      <p:childTnLst>
                                        <p:set>
                                          <p:cBhvr>
                                            <p:cTn id="10" dur="1" fill="hold">
                                              <p:stCondLst>
                                                <p:cond delay="0"/>
                                              </p:stCondLst>
                                            </p:cTn>
                                            <p:tgtEl>
                                              <p:spTgt spid="58"/>
                                            </p:tgtEl>
                                            <p:attrNameLst>
                                              <p:attrName>style.visibility</p:attrName>
                                            </p:attrNameLst>
                                          </p:cBhvr>
                                          <p:to>
                                            <p:strVal val="visible"/>
                                          </p:to>
                                        </p:set>
                                        <p:anim calcmode="lin" valueType="num" p14:bounceEnd="20000">
                                          <p:cBhvr additive="base">
                                            <p:cTn id="11" dur="500" fill="hold"/>
                                            <p:tgtEl>
                                              <p:spTgt spid="58"/>
                                            </p:tgtEl>
                                            <p:attrNameLst>
                                              <p:attrName>ppt_x</p:attrName>
                                            </p:attrNameLst>
                                          </p:cBhvr>
                                          <p:tavLst>
                                            <p:tav tm="0">
                                              <p:val>
                                                <p:strVal val="1+#ppt_w/2"/>
                                              </p:val>
                                            </p:tav>
                                            <p:tav tm="100000">
                                              <p:val>
                                                <p:strVal val="#ppt_x"/>
                                              </p:val>
                                            </p:tav>
                                          </p:tavLst>
                                        </p:anim>
                                        <p:anim calcmode="lin" valueType="num" p14:bounceEnd="20000">
                                          <p:cBhvr additive="base">
                                            <p:cTn id="12" dur="500" fill="hold"/>
                                            <p:tgtEl>
                                              <p:spTgt spid="58"/>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14:presetBounceEnd="20000">
                                      <p:stCondLst>
                                        <p:cond delay="0"/>
                                      </p:stCondLst>
                                      <p:childTnLst>
                                        <p:set>
                                          <p:cBhvr>
                                            <p:cTn id="14" dur="1" fill="hold">
                                              <p:stCondLst>
                                                <p:cond delay="0"/>
                                              </p:stCondLst>
                                            </p:cTn>
                                            <p:tgtEl>
                                              <p:spTgt spid="51"/>
                                            </p:tgtEl>
                                            <p:attrNameLst>
                                              <p:attrName>style.visibility</p:attrName>
                                            </p:attrNameLst>
                                          </p:cBhvr>
                                          <p:to>
                                            <p:strVal val="visible"/>
                                          </p:to>
                                        </p:set>
                                        <p:anim calcmode="lin" valueType="num" p14:bounceEnd="20000">
                                          <p:cBhvr additive="base">
                                            <p:cTn id="15" dur="500" fill="hold"/>
                                            <p:tgtEl>
                                              <p:spTgt spid="51"/>
                                            </p:tgtEl>
                                            <p:attrNameLst>
                                              <p:attrName>ppt_x</p:attrName>
                                            </p:attrNameLst>
                                          </p:cBhvr>
                                          <p:tavLst>
                                            <p:tav tm="0">
                                              <p:val>
                                                <p:strVal val="#ppt_x"/>
                                              </p:val>
                                            </p:tav>
                                            <p:tav tm="100000">
                                              <p:val>
                                                <p:strVal val="#ppt_x"/>
                                              </p:val>
                                            </p:tav>
                                          </p:tavLst>
                                        </p:anim>
                                        <p:anim calcmode="lin" valueType="num" p14:bounceEnd="20000">
                                          <p:cBhvr additive="base">
                                            <p:cTn id="16" dur="500" fill="hold"/>
                                            <p:tgtEl>
                                              <p:spTgt spid="51"/>
                                            </p:tgtEl>
                                            <p:attrNameLst>
                                              <p:attrName>ppt_y</p:attrName>
                                            </p:attrNameLst>
                                          </p:cBhvr>
                                          <p:tavLst>
                                            <p:tav tm="0">
                                              <p:val>
                                                <p:strVal val="1+#ppt_h/2"/>
                                              </p:val>
                                            </p:tav>
                                            <p:tav tm="100000">
                                              <p:val>
                                                <p:strVal val="#ppt_y"/>
                                              </p:val>
                                            </p:tav>
                                          </p:tavLst>
                                        </p:anim>
                                      </p:childTnLst>
                                    </p:cTn>
                                  </p:par>
                                  <p:par>
                                    <p:cTn id="17" presetID="2" presetClass="entr" presetSubtype="8" fill="hold" nodeType="withEffect" p14:presetBounceEnd="20000">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14:bounceEnd="20000">
                                          <p:cBhvr additive="base">
                                            <p:cTn id="19" dur="500" fill="hold"/>
                                            <p:tgtEl>
                                              <p:spTgt spid="37"/>
                                            </p:tgtEl>
                                            <p:attrNameLst>
                                              <p:attrName>ppt_x</p:attrName>
                                            </p:attrNameLst>
                                          </p:cBhvr>
                                          <p:tavLst>
                                            <p:tav tm="0">
                                              <p:val>
                                                <p:strVal val="0-#ppt_w/2"/>
                                              </p:val>
                                            </p:tav>
                                            <p:tav tm="100000">
                                              <p:val>
                                                <p:strVal val="#ppt_x"/>
                                              </p:val>
                                            </p:tav>
                                          </p:tavLst>
                                        </p:anim>
                                        <p:anim calcmode="lin" valueType="num" p14:bounceEnd="20000">
                                          <p:cBhvr additive="base">
                                            <p:cTn id="20" dur="500" fill="hold"/>
                                            <p:tgtEl>
                                              <p:spTgt spid="37"/>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6" presetClass="emph" presetSubtype="0" fill="hold" nodeType="clickEffect">
                                      <p:stCondLst>
                                        <p:cond delay="0"/>
                                      </p:stCondLst>
                                      <p:childTnLst>
                                        <p:animEffect transition="out" filter="fade">
                                          <p:cBhvr>
                                            <p:cTn id="24" dur="500" tmFilter="0, 0; .2, .5; .8, .5; 1, 0"/>
                                            <p:tgtEl>
                                              <p:spTgt spid="43"/>
                                            </p:tgtEl>
                                          </p:cBhvr>
                                        </p:animEffect>
                                        <p:animScale>
                                          <p:cBhvr>
                                            <p:cTn id="25" dur="250" autoRev="1" fill="hold"/>
                                            <p:tgtEl>
                                              <p:spTgt spid="43"/>
                                            </p:tgtEl>
                                          </p:cBhvr>
                                          <p:by x="105000" y="105000"/>
                                        </p:animScale>
                                      </p:childTnLst>
                                    </p:cTn>
                                  </p:par>
                                </p:childTnLst>
                              </p:cTn>
                            </p:par>
                            <p:par>
                              <p:cTn id="26" fill="hold">
                                <p:stCondLst>
                                  <p:cond delay="500"/>
                                </p:stCondLst>
                                <p:childTnLst>
                                  <p:par>
                                    <p:cTn id="27" presetID="17" presetClass="entr" presetSubtype="10" fill="hold" grpId="0" nodeType="afterEffect">
                                      <p:stCondLst>
                                        <p:cond delay="0"/>
                                      </p:stCondLst>
                                      <p:iterate type="lt">
                                        <p:tmPct val="3000"/>
                                      </p:iterate>
                                      <p:childTnLst>
                                        <p:set>
                                          <p:cBhvr>
                                            <p:cTn id="28" dur="1" fill="hold">
                                              <p:stCondLst>
                                                <p:cond delay="0"/>
                                              </p:stCondLst>
                                            </p:cTn>
                                            <p:tgtEl>
                                              <p:spTgt spid="33"/>
                                            </p:tgtEl>
                                            <p:attrNameLst>
                                              <p:attrName>style.visibility</p:attrName>
                                            </p:attrNameLst>
                                          </p:cBhvr>
                                          <p:to>
                                            <p:strVal val="visible"/>
                                          </p:to>
                                        </p:set>
                                        <p:anim calcmode="lin" valueType="num">
                                          <p:cBhvr>
                                            <p:cTn id="29" dur="500" fill="hold"/>
                                            <p:tgtEl>
                                              <p:spTgt spid="33"/>
                                            </p:tgtEl>
                                            <p:attrNameLst>
                                              <p:attrName>ppt_w</p:attrName>
                                            </p:attrNameLst>
                                          </p:cBhvr>
                                          <p:tavLst>
                                            <p:tav tm="0">
                                              <p:val>
                                                <p:fltVal val="0"/>
                                              </p:val>
                                            </p:tav>
                                            <p:tav tm="100000">
                                              <p:val>
                                                <p:strVal val="#ppt_w"/>
                                              </p:val>
                                            </p:tav>
                                          </p:tavLst>
                                        </p:anim>
                                        <p:anim calcmode="lin" valueType="num">
                                          <p:cBhvr>
                                            <p:cTn id="30" dur="500" fill="hold"/>
                                            <p:tgtEl>
                                              <p:spTgt spid="33"/>
                                            </p:tgtEl>
                                            <p:attrNameLst>
                                              <p:attrName>ppt_h</p:attrName>
                                            </p:attrNameLst>
                                          </p:cBhvr>
                                          <p:tavLst>
                                            <p:tav tm="0">
                                              <p:val>
                                                <p:strVal val="#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26" presetClass="emph" presetSubtype="0" fill="hold" nodeType="clickEffect">
                                      <p:stCondLst>
                                        <p:cond delay="0"/>
                                      </p:stCondLst>
                                      <p:childTnLst>
                                        <p:animEffect transition="out" filter="fade">
                                          <p:cBhvr>
                                            <p:cTn id="34" dur="500" tmFilter="0, 0; .2, .5; .8, .5; 1, 0"/>
                                            <p:tgtEl>
                                              <p:spTgt spid="58"/>
                                            </p:tgtEl>
                                          </p:cBhvr>
                                        </p:animEffect>
                                        <p:animScale>
                                          <p:cBhvr>
                                            <p:cTn id="35" dur="250" autoRev="1" fill="hold"/>
                                            <p:tgtEl>
                                              <p:spTgt spid="58"/>
                                            </p:tgtEl>
                                          </p:cBhvr>
                                          <p:by x="105000" y="105000"/>
                                        </p:animScale>
                                      </p:childTnLst>
                                    </p:cTn>
                                  </p:par>
                                </p:childTnLst>
                              </p:cTn>
                            </p:par>
                            <p:par>
                              <p:cTn id="36" fill="hold">
                                <p:stCondLst>
                                  <p:cond delay="500"/>
                                </p:stCondLst>
                                <p:childTnLst>
                                  <p:par>
                                    <p:cTn id="37" presetID="17" presetClass="entr" presetSubtype="10" fill="hold" grpId="0" nodeType="afterEffect">
                                      <p:stCondLst>
                                        <p:cond delay="0"/>
                                      </p:stCondLst>
                                      <p:iterate type="lt">
                                        <p:tmPct val="3000"/>
                                      </p:iterate>
                                      <p:childTnLst>
                                        <p:set>
                                          <p:cBhvr>
                                            <p:cTn id="38" dur="1" fill="hold">
                                              <p:stCondLst>
                                                <p:cond delay="0"/>
                                              </p:stCondLst>
                                            </p:cTn>
                                            <p:tgtEl>
                                              <p:spTgt spid="34"/>
                                            </p:tgtEl>
                                            <p:attrNameLst>
                                              <p:attrName>style.visibility</p:attrName>
                                            </p:attrNameLst>
                                          </p:cBhvr>
                                          <p:to>
                                            <p:strVal val="visible"/>
                                          </p:to>
                                        </p:set>
                                        <p:anim calcmode="lin" valueType="num">
                                          <p:cBhvr>
                                            <p:cTn id="39" dur="500" fill="hold"/>
                                            <p:tgtEl>
                                              <p:spTgt spid="34"/>
                                            </p:tgtEl>
                                            <p:attrNameLst>
                                              <p:attrName>ppt_w</p:attrName>
                                            </p:attrNameLst>
                                          </p:cBhvr>
                                          <p:tavLst>
                                            <p:tav tm="0">
                                              <p:val>
                                                <p:fltVal val="0"/>
                                              </p:val>
                                            </p:tav>
                                            <p:tav tm="100000">
                                              <p:val>
                                                <p:strVal val="#ppt_w"/>
                                              </p:val>
                                            </p:tav>
                                          </p:tavLst>
                                        </p:anim>
                                        <p:anim calcmode="lin" valueType="num">
                                          <p:cBhvr>
                                            <p:cTn id="40" dur="500" fill="hold"/>
                                            <p:tgtEl>
                                              <p:spTgt spid="34"/>
                                            </p:tgtEl>
                                            <p:attrNameLst>
                                              <p:attrName>ppt_h</p:attrName>
                                            </p:attrNameLst>
                                          </p:cBhvr>
                                          <p:tavLst>
                                            <p:tav tm="0">
                                              <p:val>
                                                <p:strVal val="#ppt_h"/>
                                              </p:val>
                                            </p:tav>
                                            <p:tav tm="100000">
                                              <p:val>
                                                <p:strVal val="#ppt_h"/>
                                              </p:val>
                                            </p:tav>
                                          </p:tavLst>
                                        </p:anim>
                                      </p:childTnLst>
                                    </p:cTn>
                                  </p:par>
                                </p:childTnLst>
                              </p:cTn>
                            </p:par>
                          </p:childTnLst>
                        </p:cTn>
                      </p:par>
                      <p:par>
                        <p:cTn id="41" fill="hold">
                          <p:stCondLst>
                            <p:cond delay="indefinite"/>
                          </p:stCondLst>
                          <p:childTnLst>
                            <p:par>
                              <p:cTn id="42" fill="hold">
                                <p:stCondLst>
                                  <p:cond delay="0"/>
                                </p:stCondLst>
                                <p:childTnLst>
                                  <p:par>
                                    <p:cTn id="43" presetID="26" presetClass="emph" presetSubtype="0" fill="hold" nodeType="clickEffect">
                                      <p:stCondLst>
                                        <p:cond delay="0"/>
                                      </p:stCondLst>
                                      <p:childTnLst>
                                        <p:animEffect transition="out" filter="fade">
                                          <p:cBhvr>
                                            <p:cTn id="44" dur="500" tmFilter="0, 0; .2, .5; .8, .5; 1, 0"/>
                                            <p:tgtEl>
                                              <p:spTgt spid="51"/>
                                            </p:tgtEl>
                                          </p:cBhvr>
                                        </p:animEffect>
                                        <p:animScale>
                                          <p:cBhvr>
                                            <p:cTn id="45" dur="250" autoRev="1" fill="hold"/>
                                            <p:tgtEl>
                                              <p:spTgt spid="51"/>
                                            </p:tgtEl>
                                          </p:cBhvr>
                                          <p:by x="105000" y="105000"/>
                                        </p:animScale>
                                      </p:childTnLst>
                                    </p:cTn>
                                  </p:par>
                                </p:childTnLst>
                              </p:cTn>
                            </p:par>
                            <p:par>
                              <p:cTn id="46" fill="hold">
                                <p:stCondLst>
                                  <p:cond delay="500"/>
                                </p:stCondLst>
                                <p:childTnLst>
                                  <p:par>
                                    <p:cTn id="47" presetID="17" presetClass="entr" presetSubtype="10" fill="hold" grpId="0" nodeType="afterEffect">
                                      <p:stCondLst>
                                        <p:cond delay="0"/>
                                      </p:stCondLst>
                                      <p:iterate type="lt">
                                        <p:tmPct val="3000"/>
                                      </p:iterate>
                                      <p:childTnLst>
                                        <p:set>
                                          <p:cBhvr>
                                            <p:cTn id="48" dur="1" fill="hold">
                                              <p:stCondLst>
                                                <p:cond delay="0"/>
                                              </p:stCondLst>
                                            </p:cTn>
                                            <p:tgtEl>
                                              <p:spTgt spid="36"/>
                                            </p:tgtEl>
                                            <p:attrNameLst>
                                              <p:attrName>style.visibility</p:attrName>
                                            </p:attrNameLst>
                                          </p:cBhvr>
                                          <p:to>
                                            <p:strVal val="visible"/>
                                          </p:to>
                                        </p:set>
                                        <p:anim calcmode="lin" valueType="num">
                                          <p:cBhvr>
                                            <p:cTn id="49" dur="500" fill="hold"/>
                                            <p:tgtEl>
                                              <p:spTgt spid="36"/>
                                            </p:tgtEl>
                                            <p:attrNameLst>
                                              <p:attrName>ppt_w</p:attrName>
                                            </p:attrNameLst>
                                          </p:cBhvr>
                                          <p:tavLst>
                                            <p:tav tm="0">
                                              <p:val>
                                                <p:fltVal val="0"/>
                                              </p:val>
                                            </p:tav>
                                            <p:tav tm="100000">
                                              <p:val>
                                                <p:strVal val="#ppt_w"/>
                                              </p:val>
                                            </p:tav>
                                          </p:tavLst>
                                        </p:anim>
                                        <p:anim calcmode="lin" valueType="num">
                                          <p:cBhvr>
                                            <p:cTn id="50" dur="500" fill="hold"/>
                                            <p:tgtEl>
                                              <p:spTgt spid="36"/>
                                            </p:tgtEl>
                                            <p:attrNameLst>
                                              <p:attrName>ppt_h</p:attrName>
                                            </p:attrNameLst>
                                          </p:cBhvr>
                                          <p:tavLst>
                                            <p:tav tm="0">
                                              <p:val>
                                                <p:strVal val="#ppt_h"/>
                                              </p:val>
                                            </p:tav>
                                            <p:tav tm="100000">
                                              <p:val>
                                                <p:strVal val="#ppt_h"/>
                                              </p:val>
                                            </p:tav>
                                          </p:tavLst>
                                        </p:anim>
                                      </p:childTnLst>
                                    </p:cTn>
                                  </p:par>
                                </p:childTnLst>
                              </p:cTn>
                            </p:par>
                          </p:childTnLst>
                        </p:cTn>
                      </p:par>
                      <p:par>
                        <p:cTn id="51" fill="hold">
                          <p:stCondLst>
                            <p:cond delay="indefinite"/>
                          </p:stCondLst>
                          <p:childTnLst>
                            <p:par>
                              <p:cTn id="52" fill="hold">
                                <p:stCondLst>
                                  <p:cond delay="0"/>
                                </p:stCondLst>
                                <p:childTnLst>
                                  <p:par>
                                    <p:cTn id="53" presetID="26" presetClass="emph" presetSubtype="0" fill="hold" nodeType="clickEffect">
                                      <p:stCondLst>
                                        <p:cond delay="0"/>
                                      </p:stCondLst>
                                      <p:childTnLst>
                                        <p:animEffect transition="out" filter="fade">
                                          <p:cBhvr>
                                            <p:cTn id="54" dur="500" tmFilter="0, 0; .2, .5; .8, .5; 1, 0"/>
                                            <p:tgtEl>
                                              <p:spTgt spid="37"/>
                                            </p:tgtEl>
                                          </p:cBhvr>
                                        </p:animEffect>
                                        <p:animScale>
                                          <p:cBhvr>
                                            <p:cTn id="55" dur="250" autoRev="1" fill="hold"/>
                                            <p:tgtEl>
                                              <p:spTgt spid="37"/>
                                            </p:tgtEl>
                                          </p:cBhvr>
                                          <p:by x="105000" y="105000"/>
                                        </p:animScale>
                                      </p:childTnLst>
                                    </p:cTn>
                                  </p:par>
                                </p:childTnLst>
                              </p:cTn>
                            </p:par>
                            <p:par>
                              <p:cTn id="56" fill="hold">
                                <p:stCondLst>
                                  <p:cond delay="500"/>
                                </p:stCondLst>
                                <p:childTnLst>
                                  <p:par>
                                    <p:cTn id="57" presetID="17" presetClass="entr" presetSubtype="10" fill="hold" grpId="0" nodeType="afterEffect">
                                      <p:stCondLst>
                                        <p:cond delay="0"/>
                                      </p:stCondLst>
                                      <p:iterate type="lt">
                                        <p:tmPct val="3000"/>
                                      </p:iterate>
                                      <p:childTnLst>
                                        <p:set>
                                          <p:cBhvr>
                                            <p:cTn id="58" dur="1" fill="hold">
                                              <p:stCondLst>
                                                <p:cond delay="0"/>
                                              </p:stCondLst>
                                            </p:cTn>
                                            <p:tgtEl>
                                              <p:spTgt spid="35"/>
                                            </p:tgtEl>
                                            <p:attrNameLst>
                                              <p:attrName>style.visibility</p:attrName>
                                            </p:attrNameLst>
                                          </p:cBhvr>
                                          <p:to>
                                            <p:strVal val="visible"/>
                                          </p:to>
                                        </p:set>
                                        <p:anim calcmode="lin" valueType="num">
                                          <p:cBhvr>
                                            <p:cTn id="59" dur="500" fill="hold"/>
                                            <p:tgtEl>
                                              <p:spTgt spid="35"/>
                                            </p:tgtEl>
                                            <p:attrNameLst>
                                              <p:attrName>ppt_w</p:attrName>
                                            </p:attrNameLst>
                                          </p:cBhvr>
                                          <p:tavLst>
                                            <p:tav tm="0">
                                              <p:val>
                                                <p:fltVal val="0"/>
                                              </p:val>
                                            </p:tav>
                                            <p:tav tm="100000">
                                              <p:val>
                                                <p:strVal val="#ppt_w"/>
                                              </p:val>
                                            </p:tav>
                                          </p:tavLst>
                                        </p:anim>
                                        <p:anim calcmode="lin" valueType="num">
                                          <p:cBhvr>
                                            <p:cTn id="60" dur="500" fill="hold"/>
                                            <p:tgtEl>
                                              <p:spTgt spid="3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fill="hold"/>
                                            <p:tgtEl>
                                              <p:spTgt spid="43"/>
                                            </p:tgtEl>
                                            <p:attrNameLst>
                                              <p:attrName>ppt_x</p:attrName>
                                            </p:attrNameLst>
                                          </p:cBhvr>
                                          <p:tavLst>
                                            <p:tav tm="0">
                                              <p:val>
                                                <p:strVal val="#ppt_x"/>
                                              </p:val>
                                            </p:tav>
                                            <p:tav tm="100000">
                                              <p:val>
                                                <p:strVal val="#ppt_x"/>
                                              </p:val>
                                            </p:tav>
                                          </p:tavLst>
                                        </p:anim>
                                        <p:anim calcmode="lin" valueType="num">
                                          <p:cBhvr additive="base">
                                            <p:cTn id="8" dur="500" fill="hold"/>
                                            <p:tgtEl>
                                              <p:spTgt spid="43"/>
                                            </p:tgtEl>
                                            <p:attrNameLst>
                                              <p:attrName>ppt_y</p:attrName>
                                            </p:attrNameLst>
                                          </p:cBhvr>
                                          <p:tavLst>
                                            <p:tav tm="0">
                                              <p:val>
                                                <p:strVal val="0-#ppt_h/2"/>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58"/>
                                            </p:tgtEl>
                                            <p:attrNameLst>
                                              <p:attrName>style.visibility</p:attrName>
                                            </p:attrNameLst>
                                          </p:cBhvr>
                                          <p:to>
                                            <p:strVal val="visible"/>
                                          </p:to>
                                        </p:set>
                                        <p:anim calcmode="lin" valueType="num">
                                          <p:cBhvr additive="base">
                                            <p:cTn id="11" dur="500" fill="hold"/>
                                            <p:tgtEl>
                                              <p:spTgt spid="58"/>
                                            </p:tgtEl>
                                            <p:attrNameLst>
                                              <p:attrName>ppt_x</p:attrName>
                                            </p:attrNameLst>
                                          </p:cBhvr>
                                          <p:tavLst>
                                            <p:tav tm="0">
                                              <p:val>
                                                <p:strVal val="1+#ppt_w/2"/>
                                              </p:val>
                                            </p:tav>
                                            <p:tav tm="100000">
                                              <p:val>
                                                <p:strVal val="#ppt_x"/>
                                              </p:val>
                                            </p:tav>
                                          </p:tavLst>
                                        </p:anim>
                                        <p:anim calcmode="lin" valueType="num">
                                          <p:cBhvr additive="base">
                                            <p:cTn id="12" dur="500" fill="hold"/>
                                            <p:tgtEl>
                                              <p:spTgt spid="58"/>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1"/>
                                            </p:tgtEl>
                                            <p:attrNameLst>
                                              <p:attrName>style.visibility</p:attrName>
                                            </p:attrNameLst>
                                          </p:cBhvr>
                                          <p:to>
                                            <p:strVal val="visible"/>
                                          </p:to>
                                        </p:set>
                                        <p:anim calcmode="lin" valueType="num">
                                          <p:cBhvr additive="base">
                                            <p:cTn id="15" dur="500" fill="hold"/>
                                            <p:tgtEl>
                                              <p:spTgt spid="51"/>
                                            </p:tgtEl>
                                            <p:attrNameLst>
                                              <p:attrName>ppt_x</p:attrName>
                                            </p:attrNameLst>
                                          </p:cBhvr>
                                          <p:tavLst>
                                            <p:tav tm="0">
                                              <p:val>
                                                <p:strVal val="#ppt_x"/>
                                              </p:val>
                                            </p:tav>
                                            <p:tav tm="100000">
                                              <p:val>
                                                <p:strVal val="#ppt_x"/>
                                              </p:val>
                                            </p:tav>
                                          </p:tavLst>
                                        </p:anim>
                                        <p:anim calcmode="lin" valueType="num">
                                          <p:cBhvr additive="base">
                                            <p:cTn id="16" dur="500" fill="hold"/>
                                            <p:tgtEl>
                                              <p:spTgt spid="51"/>
                                            </p:tgtEl>
                                            <p:attrNameLst>
                                              <p:attrName>ppt_y</p:attrName>
                                            </p:attrNameLst>
                                          </p:cBhvr>
                                          <p:tavLst>
                                            <p:tav tm="0">
                                              <p:val>
                                                <p:strVal val="1+#ppt_h/2"/>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500" fill="hold"/>
                                            <p:tgtEl>
                                              <p:spTgt spid="37"/>
                                            </p:tgtEl>
                                            <p:attrNameLst>
                                              <p:attrName>ppt_x</p:attrName>
                                            </p:attrNameLst>
                                          </p:cBhvr>
                                          <p:tavLst>
                                            <p:tav tm="0">
                                              <p:val>
                                                <p:strVal val="0-#ppt_w/2"/>
                                              </p:val>
                                            </p:tav>
                                            <p:tav tm="100000">
                                              <p:val>
                                                <p:strVal val="#ppt_x"/>
                                              </p:val>
                                            </p:tav>
                                          </p:tavLst>
                                        </p:anim>
                                        <p:anim calcmode="lin" valueType="num">
                                          <p:cBhvr additive="base">
                                            <p:cTn id="20" dur="500" fill="hold"/>
                                            <p:tgtEl>
                                              <p:spTgt spid="37"/>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6" presetClass="emph" presetSubtype="0" fill="hold" nodeType="clickEffect">
                                      <p:stCondLst>
                                        <p:cond delay="0"/>
                                      </p:stCondLst>
                                      <p:childTnLst>
                                        <p:animEffect transition="out" filter="fade">
                                          <p:cBhvr>
                                            <p:cTn id="24" dur="500" tmFilter="0, 0; .2, .5; .8, .5; 1, 0"/>
                                            <p:tgtEl>
                                              <p:spTgt spid="43"/>
                                            </p:tgtEl>
                                          </p:cBhvr>
                                        </p:animEffect>
                                        <p:animScale>
                                          <p:cBhvr>
                                            <p:cTn id="25" dur="250" autoRev="1" fill="hold"/>
                                            <p:tgtEl>
                                              <p:spTgt spid="43"/>
                                            </p:tgtEl>
                                          </p:cBhvr>
                                          <p:by x="105000" y="105000"/>
                                        </p:animScale>
                                      </p:childTnLst>
                                    </p:cTn>
                                  </p:par>
                                </p:childTnLst>
                              </p:cTn>
                            </p:par>
                            <p:par>
                              <p:cTn id="26" fill="hold">
                                <p:stCondLst>
                                  <p:cond delay="500"/>
                                </p:stCondLst>
                                <p:childTnLst>
                                  <p:par>
                                    <p:cTn id="27" presetID="17" presetClass="entr" presetSubtype="10" fill="hold" grpId="0" nodeType="afterEffect">
                                      <p:stCondLst>
                                        <p:cond delay="0"/>
                                      </p:stCondLst>
                                      <p:iterate type="lt">
                                        <p:tmPct val="3000"/>
                                      </p:iterate>
                                      <p:childTnLst>
                                        <p:set>
                                          <p:cBhvr>
                                            <p:cTn id="28" dur="1" fill="hold">
                                              <p:stCondLst>
                                                <p:cond delay="0"/>
                                              </p:stCondLst>
                                            </p:cTn>
                                            <p:tgtEl>
                                              <p:spTgt spid="33"/>
                                            </p:tgtEl>
                                            <p:attrNameLst>
                                              <p:attrName>style.visibility</p:attrName>
                                            </p:attrNameLst>
                                          </p:cBhvr>
                                          <p:to>
                                            <p:strVal val="visible"/>
                                          </p:to>
                                        </p:set>
                                        <p:anim calcmode="lin" valueType="num">
                                          <p:cBhvr>
                                            <p:cTn id="29" dur="500" fill="hold"/>
                                            <p:tgtEl>
                                              <p:spTgt spid="33"/>
                                            </p:tgtEl>
                                            <p:attrNameLst>
                                              <p:attrName>ppt_w</p:attrName>
                                            </p:attrNameLst>
                                          </p:cBhvr>
                                          <p:tavLst>
                                            <p:tav tm="0">
                                              <p:val>
                                                <p:fltVal val="0"/>
                                              </p:val>
                                            </p:tav>
                                            <p:tav tm="100000">
                                              <p:val>
                                                <p:strVal val="#ppt_w"/>
                                              </p:val>
                                            </p:tav>
                                          </p:tavLst>
                                        </p:anim>
                                        <p:anim calcmode="lin" valueType="num">
                                          <p:cBhvr>
                                            <p:cTn id="30" dur="500" fill="hold"/>
                                            <p:tgtEl>
                                              <p:spTgt spid="33"/>
                                            </p:tgtEl>
                                            <p:attrNameLst>
                                              <p:attrName>ppt_h</p:attrName>
                                            </p:attrNameLst>
                                          </p:cBhvr>
                                          <p:tavLst>
                                            <p:tav tm="0">
                                              <p:val>
                                                <p:strVal val="#ppt_h"/>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26" presetClass="emph" presetSubtype="0" fill="hold" nodeType="clickEffect">
                                      <p:stCondLst>
                                        <p:cond delay="0"/>
                                      </p:stCondLst>
                                      <p:childTnLst>
                                        <p:animEffect transition="out" filter="fade">
                                          <p:cBhvr>
                                            <p:cTn id="34" dur="500" tmFilter="0, 0; .2, .5; .8, .5; 1, 0"/>
                                            <p:tgtEl>
                                              <p:spTgt spid="58"/>
                                            </p:tgtEl>
                                          </p:cBhvr>
                                        </p:animEffect>
                                        <p:animScale>
                                          <p:cBhvr>
                                            <p:cTn id="35" dur="250" autoRev="1" fill="hold"/>
                                            <p:tgtEl>
                                              <p:spTgt spid="58"/>
                                            </p:tgtEl>
                                          </p:cBhvr>
                                          <p:by x="105000" y="105000"/>
                                        </p:animScale>
                                      </p:childTnLst>
                                    </p:cTn>
                                  </p:par>
                                </p:childTnLst>
                              </p:cTn>
                            </p:par>
                            <p:par>
                              <p:cTn id="36" fill="hold">
                                <p:stCondLst>
                                  <p:cond delay="500"/>
                                </p:stCondLst>
                                <p:childTnLst>
                                  <p:par>
                                    <p:cTn id="37" presetID="17" presetClass="entr" presetSubtype="10" fill="hold" grpId="0" nodeType="afterEffect">
                                      <p:stCondLst>
                                        <p:cond delay="0"/>
                                      </p:stCondLst>
                                      <p:iterate type="lt">
                                        <p:tmPct val="3000"/>
                                      </p:iterate>
                                      <p:childTnLst>
                                        <p:set>
                                          <p:cBhvr>
                                            <p:cTn id="38" dur="1" fill="hold">
                                              <p:stCondLst>
                                                <p:cond delay="0"/>
                                              </p:stCondLst>
                                            </p:cTn>
                                            <p:tgtEl>
                                              <p:spTgt spid="34"/>
                                            </p:tgtEl>
                                            <p:attrNameLst>
                                              <p:attrName>style.visibility</p:attrName>
                                            </p:attrNameLst>
                                          </p:cBhvr>
                                          <p:to>
                                            <p:strVal val="visible"/>
                                          </p:to>
                                        </p:set>
                                        <p:anim calcmode="lin" valueType="num">
                                          <p:cBhvr>
                                            <p:cTn id="39" dur="500" fill="hold"/>
                                            <p:tgtEl>
                                              <p:spTgt spid="34"/>
                                            </p:tgtEl>
                                            <p:attrNameLst>
                                              <p:attrName>ppt_w</p:attrName>
                                            </p:attrNameLst>
                                          </p:cBhvr>
                                          <p:tavLst>
                                            <p:tav tm="0">
                                              <p:val>
                                                <p:fltVal val="0"/>
                                              </p:val>
                                            </p:tav>
                                            <p:tav tm="100000">
                                              <p:val>
                                                <p:strVal val="#ppt_w"/>
                                              </p:val>
                                            </p:tav>
                                          </p:tavLst>
                                        </p:anim>
                                        <p:anim calcmode="lin" valueType="num">
                                          <p:cBhvr>
                                            <p:cTn id="40" dur="500" fill="hold"/>
                                            <p:tgtEl>
                                              <p:spTgt spid="34"/>
                                            </p:tgtEl>
                                            <p:attrNameLst>
                                              <p:attrName>ppt_h</p:attrName>
                                            </p:attrNameLst>
                                          </p:cBhvr>
                                          <p:tavLst>
                                            <p:tav tm="0">
                                              <p:val>
                                                <p:strVal val="#ppt_h"/>
                                              </p:val>
                                            </p:tav>
                                            <p:tav tm="100000">
                                              <p:val>
                                                <p:strVal val="#ppt_h"/>
                                              </p:val>
                                            </p:tav>
                                          </p:tavLst>
                                        </p:anim>
                                      </p:childTnLst>
                                    </p:cTn>
                                  </p:par>
                                </p:childTnLst>
                              </p:cTn>
                            </p:par>
                          </p:childTnLst>
                        </p:cTn>
                      </p:par>
                      <p:par>
                        <p:cTn id="41" fill="hold">
                          <p:stCondLst>
                            <p:cond delay="indefinite"/>
                          </p:stCondLst>
                          <p:childTnLst>
                            <p:par>
                              <p:cTn id="42" fill="hold">
                                <p:stCondLst>
                                  <p:cond delay="0"/>
                                </p:stCondLst>
                                <p:childTnLst>
                                  <p:par>
                                    <p:cTn id="43" presetID="26" presetClass="emph" presetSubtype="0" fill="hold" nodeType="clickEffect">
                                      <p:stCondLst>
                                        <p:cond delay="0"/>
                                      </p:stCondLst>
                                      <p:childTnLst>
                                        <p:animEffect transition="out" filter="fade">
                                          <p:cBhvr>
                                            <p:cTn id="44" dur="500" tmFilter="0, 0; .2, .5; .8, .5; 1, 0"/>
                                            <p:tgtEl>
                                              <p:spTgt spid="51"/>
                                            </p:tgtEl>
                                          </p:cBhvr>
                                        </p:animEffect>
                                        <p:animScale>
                                          <p:cBhvr>
                                            <p:cTn id="45" dur="250" autoRev="1" fill="hold"/>
                                            <p:tgtEl>
                                              <p:spTgt spid="51"/>
                                            </p:tgtEl>
                                          </p:cBhvr>
                                          <p:by x="105000" y="105000"/>
                                        </p:animScale>
                                      </p:childTnLst>
                                    </p:cTn>
                                  </p:par>
                                </p:childTnLst>
                              </p:cTn>
                            </p:par>
                            <p:par>
                              <p:cTn id="46" fill="hold">
                                <p:stCondLst>
                                  <p:cond delay="500"/>
                                </p:stCondLst>
                                <p:childTnLst>
                                  <p:par>
                                    <p:cTn id="47" presetID="17" presetClass="entr" presetSubtype="10" fill="hold" grpId="0" nodeType="afterEffect">
                                      <p:stCondLst>
                                        <p:cond delay="0"/>
                                      </p:stCondLst>
                                      <p:iterate type="lt">
                                        <p:tmPct val="3000"/>
                                      </p:iterate>
                                      <p:childTnLst>
                                        <p:set>
                                          <p:cBhvr>
                                            <p:cTn id="48" dur="1" fill="hold">
                                              <p:stCondLst>
                                                <p:cond delay="0"/>
                                              </p:stCondLst>
                                            </p:cTn>
                                            <p:tgtEl>
                                              <p:spTgt spid="36"/>
                                            </p:tgtEl>
                                            <p:attrNameLst>
                                              <p:attrName>style.visibility</p:attrName>
                                            </p:attrNameLst>
                                          </p:cBhvr>
                                          <p:to>
                                            <p:strVal val="visible"/>
                                          </p:to>
                                        </p:set>
                                        <p:anim calcmode="lin" valueType="num">
                                          <p:cBhvr>
                                            <p:cTn id="49" dur="500" fill="hold"/>
                                            <p:tgtEl>
                                              <p:spTgt spid="36"/>
                                            </p:tgtEl>
                                            <p:attrNameLst>
                                              <p:attrName>ppt_w</p:attrName>
                                            </p:attrNameLst>
                                          </p:cBhvr>
                                          <p:tavLst>
                                            <p:tav tm="0">
                                              <p:val>
                                                <p:fltVal val="0"/>
                                              </p:val>
                                            </p:tav>
                                            <p:tav tm="100000">
                                              <p:val>
                                                <p:strVal val="#ppt_w"/>
                                              </p:val>
                                            </p:tav>
                                          </p:tavLst>
                                        </p:anim>
                                        <p:anim calcmode="lin" valueType="num">
                                          <p:cBhvr>
                                            <p:cTn id="50" dur="500" fill="hold"/>
                                            <p:tgtEl>
                                              <p:spTgt spid="36"/>
                                            </p:tgtEl>
                                            <p:attrNameLst>
                                              <p:attrName>ppt_h</p:attrName>
                                            </p:attrNameLst>
                                          </p:cBhvr>
                                          <p:tavLst>
                                            <p:tav tm="0">
                                              <p:val>
                                                <p:strVal val="#ppt_h"/>
                                              </p:val>
                                            </p:tav>
                                            <p:tav tm="100000">
                                              <p:val>
                                                <p:strVal val="#ppt_h"/>
                                              </p:val>
                                            </p:tav>
                                          </p:tavLst>
                                        </p:anim>
                                      </p:childTnLst>
                                    </p:cTn>
                                  </p:par>
                                </p:childTnLst>
                              </p:cTn>
                            </p:par>
                          </p:childTnLst>
                        </p:cTn>
                      </p:par>
                      <p:par>
                        <p:cTn id="51" fill="hold">
                          <p:stCondLst>
                            <p:cond delay="indefinite"/>
                          </p:stCondLst>
                          <p:childTnLst>
                            <p:par>
                              <p:cTn id="52" fill="hold">
                                <p:stCondLst>
                                  <p:cond delay="0"/>
                                </p:stCondLst>
                                <p:childTnLst>
                                  <p:par>
                                    <p:cTn id="53" presetID="26" presetClass="emph" presetSubtype="0" fill="hold" nodeType="clickEffect">
                                      <p:stCondLst>
                                        <p:cond delay="0"/>
                                      </p:stCondLst>
                                      <p:childTnLst>
                                        <p:animEffect transition="out" filter="fade">
                                          <p:cBhvr>
                                            <p:cTn id="54" dur="500" tmFilter="0, 0; .2, .5; .8, .5; 1, 0"/>
                                            <p:tgtEl>
                                              <p:spTgt spid="37"/>
                                            </p:tgtEl>
                                          </p:cBhvr>
                                        </p:animEffect>
                                        <p:animScale>
                                          <p:cBhvr>
                                            <p:cTn id="55" dur="250" autoRev="1" fill="hold"/>
                                            <p:tgtEl>
                                              <p:spTgt spid="37"/>
                                            </p:tgtEl>
                                          </p:cBhvr>
                                          <p:by x="105000" y="105000"/>
                                        </p:animScale>
                                      </p:childTnLst>
                                    </p:cTn>
                                  </p:par>
                                </p:childTnLst>
                              </p:cTn>
                            </p:par>
                            <p:par>
                              <p:cTn id="56" fill="hold">
                                <p:stCondLst>
                                  <p:cond delay="500"/>
                                </p:stCondLst>
                                <p:childTnLst>
                                  <p:par>
                                    <p:cTn id="57" presetID="17" presetClass="entr" presetSubtype="10" fill="hold" grpId="0" nodeType="afterEffect">
                                      <p:stCondLst>
                                        <p:cond delay="0"/>
                                      </p:stCondLst>
                                      <p:iterate type="lt">
                                        <p:tmPct val="3000"/>
                                      </p:iterate>
                                      <p:childTnLst>
                                        <p:set>
                                          <p:cBhvr>
                                            <p:cTn id="58" dur="1" fill="hold">
                                              <p:stCondLst>
                                                <p:cond delay="0"/>
                                              </p:stCondLst>
                                            </p:cTn>
                                            <p:tgtEl>
                                              <p:spTgt spid="35"/>
                                            </p:tgtEl>
                                            <p:attrNameLst>
                                              <p:attrName>style.visibility</p:attrName>
                                            </p:attrNameLst>
                                          </p:cBhvr>
                                          <p:to>
                                            <p:strVal val="visible"/>
                                          </p:to>
                                        </p:set>
                                        <p:anim calcmode="lin" valueType="num">
                                          <p:cBhvr>
                                            <p:cTn id="59" dur="500" fill="hold"/>
                                            <p:tgtEl>
                                              <p:spTgt spid="35"/>
                                            </p:tgtEl>
                                            <p:attrNameLst>
                                              <p:attrName>ppt_w</p:attrName>
                                            </p:attrNameLst>
                                          </p:cBhvr>
                                          <p:tavLst>
                                            <p:tav tm="0">
                                              <p:val>
                                                <p:fltVal val="0"/>
                                              </p:val>
                                            </p:tav>
                                            <p:tav tm="100000">
                                              <p:val>
                                                <p:strVal val="#ppt_w"/>
                                              </p:val>
                                            </p:tav>
                                          </p:tavLst>
                                        </p:anim>
                                        <p:anim calcmode="lin" valueType="num">
                                          <p:cBhvr>
                                            <p:cTn id="60" dur="500" fill="hold"/>
                                            <p:tgtEl>
                                              <p:spTgt spid="3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6"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28595"/>
            <a:ext cx="253807" cy="307661"/>
            <a:chOff x="352881" y="396814"/>
            <a:chExt cx="362474" cy="552093"/>
          </a:xfrm>
        </p:grpSpPr>
        <p:sp>
          <p:nvSpPr>
            <p:cNvPr id="3" name="矩形 2"/>
            <p:cNvSpPr/>
            <p:nvPr/>
          </p:nvSpPr>
          <p:spPr>
            <a:xfrm>
              <a:off x="352881" y="396814"/>
              <a:ext cx="164703" cy="552091"/>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3"/>
            <p:cNvSpPr/>
            <p:nvPr/>
          </p:nvSpPr>
          <p:spPr>
            <a:xfrm>
              <a:off x="548176" y="396814"/>
              <a:ext cx="167179" cy="552093"/>
            </a:xfrm>
            <a:custGeom>
              <a:avLst/>
              <a:gdLst>
                <a:gd name="connsiteX0" fmla="*/ 45719 w 167180"/>
                <a:gd name="connsiteY0" fmla="*/ 0 h 552093"/>
                <a:gd name="connsiteX1" fmla="*/ 45719 w 167180"/>
                <a:gd name="connsiteY1" fmla="*/ 1 h 552093"/>
                <a:gd name="connsiteX2" fmla="*/ 45719 w 167180"/>
                <a:gd name="connsiteY2" fmla="*/ 1 h 552093"/>
                <a:gd name="connsiteX3" fmla="*/ 45719 w 167180"/>
                <a:gd name="connsiteY3" fmla="*/ 2 h 552093"/>
                <a:gd name="connsiteX4" fmla="*/ 167180 w 167180"/>
                <a:gd name="connsiteY4" fmla="*/ 276047 h 552093"/>
                <a:gd name="connsiteX5" fmla="*/ 45719 w 167180"/>
                <a:gd name="connsiteY5" fmla="*/ 552091 h 552093"/>
                <a:gd name="connsiteX6" fmla="*/ 45719 w 167180"/>
                <a:gd name="connsiteY6" fmla="*/ 552092 h 552093"/>
                <a:gd name="connsiteX7" fmla="*/ 45719 w 167180"/>
                <a:gd name="connsiteY7" fmla="*/ 552092 h 552093"/>
                <a:gd name="connsiteX8" fmla="*/ 45719 w 167180"/>
                <a:gd name="connsiteY8" fmla="*/ 552093 h 552093"/>
                <a:gd name="connsiteX9" fmla="*/ 45719 w 167180"/>
                <a:gd name="connsiteY9" fmla="*/ 552092 h 552093"/>
                <a:gd name="connsiteX10" fmla="*/ 0 w 167180"/>
                <a:gd name="connsiteY10" fmla="*/ 552092 h 552093"/>
                <a:gd name="connsiteX11" fmla="*/ 0 w 167180"/>
                <a:gd name="connsiteY11" fmla="*/ 1 h 552093"/>
                <a:gd name="connsiteX12" fmla="*/ 45719 w 167180"/>
                <a:gd name="connsiteY12" fmla="*/ 1 h 552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180" h="552093">
                  <a:moveTo>
                    <a:pt x="45719" y="0"/>
                  </a:moveTo>
                  <a:lnTo>
                    <a:pt x="45719" y="1"/>
                  </a:lnTo>
                  <a:lnTo>
                    <a:pt x="45719" y="1"/>
                  </a:lnTo>
                  <a:lnTo>
                    <a:pt x="45719" y="2"/>
                  </a:lnTo>
                  <a:lnTo>
                    <a:pt x="167180" y="276047"/>
                  </a:lnTo>
                  <a:lnTo>
                    <a:pt x="45719" y="552091"/>
                  </a:lnTo>
                  <a:lnTo>
                    <a:pt x="45719" y="552092"/>
                  </a:lnTo>
                  <a:lnTo>
                    <a:pt x="45719" y="552092"/>
                  </a:lnTo>
                  <a:lnTo>
                    <a:pt x="45719" y="552093"/>
                  </a:lnTo>
                  <a:lnTo>
                    <a:pt x="45719" y="552092"/>
                  </a:lnTo>
                  <a:lnTo>
                    <a:pt x="0" y="552092"/>
                  </a:lnTo>
                  <a:lnTo>
                    <a:pt x="0" y="1"/>
                  </a:lnTo>
                  <a:lnTo>
                    <a:pt x="45719" y="1"/>
                  </a:ln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209004" y="135477"/>
            <a:ext cx="1415772" cy="581057"/>
          </a:xfrm>
          <a:prstGeom prst="rect">
            <a:avLst/>
          </a:prstGeom>
        </p:spPr>
        <p:txBody>
          <a:bodyPr wrap="none">
            <a:spAutoFit/>
          </a:bodyPr>
          <a:lstStyle/>
          <a:p>
            <a:pPr>
              <a:lnSpc>
                <a:spcPct val="150000"/>
              </a:lnSpc>
            </a:pPr>
            <a:r>
              <a:rPr lang="zh-CN" altLang="en-US" sz="2400" b="1" dirty="0" smtClean="0">
                <a:solidFill>
                  <a:srgbClr val="1B364B"/>
                </a:solidFill>
                <a:latin typeface="微软雅黑" panose="020B0503020204020204" charset="-122"/>
                <a:ea typeface="微软雅黑" panose="020B0503020204020204" charset="-122"/>
              </a:rPr>
              <a:t>标题文字</a:t>
            </a:r>
            <a:endParaRPr lang="zh-CN" altLang="en-US" sz="2400" b="1" dirty="0">
              <a:solidFill>
                <a:srgbClr val="1B364B"/>
              </a:solidFill>
              <a:latin typeface="微软雅黑" panose="020B0503020204020204" charset="-122"/>
              <a:ea typeface="微软雅黑" panose="020B0503020204020204" charset="-122"/>
            </a:endParaRPr>
          </a:p>
        </p:txBody>
      </p:sp>
      <p:sp>
        <p:nvSpPr>
          <p:cNvPr id="6" name="矩形 5"/>
          <p:cNvSpPr/>
          <p:nvPr/>
        </p:nvSpPr>
        <p:spPr>
          <a:xfrm>
            <a:off x="1652364" y="415945"/>
            <a:ext cx="1352806" cy="307777"/>
          </a:xfrm>
          <a:prstGeom prst="rect">
            <a:avLst/>
          </a:prstGeom>
        </p:spPr>
        <p:txBody>
          <a:bodyPr wrap="none">
            <a:spAutoFit/>
          </a:bodyPr>
          <a:lstStyle/>
          <a:p>
            <a:r>
              <a:rPr lang="en-US" altLang="zh-CN" sz="1400" b="1" dirty="0" smtClean="0">
                <a:latin typeface="+mj-lt"/>
                <a:ea typeface="Kozuka Mincho Pr6N R" panose="02020400000000000000" pitchFamily="18" charset="-128"/>
              </a:rPr>
              <a:t>ADD YOUR TITLE</a:t>
            </a:r>
            <a:endParaRPr lang="zh-CN" altLang="en-US" sz="1400" b="1" dirty="0">
              <a:latin typeface="+mj-lt"/>
              <a:ea typeface="Kozuka Mincho Pr6N R" panose="02020400000000000000" pitchFamily="18" charset="-128"/>
            </a:endParaRPr>
          </a:p>
        </p:txBody>
      </p:sp>
      <p:sp>
        <p:nvSpPr>
          <p:cNvPr id="7" name="矩形 6"/>
          <p:cNvSpPr/>
          <p:nvPr/>
        </p:nvSpPr>
        <p:spPr>
          <a:xfrm>
            <a:off x="1528542" y="385800"/>
            <a:ext cx="219932" cy="307777"/>
          </a:xfrm>
          <a:prstGeom prst="rect">
            <a:avLst/>
          </a:prstGeom>
        </p:spPr>
        <p:txBody>
          <a:bodyPr wrap="none">
            <a:spAutoFit/>
          </a:bodyPr>
          <a:lstStyle/>
          <a:p>
            <a:r>
              <a:rPr lang="en-US" altLang="zh-CN" sz="1400" i="0" dirty="0" smtClean="0">
                <a:solidFill>
                  <a:srgbClr val="2B2B2B"/>
                </a:solidFill>
                <a:effectLst/>
                <a:latin typeface="Felix Titling" panose="04060505060202020A04" pitchFamily="82" charset="0"/>
                <a:ea typeface="微软雅黑" panose="020B0503020204020204" charset="-122"/>
              </a:rPr>
              <a:t>|</a:t>
            </a:r>
            <a:endParaRPr lang="zh-CN" altLang="en-US" sz="1400" dirty="0">
              <a:latin typeface="Felix Titling" panose="04060505060202020A04" pitchFamily="82" charset="0"/>
              <a:ea typeface="微软雅黑" panose="020B0503020204020204" charset="-122"/>
            </a:endParaRPr>
          </a:p>
        </p:txBody>
      </p:sp>
      <p:sp>
        <p:nvSpPr>
          <p:cNvPr id="8" name="矩形 7"/>
          <p:cNvSpPr/>
          <p:nvPr/>
        </p:nvSpPr>
        <p:spPr>
          <a:xfrm>
            <a:off x="0" y="6745184"/>
            <a:ext cx="12192000" cy="12469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1839935" y="4452075"/>
            <a:ext cx="9370739" cy="1087001"/>
            <a:chOff x="1855445" y="3927410"/>
            <a:chExt cx="9370739" cy="1087001"/>
          </a:xfrm>
        </p:grpSpPr>
        <p:sp>
          <p:nvSpPr>
            <p:cNvPr id="10" name="Notched Right Arrow 37"/>
            <p:cNvSpPr/>
            <p:nvPr/>
          </p:nvSpPr>
          <p:spPr>
            <a:xfrm>
              <a:off x="1855445" y="3927410"/>
              <a:ext cx="9370739" cy="1087001"/>
            </a:xfrm>
            <a:prstGeom prst="notchedRightArrow">
              <a:avLst>
                <a:gd name="adj1" fmla="val 100000"/>
                <a:gd name="adj2" fmla="val 46001"/>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lumMod val="85000"/>
                    <a:lumOff val="15000"/>
                  </a:schemeClr>
                </a:solidFill>
              </a:endParaRPr>
            </a:p>
          </p:txBody>
        </p:sp>
        <p:sp>
          <p:nvSpPr>
            <p:cNvPr id="11" name="Oval 41"/>
            <p:cNvSpPr>
              <a:spLocks noChangeAspect="1"/>
            </p:cNvSpPr>
            <p:nvPr/>
          </p:nvSpPr>
          <p:spPr>
            <a:xfrm>
              <a:off x="10150853" y="4123788"/>
              <a:ext cx="694248" cy="694244"/>
            </a:xfrm>
            <a:prstGeom prst="ellipse">
              <a:avLst/>
            </a:prstGeom>
            <a:solidFill>
              <a:schemeClr val="bg1">
                <a:lumMod val="85000"/>
              </a:schemeClr>
            </a:solidFill>
            <a:ln w="38100">
              <a:solidFill>
                <a:srgbClr val="51AFA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lumMod val="85000"/>
                      <a:lumOff val="15000"/>
                    </a:schemeClr>
                  </a:solidFill>
                  <a:latin typeface="Impact" panose="020B0806030902050204" pitchFamily="34" charset="0"/>
                </a:rPr>
                <a:t>03</a:t>
              </a:r>
              <a:endParaRPr lang="en-US" sz="2000" dirty="0">
                <a:solidFill>
                  <a:schemeClr val="tx1">
                    <a:lumMod val="85000"/>
                    <a:lumOff val="15000"/>
                  </a:schemeClr>
                </a:solidFill>
                <a:latin typeface="Impact" panose="020B0806030902050204" pitchFamily="34" charset="0"/>
              </a:endParaRPr>
            </a:p>
          </p:txBody>
        </p:sp>
      </p:grpSp>
      <p:sp>
        <p:nvSpPr>
          <p:cNvPr id="12" name="TextBox 59"/>
          <p:cNvSpPr txBox="1">
            <a:spLocks noChangeArrowheads="1"/>
          </p:cNvSpPr>
          <p:nvPr/>
        </p:nvSpPr>
        <p:spPr bwMode="auto">
          <a:xfrm flipH="1">
            <a:off x="2532049" y="4560040"/>
            <a:ext cx="2395325"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000" b="1" dirty="0" smtClean="0">
                <a:solidFill>
                  <a:schemeClr val="tx1">
                    <a:lumMod val="85000"/>
                    <a:lumOff val="15000"/>
                  </a:schemeClr>
                </a:solidFill>
                <a:latin typeface="微软雅黑" panose="020B0503020204020204" charset="-122"/>
                <a:ea typeface="微软雅黑" panose="020B0503020204020204" charset="-122"/>
              </a:rPr>
              <a:t>点击添加关键字</a:t>
            </a:r>
            <a:endParaRPr lang="en-US" altLang="ko-KR" sz="2000" kern="0" dirty="0">
              <a:solidFill>
                <a:schemeClr val="tx1">
                  <a:lumMod val="85000"/>
                  <a:lumOff val="15000"/>
                </a:schemeClr>
              </a:solidFill>
              <a:latin typeface="微软雅黑" panose="020B0503020204020204" charset="-122"/>
              <a:ea typeface="微软雅黑" panose="020B0503020204020204" charset="-122"/>
            </a:endParaRPr>
          </a:p>
        </p:txBody>
      </p:sp>
      <p:sp>
        <p:nvSpPr>
          <p:cNvPr id="13" name="矩形 12"/>
          <p:cNvSpPr>
            <a:spLocks noChangeArrowheads="1"/>
          </p:cNvSpPr>
          <p:nvPr/>
        </p:nvSpPr>
        <p:spPr bwMode="auto">
          <a:xfrm>
            <a:off x="2545698" y="4916184"/>
            <a:ext cx="7550766" cy="548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300" dirty="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rPr>
              <a:t>在此录入上述图表</a:t>
            </a:r>
            <a:r>
              <a:rPr lang="zh-CN" altLang="en-US" sz="1300" dirty="0" smtClean="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rPr>
              <a:t>的综合描述</a:t>
            </a:r>
            <a:r>
              <a:rPr lang="zh-CN" altLang="en-US" sz="1300" dirty="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rPr>
              <a:t>说明，在此录入上述图表的综合描述说明</a:t>
            </a:r>
            <a:r>
              <a:rPr lang="zh-CN" altLang="en-US" sz="1300" dirty="0" smtClean="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rPr>
              <a:t>，</a:t>
            </a:r>
            <a:r>
              <a:rPr lang="zh-CN" altLang="en-US" sz="1300" dirty="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rPr>
              <a:t>在此录入上述图表的综合描述说明</a:t>
            </a:r>
            <a:r>
              <a:rPr lang="zh-CN" altLang="en-US" sz="1300" dirty="0" smtClean="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rPr>
              <a:t>，在此</a:t>
            </a:r>
            <a:r>
              <a:rPr lang="zh-CN" altLang="en-US" sz="1300" dirty="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rPr>
              <a:t>录入上述图表</a:t>
            </a:r>
            <a:r>
              <a:rPr lang="zh-CN" altLang="en-US" sz="1300" dirty="0" smtClean="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rPr>
              <a:t>的综合描述说明。</a:t>
            </a:r>
            <a:endParaRPr lang="zh-CN" altLang="en-US" sz="1300" dirty="0">
              <a:solidFill>
                <a:schemeClr val="tx1">
                  <a:lumMod val="85000"/>
                  <a:lumOff val="15000"/>
                </a:schemeClr>
              </a:solidFill>
              <a:ea typeface="微软雅黑" panose="020B0503020204020204" charset="-122"/>
            </a:endParaRPr>
          </a:p>
        </p:txBody>
      </p:sp>
      <p:grpSp>
        <p:nvGrpSpPr>
          <p:cNvPr id="14" name="组合 13"/>
          <p:cNvGrpSpPr/>
          <p:nvPr/>
        </p:nvGrpSpPr>
        <p:grpSpPr>
          <a:xfrm>
            <a:off x="533" y="4452078"/>
            <a:ext cx="2135209" cy="1087000"/>
            <a:chOff x="1" y="3916719"/>
            <a:chExt cx="2135209" cy="1087000"/>
          </a:xfrm>
        </p:grpSpPr>
        <p:sp>
          <p:nvSpPr>
            <p:cNvPr id="15" name="任意多边形 14"/>
            <p:cNvSpPr/>
            <p:nvPr/>
          </p:nvSpPr>
          <p:spPr>
            <a:xfrm rot="16200000">
              <a:off x="524106" y="3392614"/>
              <a:ext cx="1087000" cy="2135209"/>
            </a:xfrm>
            <a:custGeom>
              <a:avLst/>
              <a:gdLst>
                <a:gd name="connsiteX0" fmla="*/ 1087000 w 1087000"/>
                <a:gd name="connsiteY0" fmla="*/ 0 h 2135209"/>
                <a:gd name="connsiteX1" fmla="*/ 1087000 w 1087000"/>
                <a:gd name="connsiteY1" fmla="*/ 1635179 h 2135209"/>
                <a:gd name="connsiteX2" fmla="*/ 543501 w 1087000"/>
                <a:gd name="connsiteY2" fmla="*/ 2135209 h 2135209"/>
                <a:gd name="connsiteX3" fmla="*/ 0 w 1087000"/>
                <a:gd name="connsiteY3" fmla="*/ 1635178 h 2135209"/>
                <a:gd name="connsiteX4" fmla="*/ 0 w 1087000"/>
                <a:gd name="connsiteY4" fmla="*/ 0 h 2135209"/>
                <a:gd name="connsiteX5" fmla="*/ 1087000 w 1087000"/>
                <a:gd name="connsiteY5" fmla="*/ 0 h 2135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7000" h="2135209">
                  <a:moveTo>
                    <a:pt x="1087000" y="0"/>
                  </a:moveTo>
                  <a:lnTo>
                    <a:pt x="1087000" y="1635179"/>
                  </a:lnTo>
                  <a:lnTo>
                    <a:pt x="543501" y="2135209"/>
                  </a:lnTo>
                  <a:lnTo>
                    <a:pt x="0" y="1635178"/>
                  </a:lnTo>
                  <a:lnTo>
                    <a:pt x="0" y="0"/>
                  </a:lnTo>
                  <a:lnTo>
                    <a:pt x="1087000" y="0"/>
                  </a:lnTo>
                  <a:close/>
                </a:path>
              </a:pathLst>
            </a:custGeom>
            <a:solidFill>
              <a:srgbClr val="51AFAF"/>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wrap="square" rtlCol="0" anchor="ctr">
              <a:noAutofit/>
            </a:bodyPr>
            <a:lstStyle/>
            <a:p>
              <a:pPr algn="ctr"/>
              <a:endParaRPr lang="en-US" sz="4265" dirty="0">
                <a:solidFill>
                  <a:schemeClr val="bg1"/>
                </a:solidFill>
              </a:endParaRPr>
            </a:p>
          </p:txBody>
        </p:sp>
        <p:sp>
          <p:nvSpPr>
            <p:cNvPr id="16" name="Freeform 129"/>
            <p:cNvSpPr>
              <a:spLocks noChangeAspect="1" noEditPoints="1"/>
            </p:cNvSpPr>
            <p:nvPr/>
          </p:nvSpPr>
          <p:spPr bwMode="auto">
            <a:xfrm>
              <a:off x="790061" y="4134547"/>
              <a:ext cx="651342" cy="651342"/>
            </a:xfrm>
            <a:custGeom>
              <a:avLst/>
              <a:gdLst>
                <a:gd name="T0" fmla="*/ 48 w 97"/>
                <a:gd name="T1" fmla="*/ 0 h 97"/>
                <a:gd name="T2" fmla="*/ 50 w 97"/>
                <a:gd name="T3" fmla="*/ 0 h 97"/>
                <a:gd name="T4" fmla="*/ 53 w 97"/>
                <a:gd name="T5" fmla="*/ 27 h 97"/>
                <a:gd name="T6" fmla="*/ 49 w 97"/>
                <a:gd name="T7" fmla="*/ 33 h 97"/>
                <a:gd name="T8" fmla="*/ 49 w 97"/>
                <a:gd name="T9" fmla="*/ 34 h 97"/>
                <a:gd name="T10" fmla="*/ 37 w 97"/>
                <a:gd name="T11" fmla="*/ 40 h 97"/>
                <a:gd name="T12" fmla="*/ 23 w 97"/>
                <a:gd name="T13" fmla="*/ 46 h 97"/>
                <a:gd name="T14" fmla="*/ 18 w 97"/>
                <a:gd name="T15" fmla="*/ 43 h 97"/>
                <a:gd name="T16" fmla="*/ 13 w 97"/>
                <a:gd name="T17" fmla="*/ 45 h 97"/>
                <a:gd name="T18" fmla="*/ 1 w 97"/>
                <a:gd name="T19" fmla="*/ 38 h 97"/>
                <a:gd name="T20" fmla="*/ 48 w 97"/>
                <a:gd name="T21" fmla="*/ 0 h 97"/>
                <a:gd name="T22" fmla="*/ 57 w 97"/>
                <a:gd name="T23" fmla="*/ 1 h 97"/>
                <a:gd name="T24" fmla="*/ 81 w 97"/>
                <a:gd name="T25" fmla="*/ 12 h 97"/>
                <a:gd name="T26" fmla="*/ 61 w 97"/>
                <a:gd name="T27" fmla="*/ 27 h 97"/>
                <a:gd name="T28" fmla="*/ 60 w 97"/>
                <a:gd name="T29" fmla="*/ 26 h 97"/>
                <a:gd name="T30" fmla="*/ 57 w 97"/>
                <a:gd name="T31" fmla="*/ 1 h 97"/>
                <a:gd name="T32" fmla="*/ 86 w 97"/>
                <a:gd name="T33" fmla="*/ 17 h 97"/>
                <a:gd name="T34" fmla="*/ 65 w 97"/>
                <a:gd name="T35" fmla="*/ 33 h 97"/>
                <a:gd name="T36" fmla="*/ 65 w 97"/>
                <a:gd name="T37" fmla="*/ 33 h 97"/>
                <a:gd name="T38" fmla="*/ 59 w 97"/>
                <a:gd name="T39" fmla="*/ 40 h 97"/>
                <a:gd name="T40" fmla="*/ 59 w 97"/>
                <a:gd name="T41" fmla="*/ 45 h 97"/>
                <a:gd name="T42" fmla="*/ 57 w 97"/>
                <a:gd name="T43" fmla="*/ 63 h 97"/>
                <a:gd name="T44" fmla="*/ 60 w 97"/>
                <a:gd name="T45" fmla="*/ 68 h 97"/>
                <a:gd name="T46" fmla="*/ 89 w 97"/>
                <a:gd name="T47" fmla="*/ 75 h 97"/>
                <a:gd name="T48" fmla="*/ 97 w 97"/>
                <a:gd name="T49" fmla="*/ 48 h 97"/>
                <a:gd name="T50" fmla="*/ 86 w 97"/>
                <a:gd name="T51" fmla="*/ 17 h 97"/>
                <a:gd name="T52" fmla="*/ 85 w 97"/>
                <a:gd name="T53" fmla="*/ 81 h 97"/>
                <a:gd name="T54" fmla="*/ 49 w 97"/>
                <a:gd name="T55" fmla="*/ 97 h 97"/>
                <a:gd name="T56" fmla="*/ 54 w 97"/>
                <a:gd name="T57" fmla="*/ 77 h 97"/>
                <a:gd name="T58" fmla="*/ 58 w 97"/>
                <a:gd name="T59" fmla="*/ 74 h 97"/>
                <a:gd name="T60" fmla="*/ 85 w 97"/>
                <a:gd name="T61" fmla="*/ 81 h 97"/>
                <a:gd name="T62" fmla="*/ 42 w 97"/>
                <a:gd name="T63" fmla="*/ 97 h 97"/>
                <a:gd name="T64" fmla="*/ 1 w 97"/>
                <a:gd name="T65" fmla="*/ 60 h 97"/>
                <a:gd name="T66" fmla="*/ 12 w 97"/>
                <a:gd name="T67" fmla="*/ 57 h 97"/>
                <a:gd name="T68" fmla="*/ 18 w 97"/>
                <a:gd name="T69" fmla="*/ 59 h 97"/>
                <a:gd name="T70" fmla="*/ 21 w 97"/>
                <a:gd name="T71" fmla="*/ 58 h 97"/>
                <a:gd name="T72" fmla="*/ 45 w 97"/>
                <a:gd name="T73" fmla="*/ 70 h 97"/>
                <a:gd name="T74" fmla="*/ 48 w 97"/>
                <a:gd name="T75" fmla="*/ 75 h 97"/>
                <a:gd name="T76" fmla="*/ 42 w 97"/>
                <a:gd name="T77" fmla="*/ 97 h 97"/>
                <a:gd name="T78" fmla="*/ 0 w 97"/>
                <a:gd name="T79" fmla="*/ 53 h 97"/>
                <a:gd name="T80" fmla="*/ 8 w 97"/>
                <a:gd name="T81" fmla="*/ 51 h 97"/>
                <a:gd name="T82" fmla="*/ 0 w 97"/>
                <a:gd name="T83" fmla="*/ 45 h 97"/>
                <a:gd name="T84" fmla="*/ 0 w 97"/>
                <a:gd name="T85" fmla="*/ 48 h 97"/>
                <a:gd name="T86" fmla="*/ 0 w 97"/>
                <a:gd name="T87" fmla="*/ 53 h 97"/>
                <a:gd name="T88" fmla="*/ 52 w 97"/>
                <a:gd name="T89" fmla="*/ 40 h 97"/>
                <a:gd name="T90" fmla="*/ 40 w 97"/>
                <a:gd name="T91" fmla="*/ 46 h 97"/>
                <a:gd name="T92" fmla="*/ 25 w 97"/>
                <a:gd name="T93" fmla="*/ 52 h 97"/>
                <a:gd name="T94" fmla="*/ 25 w 97"/>
                <a:gd name="T95" fmla="*/ 52 h 97"/>
                <a:gd name="T96" fmla="*/ 48 w 97"/>
                <a:gd name="T97" fmla="*/ 63 h 97"/>
                <a:gd name="T98" fmla="*/ 50 w 97"/>
                <a:gd name="T99" fmla="*/ 62 h 97"/>
                <a:gd name="T100" fmla="*/ 52 w 97"/>
                <a:gd name="T101" fmla="*/ 44 h 97"/>
                <a:gd name="T102" fmla="*/ 52 w 97"/>
                <a:gd name="T103" fmla="*/ 4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 h="97">
                  <a:moveTo>
                    <a:pt x="48" y="0"/>
                  </a:moveTo>
                  <a:cubicBezTo>
                    <a:pt x="49" y="0"/>
                    <a:pt x="50" y="0"/>
                    <a:pt x="50" y="0"/>
                  </a:cubicBezTo>
                  <a:cubicBezTo>
                    <a:pt x="52" y="9"/>
                    <a:pt x="53" y="18"/>
                    <a:pt x="53" y="27"/>
                  </a:cubicBezTo>
                  <a:cubicBezTo>
                    <a:pt x="51" y="28"/>
                    <a:pt x="49" y="30"/>
                    <a:pt x="49" y="33"/>
                  </a:cubicBezTo>
                  <a:cubicBezTo>
                    <a:pt x="49" y="33"/>
                    <a:pt x="49" y="34"/>
                    <a:pt x="49" y="34"/>
                  </a:cubicBezTo>
                  <a:cubicBezTo>
                    <a:pt x="45" y="36"/>
                    <a:pt x="41" y="38"/>
                    <a:pt x="37" y="40"/>
                  </a:cubicBezTo>
                  <a:cubicBezTo>
                    <a:pt x="33" y="42"/>
                    <a:pt x="28" y="44"/>
                    <a:pt x="23" y="46"/>
                  </a:cubicBezTo>
                  <a:cubicBezTo>
                    <a:pt x="22" y="44"/>
                    <a:pt x="20" y="43"/>
                    <a:pt x="18" y="43"/>
                  </a:cubicBezTo>
                  <a:cubicBezTo>
                    <a:pt x="16" y="43"/>
                    <a:pt x="14" y="44"/>
                    <a:pt x="13" y="45"/>
                  </a:cubicBezTo>
                  <a:cubicBezTo>
                    <a:pt x="9" y="43"/>
                    <a:pt x="5" y="40"/>
                    <a:pt x="1" y="38"/>
                  </a:cubicBezTo>
                  <a:cubicBezTo>
                    <a:pt x="6" y="16"/>
                    <a:pt x="25" y="0"/>
                    <a:pt x="48" y="0"/>
                  </a:cubicBezTo>
                  <a:close/>
                  <a:moveTo>
                    <a:pt x="57" y="1"/>
                  </a:moveTo>
                  <a:cubicBezTo>
                    <a:pt x="66" y="2"/>
                    <a:pt x="74" y="6"/>
                    <a:pt x="81" y="12"/>
                  </a:cubicBezTo>
                  <a:cubicBezTo>
                    <a:pt x="75" y="17"/>
                    <a:pt x="68" y="22"/>
                    <a:pt x="61" y="27"/>
                  </a:cubicBezTo>
                  <a:cubicBezTo>
                    <a:pt x="61" y="26"/>
                    <a:pt x="60" y="26"/>
                    <a:pt x="60" y="26"/>
                  </a:cubicBezTo>
                  <a:cubicBezTo>
                    <a:pt x="60" y="17"/>
                    <a:pt x="59" y="9"/>
                    <a:pt x="57" y="1"/>
                  </a:cubicBezTo>
                  <a:close/>
                  <a:moveTo>
                    <a:pt x="86" y="17"/>
                  </a:moveTo>
                  <a:cubicBezTo>
                    <a:pt x="79" y="23"/>
                    <a:pt x="72" y="28"/>
                    <a:pt x="65" y="33"/>
                  </a:cubicBezTo>
                  <a:cubicBezTo>
                    <a:pt x="65" y="33"/>
                    <a:pt x="65" y="33"/>
                    <a:pt x="65" y="33"/>
                  </a:cubicBezTo>
                  <a:cubicBezTo>
                    <a:pt x="65" y="36"/>
                    <a:pt x="62" y="39"/>
                    <a:pt x="59" y="40"/>
                  </a:cubicBezTo>
                  <a:cubicBezTo>
                    <a:pt x="59" y="42"/>
                    <a:pt x="59" y="43"/>
                    <a:pt x="59" y="45"/>
                  </a:cubicBezTo>
                  <a:cubicBezTo>
                    <a:pt x="59" y="51"/>
                    <a:pt x="58" y="57"/>
                    <a:pt x="57" y="63"/>
                  </a:cubicBezTo>
                  <a:cubicBezTo>
                    <a:pt x="59" y="64"/>
                    <a:pt x="60" y="66"/>
                    <a:pt x="60" y="68"/>
                  </a:cubicBezTo>
                  <a:cubicBezTo>
                    <a:pt x="70" y="71"/>
                    <a:pt x="80" y="73"/>
                    <a:pt x="89" y="75"/>
                  </a:cubicBezTo>
                  <a:cubicBezTo>
                    <a:pt x="94" y="67"/>
                    <a:pt x="97" y="58"/>
                    <a:pt x="97" y="48"/>
                  </a:cubicBezTo>
                  <a:cubicBezTo>
                    <a:pt x="97" y="36"/>
                    <a:pt x="93" y="25"/>
                    <a:pt x="86" y="17"/>
                  </a:cubicBezTo>
                  <a:close/>
                  <a:moveTo>
                    <a:pt x="85" y="81"/>
                  </a:moveTo>
                  <a:cubicBezTo>
                    <a:pt x="76" y="91"/>
                    <a:pt x="63" y="97"/>
                    <a:pt x="49" y="97"/>
                  </a:cubicBezTo>
                  <a:cubicBezTo>
                    <a:pt x="51" y="90"/>
                    <a:pt x="53" y="83"/>
                    <a:pt x="54" y="77"/>
                  </a:cubicBezTo>
                  <a:cubicBezTo>
                    <a:pt x="56" y="76"/>
                    <a:pt x="57" y="75"/>
                    <a:pt x="58" y="74"/>
                  </a:cubicBezTo>
                  <a:cubicBezTo>
                    <a:pt x="67" y="77"/>
                    <a:pt x="76" y="79"/>
                    <a:pt x="85" y="81"/>
                  </a:cubicBezTo>
                  <a:close/>
                  <a:moveTo>
                    <a:pt x="42" y="97"/>
                  </a:moveTo>
                  <a:cubicBezTo>
                    <a:pt x="22" y="94"/>
                    <a:pt x="6" y="79"/>
                    <a:pt x="1" y="60"/>
                  </a:cubicBezTo>
                  <a:cubicBezTo>
                    <a:pt x="5" y="59"/>
                    <a:pt x="9" y="58"/>
                    <a:pt x="12" y="57"/>
                  </a:cubicBezTo>
                  <a:cubicBezTo>
                    <a:pt x="14" y="58"/>
                    <a:pt x="16" y="59"/>
                    <a:pt x="18" y="59"/>
                  </a:cubicBezTo>
                  <a:cubicBezTo>
                    <a:pt x="19" y="59"/>
                    <a:pt x="20" y="58"/>
                    <a:pt x="21" y="58"/>
                  </a:cubicBezTo>
                  <a:cubicBezTo>
                    <a:pt x="29" y="62"/>
                    <a:pt x="37" y="66"/>
                    <a:pt x="45" y="70"/>
                  </a:cubicBezTo>
                  <a:cubicBezTo>
                    <a:pt x="45" y="72"/>
                    <a:pt x="46" y="73"/>
                    <a:pt x="48" y="75"/>
                  </a:cubicBezTo>
                  <a:cubicBezTo>
                    <a:pt x="46" y="82"/>
                    <a:pt x="44" y="89"/>
                    <a:pt x="42" y="97"/>
                  </a:cubicBezTo>
                  <a:close/>
                  <a:moveTo>
                    <a:pt x="0" y="53"/>
                  </a:moveTo>
                  <a:cubicBezTo>
                    <a:pt x="3" y="52"/>
                    <a:pt x="5" y="51"/>
                    <a:pt x="8" y="51"/>
                  </a:cubicBezTo>
                  <a:cubicBezTo>
                    <a:pt x="5" y="49"/>
                    <a:pt x="3" y="47"/>
                    <a:pt x="0" y="45"/>
                  </a:cubicBezTo>
                  <a:cubicBezTo>
                    <a:pt x="0" y="46"/>
                    <a:pt x="0" y="47"/>
                    <a:pt x="0" y="48"/>
                  </a:cubicBezTo>
                  <a:cubicBezTo>
                    <a:pt x="0" y="50"/>
                    <a:pt x="0" y="51"/>
                    <a:pt x="0" y="53"/>
                  </a:cubicBezTo>
                  <a:close/>
                  <a:moveTo>
                    <a:pt x="52" y="40"/>
                  </a:moveTo>
                  <a:cubicBezTo>
                    <a:pt x="48" y="42"/>
                    <a:pt x="44" y="44"/>
                    <a:pt x="40" y="46"/>
                  </a:cubicBezTo>
                  <a:cubicBezTo>
                    <a:pt x="35" y="48"/>
                    <a:pt x="30" y="50"/>
                    <a:pt x="25" y="52"/>
                  </a:cubicBezTo>
                  <a:cubicBezTo>
                    <a:pt x="25" y="52"/>
                    <a:pt x="25" y="52"/>
                    <a:pt x="25" y="52"/>
                  </a:cubicBezTo>
                  <a:cubicBezTo>
                    <a:pt x="33" y="56"/>
                    <a:pt x="40" y="60"/>
                    <a:pt x="48" y="63"/>
                  </a:cubicBezTo>
                  <a:cubicBezTo>
                    <a:pt x="48" y="63"/>
                    <a:pt x="49" y="62"/>
                    <a:pt x="50" y="62"/>
                  </a:cubicBezTo>
                  <a:cubicBezTo>
                    <a:pt x="51" y="56"/>
                    <a:pt x="52" y="50"/>
                    <a:pt x="52" y="44"/>
                  </a:cubicBezTo>
                  <a:cubicBezTo>
                    <a:pt x="52" y="43"/>
                    <a:pt x="52" y="42"/>
                    <a:pt x="52" y="40"/>
                  </a:cubicBezTo>
                  <a:close/>
                </a:path>
              </a:pathLst>
            </a:custGeom>
            <a:solidFill>
              <a:schemeClr val="bg1"/>
            </a:solidFill>
            <a:ln>
              <a:noFill/>
            </a:ln>
          </p:spPr>
          <p:txBody>
            <a:bodyPr vert="horz" wrap="square" lIns="91440" tIns="45720" rIns="91440" bIns="45720" numCol="1" anchor="t" anchorCtr="0" compatLnSpc="1"/>
            <a:lstStyle/>
            <a:p>
              <a:endParaRPr lang="zh-CN" altLang="en-US" dirty="0">
                <a:solidFill>
                  <a:schemeClr val="bg1"/>
                </a:solidFill>
                <a:latin typeface="Arial" panose="020B0604020202020204" pitchFamily="34" charset="0"/>
                <a:ea typeface="微软雅黑" panose="020B0503020204020204" charset="-122"/>
                <a:cs typeface="Arial" panose="020B0604020202020204" pitchFamily="34" charset="0"/>
              </a:endParaRPr>
            </a:p>
          </p:txBody>
        </p:sp>
      </p:grpSp>
      <p:grpSp>
        <p:nvGrpSpPr>
          <p:cNvPr id="17" name="组合 16"/>
          <p:cNvGrpSpPr/>
          <p:nvPr/>
        </p:nvGrpSpPr>
        <p:grpSpPr>
          <a:xfrm>
            <a:off x="966348" y="3208439"/>
            <a:ext cx="9370739" cy="1087000"/>
            <a:chOff x="949774" y="2662385"/>
            <a:chExt cx="9370739" cy="1087000"/>
          </a:xfrm>
        </p:grpSpPr>
        <p:sp>
          <p:nvSpPr>
            <p:cNvPr id="18" name="Notched Right Arrow 24"/>
            <p:cNvSpPr/>
            <p:nvPr/>
          </p:nvSpPr>
          <p:spPr>
            <a:xfrm rot="10800000">
              <a:off x="949774" y="2662385"/>
              <a:ext cx="9370739" cy="1087000"/>
            </a:xfrm>
            <a:prstGeom prst="notchedRightArrow">
              <a:avLst>
                <a:gd name="adj1" fmla="val 100000"/>
                <a:gd name="adj2" fmla="val 46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lumMod val="85000"/>
                    <a:lumOff val="15000"/>
                  </a:schemeClr>
                </a:solidFill>
              </a:endParaRPr>
            </a:p>
          </p:txBody>
        </p:sp>
        <p:sp>
          <p:nvSpPr>
            <p:cNvPr id="19" name="Oval 31"/>
            <p:cNvSpPr>
              <a:spLocks noChangeAspect="1"/>
            </p:cNvSpPr>
            <p:nvPr/>
          </p:nvSpPr>
          <p:spPr>
            <a:xfrm>
              <a:off x="1337222" y="2858763"/>
              <a:ext cx="694248" cy="694244"/>
            </a:xfrm>
            <a:prstGeom prst="ellipse">
              <a:avLst/>
            </a:prstGeom>
            <a:solidFill>
              <a:schemeClr val="bg1">
                <a:lumMod val="85000"/>
              </a:schemeClr>
            </a:solidFill>
            <a:ln w="38100">
              <a:solidFill>
                <a:srgbClr val="51AFA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lumMod val="85000"/>
                      <a:lumOff val="15000"/>
                    </a:schemeClr>
                  </a:solidFill>
                  <a:latin typeface="Impact" panose="020B0806030902050204" pitchFamily="34" charset="0"/>
                </a:rPr>
                <a:t>02</a:t>
              </a:r>
              <a:endParaRPr lang="en-US" sz="2000" dirty="0">
                <a:solidFill>
                  <a:schemeClr val="tx1">
                    <a:lumMod val="85000"/>
                    <a:lumOff val="15000"/>
                  </a:schemeClr>
                </a:solidFill>
                <a:latin typeface="Impact" panose="020B0806030902050204" pitchFamily="34" charset="0"/>
              </a:endParaRPr>
            </a:p>
          </p:txBody>
        </p:sp>
      </p:grpSp>
      <p:sp>
        <p:nvSpPr>
          <p:cNvPr id="20" name="TextBox 59"/>
          <p:cNvSpPr txBox="1">
            <a:spLocks noChangeArrowheads="1"/>
          </p:cNvSpPr>
          <p:nvPr/>
        </p:nvSpPr>
        <p:spPr bwMode="auto">
          <a:xfrm flipH="1">
            <a:off x="7224746" y="3318993"/>
            <a:ext cx="2395325"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defRPr/>
            </a:pPr>
            <a:r>
              <a:rPr lang="zh-CN" altLang="en-US" sz="2000" b="1" dirty="0" smtClean="0">
                <a:solidFill>
                  <a:schemeClr val="tx1">
                    <a:lumMod val="85000"/>
                    <a:lumOff val="15000"/>
                  </a:schemeClr>
                </a:solidFill>
                <a:latin typeface="微软雅黑" panose="020B0503020204020204" charset="-122"/>
                <a:ea typeface="微软雅黑" panose="020B0503020204020204" charset="-122"/>
              </a:rPr>
              <a:t>点击添加关键字</a:t>
            </a:r>
            <a:endParaRPr lang="en-US" altLang="ko-KR" sz="2000" kern="0" dirty="0">
              <a:solidFill>
                <a:schemeClr val="tx1">
                  <a:lumMod val="85000"/>
                  <a:lumOff val="15000"/>
                </a:schemeClr>
              </a:solidFill>
              <a:latin typeface="微软雅黑" panose="020B0503020204020204" charset="-122"/>
              <a:ea typeface="微软雅黑" panose="020B0503020204020204" charset="-122"/>
            </a:endParaRPr>
          </a:p>
        </p:txBody>
      </p:sp>
      <p:sp>
        <p:nvSpPr>
          <p:cNvPr id="21" name="矩形 20"/>
          <p:cNvSpPr>
            <a:spLocks noChangeArrowheads="1"/>
          </p:cNvSpPr>
          <p:nvPr/>
        </p:nvSpPr>
        <p:spPr bwMode="auto">
          <a:xfrm>
            <a:off x="2069305" y="3675137"/>
            <a:ext cx="7550766" cy="548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r">
              <a:lnSpc>
                <a:spcPct val="114000"/>
              </a:lnSpc>
            </a:pPr>
            <a:r>
              <a:rPr lang="zh-CN" altLang="en-US" sz="1300" dirty="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rPr>
              <a:t>在此录入上述图表</a:t>
            </a:r>
            <a:r>
              <a:rPr lang="zh-CN" altLang="en-US" sz="1300" dirty="0" smtClean="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rPr>
              <a:t>的综合描述</a:t>
            </a:r>
            <a:r>
              <a:rPr lang="zh-CN" altLang="en-US" sz="1300" dirty="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rPr>
              <a:t>说明，在此录入上述图表的综合描述说明</a:t>
            </a:r>
            <a:r>
              <a:rPr lang="zh-CN" altLang="en-US" sz="1300" dirty="0" smtClean="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rPr>
              <a:t>，</a:t>
            </a:r>
            <a:r>
              <a:rPr lang="zh-CN" altLang="en-US" sz="1300" dirty="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rPr>
              <a:t>在此录入上述图表的综合描述说明</a:t>
            </a:r>
            <a:r>
              <a:rPr lang="zh-CN" altLang="en-US" sz="1300" dirty="0" smtClean="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rPr>
              <a:t>，在此录入上述图表的综合描述说明，在此</a:t>
            </a:r>
            <a:r>
              <a:rPr lang="zh-CN" altLang="en-US" sz="1300" dirty="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rPr>
              <a:t>录入上述图表</a:t>
            </a:r>
            <a:r>
              <a:rPr lang="zh-CN" altLang="en-US" sz="1300" dirty="0" smtClean="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rPr>
              <a:t>的综合描述说明。</a:t>
            </a:r>
            <a:endParaRPr lang="zh-CN" altLang="en-US" sz="1300" dirty="0">
              <a:solidFill>
                <a:schemeClr val="tx1">
                  <a:lumMod val="85000"/>
                  <a:lumOff val="15000"/>
                </a:schemeClr>
              </a:solidFill>
              <a:ea typeface="微软雅黑" panose="020B0503020204020204" charset="-122"/>
            </a:endParaRPr>
          </a:p>
        </p:txBody>
      </p:sp>
      <p:sp>
        <p:nvSpPr>
          <p:cNvPr id="22" name="任意多边形 21"/>
          <p:cNvSpPr/>
          <p:nvPr/>
        </p:nvSpPr>
        <p:spPr>
          <a:xfrm rot="5400000">
            <a:off x="11114015" y="3750559"/>
            <a:ext cx="5988" cy="2760"/>
          </a:xfrm>
          <a:custGeom>
            <a:avLst/>
            <a:gdLst>
              <a:gd name="connsiteX0" fmla="*/ 0 w 5988"/>
              <a:gd name="connsiteY0" fmla="*/ 0 h 2760"/>
              <a:gd name="connsiteX1" fmla="*/ 3001 w 5988"/>
              <a:gd name="connsiteY1" fmla="*/ 2375 h 2760"/>
              <a:gd name="connsiteX2" fmla="*/ 5988 w 5988"/>
              <a:gd name="connsiteY2" fmla="*/ 11 h 2760"/>
              <a:gd name="connsiteX3" fmla="*/ 3000 w 5988"/>
              <a:gd name="connsiteY3" fmla="*/ 2760 h 2760"/>
              <a:gd name="connsiteX4" fmla="*/ 0 w 5988"/>
              <a:gd name="connsiteY4" fmla="*/ 0 h 2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8" h="2760">
                <a:moveTo>
                  <a:pt x="0" y="0"/>
                </a:moveTo>
                <a:lnTo>
                  <a:pt x="3001" y="2375"/>
                </a:lnTo>
                <a:lnTo>
                  <a:pt x="5988" y="11"/>
                </a:lnTo>
                <a:lnTo>
                  <a:pt x="3000" y="2760"/>
                </a:lnTo>
                <a:lnTo>
                  <a:pt x="0" y="0"/>
                </a:lnTo>
                <a:close/>
              </a:path>
            </a:pathLst>
          </a:custGeom>
          <a:solidFill>
            <a:srgbClr val="B7B327"/>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square" rtlCol="0" anchor="ctr">
            <a:noAutofit/>
          </a:bodyPr>
          <a:lstStyle/>
          <a:p>
            <a:pPr algn="ctr"/>
            <a:endParaRPr lang="en-US" sz="4265" dirty="0">
              <a:solidFill>
                <a:schemeClr val="bg1"/>
              </a:solidFill>
            </a:endParaRPr>
          </a:p>
        </p:txBody>
      </p:sp>
      <p:grpSp>
        <p:nvGrpSpPr>
          <p:cNvPr id="23" name="组合 22"/>
          <p:cNvGrpSpPr/>
          <p:nvPr/>
        </p:nvGrpSpPr>
        <p:grpSpPr>
          <a:xfrm>
            <a:off x="10041679" y="3208439"/>
            <a:ext cx="2150661" cy="1087001"/>
            <a:chOff x="10041147" y="2673080"/>
            <a:chExt cx="2150661" cy="1087001"/>
          </a:xfrm>
        </p:grpSpPr>
        <p:sp>
          <p:nvSpPr>
            <p:cNvPr id="24" name="任意多边形 23"/>
            <p:cNvSpPr/>
            <p:nvPr/>
          </p:nvSpPr>
          <p:spPr>
            <a:xfrm rot="5400000">
              <a:off x="10572977" y="2141250"/>
              <a:ext cx="1087001" cy="2150661"/>
            </a:xfrm>
            <a:custGeom>
              <a:avLst/>
              <a:gdLst>
                <a:gd name="connsiteX0" fmla="*/ 0 w 1087001"/>
                <a:gd name="connsiteY0" fmla="*/ 1651026 h 2150661"/>
                <a:gd name="connsiteX1" fmla="*/ 0 w 1087001"/>
                <a:gd name="connsiteY1" fmla="*/ 0 h 2150661"/>
                <a:gd name="connsiteX2" fmla="*/ 1087001 w 1087001"/>
                <a:gd name="connsiteY2" fmla="*/ 0 h 2150661"/>
                <a:gd name="connsiteX3" fmla="*/ 1087001 w 1087001"/>
                <a:gd name="connsiteY3" fmla="*/ 1720529 h 2150661"/>
                <a:gd name="connsiteX4" fmla="*/ 1087000 w 1087001"/>
                <a:gd name="connsiteY4" fmla="*/ 1720530 h 2150661"/>
                <a:gd name="connsiteX5" fmla="*/ 1087000 w 1087001"/>
                <a:gd name="connsiteY5" fmla="*/ 1651026 h 2150661"/>
                <a:gd name="connsiteX6" fmla="*/ 546488 w 1087001"/>
                <a:gd name="connsiteY6" fmla="*/ 2148297 h 2150661"/>
                <a:gd name="connsiteX7" fmla="*/ 543501 w 1087001"/>
                <a:gd name="connsiteY7" fmla="*/ 2150661 h 2150661"/>
                <a:gd name="connsiteX8" fmla="*/ 540500 w 1087001"/>
                <a:gd name="connsiteY8" fmla="*/ 2148286 h 2150661"/>
                <a:gd name="connsiteX9" fmla="*/ 0 w 1087001"/>
                <a:gd name="connsiteY9" fmla="*/ 1651026 h 2150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7001" h="2150661">
                  <a:moveTo>
                    <a:pt x="0" y="1651026"/>
                  </a:moveTo>
                  <a:lnTo>
                    <a:pt x="0" y="0"/>
                  </a:lnTo>
                  <a:lnTo>
                    <a:pt x="1087001" y="0"/>
                  </a:lnTo>
                  <a:lnTo>
                    <a:pt x="1087001" y="1720529"/>
                  </a:lnTo>
                  <a:lnTo>
                    <a:pt x="1087000" y="1720530"/>
                  </a:lnTo>
                  <a:lnTo>
                    <a:pt x="1087000" y="1651026"/>
                  </a:lnTo>
                  <a:lnTo>
                    <a:pt x="546488" y="2148297"/>
                  </a:lnTo>
                  <a:lnTo>
                    <a:pt x="543501" y="2150661"/>
                  </a:lnTo>
                  <a:lnTo>
                    <a:pt x="540500" y="2148286"/>
                  </a:lnTo>
                  <a:lnTo>
                    <a:pt x="0" y="1651026"/>
                  </a:lnTo>
                  <a:close/>
                </a:path>
              </a:pathLst>
            </a:custGeom>
            <a:solidFill>
              <a:srgbClr val="51AFAF"/>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square" rtlCol="0" anchor="ctr">
              <a:noAutofit/>
            </a:bodyPr>
            <a:lstStyle/>
            <a:p>
              <a:pPr algn="ctr"/>
              <a:endParaRPr lang="en-US" sz="4265" dirty="0">
                <a:solidFill>
                  <a:schemeClr val="bg1"/>
                </a:solidFill>
              </a:endParaRPr>
            </a:p>
          </p:txBody>
        </p:sp>
        <p:sp>
          <p:nvSpPr>
            <p:cNvPr id="25" name="任意多边形 24"/>
            <p:cNvSpPr/>
            <p:nvPr/>
          </p:nvSpPr>
          <p:spPr bwMode="auto">
            <a:xfrm>
              <a:off x="10719564" y="2955283"/>
              <a:ext cx="697574" cy="522594"/>
            </a:xfrm>
            <a:custGeom>
              <a:avLst/>
              <a:gdLst>
                <a:gd name="connsiteX0" fmla="*/ 152941 w 574972"/>
                <a:gd name="connsiteY0" fmla="*/ 323694 h 399845"/>
                <a:gd name="connsiteX1" fmla="*/ 152941 w 574972"/>
                <a:gd name="connsiteY1" fmla="*/ 399844 h 399845"/>
                <a:gd name="connsiteX2" fmla="*/ 61228 w 574972"/>
                <a:gd name="connsiteY2" fmla="*/ 399844 h 399845"/>
                <a:gd name="connsiteX3" fmla="*/ 61228 w 574972"/>
                <a:gd name="connsiteY3" fmla="*/ 398217 h 399845"/>
                <a:gd name="connsiteX4" fmla="*/ 65606 w 574972"/>
                <a:gd name="connsiteY4" fmla="*/ 394470 h 399845"/>
                <a:gd name="connsiteX5" fmla="*/ 121790 w 574972"/>
                <a:gd name="connsiteY5" fmla="*/ 346388 h 399845"/>
                <a:gd name="connsiteX6" fmla="*/ 145086 w 574972"/>
                <a:gd name="connsiteY6" fmla="*/ 328444 h 399845"/>
                <a:gd name="connsiteX7" fmla="*/ 147415 w 574972"/>
                <a:gd name="connsiteY7" fmla="*/ 328444 h 399845"/>
                <a:gd name="connsiteX8" fmla="*/ 270881 w 574972"/>
                <a:gd name="connsiteY8" fmla="*/ 219691 h 399845"/>
                <a:gd name="connsiteX9" fmla="*/ 270881 w 574972"/>
                <a:gd name="connsiteY9" fmla="*/ 399845 h 399845"/>
                <a:gd name="connsiteX10" fmla="*/ 179168 w 574972"/>
                <a:gd name="connsiteY10" fmla="*/ 399845 h 399845"/>
                <a:gd name="connsiteX11" fmla="*/ 179168 w 574972"/>
                <a:gd name="connsiteY11" fmla="*/ 296830 h 399845"/>
                <a:gd name="connsiteX12" fmla="*/ 185489 w 574972"/>
                <a:gd name="connsiteY12" fmla="*/ 291396 h 399845"/>
                <a:gd name="connsiteX13" fmla="*/ 216939 w 574972"/>
                <a:gd name="connsiteY13" fmla="*/ 264361 h 399845"/>
                <a:gd name="connsiteX14" fmla="*/ 226257 w 574972"/>
                <a:gd name="connsiteY14" fmla="*/ 259235 h 399845"/>
                <a:gd name="connsiteX15" fmla="*/ 240235 w 574972"/>
                <a:gd name="connsiteY15" fmla="*/ 246418 h 399845"/>
                <a:gd name="connsiteX16" fmla="*/ 263531 w 574972"/>
                <a:gd name="connsiteY16" fmla="*/ 225912 h 399845"/>
                <a:gd name="connsiteX17" fmla="*/ 297108 w 574972"/>
                <a:gd name="connsiteY17" fmla="*/ 209429 h 399845"/>
                <a:gd name="connsiteX18" fmla="*/ 300913 w 574972"/>
                <a:gd name="connsiteY18" fmla="*/ 213616 h 399845"/>
                <a:gd name="connsiteX19" fmla="*/ 309758 w 574972"/>
                <a:gd name="connsiteY19" fmla="*/ 223349 h 399845"/>
                <a:gd name="connsiteX20" fmla="*/ 333054 w 574972"/>
                <a:gd name="connsiteY20" fmla="*/ 248982 h 399845"/>
                <a:gd name="connsiteX21" fmla="*/ 342372 w 574972"/>
                <a:gd name="connsiteY21" fmla="*/ 256672 h 399845"/>
                <a:gd name="connsiteX22" fmla="*/ 344702 w 574972"/>
                <a:gd name="connsiteY22" fmla="*/ 261799 h 399845"/>
                <a:gd name="connsiteX23" fmla="*/ 370328 w 574972"/>
                <a:gd name="connsiteY23" fmla="*/ 264362 h 399845"/>
                <a:gd name="connsiteX24" fmla="*/ 379646 w 574972"/>
                <a:gd name="connsiteY24" fmla="*/ 256672 h 399845"/>
                <a:gd name="connsiteX25" fmla="*/ 388821 w 574972"/>
                <a:gd name="connsiteY25" fmla="*/ 248907 h 399845"/>
                <a:gd name="connsiteX26" fmla="*/ 388821 w 574972"/>
                <a:gd name="connsiteY26" fmla="*/ 399844 h 399845"/>
                <a:gd name="connsiteX27" fmla="*/ 297108 w 574972"/>
                <a:gd name="connsiteY27" fmla="*/ 399844 h 399845"/>
                <a:gd name="connsiteX28" fmla="*/ 506761 w 574972"/>
                <a:gd name="connsiteY28" fmla="*/ 139370 h 399845"/>
                <a:gd name="connsiteX29" fmla="*/ 506761 w 574972"/>
                <a:gd name="connsiteY29" fmla="*/ 399844 h 399845"/>
                <a:gd name="connsiteX30" fmla="*/ 415048 w 574972"/>
                <a:gd name="connsiteY30" fmla="*/ 399844 h 399845"/>
                <a:gd name="connsiteX31" fmla="*/ 415048 w 574972"/>
                <a:gd name="connsiteY31" fmla="*/ 222112 h 399845"/>
                <a:gd name="connsiteX32" fmla="*/ 418375 w 574972"/>
                <a:gd name="connsiteY32" fmla="*/ 219183 h 399845"/>
                <a:gd name="connsiteX33" fmla="*/ 428203 w 574972"/>
                <a:gd name="connsiteY33" fmla="*/ 210532 h 399845"/>
                <a:gd name="connsiteX34" fmla="*/ 458488 w 574972"/>
                <a:gd name="connsiteY34" fmla="*/ 184898 h 399845"/>
                <a:gd name="connsiteX35" fmla="*/ 496198 w 574972"/>
                <a:gd name="connsiteY35" fmla="*/ 149332 h 399845"/>
                <a:gd name="connsiteX36" fmla="*/ 463151 w 574972"/>
                <a:gd name="connsiteY36" fmla="*/ 0 h 399845"/>
                <a:gd name="connsiteX37" fmla="*/ 533039 w 574972"/>
                <a:gd name="connsiteY37" fmla="*/ 0 h 399845"/>
                <a:gd name="connsiteX38" fmla="*/ 554006 w 574972"/>
                <a:gd name="connsiteY38" fmla="*/ 0 h 399845"/>
                <a:gd name="connsiteX39" fmla="*/ 567983 w 574972"/>
                <a:gd name="connsiteY39" fmla="*/ 5127 h 399845"/>
                <a:gd name="connsiteX40" fmla="*/ 574972 w 574972"/>
                <a:gd name="connsiteY40" fmla="*/ 20506 h 399845"/>
                <a:gd name="connsiteX41" fmla="*/ 574972 w 574972"/>
                <a:gd name="connsiteY41" fmla="*/ 117913 h 399845"/>
                <a:gd name="connsiteX42" fmla="*/ 554006 w 574972"/>
                <a:gd name="connsiteY42" fmla="*/ 138419 h 399845"/>
                <a:gd name="connsiteX43" fmla="*/ 535369 w 574972"/>
                <a:gd name="connsiteY43" fmla="*/ 117913 h 399845"/>
                <a:gd name="connsiteX44" fmla="*/ 535369 w 574972"/>
                <a:gd name="connsiteY44" fmla="*/ 66646 h 399845"/>
                <a:gd name="connsiteX45" fmla="*/ 533039 w 574972"/>
                <a:gd name="connsiteY45" fmla="*/ 69209 h 399845"/>
                <a:gd name="connsiteX46" fmla="*/ 467811 w 574972"/>
                <a:gd name="connsiteY46" fmla="*/ 130729 h 399845"/>
                <a:gd name="connsiteX47" fmla="*/ 437526 w 574972"/>
                <a:gd name="connsiteY47" fmla="*/ 156362 h 399845"/>
                <a:gd name="connsiteX48" fmla="*/ 414230 w 574972"/>
                <a:gd name="connsiteY48" fmla="*/ 176869 h 399845"/>
                <a:gd name="connsiteX49" fmla="*/ 383945 w 574972"/>
                <a:gd name="connsiteY49" fmla="*/ 202502 h 399845"/>
                <a:gd name="connsiteX50" fmla="*/ 374627 w 574972"/>
                <a:gd name="connsiteY50" fmla="*/ 210192 h 399845"/>
                <a:gd name="connsiteX51" fmla="*/ 349001 w 574972"/>
                <a:gd name="connsiteY51" fmla="*/ 207629 h 399845"/>
                <a:gd name="connsiteX52" fmla="*/ 346671 w 574972"/>
                <a:gd name="connsiteY52" fmla="*/ 202502 h 399845"/>
                <a:gd name="connsiteX53" fmla="*/ 337353 w 574972"/>
                <a:gd name="connsiteY53" fmla="*/ 194812 h 399845"/>
                <a:gd name="connsiteX54" fmla="*/ 314057 w 574972"/>
                <a:gd name="connsiteY54" fmla="*/ 169179 h 399845"/>
                <a:gd name="connsiteX55" fmla="*/ 293091 w 574972"/>
                <a:gd name="connsiteY55" fmla="*/ 146109 h 399845"/>
                <a:gd name="connsiteX56" fmla="*/ 262806 w 574972"/>
                <a:gd name="connsiteY56" fmla="*/ 171742 h 399845"/>
                <a:gd name="connsiteX57" fmla="*/ 239510 w 574972"/>
                <a:gd name="connsiteY57" fmla="*/ 192249 h 399845"/>
                <a:gd name="connsiteX58" fmla="*/ 225532 w 574972"/>
                <a:gd name="connsiteY58" fmla="*/ 205065 h 399845"/>
                <a:gd name="connsiteX59" fmla="*/ 216214 w 574972"/>
                <a:gd name="connsiteY59" fmla="*/ 210192 h 399845"/>
                <a:gd name="connsiteX60" fmla="*/ 141666 w 574972"/>
                <a:gd name="connsiteY60" fmla="*/ 274275 h 399845"/>
                <a:gd name="connsiteX61" fmla="*/ 139337 w 574972"/>
                <a:gd name="connsiteY61" fmla="*/ 274275 h 399845"/>
                <a:gd name="connsiteX62" fmla="*/ 116041 w 574972"/>
                <a:gd name="connsiteY62" fmla="*/ 292218 h 399845"/>
                <a:gd name="connsiteX63" fmla="*/ 32175 w 574972"/>
                <a:gd name="connsiteY63" fmla="*/ 363992 h 399845"/>
                <a:gd name="connsiteX64" fmla="*/ 22856 w 574972"/>
                <a:gd name="connsiteY64" fmla="*/ 366555 h 399845"/>
                <a:gd name="connsiteX65" fmla="*/ 4220 w 574972"/>
                <a:gd name="connsiteY65" fmla="*/ 358865 h 399845"/>
                <a:gd name="connsiteX66" fmla="*/ 6549 w 574972"/>
                <a:gd name="connsiteY66" fmla="*/ 328105 h 399845"/>
                <a:gd name="connsiteX67" fmla="*/ 18197 w 574972"/>
                <a:gd name="connsiteY67" fmla="*/ 317851 h 399845"/>
                <a:gd name="connsiteX68" fmla="*/ 116041 w 574972"/>
                <a:gd name="connsiteY68" fmla="*/ 238389 h 399845"/>
                <a:gd name="connsiteX69" fmla="*/ 139337 w 574972"/>
                <a:gd name="connsiteY69" fmla="*/ 220445 h 399845"/>
                <a:gd name="connsiteX70" fmla="*/ 141666 w 574972"/>
                <a:gd name="connsiteY70" fmla="*/ 217882 h 399845"/>
                <a:gd name="connsiteX71" fmla="*/ 216214 w 574972"/>
                <a:gd name="connsiteY71" fmla="*/ 156362 h 399845"/>
                <a:gd name="connsiteX72" fmla="*/ 223203 w 574972"/>
                <a:gd name="connsiteY72" fmla="*/ 148672 h 399845"/>
                <a:gd name="connsiteX73" fmla="*/ 239510 w 574972"/>
                <a:gd name="connsiteY73" fmla="*/ 138419 h 399845"/>
                <a:gd name="connsiteX74" fmla="*/ 262806 w 574972"/>
                <a:gd name="connsiteY74" fmla="*/ 117913 h 399845"/>
                <a:gd name="connsiteX75" fmla="*/ 283772 w 574972"/>
                <a:gd name="connsiteY75" fmla="*/ 99969 h 399845"/>
                <a:gd name="connsiteX76" fmla="*/ 309398 w 574972"/>
                <a:gd name="connsiteY76" fmla="*/ 102533 h 399845"/>
                <a:gd name="connsiteX77" fmla="*/ 314057 w 574972"/>
                <a:gd name="connsiteY77" fmla="*/ 107659 h 399845"/>
                <a:gd name="connsiteX78" fmla="*/ 337353 w 574972"/>
                <a:gd name="connsiteY78" fmla="*/ 133292 h 399845"/>
                <a:gd name="connsiteX79" fmla="*/ 346671 w 574972"/>
                <a:gd name="connsiteY79" fmla="*/ 140982 h 399845"/>
                <a:gd name="connsiteX80" fmla="*/ 365308 w 574972"/>
                <a:gd name="connsiteY80" fmla="*/ 161489 h 399845"/>
                <a:gd name="connsiteX81" fmla="*/ 383945 w 574972"/>
                <a:gd name="connsiteY81" fmla="*/ 146109 h 399845"/>
                <a:gd name="connsiteX82" fmla="*/ 414230 w 574972"/>
                <a:gd name="connsiteY82" fmla="*/ 120476 h 399845"/>
                <a:gd name="connsiteX83" fmla="*/ 437526 w 574972"/>
                <a:gd name="connsiteY83" fmla="*/ 99969 h 399845"/>
                <a:gd name="connsiteX84" fmla="*/ 477129 w 574972"/>
                <a:gd name="connsiteY84" fmla="*/ 61520 h 399845"/>
                <a:gd name="connsiteX85" fmla="*/ 498095 w 574972"/>
                <a:gd name="connsiteY85" fmla="*/ 43576 h 399845"/>
                <a:gd name="connsiteX86" fmla="*/ 486447 w 574972"/>
                <a:gd name="connsiteY86" fmla="*/ 43576 h 399845"/>
                <a:gd name="connsiteX87" fmla="*/ 463151 w 574972"/>
                <a:gd name="connsiteY87" fmla="*/ 43576 h 399845"/>
                <a:gd name="connsiteX88" fmla="*/ 456163 w 574972"/>
                <a:gd name="connsiteY88" fmla="*/ 41013 h 399845"/>
                <a:gd name="connsiteX89" fmla="*/ 442185 w 574972"/>
                <a:gd name="connsiteY89" fmla="*/ 20506 h 399845"/>
                <a:gd name="connsiteX90" fmla="*/ 453833 w 574972"/>
                <a:gd name="connsiteY90" fmla="*/ 2563 h 399845"/>
                <a:gd name="connsiteX91" fmla="*/ 456163 w 574972"/>
                <a:gd name="connsiteY91" fmla="*/ 2563 h 399845"/>
                <a:gd name="connsiteX92" fmla="*/ 463151 w 574972"/>
                <a:gd name="connsiteY92" fmla="*/ 0 h 399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4972" h="399845">
                  <a:moveTo>
                    <a:pt x="152941" y="323694"/>
                  </a:moveTo>
                  <a:lnTo>
                    <a:pt x="152941" y="399844"/>
                  </a:lnTo>
                  <a:lnTo>
                    <a:pt x="61228" y="399844"/>
                  </a:lnTo>
                  <a:lnTo>
                    <a:pt x="61228" y="398217"/>
                  </a:lnTo>
                  <a:lnTo>
                    <a:pt x="65606" y="394470"/>
                  </a:lnTo>
                  <a:cubicBezTo>
                    <a:pt x="121790" y="346388"/>
                    <a:pt x="121790" y="346388"/>
                    <a:pt x="121790" y="346388"/>
                  </a:cubicBezTo>
                  <a:cubicBezTo>
                    <a:pt x="145086" y="328444"/>
                    <a:pt x="145086" y="328444"/>
                    <a:pt x="145086" y="328444"/>
                  </a:cubicBezTo>
                  <a:cubicBezTo>
                    <a:pt x="147415" y="328444"/>
                    <a:pt x="147415" y="328444"/>
                    <a:pt x="147415" y="328444"/>
                  </a:cubicBezTo>
                  <a:close/>
                  <a:moveTo>
                    <a:pt x="270881" y="219691"/>
                  </a:moveTo>
                  <a:lnTo>
                    <a:pt x="270881" y="399845"/>
                  </a:lnTo>
                  <a:lnTo>
                    <a:pt x="179168" y="399845"/>
                  </a:lnTo>
                  <a:lnTo>
                    <a:pt x="179168" y="296830"/>
                  </a:lnTo>
                  <a:lnTo>
                    <a:pt x="185489" y="291396"/>
                  </a:lnTo>
                  <a:cubicBezTo>
                    <a:pt x="216939" y="264361"/>
                    <a:pt x="216939" y="264361"/>
                    <a:pt x="216939" y="264361"/>
                  </a:cubicBezTo>
                  <a:cubicBezTo>
                    <a:pt x="226257" y="259235"/>
                    <a:pt x="226257" y="259235"/>
                    <a:pt x="226257" y="259235"/>
                  </a:cubicBezTo>
                  <a:cubicBezTo>
                    <a:pt x="240235" y="246418"/>
                    <a:pt x="240235" y="246418"/>
                    <a:pt x="240235" y="246418"/>
                  </a:cubicBezTo>
                  <a:cubicBezTo>
                    <a:pt x="263531" y="225912"/>
                    <a:pt x="263531" y="225912"/>
                    <a:pt x="263531" y="225912"/>
                  </a:cubicBezTo>
                  <a:close/>
                  <a:moveTo>
                    <a:pt x="297108" y="209429"/>
                  </a:moveTo>
                  <a:lnTo>
                    <a:pt x="300913" y="213616"/>
                  </a:lnTo>
                  <a:cubicBezTo>
                    <a:pt x="309758" y="223349"/>
                    <a:pt x="309758" y="223349"/>
                    <a:pt x="309758" y="223349"/>
                  </a:cubicBezTo>
                  <a:cubicBezTo>
                    <a:pt x="333054" y="248982"/>
                    <a:pt x="333054" y="248982"/>
                    <a:pt x="333054" y="248982"/>
                  </a:cubicBezTo>
                  <a:cubicBezTo>
                    <a:pt x="342372" y="256672"/>
                    <a:pt x="342372" y="256672"/>
                    <a:pt x="342372" y="256672"/>
                  </a:cubicBezTo>
                  <a:cubicBezTo>
                    <a:pt x="344702" y="261799"/>
                    <a:pt x="344702" y="261799"/>
                    <a:pt x="344702" y="261799"/>
                  </a:cubicBezTo>
                  <a:cubicBezTo>
                    <a:pt x="351691" y="269489"/>
                    <a:pt x="363339" y="269489"/>
                    <a:pt x="370328" y="264362"/>
                  </a:cubicBezTo>
                  <a:cubicBezTo>
                    <a:pt x="379646" y="256672"/>
                    <a:pt x="379646" y="256672"/>
                    <a:pt x="379646" y="256672"/>
                  </a:cubicBezTo>
                  <a:lnTo>
                    <a:pt x="388821" y="248907"/>
                  </a:lnTo>
                  <a:lnTo>
                    <a:pt x="388821" y="399844"/>
                  </a:lnTo>
                  <a:lnTo>
                    <a:pt x="297108" y="399844"/>
                  </a:lnTo>
                  <a:close/>
                  <a:moveTo>
                    <a:pt x="506761" y="139370"/>
                  </a:moveTo>
                  <a:lnTo>
                    <a:pt x="506761" y="399844"/>
                  </a:lnTo>
                  <a:lnTo>
                    <a:pt x="415048" y="399844"/>
                  </a:lnTo>
                  <a:lnTo>
                    <a:pt x="415048" y="222112"/>
                  </a:lnTo>
                  <a:lnTo>
                    <a:pt x="418375" y="219183"/>
                  </a:lnTo>
                  <a:cubicBezTo>
                    <a:pt x="428203" y="210532"/>
                    <a:pt x="428203" y="210532"/>
                    <a:pt x="428203" y="210532"/>
                  </a:cubicBezTo>
                  <a:cubicBezTo>
                    <a:pt x="458488" y="184898"/>
                    <a:pt x="458488" y="184898"/>
                    <a:pt x="458488" y="184898"/>
                  </a:cubicBezTo>
                  <a:cubicBezTo>
                    <a:pt x="474795" y="169518"/>
                    <a:pt x="487025" y="157984"/>
                    <a:pt x="496198" y="149332"/>
                  </a:cubicBezTo>
                  <a:close/>
                  <a:moveTo>
                    <a:pt x="463151" y="0"/>
                  </a:moveTo>
                  <a:cubicBezTo>
                    <a:pt x="463151" y="0"/>
                    <a:pt x="463151" y="0"/>
                    <a:pt x="533039" y="0"/>
                  </a:cubicBezTo>
                  <a:cubicBezTo>
                    <a:pt x="533039" y="0"/>
                    <a:pt x="533039" y="0"/>
                    <a:pt x="554006" y="0"/>
                  </a:cubicBezTo>
                  <a:cubicBezTo>
                    <a:pt x="558665" y="0"/>
                    <a:pt x="563324" y="2563"/>
                    <a:pt x="567983" y="5127"/>
                  </a:cubicBezTo>
                  <a:cubicBezTo>
                    <a:pt x="572643" y="10253"/>
                    <a:pt x="574972" y="15380"/>
                    <a:pt x="574972" y="20506"/>
                  </a:cubicBezTo>
                  <a:lnTo>
                    <a:pt x="574972" y="117913"/>
                  </a:lnTo>
                  <a:cubicBezTo>
                    <a:pt x="574972" y="128166"/>
                    <a:pt x="565654" y="138419"/>
                    <a:pt x="554006" y="138419"/>
                  </a:cubicBezTo>
                  <a:cubicBezTo>
                    <a:pt x="542358" y="138419"/>
                    <a:pt x="535369" y="128166"/>
                    <a:pt x="535369" y="117913"/>
                  </a:cubicBezTo>
                  <a:cubicBezTo>
                    <a:pt x="535369" y="117913"/>
                    <a:pt x="535369" y="117913"/>
                    <a:pt x="535369" y="66646"/>
                  </a:cubicBezTo>
                  <a:cubicBezTo>
                    <a:pt x="535369" y="66646"/>
                    <a:pt x="535369" y="66646"/>
                    <a:pt x="533039" y="69209"/>
                  </a:cubicBezTo>
                  <a:cubicBezTo>
                    <a:pt x="533039" y="69209"/>
                    <a:pt x="533039" y="69209"/>
                    <a:pt x="467811" y="130729"/>
                  </a:cubicBezTo>
                  <a:cubicBezTo>
                    <a:pt x="467811" y="130729"/>
                    <a:pt x="467811" y="130729"/>
                    <a:pt x="437526" y="156362"/>
                  </a:cubicBezTo>
                  <a:cubicBezTo>
                    <a:pt x="437526" y="156362"/>
                    <a:pt x="437526" y="156362"/>
                    <a:pt x="414230" y="176869"/>
                  </a:cubicBezTo>
                  <a:cubicBezTo>
                    <a:pt x="414230" y="176869"/>
                    <a:pt x="414230" y="176869"/>
                    <a:pt x="383945" y="202502"/>
                  </a:cubicBezTo>
                  <a:cubicBezTo>
                    <a:pt x="383945" y="202502"/>
                    <a:pt x="383945" y="202502"/>
                    <a:pt x="374627" y="210192"/>
                  </a:cubicBezTo>
                  <a:cubicBezTo>
                    <a:pt x="367638" y="215319"/>
                    <a:pt x="355990" y="215319"/>
                    <a:pt x="349001" y="207629"/>
                  </a:cubicBezTo>
                  <a:cubicBezTo>
                    <a:pt x="349001" y="207629"/>
                    <a:pt x="349001" y="207629"/>
                    <a:pt x="346671" y="202502"/>
                  </a:cubicBezTo>
                  <a:cubicBezTo>
                    <a:pt x="346671" y="202502"/>
                    <a:pt x="346671" y="202502"/>
                    <a:pt x="337353" y="194812"/>
                  </a:cubicBezTo>
                  <a:cubicBezTo>
                    <a:pt x="337353" y="194812"/>
                    <a:pt x="337353" y="194812"/>
                    <a:pt x="314057" y="169179"/>
                  </a:cubicBezTo>
                  <a:cubicBezTo>
                    <a:pt x="314057" y="169179"/>
                    <a:pt x="314057" y="169179"/>
                    <a:pt x="293091" y="146109"/>
                  </a:cubicBezTo>
                  <a:cubicBezTo>
                    <a:pt x="293091" y="146109"/>
                    <a:pt x="293091" y="146109"/>
                    <a:pt x="262806" y="171742"/>
                  </a:cubicBezTo>
                  <a:cubicBezTo>
                    <a:pt x="262806" y="171742"/>
                    <a:pt x="262806" y="171742"/>
                    <a:pt x="239510" y="192249"/>
                  </a:cubicBezTo>
                  <a:cubicBezTo>
                    <a:pt x="239510" y="192249"/>
                    <a:pt x="239510" y="192249"/>
                    <a:pt x="225532" y="205065"/>
                  </a:cubicBezTo>
                  <a:cubicBezTo>
                    <a:pt x="225532" y="205065"/>
                    <a:pt x="225532" y="205065"/>
                    <a:pt x="216214" y="210192"/>
                  </a:cubicBezTo>
                  <a:cubicBezTo>
                    <a:pt x="216214" y="210192"/>
                    <a:pt x="216214" y="210192"/>
                    <a:pt x="141666" y="274275"/>
                  </a:cubicBezTo>
                  <a:cubicBezTo>
                    <a:pt x="141666" y="274275"/>
                    <a:pt x="141666" y="274275"/>
                    <a:pt x="139337" y="274275"/>
                  </a:cubicBezTo>
                  <a:cubicBezTo>
                    <a:pt x="139337" y="274275"/>
                    <a:pt x="139337" y="274275"/>
                    <a:pt x="116041" y="292218"/>
                  </a:cubicBezTo>
                  <a:cubicBezTo>
                    <a:pt x="116041" y="292218"/>
                    <a:pt x="116041" y="292218"/>
                    <a:pt x="32175" y="363992"/>
                  </a:cubicBezTo>
                  <a:cubicBezTo>
                    <a:pt x="29845" y="366555"/>
                    <a:pt x="25186" y="366555"/>
                    <a:pt x="22856" y="366555"/>
                  </a:cubicBezTo>
                  <a:cubicBezTo>
                    <a:pt x="15868" y="369118"/>
                    <a:pt x="8879" y="366555"/>
                    <a:pt x="4220" y="358865"/>
                  </a:cubicBezTo>
                  <a:cubicBezTo>
                    <a:pt x="-2769" y="348612"/>
                    <a:pt x="-440" y="335795"/>
                    <a:pt x="6549" y="328105"/>
                  </a:cubicBezTo>
                  <a:cubicBezTo>
                    <a:pt x="6549" y="328105"/>
                    <a:pt x="6549" y="328105"/>
                    <a:pt x="18197" y="317851"/>
                  </a:cubicBezTo>
                  <a:cubicBezTo>
                    <a:pt x="18197" y="317851"/>
                    <a:pt x="18197" y="317851"/>
                    <a:pt x="116041" y="238389"/>
                  </a:cubicBezTo>
                  <a:cubicBezTo>
                    <a:pt x="116041" y="238389"/>
                    <a:pt x="116041" y="238389"/>
                    <a:pt x="139337" y="220445"/>
                  </a:cubicBezTo>
                  <a:cubicBezTo>
                    <a:pt x="139337" y="220445"/>
                    <a:pt x="139337" y="220445"/>
                    <a:pt x="141666" y="217882"/>
                  </a:cubicBezTo>
                  <a:cubicBezTo>
                    <a:pt x="141666" y="217882"/>
                    <a:pt x="141666" y="217882"/>
                    <a:pt x="216214" y="156362"/>
                  </a:cubicBezTo>
                  <a:cubicBezTo>
                    <a:pt x="216214" y="156362"/>
                    <a:pt x="216214" y="156362"/>
                    <a:pt x="223203" y="148672"/>
                  </a:cubicBezTo>
                  <a:cubicBezTo>
                    <a:pt x="223203" y="148672"/>
                    <a:pt x="223203" y="148672"/>
                    <a:pt x="239510" y="138419"/>
                  </a:cubicBezTo>
                  <a:cubicBezTo>
                    <a:pt x="239510" y="138419"/>
                    <a:pt x="239510" y="138419"/>
                    <a:pt x="262806" y="117913"/>
                  </a:cubicBezTo>
                  <a:cubicBezTo>
                    <a:pt x="262806" y="117913"/>
                    <a:pt x="262806" y="117913"/>
                    <a:pt x="283772" y="99969"/>
                  </a:cubicBezTo>
                  <a:cubicBezTo>
                    <a:pt x="293091" y="92279"/>
                    <a:pt x="302409" y="94843"/>
                    <a:pt x="309398" y="102533"/>
                  </a:cubicBezTo>
                  <a:cubicBezTo>
                    <a:pt x="309398" y="102533"/>
                    <a:pt x="309398" y="102533"/>
                    <a:pt x="314057" y="107659"/>
                  </a:cubicBezTo>
                  <a:cubicBezTo>
                    <a:pt x="314057" y="107659"/>
                    <a:pt x="314057" y="107659"/>
                    <a:pt x="337353" y="133292"/>
                  </a:cubicBezTo>
                  <a:cubicBezTo>
                    <a:pt x="337353" y="133292"/>
                    <a:pt x="337353" y="133292"/>
                    <a:pt x="346671" y="140982"/>
                  </a:cubicBezTo>
                  <a:cubicBezTo>
                    <a:pt x="346671" y="140982"/>
                    <a:pt x="346671" y="140982"/>
                    <a:pt x="365308" y="161489"/>
                  </a:cubicBezTo>
                  <a:cubicBezTo>
                    <a:pt x="365308" y="161489"/>
                    <a:pt x="365308" y="161489"/>
                    <a:pt x="383945" y="146109"/>
                  </a:cubicBezTo>
                  <a:cubicBezTo>
                    <a:pt x="383945" y="146109"/>
                    <a:pt x="383945" y="146109"/>
                    <a:pt x="414230" y="120476"/>
                  </a:cubicBezTo>
                  <a:cubicBezTo>
                    <a:pt x="414230" y="120476"/>
                    <a:pt x="414230" y="120476"/>
                    <a:pt x="437526" y="99969"/>
                  </a:cubicBezTo>
                  <a:cubicBezTo>
                    <a:pt x="437526" y="99969"/>
                    <a:pt x="437526" y="99969"/>
                    <a:pt x="477129" y="61520"/>
                  </a:cubicBezTo>
                  <a:cubicBezTo>
                    <a:pt x="477129" y="61520"/>
                    <a:pt x="477129" y="61520"/>
                    <a:pt x="498095" y="43576"/>
                  </a:cubicBezTo>
                  <a:cubicBezTo>
                    <a:pt x="498095" y="43576"/>
                    <a:pt x="498095" y="43576"/>
                    <a:pt x="486447" y="43576"/>
                  </a:cubicBezTo>
                  <a:cubicBezTo>
                    <a:pt x="486447" y="43576"/>
                    <a:pt x="486447" y="43576"/>
                    <a:pt x="463151" y="43576"/>
                  </a:cubicBezTo>
                  <a:cubicBezTo>
                    <a:pt x="460822" y="43576"/>
                    <a:pt x="458492" y="43576"/>
                    <a:pt x="456163" y="41013"/>
                  </a:cubicBezTo>
                  <a:cubicBezTo>
                    <a:pt x="449174" y="38450"/>
                    <a:pt x="442185" y="30760"/>
                    <a:pt x="442185" y="20506"/>
                  </a:cubicBezTo>
                  <a:cubicBezTo>
                    <a:pt x="442185" y="12816"/>
                    <a:pt x="446844" y="5127"/>
                    <a:pt x="453833" y="2563"/>
                  </a:cubicBezTo>
                  <a:cubicBezTo>
                    <a:pt x="453833" y="2563"/>
                    <a:pt x="456163" y="2563"/>
                    <a:pt x="456163" y="2563"/>
                  </a:cubicBezTo>
                  <a:cubicBezTo>
                    <a:pt x="458492" y="0"/>
                    <a:pt x="460822" y="0"/>
                    <a:pt x="463151" y="0"/>
                  </a:cubicBezTo>
                  <a:close/>
                </a:path>
              </a:pathLst>
            </a:custGeom>
            <a:solidFill>
              <a:schemeClr val="bg1"/>
            </a:solidFill>
            <a:ln>
              <a:noFill/>
            </a:ln>
          </p:spPr>
          <p:txBody>
            <a:bodyPr vert="horz" wrap="square" lIns="91440" tIns="45720" rIns="91440" bIns="45720" numCol="1" anchor="t" anchorCtr="0" compatLnSpc="1">
              <a:noAutofit/>
            </a:bodyPr>
            <a:lstStyle/>
            <a:p>
              <a:endParaRPr lang="zh-CN" altLang="en-US">
                <a:solidFill>
                  <a:schemeClr val="bg1"/>
                </a:solidFill>
                <a:latin typeface="Arial" panose="020B0604020202020204" pitchFamily="34" charset="0"/>
                <a:ea typeface="微软雅黑" panose="020B0503020204020204" charset="-122"/>
                <a:cs typeface="Arial" panose="020B0604020202020204" pitchFamily="34" charset="0"/>
              </a:endParaRPr>
            </a:p>
          </p:txBody>
        </p:sp>
      </p:grpSp>
      <p:grpSp>
        <p:nvGrpSpPr>
          <p:cNvPr id="26" name="组合 25"/>
          <p:cNvGrpSpPr/>
          <p:nvPr/>
        </p:nvGrpSpPr>
        <p:grpSpPr>
          <a:xfrm>
            <a:off x="1839935" y="1964802"/>
            <a:ext cx="9370739" cy="1087001"/>
            <a:chOff x="1855445" y="1397359"/>
            <a:chExt cx="9370739" cy="1087001"/>
          </a:xfrm>
        </p:grpSpPr>
        <p:sp>
          <p:nvSpPr>
            <p:cNvPr id="27" name="Notched Right Arrow 20"/>
            <p:cNvSpPr/>
            <p:nvPr/>
          </p:nvSpPr>
          <p:spPr>
            <a:xfrm>
              <a:off x="1855445" y="1397359"/>
              <a:ext cx="9370739" cy="1087001"/>
            </a:xfrm>
            <a:prstGeom prst="notchedRightArrow">
              <a:avLst>
                <a:gd name="adj1" fmla="val 100000"/>
                <a:gd name="adj2" fmla="val 46001"/>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lumMod val="85000"/>
                    <a:lumOff val="15000"/>
                  </a:schemeClr>
                </a:solidFill>
              </a:endParaRPr>
            </a:p>
          </p:txBody>
        </p:sp>
        <p:sp>
          <p:nvSpPr>
            <p:cNvPr id="28" name="Oval 28"/>
            <p:cNvSpPr>
              <a:spLocks noChangeAspect="1"/>
            </p:cNvSpPr>
            <p:nvPr/>
          </p:nvSpPr>
          <p:spPr>
            <a:xfrm>
              <a:off x="10150853" y="1593737"/>
              <a:ext cx="694248" cy="694244"/>
            </a:xfrm>
            <a:prstGeom prst="ellipse">
              <a:avLst/>
            </a:prstGeom>
            <a:solidFill>
              <a:schemeClr val="bg1">
                <a:lumMod val="85000"/>
              </a:schemeClr>
            </a:solidFill>
            <a:ln w="38100">
              <a:solidFill>
                <a:srgbClr val="5DAD7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lumMod val="85000"/>
                      <a:lumOff val="15000"/>
                    </a:schemeClr>
                  </a:solidFill>
                  <a:latin typeface="Impact" panose="020B0806030902050204" pitchFamily="34" charset="0"/>
                </a:rPr>
                <a:t>01</a:t>
              </a:r>
              <a:endParaRPr lang="en-US" sz="2000" dirty="0">
                <a:solidFill>
                  <a:schemeClr val="tx1">
                    <a:lumMod val="85000"/>
                    <a:lumOff val="15000"/>
                  </a:schemeClr>
                </a:solidFill>
                <a:latin typeface="Impact" panose="020B0806030902050204" pitchFamily="34" charset="0"/>
              </a:endParaRPr>
            </a:p>
          </p:txBody>
        </p:sp>
      </p:grpSp>
      <p:sp>
        <p:nvSpPr>
          <p:cNvPr id="29" name="TextBox 59"/>
          <p:cNvSpPr txBox="1">
            <a:spLocks noChangeArrowheads="1"/>
          </p:cNvSpPr>
          <p:nvPr/>
        </p:nvSpPr>
        <p:spPr bwMode="auto">
          <a:xfrm flipH="1">
            <a:off x="2499965" y="2077946"/>
            <a:ext cx="2395325"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000" b="1" dirty="0" smtClean="0">
                <a:solidFill>
                  <a:schemeClr val="tx1">
                    <a:lumMod val="85000"/>
                    <a:lumOff val="15000"/>
                  </a:schemeClr>
                </a:solidFill>
                <a:latin typeface="微软雅黑" panose="020B0503020204020204" charset="-122"/>
                <a:ea typeface="微软雅黑" panose="020B0503020204020204" charset="-122"/>
              </a:rPr>
              <a:t>点击添加关键字</a:t>
            </a:r>
            <a:endParaRPr lang="en-US" altLang="ko-KR" sz="2000" kern="0" dirty="0">
              <a:solidFill>
                <a:schemeClr val="tx1">
                  <a:lumMod val="85000"/>
                  <a:lumOff val="15000"/>
                </a:schemeClr>
              </a:solidFill>
              <a:latin typeface="微软雅黑" panose="020B0503020204020204" charset="-122"/>
              <a:ea typeface="微软雅黑" panose="020B0503020204020204" charset="-122"/>
            </a:endParaRPr>
          </a:p>
        </p:txBody>
      </p:sp>
      <p:sp>
        <p:nvSpPr>
          <p:cNvPr id="30" name="矩形 29"/>
          <p:cNvSpPr>
            <a:spLocks noChangeArrowheads="1"/>
          </p:cNvSpPr>
          <p:nvPr/>
        </p:nvSpPr>
        <p:spPr bwMode="auto">
          <a:xfrm>
            <a:off x="2513614" y="2434090"/>
            <a:ext cx="7550766" cy="548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300" dirty="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rPr>
              <a:t>在此录入上述图表</a:t>
            </a:r>
            <a:r>
              <a:rPr lang="zh-CN" altLang="en-US" sz="1300" dirty="0" smtClean="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rPr>
              <a:t>的综合描述</a:t>
            </a:r>
            <a:r>
              <a:rPr lang="zh-CN" altLang="en-US" sz="1300" dirty="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rPr>
              <a:t>说明，在此录入上述图表的综合描述说明</a:t>
            </a:r>
            <a:r>
              <a:rPr lang="zh-CN" altLang="en-US" sz="1300" dirty="0" smtClean="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rPr>
              <a:t>，</a:t>
            </a:r>
            <a:r>
              <a:rPr lang="zh-CN" altLang="en-US" sz="1300" dirty="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rPr>
              <a:t>在此录入上述图表的综合描述说明</a:t>
            </a:r>
            <a:r>
              <a:rPr lang="zh-CN" altLang="en-US" sz="1300" dirty="0" smtClean="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rPr>
              <a:t>，在此录入上述图表的综合描述说明，在此</a:t>
            </a:r>
            <a:r>
              <a:rPr lang="zh-CN" altLang="en-US" sz="1300" dirty="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rPr>
              <a:t>录入上述图表</a:t>
            </a:r>
            <a:r>
              <a:rPr lang="zh-CN" altLang="en-US" sz="1300" dirty="0" smtClean="0">
                <a:solidFill>
                  <a:schemeClr val="tx1">
                    <a:lumMod val="85000"/>
                    <a:lumOff val="15000"/>
                  </a:schemeClr>
                </a:solidFill>
                <a:latin typeface="微软雅黑" panose="020B0503020204020204" charset="-122"/>
                <a:ea typeface="微软雅黑" panose="020B0503020204020204" charset="-122"/>
                <a:sym typeface="微软雅黑" panose="020B0503020204020204" charset="-122"/>
              </a:rPr>
              <a:t>的综合描述说明。</a:t>
            </a:r>
            <a:endParaRPr lang="zh-CN" altLang="en-US" sz="1300" dirty="0">
              <a:solidFill>
                <a:schemeClr val="tx1">
                  <a:lumMod val="85000"/>
                  <a:lumOff val="15000"/>
                </a:schemeClr>
              </a:solidFill>
              <a:ea typeface="微软雅黑" panose="020B0503020204020204" charset="-122"/>
            </a:endParaRPr>
          </a:p>
        </p:txBody>
      </p:sp>
      <p:grpSp>
        <p:nvGrpSpPr>
          <p:cNvPr id="31" name="组合 30"/>
          <p:cNvGrpSpPr/>
          <p:nvPr/>
        </p:nvGrpSpPr>
        <p:grpSpPr>
          <a:xfrm>
            <a:off x="532" y="1967348"/>
            <a:ext cx="2135209" cy="1087000"/>
            <a:chOff x="1" y="1429445"/>
            <a:chExt cx="2135209" cy="1087000"/>
          </a:xfrm>
        </p:grpSpPr>
        <p:sp>
          <p:nvSpPr>
            <p:cNvPr id="32" name="任意多边形 31"/>
            <p:cNvSpPr/>
            <p:nvPr/>
          </p:nvSpPr>
          <p:spPr>
            <a:xfrm rot="16200000">
              <a:off x="524106" y="905340"/>
              <a:ext cx="1087000" cy="2135209"/>
            </a:xfrm>
            <a:custGeom>
              <a:avLst/>
              <a:gdLst>
                <a:gd name="connsiteX0" fmla="*/ 1087000 w 1087000"/>
                <a:gd name="connsiteY0" fmla="*/ 0 h 2135209"/>
                <a:gd name="connsiteX1" fmla="*/ 1087000 w 1087000"/>
                <a:gd name="connsiteY1" fmla="*/ 1635178 h 2135209"/>
                <a:gd name="connsiteX2" fmla="*/ 543500 w 1087000"/>
                <a:gd name="connsiteY2" fmla="*/ 2135209 h 2135209"/>
                <a:gd name="connsiteX3" fmla="*/ 0 w 1087000"/>
                <a:gd name="connsiteY3" fmla="*/ 1635178 h 2135209"/>
                <a:gd name="connsiteX4" fmla="*/ 0 w 1087000"/>
                <a:gd name="connsiteY4" fmla="*/ 0 h 2135209"/>
                <a:gd name="connsiteX5" fmla="*/ 1087000 w 1087000"/>
                <a:gd name="connsiteY5" fmla="*/ 0 h 2135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7000" h="2135209">
                  <a:moveTo>
                    <a:pt x="1087000" y="0"/>
                  </a:moveTo>
                  <a:lnTo>
                    <a:pt x="1087000" y="1635178"/>
                  </a:lnTo>
                  <a:lnTo>
                    <a:pt x="543500" y="2135209"/>
                  </a:lnTo>
                  <a:lnTo>
                    <a:pt x="0" y="1635178"/>
                  </a:lnTo>
                  <a:lnTo>
                    <a:pt x="0" y="0"/>
                  </a:lnTo>
                  <a:lnTo>
                    <a:pt x="1087000" y="0"/>
                  </a:lnTo>
                  <a:close/>
                </a:path>
              </a:pathLst>
            </a:custGeom>
            <a:solidFill>
              <a:srgbClr val="5DAD7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wrap="square" rtlCol="0" anchor="ctr">
              <a:noAutofit/>
            </a:bodyPr>
            <a:lstStyle/>
            <a:p>
              <a:pPr algn="ctr"/>
              <a:endParaRPr lang="en-US" sz="5865" dirty="0"/>
            </a:p>
          </p:txBody>
        </p:sp>
        <p:sp>
          <p:nvSpPr>
            <p:cNvPr id="33" name="任意多边形 32"/>
            <p:cNvSpPr/>
            <p:nvPr/>
          </p:nvSpPr>
          <p:spPr bwMode="auto">
            <a:xfrm>
              <a:off x="786724" y="1653765"/>
              <a:ext cx="658017" cy="638359"/>
            </a:xfrm>
            <a:custGeom>
              <a:avLst/>
              <a:gdLst>
                <a:gd name="connsiteX0" fmla="*/ 262805 w 519288"/>
                <a:gd name="connsiteY0" fmla="*/ 111558 h 503774"/>
                <a:gd name="connsiteX1" fmla="*/ 439744 w 519288"/>
                <a:gd name="connsiteY1" fmla="*/ 276036 h 503774"/>
                <a:gd name="connsiteX2" fmla="*/ 439744 w 519288"/>
                <a:gd name="connsiteY2" fmla="*/ 484796 h 503774"/>
                <a:gd name="connsiteX3" fmla="*/ 433425 w 519288"/>
                <a:gd name="connsiteY3" fmla="*/ 503774 h 503774"/>
                <a:gd name="connsiteX4" fmla="*/ 414467 w 519288"/>
                <a:gd name="connsiteY4" fmla="*/ 503774 h 503774"/>
                <a:gd name="connsiteX5" fmla="*/ 319678 w 519288"/>
                <a:gd name="connsiteY5" fmla="*/ 503774 h 503774"/>
                <a:gd name="connsiteX6" fmla="*/ 313359 w 519288"/>
                <a:gd name="connsiteY6" fmla="*/ 503774 h 503774"/>
                <a:gd name="connsiteX7" fmla="*/ 307040 w 519288"/>
                <a:gd name="connsiteY7" fmla="*/ 497448 h 503774"/>
                <a:gd name="connsiteX8" fmla="*/ 307040 w 519288"/>
                <a:gd name="connsiteY8" fmla="*/ 396231 h 503774"/>
                <a:gd name="connsiteX9" fmla="*/ 212251 w 519288"/>
                <a:gd name="connsiteY9" fmla="*/ 396231 h 503774"/>
                <a:gd name="connsiteX10" fmla="*/ 212251 w 519288"/>
                <a:gd name="connsiteY10" fmla="*/ 497448 h 503774"/>
                <a:gd name="connsiteX11" fmla="*/ 212251 w 519288"/>
                <a:gd name="connsiteY11" fmla="*/ 503774 h 503774"/>
                <a:gd name="connsiteX12" fmla="*/ 199612 w 519288"/>
                <a:gd name="connsiteY12" fmla="*/ 503774 h 503774"/>
                <a:gd name="connsiteX13" fmla="*/ 104823 w 519288"/>
                <a:gd name="connsiteY13" fmla="*/ 503774 h 503774"/>
                <a:gd name="connsiteX14" fmla="*/ 92185 w 519288"/>
                <a:gd name="connsiteY14" fmla="*/ 503774 h 503774"/>
                <a:gd name="connsiteX15" fmla="*/ 79546 w 519288"/>
                <a:gd name="connsiteY15" fmla="*/ 484796 h 503774"/>
                <a:gd name="connsiteX16" fmla="*/ 79546 w 519288"/>
                <a:gd name="connsiteY16" fmla="*/ 276036 h 503774"/>
                <a:gd name="connsiteX17" fmla="*/ 259644 w 519288"/>
                <a:gd name="connsiteY17" fmla="*/ 0 h 503774"/>
                <a:gd name="connsiteX18" fmla="*/ 281809 w 519288"/>
                <a:gd name="connsiteY18" fmla="*/ 9516 h 503774"/>
                <a:gd name="connsiteX19" fmla="*/ 370468 w 519288"/>
                <a:gd name="connsiteY19" fmla="*/ 91992 h 503774"/>
                <a:gd name="connsiteX20" fmla="*/ 370468 w 519288"/>
                <a:gd name="connsiteY20" fmla="*/ 22205 h 503774"/>
                <a:gd name="connsiteX21" fmla="*/ 383134 w 519288"/>
                <a:gd name="connsiteY21" fmla="*/ 9516 h 503774"/>
                <a:gd name="connsiteX22" fmla="*/ 414798 w 519288"/>
                <a:gd name="connsiteY22" fmla="*/ 9516 h 503774"/>
                <a:gd name="connsiteX23" fmla="*/ 427463 w 519288"/>
                <a:gd name="connsiteY23" fmla="*/ 22205 h 503774"/>
                <a:gd name="connsiteX24" fmla="*/ 427463 w 519288"/>
                <a:gd name="connsiteY24" fmla="*/ 142746 h 503774"/>
                <a:gd name="connsiteX25" fmla="*/ 509789 w 519288"/>
                <a:gd name="connsiteY25" fmla="*/ 218877 h 503774"/>
                <a:gd name="connsiteX26" fmla="*/ 509789 w 519288"/>
                <a:gd name="connsiteY26" fmla="*/ 269631 h 503774"/>
                <a:gd name="connsiteX27" fmla="*/ 465460 w 519288"/>
                <a:gd name="connsiteY27" fmla="*/ 269631 h 503774"/>
                <a:gd name="connsiteX28" fmla="*/ 262810 w 519288"/>
                <a:gd name="connsiteY28" fmla="*/ 79303 h 503774"/>
                <a:gd name="connsiteX29" fmla="*/ 60161 w 519288"/>
                <a:gd name="connsiteY29" fmla="*/ 269631 h 503774"/>
                <a:gd name="connsiteX30" fmla="*/ 34830 w 519288"/>
                <a:gd name="connsiteY30" fmla="*/ 275975 h 503774"/>
                <a:gd name="connsiteX31" fmla="*/ 9499 w 519288"/>
                <a:gd name="connsiteY31" fmla="*/ 269631 h 503774"/>
                <a:gd name="connsiteX32" fmla="*/ 9499 w 519288"/>
                <a:gd name="connsiteY32" fmla="*/ 218877 h 503774"/>
                <a:gd name="connsiteX33" fmla="*/ 237479 w 519288"/>
                <a:gd name="connsiteY33" fmla="*/ 9516 h 503774"/>
                <a:gd name="connsiteX34" fmla="*/ 259644 w 519288"/>
                <a:gd name="connsiteY34" fmla="*/ 0 h 503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19288" h="503774">
                  <a:moveTo>
                    <a:pt x="262805" y="111558"/>
                  </a:moveTo>
                  <a:cubicBezTo>
                    <a:pt x="262805" y="111558"/>
                    <a:pt x="262805" y="111558"/>
                    <a:pt x="439744" y="276036"/>
                  </a:cubicBezTo>
                  <a:cubicBezTo>
                    <a:pt x="439744" y="276036"/>
                    <a:pt x="439744" y="276036"/>
                    <a:pt x="439744" y="484796"/>
                  </a:cubicBezTo>
                  <a:cubicBezTo>
                    <a:pt x="439744" y="497448"/>
                    <a:pt x="433425" y="503774"/>
                    <a:pt x="433425" y="503774"/>
                  </a:cubicBezTo>
                  <a:cubicBezTo>
                    <a:pt x="427106" y="503774"/>
                    <a:pt x="420786" y="503774"/>
                    <a:pt x="414467" y="503774"/>
                  </a:cubicBezTo>
                  <a:cubicBezTo>
                    <a:pt x="414467" y="503774"/>
                    <a:pt x="414467" y="503774"/>
                    <a:pt x="319678" y="503774"/>
                  </a:cubicBezTo>
                  <a:cubicBezTo>
                    <a:pt x="319678" y="503774"/>
                    <a:pt x="313359" y="503774"/>
                    <a:pt x="313359" y="503774"/>
                  </a:cubicBezTo>
                  <a:cubicBezTo>
                    <a:pt x="313359" y="503774"/>
                    <a:pt x="307040" y="497448"/>
                    <a:pt x="307040" y="497448"/>
                  </a:cubicBezTo>
                  <a:cubicBezTo>
                    <a:pt x="307040" y="497448"/>
                    <a:pt x="307040" y="497448"/>
                    <a:pt x="307040" y="396231"/>
                  </a:cubicBezTo>
                  <a:cubicBezTo>
                    <a:pt x="307040" y="396231"/>
                    <a:pt x="307040" y="396231"/>
                    <a:pt x="212251" y="396231"/>
                  </a:cubicBezTo>
                  <a:cubicBezTo>
                    <a:pt x="212251" y="396231"/>
                    <a:pt x="212251" y="396231"/>
                    <a:pt x="212251" y="497448"/>
                  </a:cubicBezTo>
                  <a:cubicBezTo>
                    <a:pt x="212251" y="497448"/>
                    <a:pt x="212251" y="503774"/>
                    <a:pt x="212251" y="503774"/>
                  </a:cubicBezTo>
                  <a:cubicBezTo>
                    <a:pt x="205931" y="503774"/>
                    <a:pt x="205931" y="503774"/>
                    <a:pt x="199612" y="503774"/>
                  </a:cubicBezTo>
                  <a:cubicBezTo>
                    <a:pt x="199612" y="503774"/>
                    <a:pt x="199612" y="503774"/>
                    <a:pt x="104823" y="503774"/>
                  </a:cubicBezTo>
                  <a:cubicBezTo>
                    <a:pt x="98504" y="503774"/>
                    <a:pt x="98504" y="503774"/>
                    <a:pt x="92185" y="503774"/>
                  </a:cubicBezTo>
                  <a:cubicBezTo>
                    <a:pt x="85865" y="503774"/>
                    <a:pt x="79546" y="497448"/>
                    <a:pt x="79546" y="484796"/>
                  </a:cubicBezTo>
                  <a:cubicBezTo>
                    <a:pt x="79546" y="484796"/>
                    <a:pt x="79546" y="484796"/>
                    <a:pt x="79546" y="276036"/>
                  </a:cubicBezTo>
                  <a:close/>
                  <a:moveTo>
                    <a:pt x="259644" y="0"/>
                  </a:moveTo>
                  <a:cubicBezTo>
                    <a:pt x="267560" y="0"/>
                    <a:pt x="275476" y="3172"/>
                    <a:pt x="281809" y="9516"/>
                  </a:cubicBezTo>
                  <a:cubicBezTo>
                    <a:pt x="281809" y="9516"/>
                    <a:pt x="281809" y="9516"/>
                    <a:pt x="370468" y="91992"/>
                  </a:cubicBezTo>
                  <a:cubicBezTo>
                    <a:pt x="370468" y="91992"/>
                    <a:pt x="370468" y="91992"/>
                    <a:pt x="370468" y="22205"/>
                  </a:cubicBezTo>
                  <a:cubicBezTo>
                    <a:pt x="370468" y="15861"/>
                    <a:pt x="376801" y="9516"/>
                    <a:pt x="383134" y="9516"/>
                  </a:cubicBezTo>
                  <a:cubicBezTo>
                    <a:pt x="383134" y="9516"/>
                    <a:pt x="383134" y="9516"/>
                    <a:pt x="414798" y="9516"/>
                  </a:cubicBezTo>
                  <a:cubicBezTo>
                    <a:pt x="421130" y="9516"/>
                    <a:pt x="427463" y="15861"/>
                    <a:pt x="427463" y="22205"/>
                  </a:cubicBezTo>
                  <a:cubicBezTo>
                    <a:pt x="427463" y="22205"/>
                    <a:pt x="427463" y="22205"/>
                    <a:pt x="427463" y="142746"/>
                  </a:cubicBezTo>
                  <a:cubicBezTo>
                    <a:pt x="427463" y="142746"/>
                    <a:pt x="427463" y="142746"/>
                    <a:pt x="509789" y="218877"/>
                  </a:cubicBezTo>
                  <a:cubicBezTo>
                    <a:pt x="522455" y="231565"/>
                    <a:pt x="522455" y="250598"/>
                    <a:pt x="509789" y="269631"/>
                  </a:cubicBezTo>
                  <a:cubicBezTo>
                    <a:pt x="503457" y="282319"/>
                    <a:pt x="478126" y="282319"/>
                    <a:pt x="465460" y="269631"/>
                  </a:cubicBezTo>
                  <a:cubicBezTo>
                    <a:pt x="465460" y="269631"/>
                    <a:pt x="465460" y="269631"/>
                    <a:pt x="262810" y="79303"/>
                  </a:cubicBezTo>
                  <a:cubicBezTo>
                    <a:pt x="262810" y="79303"/>
                    <a:pt x="262810" y="79303"/>
                    <a:pt x="60161" y="269631"/>
                  </a:cubicBezTo>
                  <a:cubicBezTo>
                    <a:pt x="53828" y="275975"/>
                    <a:pt x="41163" y="275975"/>
                    <a:pt x="34830" y="275975"/>
                  </a:cubicBezTo>
                  <a:cubicBezTo>
                    <a:pt x="28497" y="275975"/>
                    <a:pt x="15831" y="275975"/>
                    <a:pt x="9499" y="269631"/>
                  </a:cubicBezTo>
                  <a:cubicBezTo>
                    <a:pt x="-3167" y="250598"/>
                    <a:pt x="-3167" y="231565"/>
                    <a:pt x="9499" y="218877"/>
                  </a:cubicBezTo>
                  <a:cubicBezTo>
                    <a:pt x="9499" y="218877"/>
                    <a:pt x="9499" y="218877"/>
                    <a:pt x="237479" y="9516"/>
                  </a:cubicBezTo>
                  <a:cubicBezTo>
                    <a:pt x="243812" y="3172"/>
                    <a:pt x="251728" y="0"/>
                    <a:pt x="25964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425" dirty="0">
                <a:solidFill>
                  <a:schemeClr val="bg1"/>
                </a:solidFill>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5925"/>
    </mc:Choice>
    <mc:Fallback>
      <p:transition spd="slow" advTm="5925"/>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0000">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14:bounceEnd="40000">
                                          <p:cBhvr additive="base">
                                            <p:cTn id="7" dur="400" fill="hold"/>
                                            <p:tgtEl>
                                              <p:spTgt spid="31"/>
                                            </p:tgtEl>
                                            <p:attrNameLst>
                                              <p:attrName>ppt_x</p:attrName>
                                            </p:attrNameLst>
                                          </p:cBhvr>
                                          <p:tavLst>
                                            <p:tav tm="0">
                                              <p:val>
                                                <p:strVal val="0-#ppt_w/2"/>
                                              </p:val>
                                            </p:tav>
                                            <p:tav tm="100000">
                                              <p:val>
                                                <p:strVal val="#ppt_x"/>
                                              </p:val>
                                            </p:tav>
                                          </p:tavLst>
                                        </p:anim>
                                        <p:anim calcmode="lin" valueType="num" p14:bounceEnd="40000">
                                          <p:cBhvr additive="base">
                                            <p:cTn id="8" dur="4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14:presetBounceEnd="40000">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14:bounceEnd="40000">
                                          <p:cBhvr additive="base">
                                            <p:cTn id="12" dur="600" fill="hold"/>
                                            <p:tgtEl>
                                              <p:spTgt spid="26"/>
                                            </p:tgtEl>
                                            <p:attrNameLst>
                                              <p:attrName>ppt_x</p:attrName>
                                            </p:attrNameLst>
                                          </p:cBhvr>
                                          <p:tavLst>
                                            <p:tav tm="0">
                                              <p:val>
                                                <p:strVal val="1+#ppt_w/2"/>
                                              </p:val>
                                            </p:tav>
                                            <p:tav tm="100000">
                                              <p:val>
                                                <p:strVal val="#ppt_x"/>
                                              </p:val>
                                            </p:tav>
                                          </p:tavLst>
                                        </p:anim>
                                        <p:anim calcmode="lin" valueType="num" p14:bounceEnd="40000">
                                          <p:cBhvr additive="base">
                                            <p:cTn id="13" dur="600" fill="hold"/>
                                            <p:tgtEl>
                                              <p:spTgt spid="26"/>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left)">
                                          <p:cBhvr>
                                            <p:cTn id="17" dur="500"/>
                                            <p:tgtEl>
                                              <p:spTgt spid="29"/>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wipe(left)">
                                          <p:cBhvr>
                                            <p:cTn id="20" dur="750"/>
                                            <p:tgtEl>
                                              <p:spTgt spid="30"/>
                                            </p:tgtEl>
                                          </p:cBhvr>
                                        </p:animEffect>
                                      </p:childTnLst>
                                    </p:cTn>
                                  </p:par>
                                </p:childTnLst>
                              </p:cTn>
                            </p:par>
                            <p:par>
                              <p:cTn id="21" fill="hold">
                                <p:stCondLst>
                                  <p:cond delay="2000"/>
                                </p:stCondLst>
                                <p:childTnLst>
                                  <p:par>
                                    <p:cTn id="22" presetID="2" presetClass="entr" presetSubtype="2" fill="hold" nodeType="afterEffect" p14:presetBounceEnd="40000">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14:bounceEnd="40000">
                                          <p:cBhvr additive="base">
                                            <p:cTn id="24" dur="400" fill="hold"/>
                                            <p:tgtEl>
                                              <p:spTgt spid="23"/>
                                            </p:tgtEl>
                                            <p:attrNameLst>
                                              <p:attrName>ppt_x</p:attrName>
                                            </p:attrNameLst>
                                          </p:cBhvr>
                                          <p:tavLst>
                                            <p:tav tm="0">
                                              <p:val>
                                                <p:strVal val="1+#ppt_w/2"/>
                                              </p:val>
                                            </p:tav>
                                            <p:tav tm="100000">
                                              <p:val>
                                                <p:strVal val="#ppt_x"/>
                                              </p:val>
                                            </p:tav>
                                          </p:tavLst>
                                        </p:anim>
                                        <p:anim calcmode="lin" valueType="num" p14:bounceEnd="40000">
                                          <p:cBhvr additive="base">
                                            <p:cTn id="25" dur="400" fill="hold"/>
                                            <p:tgtEl>
                                              <p:spTgt spid="23"/>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2" presetClass="entr" presetSubtype="8" fill="hold" nodeType="afterEffect" p14:presetBounceEnd="40000">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14:bounceEnd="40000">
                                          <p:cBhvr additive="base">
                                            <p:cTn id="29" dur="600" fill="hold"/>
                                            <p:tgtEl>
                                              <p:spTgt spid="17"/>
                                            </p:tgtEl>
                                            <p:attrNameLst>
                                              <p:attrName>ppt_x</p:attrName>
                                            </p:attrNameLst>
                                          </p:cBhvr>
                                          <p:tavLst>
                                            <p:tav tm="0">
                                              <p:val>
                                                <p:strVal val="0-#ppt_w/2"/>
                                              </p:val>
                                            </p:tav>
                                            <p:tav tm="100000">
                                              <p:val>
                                                <p:strVal val="#ppt_x"/>
                                              </p:val>
                                            </p:tav>
                                          </p:tavLst>
                                        </p:anim>
                                        <p:anim calcmode="lin" valueType="num" p14:bounceEnd="40000">
                                          <p:cBhvr additive="base">
                                            <p:cTn id="30" dur="600" fill="hold"/>
                                            <p:tgtEl>
                                              <p:spTgt spid="17"/>
                                            </p:tgtEl>
                                            <p:attrNameLst>
                                              <p:attrName>ppt_y</p:attrName>
                                            </p:attrNameLst>
                                          </p:cBhvr>
                                          <p:tavLst>
                                            <p:tav tm="0">
                                              <p:val>
                                                <p:strVal val="#ppt_y"/>
                                              </p:val>
                                            </p:tav>
                                            <p:tav tm="100000">
                                              <p:val>
                                                <p:strVal val="#ppt_y"/>
                                              </p:val>
                                            </p:tav>
                                          </p:tavLst>
                                        </p:anim>
                                      </p:childTnLst>
                                    </p:cTn>
                                  </p:par>
                                </p:childTnLst>
                              </p:cTn>
                            </p:par>
                            <p:par>
                              <p:cTn id="31" fill="hold">
                                <p:stCondLst>
                                  <p:cond delay="3500"/>
                                </p:stCondLst>
                                <p:childTnLst>
                                  <p:par>
                                    <p:cTn id="32" presetID="22" presetClass="entr" presetSubtype="2" fill="hold" grpId="0"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right)">
                                          <p:cBhvr>
                                            <p:cTn id="34" dur="500"/>
                                            <p:tgtEl>
                                              <p:spTgt spid="20"/>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wipe(right)">
                                          <p:cBhvr>
                                            <p:cTn id="37" dur="750"/>
                                            <p:tgtEl>
                                              <p:spTgt spid="21"/>
                                            </p:tgtEl>
                                          </p:cBhvr>
                                        </p:animEffect>
                                      </p:childTnLst>
                                    </p:cTn>
                                  </p:par>
                                </p:childTnLst>
                              </p:cTn>
                            </p:par>
                            <p:par>
                              <p:cTn id="38" fill="hold">
                                <p:stCondLst>
                                  <p:cond delay="4000"/>
                                </p:stCondLst>
                                <p:childTnLst>
                                  <p:par>
                                    <p:cTn id="39" presetID="2" presetClass="entr" presetSubtype="8" fill="hold" nodeType="afterEffect" p14:presetBounceEnd="40000">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14:bounceEnd="40000">
                                          <p:cBhvr additive="base">
                                            <p:cTn id="41" dur="400" fill="hold"/>
                                            <p:tgtEl>
                                              <p:spTgt spid="14"/>
                                            </p:tgtEl>
                                            <p:attrNameLst>
                                              <p:attrName>ppt_x</p:attrName>
                                            </p:attrNameLst>
                                          </p:cBhvr>
                                          <p:tavLst>
                                            <p:tav tm="0">
                                              <p:val>
                                                <p:strVal val="0-#ppt_w/2"/>
                                              </p:val>
                                            </p:tav>
                                            <p:tav tm="100000">
                                              <p:val>
                                                <p:strVal val="#ppt_x"/>
                                              </p:val>
                                            </p:tav>
                                          </p:tavLst>
                                        </p:anim>
                                        <p:anim calcmode="lin" valueType="num" p14:bounceEnd="40000">
                                          <p:cBhvr additive="base">
                                            <p:cTn id="42" dur="400" fill="hold"/>
                                            <p:tgtEl>
                                              <p:spTgt spid="14"/>
                                            </p:tgtEl>
                                            <p:attrNameLst>
                                              <p:attrName>ppt_y</p:attrName>
                                            </p:attrNameLst>
                                          </p:cBhvr>
                                          <p:tavLst>
                                            <p:tav tm="0">
                                              <p:val>
                                                <p:strVal val="#ppt_y"/>
                                              </p:val>
                                            </p:tav>
                                            <p:tav tm="100000">
                                              <p:val>
                                                <p:strVal val="#ppt_y"/>
                                              </p:val>
                                            </p:tav>
                                          </p:tavLst>
                                        </p:anim>
                                      </p:childTnLst>
                                    </p:cTn>
                                  </p:par>
                                </p:childTnLst>
                              </p:cTn>
                            </p:par>
                            <p:par>
                              <p:cTn id="43" fill="hold">
                                <p:stCondLst>
                                  <p:cond delay="4500"/>
                                </p:stCondLst>
                                <p:childTnLst>
                                  <p:par>
                                    <p:cTn id="44" presetID="2" presetClass="entr" presetSubtype="2" fill="hold" nodeType="afterEffect" p14:presetBounceEnd="40000">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14:bounceEnd="40000">
                                          <p:cBhvr additive="base">
                                            <p:cTn id="46" dur="600" fill="hold"/>
                                            <p:tgtEl>
                                              <p:spTgt spid="9"/>
                                            </p:tgtEl>
                                            <p:attrNameLst>
                                              <p:attrName>ppt_x</p:attrName>
                                            </p:attrNameLst>
                                          </p:cBhvr>
                                          <p:tavLst>
                                            <p:tav tm="0">
                                              <p:val>
                                                <p:strVal val="1+#ppt_w/2"/>
                                              </p:val>
                                            </p:tav>
                                            <p:tav tm="100000">
                                              <p:val>
                                                <p:strVal val="#ppt_x"/>
                                              </p:val>
                                            </p:tav>
                                          </p:tavLst>
                                        </p:anim>
                                        <p:anim calcmode="lin" valueType="num" p14:bounceEnd="40000">
                                          <p:cBhvr additive="base">
                                            <p:cTn id="47" dur="600" fill="hold"/>
                                            <p:tgtEl>
                                              <p:spTgt spid="9"/>
                                            </p:tgtEl>
                                            <p:attrNameLst>
                                              <p:attrName>ppt_y</p:attrName>
                                            </p:attrNameLst>
                                          </p:cBhvr>
                                          <p:tavLst>
                                            <p:tav tm="0">
                                              <p:val>
                                                <p:strVal val="#ppt_y"/>
                                              </p:val>
                                            </p:tav>
                                            <p:tav tm="100000">
                                              <p:val>
                                                <p:strVal val="#ppt_y"/>
                                              </p:val>
                                            </p:tav>
                                          </p:tavLst>
                                        </p:anim>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wipe(left)">
                                          <p:cBhvr>
                                            <p:cTn id="51" dur="500"/>
                                            <p:tgtEl>
                                              <p:spTgt spid="12"/>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wipe(left)">
                                          <p:cBhvr>
                                            <p:cTn id="54" dur="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20" grpId="0"/>
          <p:bldP spid="21" grpId="0"/>
          <p:bldP spid="29" grpId="0"/>
          <p:bldP spid="3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400" fill="hold"/>
                                            <p:tgtEl>
                                              <p:spTgt spid="31"/>
                                            </p:tgtEl>
                                            <p:attrNameLst>
                                              <p:attrName>ppt_x</p:attrName>
                                            </p:attrNameLst>
                                          </p:cBhvr>
                                          <p:tavLst>
                                            <p:tav tm="0">
                                              <p:val>
                                                <p:strVal val="0-#ppt_w/2"/>
                                              </p:val>
                                            </p:tav>
                                            <p:tav tm="100000">
                                              <p:val>
                                                <p:strVal val="#ppt_x"/>
                                              </p:val>
                                            </p:tav>
                                          </p:tavLst>
                                        </p:anim>
                                        <p:anim calcmode="lin" valueType="num">
                                          <p:cBhvr additive="base">
                                            <p:cTn id="8" dur="4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600" fill="hold"/>
                                            <p:tgtEl>
                                              <p:spTgt spid="26"/>
                                            </p:tgtEl>
                                            <p:attrNameLst>
                                              <p:attrName>ppt_x</p:attrName>
                                            </p:attrNameLst>
                                          </p:cBhvr>
                                          <p:tavLst>
                                            <p:tav tm="0">
                                              <p:val>
                                                <p:strVal val="1+#ppt_w/2"/>
                                              </p:val>
                                            </p:tav>
                                            <p:tav tm="100000">
                                              <p:val>
                                                <p:strVal val="#ppt_x"/>
                                              </p:val>
                                            </p:tav>
                                          </p:tavLst>
                                        </p:anim>
                                        <p:anim calcmode="lin" valueType="num">
                                          <p:cBhvr additive="base">
                                            <p:cTn id="13" dur="600" fill="hold"/>
                                            <p:tgtEl>
                                              <p:spTgt spid="26"/>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wipe(left)">
                                          <p:cBhvr>
                                            <p:cTn id="17" dur="500"/>
                                            <p:tgtEl>
                                              <p:spTgt spid="29"/>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wipe(left)">
                                          <p:cBhvr>
                                            <p:cTn id="20" dur="750"/>
                                            <p:tgtEl>
                                              <p:spTgt spid="30"/>
                                            </p:tgtEl>
                                          </p:cBhvr>
                                        </p:animEffect>
                                      </p:childTnLst>
                                    </p:cTn>
                                  </p:par>
                                </p:childTnLst>
                              </p:cTn>
                            </p:par>
                            <p:par>
                              <p:cTn id="21" fill="hold">
                                <p:stCondLst>
                                  <p:cond delay="2000"/>
                                </p:stCondLst>
                                <p:childTnLst>
                                  <p:par>
                                    <p:cTn id="22" presetID="2" presetClass="entr" presetSubtype="2"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additive="base">
                                            <p:cTn id="24" dur="400" fill="hold"/>
                                            <p:tgtEl>
                                              <p:spTgt spid="23"/>
                                            </p:tgtEl>
                                            <p:attrNameLst>
                                              <p:attrName>ppt_x</p:attrName>
                                            </p:attrNameLst>
                                          </p:cBhvr>
                                          <p:tavLst>
                                            <p:tav tm="0">
                                              <p:val>
                                                <p:strVal val="1+#ppt_w/2"/>
                                              </p:val>
                                            </p:tav>
                                            <p:tav tm="100000">
                                              <p:val>
                                                <p:strVal val="#ppt_x"/>
                                              </p:val>
                                            </p:tav>
                                          </p:tavLst>
                                        </p:anim>
                                        <p:anim calcmode="lin" valueType="num">
                                          <p:cBhvr additive="base">
                                            <p:cTn id="25" dur="400" fill="hold"/>
                                            <p:tgtEl>
                                              <p:spTgt spid="23"/>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2" presetClass="entr" presetSubtype="8" fill="hold" nodeType="after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600" fill="hold"/>
                                            <p:tgtEl>
                                              <p:spTgt spid="17"/>
                                            </p:tgtEl>
                                            <p:attrNameLst>
                                              <p:attrName>ppt_x</p:attrName>
                                            </p:attrNameLst>
                                          </p:cBhvr>
                                          <p:tavLst>
                                            <p:tav tm="0">
                                              <p:val>
                                                <p:strVal val="0-#ppt_w/2"/>
                                              </p:val>
                                            </p:tav>
                                            <p:tav tm="100000">
                                              <p:val>
                                                <p:strVal val="#ppt_x"/>
                                              </p:val>
                                            </p:tav>
                                          </p:tavLst>
                                        </p:anim>
                                        <p:anim calcmode="lin" valueType="num">
                                          <p:cBhvr additive="base">
                                            <p:cTn id="30" dur="600" fill="hold"/>
                                            <p:tgtEl>
                                              <p:spTgt spid="17"/>
                                            </p:tgtEl>
                                            <p:attrNameLst>
                                              <p:attrName>ppt_y</p:attrName>
                                            </p:attrNameLst>
                                          </p:cBhvr>
                                          <p:tavLst>
                                            <p:tav tm="0">
                                              <p:val>
                                                <p:strVal val="#ppt_y"/>
                                              </p:val>
                                            </p:tav>
                                            <p:tav tm="100000">
                                              <p:val>
                                                <p:strVal val="#ppt_y"/>
                                              </p:val>
                                            </p:tav>
                                          </p:tavLst>
                                        </p:anim>
                                      </p:childTnLst>
                                    </p:cTn>
                                  </p:par>
                                </p:childTnLst>
                              </p:cTn>
                            </p:par>
                            <p:par>
                              <p:cTn id="31" fill="hold">
                                <p:stCondLst>
                                  <p:cond delay="3500"/>
                                </p:stCondLst>
                                <p:childTnLst>
                                  <p:par>
                                    <p:cTn id="32" presetID="22" presetClass="entr" presetSubtype="2" fill="hold" grpId="0"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right)">
                                          <p:cBhvr>
                                            <p:cTn id="34" dur="500"/>
                                            <p:tgtEl>
                                              <p:spTgt spid="20"/>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wipe(right)">
                                          <p:cBhvr>
                                            <p:cTn id="37" dur="750"/>
                                            <p:tgtEl>
                                              <p:spTgt spid="21"/>
                                            </p:tgtEl>
                                          </p:cBhvr>
                                        </p:animEffect>
                                      </p:childTnLst>
                                    </p:cTn>
                                  </p:par>
                                </p:childTnLst>
                              </p:cTn>
                            </p:par>
                            <p:par>
                              <p:cTn id="38" fill="hold">
                                <p:stCondLst>
                                  <p:cond delay="4000"/>
                                </p:stCondLst>
                                <p:childTnLst>
                                  <p:par>
                                    <p:cTn id="39" presetID="2" presetClass="entr" presetSubtype="8" fill="hold" nodeType="after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400" fill="hold"/>
                                            <p:tgtEl>
                                              <p:spTgt spid="14"/>
                                            </p:tgtEl>
                                            <p:attrNameLst>
                                              <p:attrName>ppt_x</p:attrName>
                                            </p:attrNameLst>
                                          </p:cBhvr>
                                          <p:tavLst>
                                            <p:tav tm="0">
                                              <p:val>
                                                <p:strVal val="0-#ppt_w/2"/>
                                              </p:val>
                                            </p:tav>
                                            <p:tav tm="100000">
                                              <p:val>
                                                <p:strVal val="#ppt_x"/>
                                              </p:val>
                                            </p:tav>
                                          </p:tavLst>
                                        </p:anim>
                                        <p:anim calcmode="lin" valueType="num">
                                          <p:cBhvr additive="base">
                                            <p:cTn id="42" dur="400" fill="hold"/>
                                            <p:tgtEl>
                                              <p:spTgt spid="14"/>
                                            </p:tgtEl>
                                            <p:attrNameLst>
                                              <p:attrName>ppt_y</p:attrName>
                                            </p:attrNameLst>
                                          </p:cBhvr>
                                          <p:tavLst>
                                            <p:tav tm="0">
                                              <p:val>
                                                <p:strVal val="#ppt_y"/>
                                              </p:val>
                                            </p:tav>
                                            <p:tav tm="100000">
                                              <p:val>
                                                <p:strVal val="#ppt_y"/>
                                              </p:val>
                                            </p:tav>
                                          </p:tavLst>
                                        </p:anim>
                                      </p:childTnLst>
                                    </p:cTn>
                                  </p:par>
                                </p:childTnLst>
                              </p:cTn>
                            </p:par>
                            <p:par>
                              <p:cTn id="43" fill="hold">
                                <p:stCondLst>
                                  <p:cond delay="4500"/>
                                </p:stCondLst>
                                <p:childTnLst>
                                  <p:par>
                                    <p:cTn id="44" presetID="2" presetClass="entr" presetSubtype="2" fill="hold" nodeType="after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additive="base">
                                            <p:cTn id="46" dur="600" fill="hold"/>
                                            <p:tgtEl>
                                              <p:spTgt spid="9"/>
                                            </p:tgtEl>
                                            <p:attrNameLst>
                                              <p:attrName>ppt_x</p:attrName>
                                            </p:attrNameLst>
                                          </p:cBhvr>
                                          <p:tavLst>
                                            <p:tav tm="0">
                                              <p:val>
                                                <p:strVal val="1+#ppt_w/2"/>
                                              </p:val>
                                            </p:tav>
                                            <p:tav tm="100000">
                                              <p:val>
                                                <p:strVal val="#ppt_x"/>
                                              </p:val>
                                            </p:tav>
                                          </p:tavLst>
                                        </p:anim>
                                        <p:anim calcmode="lin" valueType="num">
                                          <p:cBhvr additive="base">
                                            <p:cTn id="47" dur="600" fill="hold"/>
                                            <p:tgtEl>
                                              <p:spTgt spid="9"/>
                                            </p:tgtEl>
                                            <p:attrNameLst>
                                              <p:attrName>ppt_y</p:attrName>
                                            </p:attrNameLst>
                                          </p:cBhvr>
                                          <p:tavLst>
                                            <p:tav tm="0">
                                              <p:val>
                                                <p:strVal val="#ppt_y"/>
                                              </p:val>
                                            </p:tav>
                                            <p:tav tm="100000">
                                              <p:val>
                                                <p:strVal val="#ppt_y"/>
                                              </p:val>
                                            </p:tav>
                                          </p:tavLst>
                                        </p:anim>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wipe(left)">
                                          <p:cBhvr>
                                            <p:cTn id="51" dur="500"/>
                                            <p:tgtEl>
                                              <p:spTgt spid="12"/>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wipe(left)">
                                          <p:cBhvr>
                                            <p:cTn id="54" dur="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20" grpId="0"/>
          <p:bldP spid="21" grpId="0"/>
          <p:bldP spid="29" grpId="0"/>
          <p:bldP spid="30"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28595"/>
            <a:ext cx="253807" cy="307661"/>
            <a:chOff x="352881" y="396814"/>
            <a:chExt cx="362474" cy="552093"/>
          </a:xfrm>
        </p:grpSpPr>
        <p:sp>
          <p:nvSpPr>
            <p:cNvPr id="3" name="矩形 2"/>
            <p:cNvSpPr/>
            <p:nvPr/>
          </p:nvSpPr>
          <p:spPr>
            <a:xfrm>
              <a:off x="352881" y="396814"/>
              <a:ext cx="164703" cy="552091"/>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3"/>
            <p:cNvSpPr/>
            <p:nvPr/>
          </p:nvSpPr>
          <p:spPr>
            <a:xfrm>
              <a:off x="548176" y="396814"/>
              <a:ext cx="167179" cy="552093"/>
            </a:xfrm>
            <a:custGeom>
              <a:avLst/>
              <a:gdLst>
                <a:gd name="connsiteX0" fmla="*/ 45719 w 167180"/>
                <a:gd name="connsiteY0" fmla="*/ 0 h 552093"/>
                <a:gd name="connsiteX1" fmla="*/ 45719 w 167180"/>
                <a:gd name="connsiteY1" fmla="*/ 1 h 552093"/>
                <a:gd name="connsiteX2" fmla="*/ 45719 w 167180"/>
                <a:gd name="connsiteY2" fmla="*/ 1 h 552093"/>
                <a:gd name="connsiteX3" fmla="*/ 45719 w 167180"/>
                <a:gd name="connsiteY3" fmla="*/ 2 h 552093"/>
                <a:gd name="connsiteX4" fmla="*/ 167180 w 167180"/>
                <a:gd name="connsiteY4" fmla="*/ 276047 h 552093"/>
                <a:gd name="connsiteX5" fmla="*/ 45719 w 167180"/>
                <a:gd name="connsiteY5" fmla="*/ 552091 h 552093"/>
                <a:gd name="connsiteX6" fmla="*/ 45719 w 167180"/>
                <a:gd name="connsiteY6" fmla="*/ 552092 h 552093"/>
                <a:gd name="connsiteX7" fmla="*/ 45719 w 167180"/>
                <a:gd name="connsiteY7" fmla="*/ 552092 h 552093"/>
                <a:gd name="connsiteX8" fmla="*/ 45719 w 167180"/>
                <a:gd name="connsiteY8" fmla="*/ 552093 h 552093"/>
                <a:gd name="connsiteX9" fmla="*/ 45719 w 167180"/>
                <a:gd name="connsiteY9" fmla="*/ 552092 h 552093"/>
                <a:gd name="connsiteX10" fmla="*/ 0 w 167180"/>
                <a:gd name="connsiteY10" fmla="*/ 552092 h 552093"/>
                <a:gd name="connsiteX11" fmla="*/ 0 w 167180"/>
                <a:gd name="connsiteY11" fmla="*/ 1 h 552093"/>
                <a:gd name="connsiteX12" fmla="*/ 45719 w 167180"/>
                <a:gd name="connsiteY12" fmla="*/ 1 h 552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180" h="552093">
                  <a:moveTo>
                    <a:pt x="45719" y="0"/>
                  </a:moveTo>
                  <a:lnTo>
                    <a:pt x="45719" y="1"/>
                  </a:lnTo>
                  <a:lnTo>
                    <a:pt x="45719" y="1"/>
                  </a:lnTo>
                  <a:lnTo>
                    <a:pt x="45719" y="2"/>
                  </a:lnTo>
                  <a:lnTo>
                    <a:pt x="167180" y="276047"/>
                  </a:lnTo>
                  <a:lnTo>
                    <a:pt x="45719" y="552091"/>
                  </a:lnTo>
                  <a:lnTo>
                    <a:pt x="45719" y="552092"/>
                  </a:lnTo>
                  <a:lnTo>
                    <a:pt x="45719" y="552092"/>
                  </a:lnTo>
                  <a:lnTo>
                    <a:pt x="45719" y="552093"/>
                  </a:lnTo>
                  <a:lnTo>
                    <a:pt x="45719" y="552092"/>
                  </a:lnTo>
                  <a:lnTo>
                    <a:pt x="0" y="552092"/>
                  </a:lnTo>
                  <a:lnTo>
                    <a:pt x="0" y="1"/>
                  </a:lnTo>
                  <a:lnTo>
                    <a:pt x="45719" y="1"/>
                  </a:ln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209004" y="135477"/>
            <a:ext cx="1415772" cy="581057"/>
          </a:xfrm>
          <a:prstGeom prst="rect">
            <a:avLst/>
          </a:prstGeom>
        </p:spPr>
        <p:txBody>
          <a:bodyPr wrap="none">
            <a:spAutoFit/>
          </a:bodyPr>
          <a:lstStyle/>
          <a:p>
            <a:pPr>
              <a:lnSpc>
                <a:spcPct val="150000"/>
              </a:lnSpc>
            </a:pPr>
            <a:r>
              <a:rPr lang="zh-CN" altLang="en-US" sz="2400" b="1" dirty="0" smtClean="0">
                <a:solidFill>
                  <a:srgbClr val="1B364B"/>
                </a:solidFill>
                <a:latin typeface="微软雅黑" panose="020B0503020204020204" charset="-122"/>
                <a:ea typeface="微软雅黑" panose="020B0503020204020204" charset="-122"/>
              </a:rPr>
              <a:t>标题文字</a:t>
            </a:r>
            <a:endParaRPr lang="zh-CN" altLang="en-US" sz="2400" b="1" dirty="0">
              <a:solidFill>
                <a:srgbClr val="1B364B"/>
              </a:solidFill>
              <a:latin typeface="微软雅黑" panose="020B0503020204020204" charset="-122"/>
              <a:ea typeface="微软雅黑" panose="020B0503020204020204" charset="-122"/>
            </a:endParaRPr>
          </a:p>
        </p:txBody>
      </p:sp>
      <p:sp>
        <p:nvSpPr>
          <p:cNvPr id="6" name="矩形 5"/>
          <p:cNvSpPr/>
          <p:nvPr/>
        </p:nvSpPr>
        <p:spPr>
          <a:xfrm>
            <a:off x="1652364" y="415945"/>
            <a:ext cx="1352806" cy="307777"/>
          </a:xfrm>
          <a:prstGeom prst="rect">
            <a:avLst/>
          </a:prstGeom>
        </p:spPr>
        <p:txBody>
          <a:bodyPr wrap="none">
            <a:spAutoFit/>
          </a:bodyPr>
          <a:lstStyle/>
          <a:p>
            <a:r>
              <a:rPr lang="en-US" altLang="zh-CN" sz="1400" b="1" dirty="0" smtClean="0">
                <a:latin typeface="+mj-lt"/>
                <a:ea typeface="Kozuka Mincho Pr6N R" panose="02020400000000000000" pitchFamily="18" charset="-128"/>
              </a:rPr>
              <a:t>ADD YOUR TITLE</a:t>
            </a:r>
            <a:endParaRPr lang="zh-CN" altLang="en-US" sz="1400" b="1" dirty="0">
              <a:latin typeface="+mj-lt"/>
              <a:ea typeface="Kozuka Mincho Pr6N R" panose="02020400000000000000" pitchFamily="18" charset="-128"/>
            </a:endParaRPr>
          </a:p>
        </p:txBody>
      </p:sp>
      <p:sp>
        <p:nvSpPr>
          <p:cNvPr id="7" name="矩形 6"/>
          <p:cNvSpPr/>
          <p:nvPr/>
        </p:nvSpPr>
        <p:spPr>
          <a:xfrm>
            <a:off x="1528542" y="385800"/>
            <a:ext cx="219932" cy="307777"/>
          </a:xfrm>
          <a:prstGeom prst="rect">
            <a:avLst/>
          </a:prstGeom>
        </p:spPr>
        <p:txBody>
          <a:bodyPr wrap="none">
            <a:spAutoFit/>
          </a:bodyPr>
          <a:lstStyle/>
          <a:p>
            <a:r>
              <a:rPr lang="en-US" altLang="zh-CN" sz="1400" i="0" dirty="0" smtClean="0">
                <a:solidFill>
                  <a:srgbClr val="2B2B2B"/>
                </a:solidFill>
                <a:effectLst/>
                <a:latin typeface="Felix Titling" panose="04060505060202020A04" pitchFamily="82" charset="0"/>
                <a:ea typeface="微软雅黑" panose="020B0503020204020204" charset="-122"/>
              </a:rPr>
              <a:t>|</a:t>
            </a:r>
            <a:endParaRPr lang="zh-CN" altLang="en-US" sz="1400" dirty="0">
              <a:latin typeface="Felix Titling" panose="04060505060202020A04" pitchFamily="82" charset="0"/>
              <a:ea typeface="微软雅黑" panose="020B0503020204020204" charset="-122"/>
            </a:endParaRPr>
          </a:p>
        </p:txBody>
      </p:sp>
      <p:sp>
        <p:nvSpPr>
          <p:cNvPr id="8" name="矩形 7"/>
          <p:cNvSpPr/>
          <p:nvPr/>
        </p:nvSpPr>
        <p:spPr>
          <a:xfrm>
            <a:off x="0" y="6745184"/>
            <a:ext cx="12192000" cy="12469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2" name="图片占位符 31"/>
          <p:cNvPicPr>
            <a:picLocks noChangeAspect="1"/>
          </p:cNvPicPr>
          <p:nvPr/>
        </p:nvPicPr>
        <p:blipFill>
          <a:blip r:embed="rId1" cstate="print"/>
          <a:stretch>
            <a:fillRect/>
          </a:stretch>
        </p:blipFill>
        <p:spPr>
          <a:xfrm>
            <a:off x="1208980" y="2104453"/>
            <a:ext cx="3350133" cy="3350133"/>
          </a:xfrm>
          <a:prstGeom prst="rect">
            <a:avLst/>
          </a:prstGeom>
          <a:blipFill>
            <a:blip r:embed="rId2" cstate="print"/>
            <a:stretch>
              <a:fillRect/>
            </a:stretch>
          </a:blipFill>
        </p:spPr>
      </p:pic>
      <p:sp>
        <p:nvSpPr>
          <p:cNvPr id="53" name="矩形 52"/>
          <p:cNvSpPr/>
          <p:nvPr/>
        </p:nvSpPr>
        <p:spPr>
          <a:xfrm flipH="1">
            <a:off x="5336283" y="2005975"/>
            <a:ext cx="5737842" cy="1384995"/>
          </a:xfrm>
          <a:prstGeom prst="rect">
            <a:avLst/>
          </a:prstGeom>
        </p:spPr>
        <p:txBody>
          <a:bodyPr wrap="square">
            <a:spAutoFit/>
          </a:bodyPr>
          <a:lstStyle/>
          <a:p>
            <a:pPr>
              <a:lnSpc>
                <a:spcPct val="150000"/>
              </a:lnSpc>
            </a:pPr>
            <a:r>
              <a:rPr lang="zh-CN" altLang="en-US" sz="1400" b="1" dirty="0" smtClean="0">
                <a:solidFill>
                  <a:schemeClr val="tx1">
                    <a:lumMod val="75000"/>
                    <a:lumOff val="25000"/>
                  </a:schemeClr>
                </a:solidFill>
                <a:latin typeface="微软雅黑" panose="020B0503020204020204" charset="-122"/>
                <a:ea typeface="微软雅黑" panose="020B0503020204020204" charset="-122"/>
              </a:rPr>
              <a:t>请</a:t>
            </a:r>
            <a:r>
              <a:rPr lang="zh-CN" altLang="en-US" sz="1400" b="1" dirty="0">
                <a:solidFill>
                  <a:schemeClr val="tx1">
                    <a:lumMod val="75000"/>
                    <a:lumOff val="25000"/>
                  </a:schemeClr>
                </a:solidFill>
                <a:latin typeface="微软雅黑" panose="020B0503020204020204" charset="-122"/>
                <a:ea typeface="微软雅黑" panose="020B0503020204020204" charset="-122"/>
              </a:rPr>
              <a:t>在此处添加</a:t>
            </a:r>
            <a:r>
              <a:rPr lang="zh-CN" altLang="en-US" sz="1400" b="1" dirty="0" smtClean="0">
                <a:solidFill>
                  <a:schemeClr val="tx1">
                    <a:lumMod val="75000"/>
                    <a:lumOff val="25000"/>
                  </a:schemeClr>
                </a:solidFill>
                <a:latin typeface="微软雅黑" panose="020B0503020204020204" charset="-122"/>
                <a:ea typeface="微软雅黑" panose="020B0503020204020204" charset="-122"/>
              </a:rPr>
              <a:t>标题</a:t>
            </a:r>
            <a:endParaRPr lang="en-US" altLang="zh-CN" sz="1400" dirty="0" smtClean="0">
              <a:solidFill>
                <a:schemeClr val="tx1">
                  <a:lumMod val="65000"/>
                  <a:lumOff val="35000"/>
                </a:schemeClr>
              </a:solidFill>
              <a:latin typeface="微软雅黑" panose="020B0503020204020204" charset="-122"/>
              <a:ea typeface="微软雅黑" panose="020B0503020204020204" charset="-122"/>
            </a:endParaRPr>
          </a:p>
          <a:p>
            <a:pPr>
              <a:lnSpc>
                <a:spcPct val="150000"/>
              </a:lnSpc>
            </a:pPr>
            <a:r>
              <a:rPr lang="zh-CN" altLang="en-US" sz="1400" dirty="0" smtClean="0">
                <a:solidFill>
                  <a:schemeClr val="tx1">
                    <a:lumMod val="65000"/>
                    <a:lumOff val="35000"/>
                  </a:schemeClr>
                </a:solidFill>
                <a:latin typeface="微软雅黑" panose="020B0503020204020204" charset="-122"/>
                <a:ea typeface="微软雅黑" panose="020B0503020204020204" charset="-122"/>
              </a:rPr>
              <a:t>在此</a:t>
            </a:r>
            <a:r>
              <a:rPr lang="zh-CN" altLang="en-US" sz="1400" dirty="0">
                <a:solidFill>
                  <a:schemeClr val="tx1">
                    <a:lumMod val="65000"/>
                    <a:lumOff val="35000"/>
                  </a:schemeClr>
                </a:solidFill>
                <a:latin typeface="微软雅黑" panose="020B0503020204020204" charset="-122"/>
                <a:ea typeface="微软雅黑" panose="020B0503020204020204" charset="-122"/>
              </a:rPr>
              <a:t>添加您需要的相关文字在此添加您需要的相关文字在此添加您需要的相关文字在此添加您需要的相关文字在此添加您需要的相关文字在此添加您需要的相关</a:t>
            </a:r>
            <a:r>
              <a:rPr lang="zh-CN" altLang="en-US" sz="1400" dirty="0" smtClean="0">
                <a:solidFill>
                  <a:schemeClr val="tx1">
                    <a:lumMod val="65000"/>
                    <a:lumOff val="35000"/>
                  </a:schemeClr>
                </a:solidFill>
                <a:latin typeface="微软雅黑" panose="020B0503020204020204" charset="-122"/>
                <a:ea typeface="微软雅黑" panose="020B0503020204020204" charset="-122"/>
              </a:rPr>
              <a:t>文字</a:t>
            </a:r>
            <a:endParaRPr lang="zh-CN" altLang="en-US" sz="1400" dirty="0">
              <a:solidFill>
                <a:schemeClr val="tx1">
                  <a:lumMod val="65000"/>
                  <a:lumOff val="35000"/>
                </a:schemeClr>
              </a:solidFill>
              <a:latin typeface="微软雅黑" panose="020B0503020204020204" charset="-122"/>
              <a:ea typeface="微软雅黑" panose="020B0503020204020204" charset="-122"/>
            </a:endParaRPr>
          </a:p>
        </p:txBody>
      </p:sp>
      <p:sp>
        <p:nvSpPr>
          <p:cNvPr id="54" name="圆角矩形 53"/>
          <p:cNvSpPr/>
          <p:nvPr/>
        </p:nvSpPr>
        <p:spPr>
          <a:xfrm>
            <a:off x="5435313" y="3570666"/>
            <a:ext cx="437454" cy="437454"/>
          </a:xfrm>
          <a:prstGeom prst="roundRect">
            <a:avLst/>
          </a:prstGeom>
          <a:solidFill>
            <a:srgbClr val="51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Impact" panose="020B0806030902050204" pitchFamily="34" charset="0"/>
              </a:rPr>
              <a:t>1</a:t>
            </a:r>
            <a:endParaRPr lang="zh-CN" altLang="en-US" dirty="0">
              <a:latin typeface="Impact" panose="020B0806030902050204" pitchFamily="34" charset="0"/>
            </a:endParaRPr>
          </a:p>
        </p:txBody>
      </p:sp>
      <p:sp>
        <p:nvSpPr>
          <p:cNvPr id="55" name="圆角矩形 54"/>
          <p:cNvSpPr/>
          <p:nvPr/>
        </p:nvSpPr>
        <p:spPr>
          <a:xfrm>
            <a:off x="5435313" y="4386817"/>
            <a:ext cx="437454" cy="437454"/>
          </a:xfrm>
          <a:prstGeom prst="roundRect">
            <a:avLst/>
          </a:prstGeom>
          <a:solidFill>
            <a:srgbClr val="98C0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Impact" panose="020B0806030902050204" pitchFamily="34" charset="0"/>
              </a:rPr>
              <a:t>2</a:t>
            </a:r>
            <a:endParaRPr lang="zh-CN" altLang="en-US" dirty="0">
              <a:latin typeface="Impact" panose="020B0806030902050204" pitchFamily="34" charset="0"/>
            </a:endParaRPr>
          </a:p>
        </p:txBody>
      </p:sp>
      <p:sp>
        <p:nvSpPr>
          <p:cNvPr id="56" name="圆角矩形 55"/>
          <p:cNvSpPr/>
          <p:nvPr/>
        </p:nvSpPr>
        <p:spPr>
          <a:xfrm>
            <a:off x="5435313" y="5233448"/>
            <a:ext cx="437454" cy="437454"/>
          </a:xfrm>
          <a:prstGeom prst="roundRect">
            <a:avLst/>
          </a:prstGeom>
          <a:solidFill>
            <a:srgbClr val="51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Impact" panose="020B0806030902050204" pitchFamily="34" charset="0"/>
              </a:rPr>
              <a:t>3</a:t>
            </a:r>
            <a:endParaRPr lang="zh-CN" altLang="en-US" dirty="0">
              <a:latin typeface="Impact" panose="020B0806030902050204" pitchFamily="34" charset="0"/>
            </a:endParaRPr>
          </a:p>
        </p:txBody>
      </p:sp>
      <p:sp>
        <p:nvSpPr>
          <p:cNvPr id="57" name="矩形 56"/>
          <p:cNvSpPr/>
          <p:nvPr/>
        </p:nvSpPr>
        <p:spPr>
          <a:xfrm flipH="1">
            <a:off x="5991603" y="3566404"/>
            <a:ext cx="5082522" cy="415498"/>
          </a:xfrm>
          <a:prstGeom prst="rect">
            <a:avLst/>
          </a:prstGeom>
        </p:spPr>
        <p:txBody>
          <a:bodyPr wrap="square">
            <a:spAutoFit/>
          </a:bodyPr>
          <a:lstStyle/>
          <a:p>
            <a:pPr>
              <a:lnSpc>
                <a:spcPct val="150000"/>
              </a:lnSpc>
            </a:pPr>
            <a:r>
              <a:rPr lang="zh-CN" altLang="en-US" sz="1400" dirty="0" smtClean="0">
                <a:solidFill>
                  <a:schemeClr val="tx1">
                    <a:lumMod val="65000"/>
                    <a:lumOff val="35000"/>
                  </a:schemeClr>
                </a:solidFill>
                <a:latin typeface="微软雅黑" panose="020B0503020204020204" charset="-122"/>
                <a:ea typeface="微软雅黑" panose="020B0503020204020204" charset="-122"/>
              </a:rPr>
              <a:t>在此</a:t>
            </a:r>
            <a:r>
              <a:rPr lang="zh-CN" altLang="en-US" sz="1400" dirty="0">
                <a:solidFill>
                  <a:schemeClr val="tx1">
                    <a:lumMod val="65000"/>
                    <a:lumOff val="35000"/>
                  </a:schemeClr>
                </a:solidFill>
                <a:latin typeface="微软雅黑" panose="020B0503020204020204" charset="-122"/>
                <a:ea typeface="微软雅黑" panose="020B0503020204020204" charset="-122"/>
              </a:rPr>
              <a:t>添加您需要的相关文字在此添加您需要的相关文字</a:t>
            </a:r>
            <a:r>
              <a:rPr lang="zh-CN" altLang="en-US" sz="1400" dirty="0" smtClean="0">
                <a:solidFill>
                  <a:schemeClr val="tx1">
                    <a:lumMod val="65000"/>
                    <a:lumOff val="35000"/>
                  </a:schemeClr>
                </a:solidFill>
                <a:latin typeface="微软雅黑" panose="020B0503020204020204" charset="-122"/>
                <a:ea typeface="微软雅黑" panose="020B0503020204020204" charset="-122"/>
              </a:rPr>
              <a:t>在此添</a:t>
            </a:r>
            <a:endParaRPr lang="zh-CN" altLang="en-US" sz="1400" dirty="0">
              <a:solidFill>
                <a:schemeClr val="tx1">
                  <a:lumMod val="65000"/>
                  <a:lumOff val="35000"/>
                </a:schemeClr>
              </a:solidFill>
              <a:latin typeface="微软雅黑" panose="020B0503020204020204" charset="-122"/>
              <a:ea typeface="微软雅黑" panose="020B0503020204020204" charset="-122"/>
            </a:endParaRPr>
          </a:p>
        </p:txBody>
      </p:sp>
      <p:sp>
        <p:nvSpPr>
          <p:cNvPr id="58" name="矩形 57"/>
          <p:cNvSpPr/>
          <p:nvPr/>
        </p:nvSpPr>
        <p:spPr>
          <a:xfrm flipH="1">
            <a:off x="5991603" y="4386576"/>
            <a:ext cx="5082522" cy="377411"/>
          </a:xfrm>
          <a:prstGeom prst="rect">
            <a:avLst/>
          </a:prstGeom>
        </p:spPr>
        <p:txBody>
          <a:bodyPr wrap="square">
            <a:spAutoFit/>
          </a:bodyPr>
          <a:lstStyle/>
          <a:p>
            <a:pPr>
              <a:lnSpc>
                <a:spcPct val="150000"/>
              </a:lnSpc>
            </a:pPr>
            <a:r>
              <a:rPr lang="zh-CN" altLang="en-US" sz="1400" dirty="0" smtClean="0">
                <a:solidFill>
                  <a:schemeClr val="tx1">
                    <a:lumMod val="65000"/>
                    <a:lumOff val="35000"/>
                  </a:schemeClr>
                </a:solidFill>
                <a:latin typeface="微软雅黑" panose="020B0503020204020204" charset="-122"/>
                <a:ea typeface="微软雅黑" panose="020B0503020204020204" charset="-122"/>
              </a:rPr>
              <a:t>在此</a:t>
            </a:r>
            <a:r>
              <a:rPr lang="zh-CN" altLang="en-US" sz="1400" dirty="0">
                <a:solidFill>
                  <a:schemeClr val="tx1">
                    <a:lumMod val="65000"/>
                    <a:lumOff val="35000"/>
                  </a:schemeClr>
                </a:solidFill>
                <a:latin typeface="微软雅黑" panose="020B0503020204020204" charset="-122"/>
                <a:ea typeface="微软雅黑" panose="020B0503020204020204" charset="-122"/>
              </a:rPr>
              <a:t>添加您需要的相关文字在此添加您需要的相关文字在此</a:t>
            </a:r>
            <a:r>
              <a:rPr lang="zh-CN" altLang="en-US" sz="1400" dirty="0" smtClean="0">
                <a:solidFill>
                  <a:schemeClr val="tx1">
                    <a:lumMod val="65000"/>
                    <a:lumOff val="35000"/>
                  </a:schemeClr>
                </a:solidFill>
                <a:latin typeface="微软雅黑" panose="020B0503020204020204" charset="-122"/>
                <a:ea typeface="微软雅黑" panose="020B0503020204020204" charset="-122"/>
              </a:rPr>
              <a:t>添</a:t>
            </a:r>
            <a:endParaRPr lang="zh-CN" altLang="en-US" sz="1400" dirty="0">
              <a:solidFill>
                <a:schemeClr val="tx1">
                  <a:lumMod val="65000"/>
                  <a:lumOff val="35000"/>
                </a:schemeClr>
              </a:solidFill>
              <a:latin typeface="微软雅黑" panose="020B0503020204020204" charset="-122"/>
              <a:ea typeface="微软雅黑" panose="020B0503020204020204" charset="-122"/>
            </a:endParaRPr>
          </a:p>
        </p:txBody>
      </p:sp>
      <p:sp>
        <p:nvSpPr>
          <p:cNvPr id="59" name="矩形 58"/>
          <p:cNvSpPr/>
          <p:nvPr/>
        </p:nvSpPr>
        <p:spPr>
          <a:xfrm flipH="1">
            <a:off x="5991603" y="5252025"/>
            <a:ext cx="5082522" cy="377411"/>
          </a:xfrm>
          <a:prstGeom prst="rect">
            <a:avLst/>
          </a:prstGeom>
        </p:spPr>
        <p:txBody>
          <a:bodyPr wrap="square">
            <a:spAutoFit/>
          </a:bodyPr>
          <a:lstStyle/>
          <a:p>
            <a:pPr>
              <a:lnSpc>
                <a:spcPct val="150000"/>
              </a:lnSpc>
            </a:pPr>
            <a:r>
              <a:rPr lang="zh-CN" altLang="en-US" sz="1400" dirty="0" smtClean="0">
                <a:solidFill>
                  <a:schemeClr val="tx1">
                    <a:lumMod val="65000"/>
                    <a:lumOff val="35000"/>
                  </a:schemeClr>
                </a:solidFill>
                <a:latin typeface="微软雅黑" panose="020B0503020204020204" charset="-122"/>
                <a:ea typeface="微软雅黑" panose="020B0503020204020204" charset="-122"/>
              </a:rPr>
              <a:t>在此</a:t>
            </a:r>
            <a:r>
              <a:rPr lang="zh-CN" altLang="en-US" sz="1400" dirty="0">
                <a:solidFill>
                  <a:schemeClr val="tx1">
                    <a:lumMod val="65000"/>
                    <a:lumOff val="35000"/>
                  </a:schemeClr>
                </a:solidFill>
                <a:latin typeface="微软雅黑" panose="020B0503020204020204" charset="-122"/>
                <a:ea typeface="微软雅黑" panose="020B0503020204020204" charset="-122"/>
              </a:rPr>
              <a:t>添加您需要的相关文字在此添加您需要的相关文字在此</a:t>
            </a:r>
            <a:r>
              <a:rPr lang="zh-CN" altLang="en-US" sz="1400" dirty="0" smtClean="0">
                <a:solidFill>
                  <a:schemeClr val="tx1">
                    <a:lumMod val="65000"/>
                    <a:lumOff val="35000"/>
                  </a:schemeClr>
                </a:solidFill>
                <a:latin typeface="微软雅黑" panose="020B0503020204020204" charset="-122"/>
                <a:ea typeface="微软雅黑" panose="020B0503020204020204" charset="-122"/>
              </a:rPr>
              <a:t>添</a:t>
            </a:r>
            <a:endParaRPr lang="zh-CN" altLang="en-US" sz="1400" dirty="0">
              <a:solidFill>
                <a:schemeClr val="tx1">
                  <a:lumMod val="65000"/>
                  <a:lumOff val="35000"/>
                </a:schemeClr>
              </a:solidFill>
              <a:latin typeface="微软雅黑" panose="020B0503020204020204" charset="-122"/>
              <a:ea typeface="微软雅黑" panose="020B0503020204020204" charset="-122"/>
            </a:endParaRPr>
          </a:p>
        </p:txBody>
      </p:sp>
      <p:cxnSp>
        <p:nvCxnSpPr>
          <p:cNvPr id="60" name="直接连接符 59"/>
          <p:cNvCxnSpPr/>
          <p:nvPr/>
        </p:nvCxnSpPr>
        <p:spPr>
          <a:xfrm>
            <a:off x="5435313" y="4201477"/>
            <a:ext cx="5507007"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a:off x="5451700" y="5009197"/>
            <a:ext cx="5507007"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a:off x="5435313" y="3402515"/>
            <a:ext cx="5507007"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a:off x="5435313" y="5901875"/>
            <a:ext cx="5507007"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custDataLst>
      <p:tags r:id="rId3"/>
    </p:custDataLst>
  </p:cSld>
  <p:clrMapOvr>
    <a:masterClrMapping/>
  </p:clrMapOvr>
  <mc:AlternateContent xmlns:mc="http://schemas.openxmlformats.org/markup-compatibility/2006">
    <mc:Choice xmlns:p14="http://schemas.microsoft.com/office/powerpoint/2010/main" Requires="p14">
      <p:transition spd="slow" p14:dur="2000" advTm="10124"/>
    </mc:Choice>
    <mc:Fallback>
      <p:transition spd="slow" advTm="101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1000"/>
                                        <p:tgtEl>
                                          <p:spTgt spid="52"/>
                                        </p:tgtEl>
                                      </p:cBhvr>
                                    </p:animEffect>
                                    <p:anim calcmode="lin" valueType="num">
                                      <p:cBhvr>
                                        <p:cTn id="8" dur="1000" fill="hold"/>
                                        <p:tgtEl>
                                          <p:spTgt spid="52"/>
                                        </p:tgtEl>
                                        <p:attrNameLst>
                                          <p:attrName>ppt_x</p:attrName>
                                        </p:attrNameLst>
                                      </p:cBhvr>
                                      <p:tavLst>
                                        <p:tav tm="0">
                                          <p:val>
                                            <p:strVal val="#ppt_x"/>
                                          </p:val>
                                        </p:tav>
                                        <p:tav tm="100000">
                                          <p:val>
                                            <p:strVal val="#ppt_x"/>
                                          </p:val>
                                        </p:tav>
                                      </p:tavLst>
                                    </p:anim>
                                    <p:anim calcmode="lin" valueType="num">
                                      <p:cBhvr>
                                        <p:cTn id="9" dur="1000" fill="hold"/>
                                        <p:tgtEl>
                                          <p:spTgt spid="5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7" presetClass="entr" presetSubtype="10" fill="hold" grpId="0" nodeType="afterEffect">
                                  <p:stCondLst>
                                    <p:cond delay="0"/>
                                  </p:stCondLst>
                                  <p:iterate type="lt">
                                    <p:tmPct val="3000"/>
                                  </p:iterate>
                                  <p:childTnLst>
                                    <p:set>
                                      <p:cBhvr>
                                        <p:cTn id="12" dur="1" fill="hold">
                                          <p:stCondLst>
                                            <p:cond delay="0"/>
                                          </p:stCondLst>
                                        </p:cTn>
                                        <p:tgtEl>
                                          <p:spTgt spid="53"/>
                                        </p:tgtEl>
                                        <p:attrNameLst>
                                          <p:attrName>style.visibility</p:attrName>
                                        </p:attrNameLst>
                                      </p:cBhvr>
                                      <p:to>
                                        <p:strVal val="visible"/>
                                      </p:to>
                                    </p:set>
                                    <p:anim calcmode="lin" valueType="num">
                                      <p:cBhvr>
                                        <p:cTn id="13" dur="500" fill="hold"/>
                                        <p:tgtEl>
                                          <p:spTgt spid="53"/>
                                        </p:tgtEl>
                                        <p:attrNameLst>
                                          <p:attrName>ppt_w</p:attrName>
                                        </p:attrNameLst>
                                      </p:cBhvr>
                                      <p:tavLst>
                                        <p:tav tm="0">
                                          <p:val>
                                            <p:fltVal val="0"/>
                                          </p:val>
                                        </p:tav>
                                        <p:tav tm="100000">
                                          <p:val>
                                            <p:strVal val="#ppt_w"/>
                                          </p:val>
                                        </p:tav>
                                      </p:tavLst>
                                    </p:anim>
                                    <p:anim calcmode="lin" valueType="num">
                                      <p:cBhvr>
                                        <p:cTn id="14" dur="500" fill="hold"/>
                                        <p:tgtEl>
                                          <p:spTgt spid="53"/>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62"/>
                                        </p:tgtEl>
                                        <p:attrNameLst>
                                          <p:attrName>style.visibility</p:attrName>
                                        </p:attrNameLst>
                                      </p:cBhvr>
                                      <p:to>
                                        <p:strVal val="visible"/>
                                      </p:to>
                                    </p:set>
                                    <p:animEffect transition="in" filter="wipe(left)">
                                      <p:cBhvr>
                                        <p:cTn id="19" dur="500"/>
                                        <p:tgtEl>
                                          <p:spTgt spid="62"/>
                                        </p:tgtEl>
                                      </p:cBhvr>
                                    </p:animEffect>
                                  </p:childTnLst>
                                </p:cTn>
                              </p:par>
                            </p:childTnLst>
                          </p:cTn>
                        </p:par>
                        <p:par>
                          <p:cTn id="20" fill="hold">
                            <p:stCondLst>
                              <p:cond delay="500"/>
                            </p:stCondLst>
                            <p:childTnLst>
                              <p:par>
                                <p:cTn id="21" presetID="10" presetClass="entr" presetSubtype="0" fill="hold" grpId="1" nodeType="after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fade">
                                      <p:cBhvr>
                                        <p:cTn id="23" dur="500"/>
                                        <p:tgtEl>
                                          <p:spTgt spid="54"/>
                                        </p:tgtEl>
                                      </p:cBhvr>
                                    </p:animEffect>
                                  </p:childTnLst>
                                </p:cTn>
                              </p:par>
                              <p:par>
                                <p:cTn id="24" presetID="42" presetClass="path" presetSubtype="0" accel="50000" decel="50000" fill="hold" grpId="0" nodeType="withEffect">
                                  <p:stCondLst>
                                    <p:cond delay="0"/>
                                  </p:stCondLst>
                                  <p:childTnLst>
                                    <p:animMotion origin="layout" path="M -0.22851 0.02315 L -8.33333E-7 4.07407E-6 " pathEditMode="relative" rAng="0" ptsTypes="AA">
                                      <p:cBhvr>
                                        <p:cTn id="25" dur="500" fill="hold"/>
                                        <p:tgtEl>
                                          <p:spTgt spid="54"/>
                                        </p:tgtEl>
                                        <p:attrNameLst>
                                          <p:attrName>ppt_x</p:attrName>
                                          <p:attrName>ppt_y</p:attrName>
                                        </p:attrNameLst>
                                      </p:cBhvr>
                                      <p:rCtr x="11393" y="-972"/>
                                    </p:animMotion>
                                  </p:childTnLst>
                                </p:cTn>
                              </p:par>
                            </p:childTnLst>
                          </p:cTn>
                        </p:par>
                        <p:par>
                          <p:cTn id="26" fill="hold">
                            <p:stCondLst>
                              <p:cond delay="1000"/>
                            </p:stCondLst>
                            <p:childTnLst>
                              <p:par>
                                <p:cTn id="27" presetID="22" presetClass="entr" presetSubtype="8" fill="hold" grpId="0" nodeType="afterEffect">
                                  <p:stCondLst>
                                    <p:cond delay="0"/>
                                  </p:stCondLst>
                                  <p:childTnLst>
                                    <p:set>
                                      <p:cBhvr>
                                        <p:cTn id="28" dur="1" fill="hold">
                                          <p:stCondLst>
                                            <p:cond delay="0"/>
                                          </p:stCondLst>
                                        </p:cTn>
                                        <p:tgtEl>
                                          <p:spTgt spid="57"/>
                                        </p:tgtEl>
                                        <p:attrNameLst>
                                          <p:attrName>style.visibility</p:attrName>
                                        </p:attrNameLst>
                                      </p:cBhvr>
                                      <p:to>
                                        <p:strVal val="visible"/>
                                      </p:to>
                                    </p:set>
                                    <p:animEffect transition="in" filter="wipe(left)">
                                      <p:cBhvr>
                                        <p:cTn id="29" dur="500"/>
                                        <p:tgtEl>
                                          <p:spTgt spid="57"/>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60"/>
                                        </p:tgtEl>
                                        <p:attrNameLst>
                                          <p:attrName>style.visibility</p:attrName>
                                        </p:attrNameLst>
                                      </p:cBhvr>
                                      <p:to>
                                        <p:strVal val="visible"/>
                                      </p:to>
                                    </p:set>
                                    <p:animEffect transition="in" filter="wipe(left)">
                                      <p:cBhvr>
                                        <p:cTn id="34" dur="500"/>
                                        <p:tgtEl>
                                          <p:spTgt spid="60"/>
                                        </p:tgtEl>
                                      </p:cBhvr>
                                    </p:animEffect>
                                  </p:childTnLst>
                                </p:cTn>
                              </p:par>
                            </p:childTnLst>
                          </p:cTn>
                        </p:par>
                        <p:par>
                          <p:cTn id="35" fill="hold">
                            <p:stCondLst>
                              <p:cond delay="500"/>
                            </p:stCondLst>
                            <p:childTnLst>
                              <p:par>
                                <p:cTn id="36" presetID="10" presetClass="entr" presetSubtype="0" fill="hold" grpId="0" nodeType="afterEffect">
                                  <p:stCondLst>
                                    <p:cond delay="0"/>
                                  </p:stCondLst>
                                  <p:childTnLst>
                                    <p:set>
                                      <p:cBhvr>
                                        <p:cTn id="37" dur="1" fill="hold">
                                          <p:stCondLst>
                                            <p:cond delay="0"/>
                                          </p:stCondLst>
                                        </p:cTn>
                                        <p:tgtEl>
                                          <p:spTgt spid="55"/>
                                        </p:tgtEl>
                                        <p:attrNameLst>
                                          <p:attrName>style.visibility</p:attrName>
                                        </p:attrNameLst>
                                      </p:cBhvr>
                                      <p:to>
                                        <p:strVal val="visible"/>
                                      </p:to>
                                    </p:set>
                                    <p:animEffect transition="in" filter="fade">
                                      <p:cBhvr>
                                        <p:cTn id="38" dur="500"/>
                                        <p:tgtEl>
                                          <p:spTgt spid="55"/>
                                        </p:tgtEl>
                                      </p:cBhvr>
                                    </p:animEffect>
                                  </p:childTnLst>
                                </p:cTn>
                              </p:par>
                              <p:par>
                                <p:cTn id="39" presetID="42" presetClass="path" presetSubtype="0" accel="50000" decel="50000" fill="hold" grpId="1" nodeType="withEffect">
                                  <p:stCondLst>
                                    <p:cond delay="0"/>
                                  </p:stCondLst>
                                  <p:childTnLst>
                                    <p:animMotion origin="layout" path="M -0.22422 -0.09097 L -1.875E-6 -3.7037E-6 " pathEditMode="relative" rAng="0" ptsTypes="AA">
                                      <p:cBhvr>
                                        <p:cTn id="40" dur="500" fill="hold"/>
                                        <p:tgtEl>
                                          <p:spTgt spid="55"/>
                                        </p:tgtEl>
                                        <p:attrNameLst>
                                          <p:attrName>ppt_x</p:attrName>
                                          <p:attrName>ppt_y</p:attrName>
                                        </p:attrNameLst>
                                      </p:cBhvr>
                                      <p:rCtr x="11211" y="4537"/>
                                    </p:animMotion>
                                  </p:childTnLst>
                                </p:cTn>
                              </p:par>
                            </p:childTnLst>
                          </p:cTn>
                        </p:par>
                        <p:par>
                          <p:cTn id="41" fill="hold">
                            <p:stCondLst>
                              <p:cond delay="1000"/>
                            </p:stCondLst>
                            <p:childTnLst>
                              <p:par>
                                <p:cTn id="42" presetID="22" presetClass="entr" presetSubtype="8" fill="hold" grpId="0" nodeType="afterEffect">
                                  <p:stCondLst>
                                    <p:cond delay="0"/>
                                  </p:stCondLst>
                                  <p:childTnLst>
                                    <p:set>
                                      <p:cBhvr>
                                        <p:cTn id="43" dur="1" fill="hold">
                                          <p:stCondLst>
                                            <p:cond delay="0"/>
                                          </p:stCondLst>
                                        </p:cTn>
                                        <p:tgtEl>
                                          <p:spTgt spid="58"/>
                                        </p:tgtEl>
                                        <p:attrNameLst>
                                          <p:attrName>style.visibility</p:attrName>
                                        </p:attrNameLst>
                                      </p:cBhvr>
                                      <p:to>
                                        <p:strVal val="visible"/>
                                      </p:to>
                                    </p:set>
                                    <p:animEffect transition="in" filter="wipe(left)">
                                      <p:cBhvr>
                                        <p:cTn id="44" dur="500"/>
                                        <p:tgtEl>
                                          <p:spTgt spid="58"/>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nodeType="clickEffect">
                                  <p:stCondLst>
                                    <p:cond delay="0"/>
                                  </p:stCondLst>
                                  <p:childTnLst>
                                    <p:set>
                                      <p:cBhvr>
                                        <p:cTn id="48" dur="1" fill="hold">
                                          <p:stCondLst>
                                            <p:cond delay="0"/>
                                          </p:stCondLst>
                                        </p:cTn>
                                        <p:tgtEl>
                                          <p:spTgt spid="61"/>
                                        </p:tgtEl>
                                        <p:attrNameLst>
                                          <p:attrName>style.visibility</p:attrName>
                                        </p:attrNameLst>
                                      </p:cBhvr>
                                      <p:to>
                                        <p:strVal val="visible"/>
                                      </p:to>
                                    </p:set>
                                    <p:animEffect transition="in" filter="wipe(left)">
                                      <p:cBhvr>
                                        <p:cTn id="49" dur="500"/>
                                        <p:tgtEl>
                                          <p:spTgt spid="61"/>
                                        </p:tgtEl>
                                      </p:cBhvr>
                                    </p:animEffect>
                                  </p:childTnLst>
                                </p:cTn>
                              </p:par>
                            </p:childTnLst>
                          </p:cTn>
                        </p:par>
                        <p:par>
                          <p:cTn id="50" fill="hold">
                            <p:stCondLst>
                              <p:cond delay="500"/>
                            </p:stCondLst>
                            <p:childTnLst>
                              <p:par>
                                <p:cTn id="51" presetID="10" presetClass="entr" presetSubtype="0" fill="hold" grpId="0" nodeType="afterEffect">
                                  <p:stCondLst>
                                    <p:cond delay="0"/>
                                  </p:stCondLst>
                                  <p:childTnLst>
                                    <p:set>
                                      <p:cBhvr>
                                        <p:cTn id="52" dur="1" fill="hold">
                                          <p:stCondLst>
                                            <p:cond delay="0"/>
                                          </p:stCondLst>
                                        </p:cTn>
                                        <p:tgtEl>
                                          <p:spTgt spid="56"/>
                                        </p:tgtEl>
                                        <p:attrNameLst>
                                          <p:attrName>style.visibility</p:attrName>
                                        </p:attrNameLst>
                                      </p:cBhvr>
                                      <p:to>
                                        <p:strVal val="visible"/>
                                      </p:to>
                                    </p:set>
                                    <p:animEffect transition="in" filter="fade">
                                      <p:cBhvr>
                                        <p:cTn id="53" dur="500"/>
                                        <p:tgtEl>
                                          <p:spTgt spid="56"/>
                                        </p:tgtEl>
                                      </p:cBhvr>
                                    </p:animEffect>
                                  </p:childTnLst>
                                </p:cTn>
                              </p:par>
                              <p:par>
                                <p:cTn id="54" presetID="42" presetClass="path" presetSubtype="0" accel="50000" decel="50000" fill="hold" grpId="1" nodeType="withEffect">
                                  <p:stCondLst>
                                    <p:cond delay="0"/>
                                  </p:stCondLst>
                                  <p:childTnLst>
                                    <p:animMotion origin="layout" path="M -0.22422 -0.21041 L -1.875E-6 -3.33333E-6 " pathEditMode="relative" rAng="0" ptsTypes="AA">
                                      <p:cBhvr>
                                        <p:cTn id="55" dur="500" fill="hold"/>
                                        <p:tgtEl>
                                          <p:spTgt spid="56"/>
                                        </p:tgtEl>
                                        <p:attrNameLst>
                                          <p:attrName>ppt_x</p:attrName>
                                          <p:attrName>ppt_y</p:attrName>
                                        </p:attrNameLst>
                                      </p:cBhvr>
                                      <p:rCtr x="11211" y="10509"/>
                                    </p:animMotion>
                                  </p:childTnLst>
                                </p:cTn>
                              </p:par>
                            </p:childTnLst>
                          </p:cTn>
                        </p:par>
                        <p:par>
                          <p:cTn id="56" fill="hold">
                            <p:stCondLst>
                              <p:cond delay="1000"/>
                            </p:stCondLst>
                            <p:childTnLst>
                              <p:par>
                                <p:cTn id="57" presetID="22" presetClass="entr" presetSubtype="8" fill="hold" grpId="0" nodeType="afterEffect">
                                  <p:stCondLst>
                                    <p:cond delay="0"/>
                                  </p:stCondLst>
                                  <p:childTnLst>
                                    <p:set>
                                      <p:cBhvr>
                                        <p:cTn id="58" dur="1" fill="hold">
                                          <p:stCondLst>
                                            <p:cond delay="0"/>
                                          </p:stCondLst>
                                        </p:cTn>
                                        <p:tgtEl>
                                          <p:spTgt spid="59"/>
                                        </p:tgtEl>
                                        <p:attrNameLst>
                                          <p:attrName>style.visibility</p:attrName>
                                        </p:attrNameLst>
                                      </p:cBhvr>
                                      <p:to>
                                        <p:strVal val="visible"/>
                                      </p:to>
                                    </p:set>
                                    <p:animEffect transition="in" filter="wipe(left)">
                                      <p:cBhvr>
                                        <p:cTn id="59" dur="500"/>
                                        <p:tgtEl>
                                          <p:spTgt spid="59"/>
                                        </p:tgtEl>
                                      </p:cBhvr>
                                    </p:animEffect>
                                  </p:childTnLst>
                                </p:cTn>
                              </p:par>
                            </p:childTnLst>
                          </p:cTn>
                        </p:par>
                        <p:par>
                          <p:cTn id="60" fill="hold">
                            <p:stCondLst>
                              <p:cond delay="1500"/>
                            </p:stCondLst>
                            <p:childTnLst>
                              <p:par>
                                <p:cTn id="61" presetID="22" presetClass="entr" presetSubtype="8" fill="hold" nodeType="afterEffect">
                                  <p:stCondLst>
                                    <p:cond delay="0"/>
                                  </p:stCondLst>
                                  <p:childTnLst>
                                    <p:set>
                                      <p:cBhvr>
                                        <p:cTn id="62" dur="1" fill="hold">
                                          <p:stCondLst>
                                            <p:cond delay="0"/>
                                          </p:stCondLst>
                                        </p:cTn>
                                        <p:tgtEl>
                                          <p:spTgt spid="63"/>
                                        </p:tgtEl>
                                        <p:attrNameLst>
                                          <p:attrName>style.visibility</p:attrName>
                                        </p:attrNameLst>
                                      </p:cBhvr>
                                      <p:to>
                                        <p:strVal val="visible"/>
                                      </p:to>
                                    </p:set>
                                    <p:animEffect transition="in" filter="wipe(left)">
                                      <p:cBhvr>
                                        <p:cTn id="63"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animBg="1"/>
      <p:bldP spid="54" grpId="1" animBg="1"/>
      <p:bldP spid="55" grpId="0" animBg="1"/>
      <p:bldP spid="55" grpId="1" animBg="1"/>
      <p:bldP spid="56" grpId="0" animBg="1"/>
      <p:bldP spid="56" grpId="1" animBg="1"/>
      <p:bldP spid="57" grpId="0"/>
      <p:bldP spid="58" grpId="0"/>
      <p:bldP spid="5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28595"/>
            <a:ext cx="253807" cy="307661"/>
            <a:chOff x="352881" y="396814"/>
            <a:chExt cx="362474" cy="552093"/>
          </a:xfrm>
        </p:grpSpPr>
        <p:sp>
          <p:nvSpPr>
            <p:cNvPr id="3" name="矩形 2"/>
            <p:cNvSpPr/>
            <p:nvPr/>
          </p:nvSpPr>
          <p:spPr>
            <a:xfrm>
              <a:off x="352881" y="396814"/>
              <a:ext cx="164703" cy="552091"/>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3"/>
            <p:cNvSpPr/>
            <p:nvPr/>
          </p:nvSpPr>
          <p:spPr>
            <a:xfrm>
              <a:off x="548176" y="396814"/>
              <a:ext cx="167179" cy="552093"/>
            </a:xfrm>
            <a:custGeom>
              <a:avLst/>
              <a:gdLst>
                <a:gd name="connsiteX0" fmla="*/ 45719 w 167180"/>
                <a:gd name="connsiteY0" fmla="*/ 0 h 552093"/>
                <a:gd name="connsiteX1" fmla="*/ 45719 w 167180"/>
                <a:gd name="connsiteY1" fmla="*/ 1 h 552093"/>
                <a:gd name="connsiteX2" fmla="*/ 45719 w 167180"/>
                <a:gd name="connsiteY2" fmla="*/ 1 h 552093"/>
                <a:gd name="connsiteX3" fmla="*/ 45719 w 167180"/>
                <a:gd name="connsiteY3" fmla="*/ 2 h 552093"/>
                <a:gd name="connsiteX4" fmla="*/ 167180 w 167180"/>
                <a:gd name="connsiteY4" fmla="*/ 276047 h 552093"/>
                <a:gd name="connsiteX5" fmla="*/ 45719 w 167180"/>
                <a:gd name="connsiteY5" fmla="*/ 552091 h 552093"/>
                <a:gd name="connsiteX6" fmla="*/ 45719 w 167180"/>
                <a:gd name="connsiteY6" fmla="*/ 552092 h 552093"/>
                <a:gd name="connsiteX7" fmla="*/ 45719 w 167180"/>
                <a:gd name="connsiteY7" fmla="*/ 552092 h 552093"/>
                <a:gd name="connsiteX8" fmla="*/ 45719 w 167180"/>
                <a:gd name="connsiteY8" fmla="*/ 552093 h 552093"/>
                <a:gd name="connsiteX9" fmla="*/ 45719 w 167180"/>
                <a:gd name="connsiteY9" fmla="*/ 552092 h 552093"/>
                <a:gd name="connsiteX10" fmla="*/ 0 w 167180"/>
                <a:gd name="connsiteY10" fmla="*/ 552092 h 552093"/>
                <a:gd name="connsiteX11" fmla="*/ 0 w 167180"/>
                <a:gd name="connsiteY11" fmla="*/ 1 h 552093"/>
                <a:gd name="connsiteX12" fmla="*/ 45719 w 167180"/>
                <a:gd name="connsiteY12" fmla="*/ 1 h 552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180" h="552093">
                  <a:moveTo>
                    <a:pt x="45719" y="0"/>
                  </a:moveTo>
                  <a:lnTo>
                    <a:pt x="45719" y="1"/>
                  </a:lnTo>
                  <a:lnTo>
                    <a:pt x="45719" y="1"/>
                  </a:lnTo>
                  <a:lnTo>
                    <a:pt x="45719" y="2"/>
                  </a:lnTo>
                  <a:lnTo>
                    <a:pt x="167180" y="276047"/>
                  </a:lnTo>
                  <a:lnTo>
                    <a:pt x="45719" y="552091"/>
                  </a:lnTo>
                  <a:lnTo>
                    <a:pt x="45719" y="552092"/>
                  </a:lnTo>
                  <a:lnTo>
                    <a:pt x="45719" y="552092"/>
                  </a:lnTo>
                  <a:lnTo>
                    <a:pt x="45719" y="552093"/>
                  </a:lnTo>
                  <a:lnTo>
                    <a:pt x="45719" y="552092"/>
                  </a:lnTo>
                  <a:lnTo>
                    <a:pt x="0" y="552092"/>
                  </a:lnTo>
                  <a:lnTo>
                    <a:pt x="0" y="1"/>
                  </a:lnTo>
                  <a:lnTo>
                    <a:pt x="45719" y="1"/>
                  </a:ln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209004" y="135477"/>
            <a:ext cx="1415772" cy="581057"/>
          </a:xfrm>
          <a:prstGeom prst="rect">
            <a:avLst/>
          </a:prstGeom>
        </p:spPr>
        <p:txBody>
          <a:bodyPr wrap="none">
            <a:spAutoFit/>
          </a:bodyPr>
          <a:lstStyle/>
          <a:p>
            <a:pPr>
              <a:lnSpc>
                <a:spcPct val="150000"/>
              </a:lnSpc>
            </a:pPr>
            <a:r>
              <a:rPr lang="zh-CN" altLang="en-US" sz="2400" b="1" dirty="0" smtClean="0">
                <a:solidFill>
                  <a:srgbClr val="1B364B"/>
                </a:solidFill>
                <a:latin typeface="微软雅黑" panose="020B0503020204020204" charset="-122"/>
                <a:ea typeface="微软雅黑" panose="020B0503020204020204" charset="-122"/>
              </a:rPr>
              <a:t>标题文字</a:t>
            </a:r>
            <a:endParaRPr lang="zh-CN" altLang="en-US" sz="2400" b="1" dirty="0">
              <a:solidFill>
                <a:srgbClr val="1B364B"/>
              </a:solidFill>
              <a:latin typeface="微软雅黑" panose="020B0503020204020204" charset="-122"/>
              <a:ea typeface="微软雅黑" panose="020B0503020204020204" charset="-122"/>
            </a:endParaRPr>
          </a:p>
        </p:txBody>
      </p:sp>
      <p:sp>
        <p:nvSpPr>
          <p:cNvPr id="6" name="矩形 5"/>
          <p:cNvSpPr/>
          <p:nvPr/>
        </p:nvSpPr>
        <p:spPr>
          <a:xfrm>
            <a:off x="1652364" y="415945"/>
            <a:ext cx="1352806" cy="307777"/>
          </a:xfrm>
          <a:prstGeom prst="rect">
            <a:avLst/>
          </a:prstGeom>
        </p:spPr>
        <p:txBody>
          <a:bodyPr wrap="none">
            <a:spAutoFit/>
          </a:bodyPr>
          <a:lstStyle/>
          <a:p>
            <a:r>
              <a:rPr lang="en-US" altLang="zh-CN" sz="1400" b="1" dirty="0" smtClean="0">
                <a:latin typeface="+mj-lt"/>
                <a:ea typeface="Kozuka Mincho Pr6N R" panose="02020400000000000000" pitchFamily="18" charset="-128"/>
              </a:rPr>
              <a:t>ADD YOUR TITLE</a:t>
            </a:r>
            <a:endParaRPr lang="zh-CN" altLang="en-US" sz="1400" b="1" dirty="0">
              <a:latin typeface="+mj-lt"/>
              <a:ea typeface="Kozuka Mincho Pr6N R" panose="02020400000000000000" pitchFamily="18" charset="-128"/>
            </a:endParaRPr>
          </a:p>
        </p:txBody>
      </p:sp>
      <p:sp>
        <p:nvSpPr>
          <p:cNvPr id="7" name="矩形 6"/>
          <p:cNvSpPr/>
          <p:nvPr/>
        </p:nvSpPr>
        <p:spPr>
          <a:xfrm>
            <a:off x="1528542" y="385800"/>
            <a:ext cx="219932" cy="307777"/>
          </a:xfrm>
          <a:prstGeom prst="rect">
            <a:avLst/>
          </a:prstGeom>
        </p:spPr>
        <p:txBody>
          <a:bodyPr wrap="none">
            <a:spAutoFit/>
          </a:bodyPr>
          <a:lstStyle/>
          <a:p>
            <a:r>
              <a:rPr lang="en-US" altLang="zh-CN" sz="1400" i="0" dirty="0" smtClean="0">
                <a:solidFill>
                  <a:srgbClr val="2B2B2B"/>
                </a:solidFill>
                <a:effectLst/>
                <a:latin typeface="Felix Titling" panose="04060505060202020A04" pitchFamily="82" charset="0"/>
                <a:ea typeface="微软雅黑" panose="020B0503020204020204" charset="-122"/>
              </a:rPr>
              <a:t>|</a:t>
            </a:r>
            <a:endParaRPr lang="zh-CN" altLang="en-US" sz="1400" dirty="0">
              <a:latin typeface="Felix Titling" panose="04060505060202020A04" pitchFamily="82" charset="0"/>
              <a:ea typeface="微软雅黑" panose="020B0503020204020204" charset="-122"/>
            </a:endParaRPr>
          </a:p>
        </p:txBody>
      </p:sp>
      <p:sp>
        <p:nvSpPr>
          <p:cNvPr id="8" name="矩形 7"/>
          <p:cNvSpPr/>
          <p:nvPr/>
        </p:nvSpPr>
        <p:spPr>
          <a:xfrm>
            <a:off x="0" y="6745184"/>
            <a:ext cx="12192000" cy="12469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1"/>
          <p:cNvSpPr txBox="1"/>
          <p:nvPr/>
        </p:nvSpPr>
        <p:spPr>
          <a:xfrm>
            <a:off x="9092845" y="4001031"/>
            <a:ext cx="2007477" cy="430879"/>
          </a:xfrm>
          <a:prstGeom prst="rect">
            <a:avLst/>
          </a:prstGeom>
          <a:noFill/>
        </p:spPr>
        <p:txBody>
          <a:bodyPr wrap="square" lIns="91435" tIns="45716" rIns="91435" bIns="45716" rtlCol="0">
            <a:spAutoFit/>
          </a:bodyPr>
          <a:lstStyle/>
          <a:p>
            <a:pPr algn="r"/>
            <a:r>
              <a:rPr lang="zh-CN" altLang="en-US" sz="2200" b="1" dirty="0" smtClean="0">
                <a:solidFill>
                  <a:schemeClr val="tx1">
                    <a:lumMod val="75000"/>
                    <a:lumOff val="25000"/>
                  </a:schemeClr>
                </a:solidFill>
                <a:latin typeface="Arial" panose="020B0604020202020204" pitchFamily="34" charset="0"/>
                <a:ea typeface="微软雅黑" panose="020B0503020204020204" charset="-122"/>
                <a:cs typeface="Arial" panose="020B0604020202020204" pitchFamily="34" charset="0"/>
              </a:rPr>
              <a:t>点击添加</a:t>
            </a:r>
            <a:r>
              <a:rPr lang="zh-CN" altLang="en-US" sz="2200" b="1" dirty="0">
                <a:solidFill>
                  <a:schemeClr val="tx1">
                    <a:lumMod val="75000"/>
                    <a:lumOff val="25000"/>
                  </a:schemeClr>
                </a:solidFill>
                <a:latin typeface="Arial" panose="020B0604020202020204" pitchFamily="34" charset="0"/>
                <a:ea typeface="微软雅黑" panose="020B0503020204020204" charset="-122"/>
                <a:cs typeface="Arial" panose="020B0604020202020204" pitchFamily="34" charset="0"/>
              </a:rPr>
              <a:t>标题</a:t>
            </a:r>
            <a:endParaRPr lang="zh-CN" altLang="en-US" sz="2200" b="1" baseline="-3000" dirty="0">
              <a:solidFill>
                <a:schemeClr val="tx1">
                  <a:lumMod val="75000"/>
                  <a:lumOff val="25000"/>
                </a:schemeClr>
              </a:solidFill>
              <a:latin typeface="Arial" panose="020B0604020202020204" pitchFamily="34" charset="0"/>
              <a:ea typeface="微软雅黑" panose="020B0503020204020204" charset="-122"/>
              <a:cs typeface="Arial" panose="020B0604020202020204" pitchFamily="34" charset="0"/>
            </a:endParaRPr>
          </a:p>
        </p:txBody>
      </p:sp>
      <p:sp>
        <p:nvSpPr>
          <p:cNvPr id="10" name="文本框 2"/>
          <p:cNvSpPr txBox="1"/>
          <p:nvPr/>
        </p:nvSpPr>
        <p:spPr>
          <a:xfrm>
            <a:off x="6647068" y="4491726"/>
            <a:ext cx="4521785" cy="1384986"/>
          </a:xfrm>
          <a:prstGeom prst="rect">
            <a:avLst/>
          </a:prstGeom>
          <a:noFill/>
        </p:spPr>
        <p:txBody>
          <a:bodyPr wrap="square" lIns="91435" tIns="45716" rIns="91435" bIns="45716" rtlCol="0">
            <a:spAutoFit/>
          </a:bodyPr>
          <a:lstStyle/>
          <a:p>
            <a:pPr>
              <a:lnSpc>
                <a:spcPct val="120000"/>
              </a:lnSpc>
              <a:spcBef>
                <a:spcPct val="0"/>
              </a:spcBef>
              <a:buNone/>
            </a:pPr>
            <a:r>
              <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在此录入图表</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的</a:t>
            </a:r>
            <a:r>
              <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综合</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描述</a:t>
            </a:r>
            <a:r>
              <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说明，在此录入图表的综合描述说明，在此录入图表的综合描述说明，在此录入图表的综合描述说明，在此录入图表的综合描述说明。在此录入图表的综合描述说明</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a:t>
            </a:r>
            <a:r>
              <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在此录入图表的综合描述说明</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a:t>
            </a:r>
            <a:r>
              <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在此录入图表的综合描述</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说明。</a:t>
            </a:r>
            <a:endPar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11" name="文本框 4"/>
          <p:cNvSpPr txBox="1"/>
          <p:nvPr/>
        </p:nvSpPr>
        <p:spPr>
          <a:xfrm>
            <a:off x="9024316" y="1504004"/>
            <a:ext cx="2144537" cy="430879"/>
          </a:xfrm>
          <a:prstGeom prst="rect">
            <a:avLst/>
          </a:prstGeom>
          <a:noFill/>
        </p:spPr>
        <p:txBody>
          <a:bodyPr wrap="square" lIns="91435" tIns="45716" rIns="91435" bIns="45716" rtlCol="0">
            <a:spAutoFit/>
          </a:bodyPr>
          <a:lstStyle/>
          <a:p>
            <a:r>
              <a:rPr lang="zh-CN" altLang="en-US" sz="2200" b="1" dirty="0">
                <a:solidFill>
                  <a:schemeClr val="tx1">
                    <a:lumMod val="75000"/>
                    <a:lumOff val="25000"/>
                  </a:schemeClr>
                </a:solidFill>
                <a:latin typeface="Arial" panose="020B0604020202020204" pitchFamily="34" charset="0"/>
                <a:ea typeface="微软雅黑" panose="020B0503020204020204" charset="-122"/>
                <a:cs typeface="Arial" panose="020B0604020202020204" pitchFamily="34" charset="0"/>
              </a:rPr>
              <a:t>添加标题</a:t>
            </a:r>
            <a:endParaRPr lang="zh-CN" altLang="en-US" sz="2200" b="1" baseline="-3000" dirty="0">
              <a:solidFill>
                <a:schemeClr val="tx1">
                  <a:lumMod val="75000"/>
                  <a:lumOff val="25000"/>
                </a:schemeClr>
              </a:solidFill>
              <a:latin typeface="Arial" panose="020B0604020202020204" pitchFamily="34" charset="0"/>
              <a:ea typeface="微软雅黑" panose="020B0503020204020204" charset="-122"/>
              <a:cs typeface="Arial" panose="020B0604020202020204" pitchFamily="34" charset="0"/>
            </a:endParaRPr>
          </a:p>
        </p:txBody>
      </p:sp>
      <p:sp>
        <p:nvSpPr>
          <p:cNvPr id="12" name="文本框 5"/>
          <p:cNvSpPr txBox="1"/>
          <p:nvPr/>
        </p:nvSpPr>
        <p:spPr>
          <a:xfrm>
            <a:off x="8413341" y="1947749"/>
            <a:ext cx="2934532" cy="867922"/>
          </a:xfrm>
          <a:prstGeom prst="rect">
            <a:avLst/>
          </a:prstGeom>
          <a:noFill/>
        </p:spPr>
        <p:txBody>
          <a:bodyPr wrap="square" lIns="91435" tIns="45716" rIns="91435" bIns="45716" rtlCol="0">
            <a:spAutoFit/>
          </a:bodyPr>
          <a:lstStyle/>
          <a:p>
            <a:pPr>
              <a:lnSpc>
                <a:spcPct val="120000"/>
              </a:lnSpc>
              <a:spcBef>
                <a:spcPct val="0"/>
              </a:spcBef>
              <a:buNone/>
            </a:pPr>
            <a:r>
              <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在此录入图表的描述说明，在此录入图表的描述说明，在此录入图表的描述说明。</a:t>
            </a:r>
            <a:endPar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13" name="文本框 6"/>
          <p:cNvSpPr txBox="1"/>
          <p:nvPr/>
        </p:nvSpPr>
        <p:spPr>
          <a:xfrm>
            <a:off x="8407862" y="1442845"/>
            <a:ext cx="654557" cy="584767"/>
          </a:xfrm>
          <a:prstGeom prst="rect">
            <a:avLst/>
          </a:prstGeom>
          <a:noFill/>
        </p:spPr>
        <p:txBody>
          <a:bodyPr wrap="square" lIns="91435" tIns="45716" rIns="91435" bIns="45716" rtlCol="0">
            <a:spAutoFit/>
          </a:bodyPr>
          <a:lstStyle/>
          <a:p>
            <a:r>
              <a:rPr lang="en-US" altLang="zh-CN" sz="4800" baseline="-3000" dirty="0">
                <a:solidFill>
                  <a:schemeClr val="tx1">
                    <a:lumMod val="75000"/>
                    <a:lumOff val="25000"/>
                  </a:schemeClr>
                </a:solidFill>
                <a:latin typeface="Arial" panose="020B0604020202020204" pitchFamily="34" charset="0"/>
                <a:ea typeface="微软雅黑" panose="020B0503020204020204" charset="-122"/>
                <a:cs typeface="Arial" panose="020B0604020202020204" pitchFamily="34" charset="0"/>
              </a:rPr>
              <a:t>02</a:t>
            </a:r>
            <a:endParaRPr lang="zh-CN" altLang="en-US" sz="4800" baseline="-3000" dirty="0">
              <a:solidFill>
                <a:schemeClr val="tx1">
                  <a:lumMod val="75000"/>
                  <a:lumOff val="25000"/>
                </a:schemeClr>
              </a:solidFill>
              <a:latin typeface="Arial" panose="020B0604020202020204" pitchFamily="34" charset="0"/>
              <a:ea typeface="微软雅黑" panose="020B0503020204020204" charset="-122"/>
              <a:cs typeface="Arial" panose="020B0604020202020204" pitchFamily="34" charset="0"/>
            </a:endParaRPr>
          </a:p>
        </p:txBody>
      </p:sp>
      <p:sp>
        <p:nvSpPr>
          <p:cNvPr id="14" name="文本框 7"/>
          <p:cNvSpPr txBox="1"/>
          <p:nvPr/>
        </p:nvSpPr>
        <p:spPr>
          <a:xfrm>
            <a:off x="1070690" y="4786207"/>
            <a:ext cx="2182903" cy="430879"/>
          </a:xfrm>
          <a:prstGeom prst="rect">
            <a:avLst/>
          </a:prstGeom>
          <a:noFill/>
        </p:spPr>
        <p:txBody>
          <a:bodyPr wrap="square" lIns="91435" tIns="45716" rIns="91435" bIns="45716" rtlCol="0">
            <a:spAutoFit/>
          </a:bodyPr>
          <a:lstStyle/>
          <a:p>
            <a:pPr algn="r"/>
            <a:r>
              <a:rPr lang="zh-CN" altLang="en-US" sz="2200" b="1" dirty="0">
                <a:solidFill>
                  <a:schemeClr val="tx1">
                    <a:lumMod val="75000"/>
                    <a:lumOff val="25000"/>
                  </a:schemeClr>
                </a:solidFill>
                <a:latin typeface="Arial" panose="020B0604020202020204" pitchFamily="34" charset="0"/>
                <a:ea typeface="微软雅黑" panose="020B0503020204020204" charset="-122"/>
                <a:cs typeface="Arial" panose="020B0604020202020204" pitchFamily="34" charset="0"/>
              </a:rPr>
              <a:t>添加标题</a:t>
            </a:r>
            <a:endParaRPr lang="zh-CN" altLang="en-US" sz="2200" b="1" baseline="-3000" dirty="0">
              <a:solidFill>
                <a:schemeClr val="tx1">
                  <a:lumMod val="75000"/>
                  <a:lumOff val="25000"/>
                </a:schemeClr>
              </a:solidFill>
              <a:latin typeface="Arial" panose="020B0604020202020204" pitchFamily="34" charset="0"/>
              <a:ea typeface="微软雅黑" panose="020B0503020204020204" charset="-122"/>
              <a:cs typeface="Arial" panose="020B0604020202020204" pitchFamily="34" charset="0"/>
            </a:endParaRPr>
          </a:p>
        </p:txBody>
      </p:sp>
      <p:sp>
        <p:nvSpPr>
          <p:cNvPr id="15" name="文本框 8"/>
          <p:cNvSpPr txBox="1"/>
          <p:nvPr/>
        </p:nvSpPr>
        <p:spPr>
          <a:xfrm>
            <a:off x="1070689" y="5224469"/>
            <a:ext cx="2765967" cy="867922"/>
          </a:xfrm>
          <a:prstGeom prst="rect">
            <a:avLst/>
          </a:prstGeom>
          <a:noFill/>
        </p:spPr>
        <p:txBody>
          <a:bodyPr wrap="square" lIns="91435" tIns="45716" rIns="91435" bIns="45716" rtlCol="0">
            <a:spAutoFit/>
          </a:bodyPr>
          <a:lstStyle/>
          <a:p>
            <a:pPr algn="r">
              <a:lnSpc>
                <a:spcPct val="120000"/>
              </a:lnSpc>
              <a:spcBef>
                <a:spcPct val="0"/>
              </a:spcBef>
              <a:buNone/>
            </a:pPr>
            <a:r>
              <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在此录入图表的描述说明，在此录入图表的描述说明，在此录入图表的描述说明。</a:t>
            </a:r>
            <a:endPar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16" name="文本框 9"/>
          <p:cNvSpPr txBox="1"/>
          <p:nvPr/>
        </p:nvSpPr>
        <p:spPr>
          <a:xfrm>
            <a:off x="3206333" y="4719567"/>
            <a:ext cx="654557" cy="584767"/>
          </a:xfrm>
          <a:prstGeom prst="rect">
            <a:avLst/>
          </a:prstGeom>
          <a:noFill/>
        </p:spPr>
        <p:txBody>
          <a:bodyPr wrap="square" lIns="91435" tIns="45716" rIns="91435" bIns="45716" rtlCol="0">
            <a:spAutoFit/>
          </a:bodyPr>
          <a:lstStyle/>
          <a:p>
            <a:pPr algn="r"/>
            <a:r>
              <a:rPr lang="en-US" altLang="zh-CN" sz="4800" baseline="-3000" dirty="0" smtClean="0">
                <a:solidFill>
                  <a:schemeClr val="tx1">
                    <a:lumMod val="75000"/>
                    <a:lumOff val="25000"/>
                  </a:schemeClr>
                </a:solidFill>
                <a:latin typeface="Arial" panose="020B0604020202020204" pitchFamily="34" charset="0"/>
                <a:ea typeface="微软雅黑" panose="020B0503020204020204" charset="-122"/>
                <a:cs typeface="Arial" panose="020B0604020202020204" pitchFamily="34" charset="0"/>
              </a:rPr>
              <a:t>03</a:t>
            </a:r>
            <a:endParaRPr lang="zh-CN" altLang="en-US" sz="4800" baseline="-3000" dirty="0">
              <a:solidFill>
                <a:schemeClr val="tx1">
                  <a:lumMod val="75000"/>
                  <a:lumOff val="25000"/>
                </a:schemeClr>
              </a:solidFill>
              <a:latin typeface="Arial" panose="020B0604020202020204" pitchFamily="34" charset="0"/>
              <a:ea typeface="微软雅黑" panose="020B0503020204020204" charset="-122"/>
              <a:cs typeface="Arial" panose="020B0604020202020204" pitchFamily="34" charset="0"/>
            </a:endParaRPr>
          </a:p>
        </p:txBody>
      </p:sp>
      <p:sp>
        <p:nvSpPr>
          <p:cNvPr id="17" name="文本框 10"/>
          <p:cNvSpPr txBox="1"/>
          <p:nvPr/>
        </p:nvSpPr>
        <p:spPr>
          <a:xfrm>
            <a:off x="1854656" y="1843618"/>
            <a:ext cx="1829712" cy="430879"/>
          </a:xfrm>
          <a:prstGeom prst="rect">
            <a:avLst/>
          </a:prstGeom>
          <a:noFill/>
        </p:spPr>
        <p:txBody>
          <a:bodyPr wrap="square" lIns="91435" tIns="45716" rIns="91435" bIns="45716" rtlCol="0">
            <a:spAutoFit/>
          </a:bodyPr>
          <a:lstStyle/>
          <a:p>
            <a:pPr algn="r"/>
            <a:r>
              <a:rPr lang="zh-CN" altLang="en-US" sz="2200" b="1" dirty="0">
                <a:solidFill>
                  <a:schemeClr val="tx1">
                    <a:lumMod val="75000"/>
                    <a:lumOff val="25000"/>
                  </a:schemeClr>
                </a:solidFill>
                <a:latin typeface="Arial" panose="020B0604020202020204" pitchFamily="34" charset="0"/>
                <a:ea typeface="微软雅黑" panose="020B0503020204020204" charset="-122"/>
                <a:cs typeface="Arial" panose="020B0604020202020204" pitchFamily="34" charset="0"/>
              </a:rPr>
              <a:t>添加标题</a:t>
            </a:r>
            <a:endParaRPr lang="zh-CN" altLang="en-US" sz="2200" b="1" baseline="-3000" dirty="0">
              <a:solidFill>
                <a:schemeClr val="tx1">
                  <a:lumMod val="75000"/>
                  <a:lumOff val="25000"/>
                </a:schemeClr>
              </a:solidFill>
              <a:latin typeface="Arial" panose="020B0604020202020204" pitchFamily="34" charset="0"/>
              <a:ea typeface="微软雅黑" panose="020B0503020204020204" charset="-122"/>
              <a:cs typeface="Arial" panose="020B0604020202020204" pitchFamily="34" charset="0"/>
            </a:endParaRPr>
          </a:p>
        </p:txBody>
      </p:sp>
      <p:sp>
        <p:nvSpPr>
          <p:cNvPr id="18" name="文本框 11"/>
          <p:cNvSpPr txBox="1"/>
          <p:nvPr/>
        </p:nvSpPr>
        <p:spPr>
          <a:xfrm>
            <a:off x="1070689" y="2281879"/>
            <a:ext cx="3203094" cy="867922"/>
          </a:xfrm>
          <a:prstGeom prst="rect">
            <a:avLst/>
          </a:prstGeom>
          <a:noFill/>
        </p:spPr>
        <p:txBody>
          <a:bodyPr wrap="square" lIns="91435" tIns="45716" rIns="91435" bIns="45716" rtlCol="0">
            <a:spAutoFit/>
          </a:bodyPr>
          <a:lstStyle/>
          <a:p>
            <a:pPr algn="r">
              <a:lnSpc>
                <a:spcPct val="120000"/>
              </a:lnSpc>
            </a:pPr>
            <a:r>
              <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在此录入图表的描述说明，在此录入图表的描述说明，在此录入图表的描述说明。</a:t>
            </a:r>
            <a:endPar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19" name="文本框 12"/>
          <p:cNvSpPr txBox="1"/>
          <p:nvPr/>
        </p:nvSpPr>
        <p:spPr>
          <a:xfrm>
            <a:off x="3624411" y="1776979"/>
            <a:ext cx="654557" cy="584767"/>
          </a:xfrm>
          <a:prstGeom prst="rect">
            <a:avLst/>
          </a:prstGeom>
          <a:noFill/>
        </p:spPr>
        <p:txBody>
          <a:bodyPr wrap="square" lIns="91435" tIns="45716" rIns="91435" bIns="45716" rtlCol="0">
            <a:spAutoFit/>
          </a:bodyPr>
          <a:lstStyle/>
          <a:p>
            <a:pPr algn="r"/>
            <a:r>
              <a:rPr lang="en-US" altLang="zh-CN" sz="4800" baseline="-3000" dirty="0">
                <a:solidFill>
                  <a:schemeClr val="tx1">
                    <a:lumMod val="75000"/>
                    <a:lumOff val="25000"/>
                  </a:schemeClr>
                </a:solidFill>
                <a:latin typeface="Arial" panose="020B0604020202020204" pitchFamily="34" charset="0"/>
                <a:ea typeface="微软雅黑" panose="020B0503020204020204" charset="-122"/>
                <a:cs typeface="Arial" panose="020B0604020202020204" pitchFamily="34" charset="0"/>
              </a:rPr>
              <a:t>01</a:t>
            </a:r>
            <a:endParaRPr lang="zh-CN" altLang="en-US" sz="4800" baseline="-3000" dirty="0">
              <a:solidFill>
                <a:schemeClr val="tx1">
                  <a:lumMod val="75000"/>
                  <a:lumOff val="25000"/>
                </a:schemeClr>
              </a:solidFill>
              <a:latin typeface="Arial" panose="020B0604020202020204" pitchFamily="34" charset="0"/>
              <a:ea typeface="微软雅黑" panose="020B0503020204020204" charset="-122"/>
              <a:cs typeface="Arial" panose="020B0604020202020204" pitchFamily="34" charset="0"/>
            </a:endParaRPr>
          </a:p>
        </p:txBody>
      </p:sp>
      <p:grpSp>
        <p:nvGrpSpPr>
          <p:cNvPr id="20" name="组合 19"/>
          <p:cNvGrpSpPr/>
          <p:nvPr/>
        </p:nvGrpSpPr>
        <p:grpSpPr>
          <a:xfrm>
            <a:off x="4404825" y="1811269"/>
            <a:ext cx="1620000" cy="1620000"/>
            <a:chOff x="4679217" y="1783973"/>
            <a:chExt cx="1620000" cy="1620000"/>
          </a:xfrm>
        </p:grpSpPr>
        <p:sp>
          <p:nvSpPr>
            <p:cNvPr id="21" name="泪滴形 20"/>
            <p:cNvSpPr/>
            <p:nvPr/>
          </p:nvSpPr>
          <p:spPr>
            <a:xfrm rot="5400000">
              <a:off x="4679217" y="1783973"/>
              <a:ext cx="1620000" cy="1620000"/>
            </a:xfrm>
            <a:prstGeom prst="teardrop">
              <a:avLst/>
            </a:prstGeom>
            <a:solidFill>
              <a:srgbClr val="98C0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latin typeface="Arial" panose="020B0604020202020204" pitchFamily="34" charset="0"/>
                <a:ea typeface="微软雅黑" panose="020B0503020204020204" charset="-122"/>
                <a:cs typeface="Arial" panose="020B0604020202020204" pitchFamily="34" charset="0"/>
              </a:endParaRPr>
            </a:p>
          </p:txBody>
        </p:sp>
        <p:grpSp>
          <p:nvGrpSpPr>
            <p:cNvPr id="22" name="组合 21"/>
            <p:cNvGrpSpPr>
              <a:grpSpLocks noChangeAspect="1"/>
            </p:cNvGrpSpPr>
            <p:nvPr/>
          </p:nvGrpSpPr>
          <p:grpSpPr>
            <a:xfrm>
              <a:off x="5357079" y="2323973"/>
              <a:ext cx="337232" cy="540000"/>
              <a:chOff x="8902075" y="6748292"/>
              <a:chExt cx="250825" cy="401638"/>
            </a:xfrm>
            <a:solidFill>
              <a:srgbClr val="9DA8B1"/>
            </a:solidFill>
          </p:grpSpPr>
          <p:sp>
            <p:nvSpPr>
              <p:cNvPr id="23" name="Freeform 550"/>
              <p:cNvSpPr/>
              <p:nvPr/>
            </p:nvSpPr>
            <p:spPr bwMode="auto">
              <a:xfrm>
                <a:off x="8902075" y="6859417"/>
                <a:ext cx="250825" cy="290513"/>
              </a:xfrm>
              <a:custGeom>
                <a:avLst/>
                <a:gdLst>
                  <a:gd name="T0" fmla="*/ 180 w 180"/>
                  <a:gd name="T1" fmla="*/ 68 h 209"/>
                  <a:gd name="T2" fmla="*/ 180 w 180"/>
                  <a:gd name="T3" fmla="*/ 15 h 209"/>
                  <a:gd name="T4" fmla="*/ 156 w 180"/>
                  <a:gd name="T5" fmla="*/ 15 h 209"/>
                  <a:gd name="T6" fmla="*/ 156 w 180"/>
                  <a:gd name="T7" fmla="*/ 68 h 209"/>
                  <a:gd name="T8" fmla="*/ 92 w 180"/>
                  <a:gd name="T9" fmla="*/ 132 h 209"/>
                  <a:gd name="T10" fmla="*/ 91 w 180"/>
                  <a:gd name="T11" fmla="*/ 132 h 209"/>
                  <a:gd name="T12" fmla="*/ 90 w 180"/>
                  <a:gd name="T13" fmla="*/ 132 h 209"/>
                  <a:gd name="T14" fmla="*/ 90 w 180"/>
                  <a:gd name="T15" fmla="*/ 132 h 209"/>
                  <a:gd name="T16" fmla="*/ 89 w 180"/>
                  <a:gd name="T17" fmla="*/ 132 h 209"/>
                  <a:gd name="T18" fmla="*/ 24 w 180"/>
                  <a:gd name="T19" fmla="*/ 68 h 209"/>
                  <a:gd name="T20" fmla="*/ 24 w 180"/>
                  <a:gd name="T21" fmla="*/ 15 h 209"/>
                  <a:gd name="T22" fmla="*/ 0 w 180"/>
                  <a:gd name="T23" fmla="*/ 15 h 209"/>
                  <a:gd name="T24" fmla="*/ 0 w 180"/>
                  <a:gd name="T25" fmla="*/ 68 h 209"/>
                  <a:gd name="T26" fmla="*/ 76 w 180"/>
                  <a:gd name="T27" fmla="*/ 156 h 209"/>
                  <a:gd name="T28" fmla="*/ 76 w 180"/>
                  <a:gd name="T29" fmla="*/ 194 h 209"/>
                  <a:gd name="T30" fmla="*/ 22 w 180"/>
                  <a:gd name="T31" fmla="*/ 209 h 209"/>
                  <a:gd name="T32" fmla="*/ 159 w 180"/>
                  <a:gd name="T33" fmla="*/ 209 h 209"/>
                  <a:gd name="T34" fmla="*/ 104 w 180"/>
                  <a:gd name="T35" fmla="*/ 193 h 209"/>
                  <a:gd name="T36" fmla="*/ 104 w 180"/>
                  <a:gd name="T37" fmla="*/ 156 h 209"/>
                  <a:gd name="T38" fmla="*/ 180 w 180"/>
                  <a:gd name="T39" fmla="*/ 68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80" h="209">
                    <a:moveTo>
                      <a:pt x="180" y="68"/>
                    </a:moveTo>
                    <a:cubicBezTo>
                      <a:pt x="180" y="68"/>
                      <a:pt x="180" y="38"/>
                      <a:pt x="180" y="15"/>
                    </a:cubicBezTo>
                    <a:cubicBezTo>
                      <a:pt x="180" y="0"/>
                      <a:pt x="156" y="0"/>
                      <a:pt x="156" y="15"/>
                    </a:cubicBezTo>
                    <a:cubicBezTo>
                      <a:pt x="156" y="38"/>
                      <a:pt x="156" y="68"/>
                      <a:pt x="156" y="68"/>
                    </a:cubicBezTo>
                    <a:cubicBezTo>
                      <a:pt x="156" y="104"/>
                      <a:pt x="128" y="132"/>
                      <a:pt x="92" y="132"/>
                    </a:cubicBezTo>
                    <a:cubicBezTo>
                      <a:pt x="92" y="132"/>
                      <a:pt x="91" y="132"/>
                      <a:pt x="91" y="132"/>
                    </a:cubicBezTo>
                    <a:cubicBezTo>
                      <a:pt x="90" y="132"/>
                      <a:pt x="90" y="132"/>
                      <a:pt x="90" y="132"/>
                    </a:cubicBezTo>
                    <a:cubicBezTo>
                      <a:pt x="90" y="132"/>
                      <a:pt x="90" y="132"/>
                      <a:pt x="90" y="132"/>
                    </a:cubicBezTo>
                    <a:cubicBezTo>
                      <a:pt x="90" y="132"/>
                      <a:pt x="89" y="132"/>
                      <a:pt x="89" y="132"/>
                    </a:cubicBezTo>
                    <a:cubicBezTo>
                      <a:pt x="53" y="132"/>
                      <a:pt x="24" y="104"/>
                      <a:pt x="24" y="68"/>
                    </a:cubicBezTo>
                    <a:cubicBezTo>
                      <a:pt x="24" y="68"/>
                      <a:pt x="24" y="38"/>
                      <a:pt x="24" y="15"/>
                    </a:cubicBezTo>
                    <a:cubicBezTo>
                      <a:pt x="24" y="0"/>
                      <a:pt x="0" y="0"/>
                      <a:pt x="0" y="15"/>
                    </a:cubicBezTo>
                    <a:cubicBezTo>
                      <a:pt x="0" y="22"/>
                      <a:pt x="0" y="68"/>
                      <a:pt x="0" y="68"/>
                    </a:cubicBezTo>
                    <a:cubicBezTo>
                      <a:pt x="0" y="113"/>
                      <a:pt x="33" y="149"/>
                      <a:pt x="76" y="156"/>
                    </a:cubicBezTo>
                    <a:cubicBezTo>
                      <a:pt x="76" y="194"/>
                      <a:pt x="76" y="194"/>
                      <a:pt x="76" y="194"/>
                    </a:cubicBezTo>
                    <a:cubicBezTo>
                      <a:pt x="22" y="209"/>
                      <a:pt x="22" y="209"/>
                      <a:pt x="22" y="209"/>
                    </a:cubicBezTo>
                    <a:cubicBezTo>
                      <a:pt x="159" y="209"/>
                      <a:pt x="159" y="209"/>
                      <a:pt x="159" y="209"/>
                    </a:cubicBezTo>
                    <a:cubicBezTo>
                      <a:pt x="104" y="193"/>
                      <a:pt x="104" y="193"/>
                      <a:pt x="104" y="193"/>
                    </a:cubicBezTo>
                    <a:cubicBezTo>
                      <a:pt x="104" y="156"/>
                      <a:pt x="104" y="156"/>
                      <a:pt x="104" y="156"/>
                    </a:cubicBezTo>
                    <a:cubicBezTo>
                      <a:pt x="147" y="150"/>
                      <a:pt x="180" y="113"/>
                      <a:pt x="180" y="6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2">
                      <a:lumMod val="75000"/>
                    </a:schemeClr>
                  </a:solidFill>
                  <a:latin typeface="Arial" panose="020B0604020202020204" pitchFamily="34" charset="0"/>
                  <a:ea typeface="微软雅黑" panose="020B0503020204020204" charset="-122"/>
                  <a:cs typeface="Arial" panose="020B0604020202020204" pitchFamily="34" charset="0"/>
                </a:endParaRPr>
              </a:p>
            </p:txBody>
          </p:sp>
          <p:sp>
            <p:nvSpPr>
              <p:cNvPr id="24" name="Freeform 551"/>
              <p:cNvSpPr/>
              <p:nvPr/>
            </p:nvSpPr>
            <p:spPr bwMode="auto">
              <a:xfrm>
                <a:off x="8967162" y="6748292"/>
                <a:ext cx="120650" cy="263525"/>
              </a:xfrm>
              <a:custGeom>
                <a:avLst/>
                <a:gdLst>
                  <a:gd name="T0" fmla="*/ 43 w 87"/>
                  <a:gd name="T1" fmla="*/ 190 h 190"/>
                  <a:gd name="T2" fmla="*/ 43 w 87"/>
                  <a:gd name="T3" fmla="*/ 190 h 190"/>
                  <a:gd name="T4" fmla="*/ 44 w 87"/>
                  <a:gd name="T5" fmla="*/ 190 h 190"/>
                  <a:gd name="T6" fmla="*/ 87 w 87"/>
                  <a:gd name="T7" fmla="*/ 147 h 190"/>
                  <a:gd name="T8" fmla="*/ 87 w 87"/>
                  <a:gd name="T9" fmla="*/ 43 h 190"/>
                  <a:gd name="T10" fmla="*/ 44 w 87"/>
                  <a:gd name="T11" fmla="*/ 0 h 190"/>
                  <a:gd name="T12" fmla="*/ 43 w 87"/>
                  <a:gd name="T13" fmla="*/ 0 h 190"/>
                  <a:gd name="T14" fmla="*/ 43 w 87"/>
                  <a:gd name="T15" fmla="*/ 0 h 190"/>
                  <a:gd name="T16" fmla="*/ 0 w 87"/>
                  <a:gd name="T17" fmla="*/ 43 h 190"/>
                  <a:gd name="T18" fmla="*/ 0 w 87"/>
                  <a:gd name="T19" fmla="*/ 147 h 190"/>
                  <a:gd name="T20" fmla="*/ 43 w 87"/>
                  <a:gd name="T21" fmla="*/ 190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7" h="190">
                    <a:moveTo>
                      <a:pt x="43" y="190"/>
                    </a:moveTo>
                    <a:cubicBezTo>
                      <a:pt x="43" y="190"/>
                      <a:pt x="43" y="190"/>
                      <a:pt x="43" y="190"/>
                    </a:cubicBezTo>
                    <a:cubicBezTo>
                      <a:pt x="44" y="190"/>
                      <a:pt x="44" y="190"/>
                      <a:pt x="44" y="190"/>
                    </a:cubicBezTo>
                    <a:cubicBezTo>
                      <a:pt x="68" y="190"/>
                      <a:pt x="87" y="171"/>
                      <a:pt x="87" y="147"/>
                    </a:cubicBezTo>
                    <a:cubicBezTo>
                      <a:pt x="87" y="43"/>
                      <a:pt x="87" y="43"/>
                      <a:pt x="87" y="43"/>
                    </a:cubicBezTo>
                    <a:cubicBezTo>
                      <a:pt x="87" y="19"/>
                      <a:pt x="68" y="0"/>
                      <a:pt x="44" y="0"/>
                    </a:cubicBezTo>
                    <a:cubicBezTo>
                      <a:pt x="44" y="0"/>
                      <a:pt x="44" y="0"/>
                      <a:pt x="43" y="0"/>
                    </a:cubicBezTo>
                    <a:cubicBezTo>
                      <a:pt x="43" y="0"/>
                      <a:pt x="43" y="0"/>
                      <a:pt x="43" y="0"/>
                    </a:cubicBezTo>
                    <a:cubicBezTo>
                      <a:pt x="19" y="0"/>
                      <a:pt x="0" y="19"/>
                      <a:pt x="0" y="43"/>
                    </a:cubicBezTo>
                    <a:cubicBezTo>
                      <a:pt x="0" y="147"/>
                      <a:pt x="0" y="147"/>
                      <a:pt x="0" y="147"/>
                    </a:cubicBezTo>
                    <a:cubicBezTo>
                      <a:pt x="0" y="171"/>
                      <a:pt x="19" y="190"/>
                      <a:pt x="43" y="19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2">
                      <a:lumMod val="75000"/>
                    </a:schemeClr>
                  </a:solidFill>
                  <a:latin typeface="Arial" panose="020B0604020202020204" pitchFamily="34" charset="0"/>
                  <a:ea typeface="微软雅黑" panose="020B0503020204020204" charset="-122"/>
                  <a:cs typeface="Arial" panose="020B0604020202020204" pitchFamily="34" charset="0"/>
                </a:endParaRPr>
              </a:p>
            </p:txBody>
          </p:sp>
        </p:grpSp>
      </p:grpSp>
      <p:grpSp>
        <p:nvGrpSpPr>
          <p:cNvPr id="25" name="组合 24"/>
          <p:cNvGrpSpPr/>
          <p:nvPr/>
        </p:nvGrpSpPr>
        <p:grpSpPr>
          <a:xfrm>
            <a:off x="3943338" y="3596070"/>
            <a:ext cx="2083094" cy="2083092"/>
            <a:chOff x="4217730" y="3568774"/>
            <a:chExt cx="2083094" cy="2083092"/>
          </a:xfrm>
        </p:grpSpPr>
        <p:sp>
          <p:nvSpPr>
            <p:cNvPr id="26" name="泪滴形 25"/>
            <p:cNvSpPr/>
            <p:nvPr/>
          </p:nvSpPr>
          <p:spPr>
            <a:xfrm>
              <a:off x="4217730" y="3568774"/>
              <a:ext cx="2083094" cy="2083092"/>
            </a:xfrm>
            <a:prstGeom prst="teardrop">
              <a:avLst/>
            </a:prstGeom>
            <a:solidFill>
              <a:srgbClr val="5DAD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latin typeface="Arial" panose="020B0604020202020204" pitchFamily="34" charset="0"/>
                <a:ea typeface="微软雅黑" panose="020B0503020204020204" charset="-122"/>
                <a:cs typeface="Arial" panose="020B0604020202020204" pitchFamily="34" charset="0"/>
              </a:endParaRPr>
            </a:p>
          </p:txBody>
        </p:sp>
        <p:grpSp>
          <p:nvGrpSpPr>
            <p:cNvPr id="27" name="组合 26"/>
            <p:cNvGrpSpPr>
              <a:grpSpLocks noChangeAspect="1"/>
            </p:cNvGrpSpPr>
            <p:nvPr/>
          </p:nvGrpSpPr>
          <p:grpSpPr>
            <a:xfrm>
              <a:off x="5035146" y="4244787"/>
              <a:ext cx="525001" cy="540000"/>
              <a:chOff x="7240588" y="6794047"/>
              <a:chExt cx="388938" cy="400050"/>
            </a:xfrm>
            <a:solidFill>
              <a:srgbClr val="9DA8B1"/>
            </a:solidFill>
          </p:grpSpPr>
          <p:sp>
            <p:nvSpPr>
              <p:cNvPr id="28" name="Freeform 405"/>
              <p:cNvSpPr/>
              <p:nvPr/>
            </p:nvSpPr>
            <p:spPr bwMode="auto">
              <a:xfrm>
                <a:off x="7339013" y="6794047"/>
                <a:ext cx="127000" cy="125413"/>
              </a:xfrm>
              <a:custGeom>
                <a:avLst/>
                <a:gdLst>
                  <a:gd name="T0" fmla="*/ 45 w 91"/>
                  <a:gd name="T1" fmla="*/ 91 h 91"/>
                  <a:gd name="T2" fmla="*/ 56 w 91"/>
                  <a:gd name="T3" fmla="*/ 90 h 91"/>
                  <a:gd name="T4" fmla="*/ 41 w 91"/>
                  <a:gd name="T5" fmla="*/ 77 h 91"/>
                  <a:gd name="T6" fmla="*/ 31 w 91"/>
                  <a:gd name="T7" fmla="*/ 60 h 91"/>
                  <a:gd name="T8" fmla="*/ 37 w 91"/>
                  <a:gd name="T9" fmla="*/ 40 h 91"/>
                  <a:gd name="T10" fmla="*/ 58 w 91"/>
                  <a:gd name="T11" fmla="*/ 31 h 91"/>
                  <a:gd name="T12" fmla="*/ 74 w 91"/>
                  <a:gd name="T13" fmla="*/ 37 h 91"/>
                  <a:gd name="T14" fmla="*/ 91 w 91"/>
                  <a:gd name="T15" fmla="*/ 50 h 91"/>
                  <a:gd name="T16" fmla="*/ 91 w 91"/>
                  <a:gd name="T17" fmla="*/ 46 h 91"/>
                  <a:gd name="T18" fmla="*/ 45 w 91"/>
                  <a:gd name="T19" fmla="*/ 0 h 91"/>
                  <a:gd name="T20" fmla="*/ 0 w 91"/>
                  <a:gd name="T21" fmla="*/ 46 h 91"/>
                  <a:gd name="T22" fmla="*/ 45 w 91"/>
                  <a:gd name="T23"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 h="91">
                    <a:moveTo>
                      <a:pt x="45" y="91"/>
                    </a:moveTo>
                    <a:cubicBezTo>
                      <a:pt x="49" y="91"/>
                      <a:pt x="53" y="91"/>
                      <a:pt x="56" y="90"/>
                    </a:cubicBezTo>
                    <a:cubicBezTo>
                      <a:pt x="41" y="77"/>
                      <a:pt x="41" y="77"/>
                      <a:pt x="41" y="77"/>
                    </a:cubicBezTo>
                    <a:cubicBezTo>
                      <a:pt x="35" y="73"/>
                      <a:pt x="32" y="67"/>
                      <a:pt x="31" y="60"/>
                    </a:cubicBezTo>
                    <a:cubicBezTo>
                      <a:pt x="31" y="53"/>
                      <a:pt x="33" y="46"/>
                      <a:pt x="37" y="40"/>
                    </a:cubicBezTo>
                    <a:cubicBezTo>
                      <a:pt x="42" y="34"/>
                      <a:pt x="50" y="31"/>
                      <a:pt x="58" y="31"/>
                    </a:cubicBezTo>
                    <a:cubicBezTo>
                      <a:pt x="64" y="31"/>
                      <a:pt x="70" y="33"/>
                      <a:pt x="74" y="37"/>
                    </a:cubicBezTo>
                    <a:cubicBezTo>
                      <a:pt x="91" y="50"/>
                      <a:pt x="91" y="50"/>
                      <a:pt x="91" y="50"/>
                    </a:cubicBezTo>
                    <a:cubicBezTo>
                      <a:pt x="91" y="49"/>
                      <a:pt x="91" y="47"/>
                      <a:pt x="91" y="46"/>
                    </a:cubicBezTo>
                    <a:cubicBezTo>
                      <a:pt x="91" y="21"/>
                      <a:pt x="71" y="0"/>
                      <a:pt x="45" y="0"/>
                    </a:cubicBezTo>
                    <a:cubicBezTo>
                      <a:pt x="20" y="0"/>
                      <a:pt x="0" y="21"/>
                      <a:pt x="0" y="46"/>
                    </a:cubicBezTo>
                    <a:cubicBezTo>
                      <a:pt x="0" y="71"/>
                      <a:pt x="20" y="91"/>
                      <a:pt x="45" y="9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latin typeface="Arial" panose="020B0604020202020204" pitchFamily="34" charset="0"/>
                  <a:ea typeface="微软雅黑" panose="020B0503020204020204" charset="-122"/>
                  <a:cs typeface="Arial" panose="020B0604020202020204" pitchFamily="34" charset="0"/>
                </a:endParaRPr>
              </a:p>
            </p:txBody>
          </p:sp>
          <p:sp>
            <p:nvSpPr>
              <p:cNvPr id="29" name="Freeform 407"/>
              <p:cNvSpPr/>
              <p:nvPr/>
            </p:nvSpPr>
            <p:spPr bwMode="auto">
              <a:xfrm>
                <a:off x="7402513" y="6857547"/>
                <a:ext cx="227013" cy="198438"/>
              </a:xfrm>
              <a:custGeom>
                <a:avLst/>
                <a:gdLst>
                  <a:gd name="T0" fmla="*/ 104 w 163"/>
                  <a:gd name="T1" fmla="*/ 26 h 143"/>
                  <a:gd name="T2" fmla="*/ 79 w 163"/>
                  <a:gd name="T3" fmla="*/ 31 h 143"/>
                  <a:gd name="T4" fmla="*/ 66 w 163"/>
                  <a:gd name="T5" fmla="*/ 40 h 143"/>
                  <a:gd name="T6" fmla="*/ 20 w 163"/>
                  <a:gd name="T7" fmla="*/ 2 h 143"/>
                  <a:gd name="T8" fmla="*/ 13 w 163"/>
                  <a:gd name="T9" fmla="*/ 0 h 143"/>
                  <a:gd name="T10" fmla="*/ 4 w 163"/>
                  <a:gd name="T11" fmla="*/ 4 h 143"/>
                  <a:gd name="T12" fmla="*/ 5 w 163"/>
                  <a:gd name="T13" fmla="*/ 20 h 143"/>
                  <a:gd name="T14" fmla="*/ 52 w 163"/>
                  <a:gd name="T15" fmla="*/ 58 h 143"/>
                  <a:gd name="T16" fmla="*/ 46 w 163"/>
                  <a:gd name="T17" fmla="*/ 73 h 143"/>
                  <a:gd name="T18" fmla="*/ 45 w 163"/>
                  <a:gd name="T19" fmla="*/ 81 h 143"/>
                  <a:gd name="T20" fmla="*/ 73 w 163"/>
                  <a:gd name="T21" fmla="*/ 66 h 143"/>
                  <a:gd name="T22" fmla="*/ 89 w 163"/>
                  <a:gd name="T23" fmla="*/ 62 h 143"/>
                  <a:gd name="T24" fmla="*/ 119 w 163"/>
                  <a:gd name="T25" fmla="*/ 79 h 143"/>
                  <a:gd name="T26" fmla="*/ 106 w 163"/>
                  <a:gd name="T27" fmla="*/ 125 h 143"/>
                  <a:gd name="T28" fmla="*/ 82 w 163"/>
                  <a:gd name="T29" fmla="*/ 139 h 143"/>
                  <a:gd name="T30" fmla="*/ 104 w 163"/>
                  <a:gd name="T31" fmla="*/ 143 h 143"/>
                  <a:gd name="T32" fmla="*/ 163 w 163"/>
                  <a:gd name="T33" fmla="*/ 84 h 143"/>
                  <a:gd name="T34" fmla="*/ 104 w 163"/>
                  <a:gd name="T35" fmla="*/ 2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3" h="143">
                    <a:moveTo>
                      <a:pt x="104" y="26"/>
                    </a:moveTo>
                    <a:cubicBezTo>
                      <a:pt x="95" y="26"/>
                      <a:pt x="86" y="28"/>
                      <a:pt x="79" y="31"/>
                    </a:cubicBezTo>
                    <a:cubicBezTo>
                      <a:pt x="74" y="34"/>
                      <a:pt x="70" y="36"/>
                      <a:pt x="66" y="40"/>
                    </a:cubicBezTo>
                    <a:cubicBezTo>
                      <a:pt x="20" y="2"/>
                      <a:pt x="20" y="2"/>
                      <a:pt x="20" y="2"/>
                    </a:cubicBezTo>
                    <a:cubicBezTo>
                      <a:pt x="18" y="0"/>
                      <a:pt x="15" y="0"/>
                      <a:pt x="13" y="0"/>
                    </a:cubicBezTo>
                    <a:cubicBezTo>
                      <a:pt x="9" y="0"/>
                      <a:pt x="6" y="1"/>
                      <a:pt x="4" y="4"/>
                    </a:cubicBezTo>
                    <a:cubicBezTo>
                      <a:pt x="0" y="9"/>
                      <a:pt x="1" y="16"/>
                      <a:pt x="5" y="20"/>
                    </a:cubicBezTo>
                    <a:cubicBezTo>
                      <a:pt x="52" y="58"/>
                      <a:pt x="52" y="58"/>
                      <a:pt x="52" y="58"/>
                    </a:cubicBezTo>
                    <a:cubicBezTo>
                      <a:pt x="49" y="62"/>
                      <a:pt x="47" y="67"/>
                      <a:pt x="46" y="73"/>
                    </a:cubicBezTo>
                    <a:cubicBezTo>
                      <a:pt x="46" y="75"/>
                      <a:pt x="45" y="78"/>
                      <a:pt x="45" y="81"/>
                    </a:cubicBezTo>
                    <a:cubicBezTo>
                      <a:pt x="73" y="66"/>
                      <a:pt x="73" y="66"/>
                      <a:pt x="73" y="66"/>
                    </a:cubicBezTo>
                    <a:cubicBezTo>
                      <a:pt x="78" y="63"/>
                      <a:pt x="84" y="62"/>
                      <a:pt x="89" y="62"/>
                    </a:cubicBezTo>
                    <a:cubicBezTo>
                      <a:pt x="102" y="62"/>
                      <a:pt x="113" y="68"/>
                      <a:pt x="119" y="79"/>
                    </a:cubicBezTo>
                    <a:cubicBezTo>
                      <a:pt x="128" y="95"/>
                      <a:pt x="122" y="116"/>
                      <a:pt x="106" y="125"/>
                    </a:cubicBezTo>
                    <a:cubicBezTo>
                      <a:pt x="82" y="139"/>
                      <a:pt x="82" y="139"/>
                      <a:pt x="82" y="139"/>
                    </a:cubicBezTo>
                    <a:cubicBezTo>
                      <a:pt x="88" y="141"/>
                      <a:pt x="96" y="143"/>
                      <a:pt x="104" y="143"/>
                    </a:cubicBezTo>
                    <a:cubicBezTo>
                      <a:pt x="136" y="143"/>
                      <a:pt x="163" y="117"/>
                      <a:pt x="163" y="84"/>
                    </a:cubicBezTo>
                    <a:cubicBezTo>
                      <a:pt x="163" y="52"/>
                      <a:pt x="136" y="26"/>
                      <a:pt x="104" y="26"/>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latin typeface="Arial" panose="020B0604020202020204" pitchFamily="34" charset="0"/>
                  <a:ea typeface="微软雅黑" panose="020B0503020204020204" charset="-122"/>
                  <a:cs typeface="Arial" panose="020B0604020202020204" pitchFamily="34" charset="0"/>
                </a:endParaRPr>
              </a:p>
            </p:txBody>
          </p:sp>
          <p:sp>
            <p:nvSpPr>
              <p:cNvPr id="30" name="Freeform 408"/>
              <p:cNvSpPr/>
              <p:nvPr/>
            </p:nvSpPr>
            <p:spPr bwMode="auto">
              <a:xfrm>
                <a:off x="7240588" y="6963909"/>
                <a:ext cx="315913" cy="230188"/>
              </a:xfrm>
              <a:custGeom>
                <a:avLst/>
                <a:gdLst>
                  <a:gd name="T0" fmla="*/ 152 w 227"/>
                  <a:gd name="T1" fmla="*/ 69 h 165"/>
                  <a:gd name="T2" fmla="*/ 215 w 227"/>
                  <a:gd name="T3" fmla="*/ 35 h 165"/>
                  <a:gd name="T4" fmla="*/ 222 w 227"/>
                  <a:gd name="T5" fmla="*/ 9 h 165"/>
                  <a:gd name="T6" fmla="*/ 205 w 227"/>
                  <a:gd name="T7" fmla="*/ 0 h 165"/>
                  <a:gd name="T8" fmla="*/ 196 w 227"/>
                  <a:gd name="T9" fmla="*/ 2 h 165"/>
                  <a:gd name="T10" fmla="*/ 135 w 227"/>
                  <a:gd name="T11" fmla="*/ 36 h 165"/>
                  <a:gd name="T12" fmla="*/ 123 w 227"/>
                  <a:gd name="T13" fmla="*/ 26 h 165"/>
                  <a:gd name="T14" fmla="*/ 77 w 227"/>
                  <a:gd name="T15" fmla="*/ 11 h 165"/>
                  <a:gd name="T16" fmla="*/ 0 w 227"/>
                  <a:gd name="T17" fmla="*/ 88 h 165"/>
                  <a:gd name="T18" fmla="*/ 77 w 227"/>
                  <a:gd name="T19" fmla="*/ 165 h 165"/>
                  <a:gd name="T20" fmla="*/ 155 w 227"/>
                  <a:gd name="T21" fmla="*/ 88 h 165"/>
                  <a:gd name="T22" fmla="*/ 154 w 227"/>
                  <a:gd name="T23" fmla="*/ 85 h 165"/>
                  <a:gd name="T24" fmla="*/ 152 w 227"/>
                  <a:gd name="T25" fmla="*/ 69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7" h="165">
                    <a:moveTo>
                      <a:pt x="152" y="69"/>
                    </a:moveTo>
                    <a:cubicBezTo>
                      <a:pt x="215" y="35"/>
                      <a:pt x="215" y="35"/>
                      <a:pt x="215" y="35"/>
                    </a:cubicBezTo>
                    <a:cubicBezTo>
                      <a:pt x="224" y="30"/>
                      <a:pt x="227" y="18"/>
                      <a:pt x="222" y="9"/>
                    </a:cubicBezTo>
                    <a:cubicBezTo>
                      <a:pt x="219" y="3"/>
                      <a:pt x="212" y="0"/>
                      <a:pt x="205" y="0"/>
                    </a:cubicBezTo>
                    <a:cubicBezTo>
                      <a:pt x="202" y="0"/>
                      <a:pt x="199" y="0"/>
                      <a:pt x="196" y="2"/>
                    </a:cubicBezTo>
                    <a:cubicBezTo>
                      <a:pt x="135" y="36"/>
                      <a:pt x="135" y="36"/>
                      <a:pt x="135" y="36"/>
                    </a:cubicBezTo>
                    <a:cubicBezTo>
                      <a:pt x="131" y="32"/>
                      <a:pt x="127" y="29"/>
                      <a:pt x="123" y="26"/>
                    </a:cubicBezTo>
                    <a:cubicBezTo>
                      <a:pt x="110" y="16"/>
                      <a:pt x="94" y="11"/>
                      <a:pt x="77" y="11"/>
                    </a:cubicBezTo>
                    <a:cubicBezTo>
                      <a:pt x="35" y="11"/>
                      <a:pt x="0" y="45"/>
                      <a:pt x="0" y="88"/>
                    </a:cubicBezTo>
                    <a:cubicBezTo>
                      <a:pt x="0" y="131"/>
                      <a:pt x="35" y="165"/>
                      <a:pt x="77" y="165"/>
                    </a:cubicBezTo>
                    <a:cubicBezTo>
                      <a:pt x="120" y="165"/>
                      <a:pt x="155" y="131"/>
                      <a:pt x="155" y="88"/>
                    </a:cubicBezTo>
                    <a:cubicBezTo>
                      <a:pt x="155" y="87"/>
                      <a:pt x="155" y="86"/>
                      <a:pt x="154" y="85"/>
                    </a:cubicBezTo>
                    <a:cubicBezTo>
                      <a:pt x="154" y="80"/>
                      <a:pt x="154" y="75"/>
                      <a:pt x="152" y="6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latin typeface="Arial" panose="020B0604020202020204" pitchFamily="34" charset="0"/>
                  <a:ea typeface="微软雅黑" panose="020B0503020204020204" charset="-122"/>
                  <a:cs typeface="Arial" panose="020B0604020202020204" pitchFamily="34" charset="0"/>
                </a:endParaRPr>
              </a:p>
            </p:txBody>
          </p:sp>
        </p:grpSp>
      </p:grpSp>
      <p:grpSp>
        <p:nvGrpSpPr>
          <p:cNvPr id="31" name="组合 30"/>
          <p:cNvGrpSpPr/>
          <p:nvPr/>
        </p:nvGrpSpPr>
        <p:grpSpPr>
          <a:xfrm>
            <a:off x="6185557" y="1348177"/>
            <a:ext cx="2083094" cy="2083092"/>
            <a:chOff x="6443907" y="1320881"/>
            <a:chExt cx="2083094" cy="2083092"/>
          </a:xfrm>
        </p:grpSpPr>
        <p:sp>
          <p:nvSpPr>
            <p:cNvPr id="32" name="泪滴形 31"/>
            <p:cNvSpPr/>
            <p:nvPr/>
          </p:nvSpPr>
          <p:spPr>
            <a:xfrm rot="10800000">
              <a:off x="6443907" y="1320881"/>
              <a:ext cx="2083094" cy="2083092"/>
            </a:xfrm>
            <a:prstGeom prst="teardrop">
              <a:avLst/>
            </a:prstGeom>
            <a:solidFill>
              <a:srgbClr val="51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latin typeface="Arial" panose="020B0604020202020204" pitchFamily="34" charset="0"/>
                <a:ea typeface="微软雅黑" panose="020B0503020204020204" charset="-122"/>
                <a:cs typeface="Arial" panose="020B0604020202020204" pitchFamily="34" charset="0"/>
              </a:endParaRPr>
            </a:p>
          </p:txBody>
        </p:sp>
        <p:sp>
          <p:nvSpPr>
            <p:cNvPr id="33" name="Freeform 169"/>
            <p:cNvSpPr>
              <a:spLocks noChangeAspect="1"/>
            </p:cNvSpPr>
            <p:nvPr/>
          </p:nvSpPr>
          <p:spPr bwMode="auto">
            <a:xfrm>
              <a:off x="7251529" y="2036775"/>
              <a:ext cx="394111" cy="591167"/>
            </a:xfrm>
            <a:custGeom>
              <a:avLst/>
              <a:gdLst>
                <a:gd name="T0" fmla="*/ 144 w 192"/>
                <a:gd name="T1" fmla="*/ 192 h 288"/>
                <a:gd name="T2" fmla="*/ 130 w 192"/>
                <a:gd name="T3" fmla="*/ 194 h 288"/>
                <a:gd name="T4" fmla="*/ 120 w 192"/>
                <a:gd name="T5" fmla="*/ 192 h 288"/>
                <a:gd name="T6" fmla="*/ 96 w 192"/>
                <a:gd name="T7" fmla="*/ 167 h 288"/>
                <a:gd name="T8" fmla="*/ 94 w 192"/>
                <a:gd name="T9" fmla="*/ 158 h 288"/>
                <a:gd name="T10" fmla="*/ 96 w 192"/>
                <a:gd name="T11" fmla="*/ 144 h 288"/>
                <a:gd name="T12" fmla="*/ 94 w 192"/>
                <a:gd name="T13" fmla="*/ 131 h 288"/>
                <a:gd name="T14" fmla="*/ 96 w 192"/>
                <a:gd name="T15" fmla="*/ 121 h 288"/>
                <a:gd name="T16" fmla="*/ 121 w 192"/>
                <a:gd name="T17" fmla="*/ 96 h 288"/>
                <a:gd name="T18" fmla="*/ 131 w 192"/>
                <a:gd name="T19" fmla="*/ 94 h 288"/>
                <a:gd name="T20" fmla="*/ 144 w 192"/>
                <a:gd name="T21" fmla="*/ 96 h 288"/>
                <a:gd name="T22" fmla="*/ 192 w 192"/>
                <a:gd name="T23" fmla="*/ 48 h 288"/>
                <a:gd name="T24" fmla="*/ 144 w 192"/>
                <a:gd name="T25" fmla="*/ 0 h 288"/>
                <a:gd name="T26" fmla="*/ 96 w 192"/>
                <a:gd name="T27" fmla="*/ 48 h 288"/>
                <a:gd name="T28" fmla="*/ 98 w 192"/>
                <a:gd name="T29" fmla="*/ 62 h 288"/>
                <a:gd name="T30" fmla="*/ 96 w 192"/>
                <a:gd name="T31" fmla="*/ 71 h 288"/>
                <a:gd name="T32" fmla="*/ 71 w 192"/>
                <a:gd name="T33" fmla="*/ 96 h 288"/>
                <a:gd name="T34" fmla="*/ 62 w 192"/>
                <a:gd name="T35" fmla="*/ 98 h 288"/>
                <a:gd name="T36" fmla="*/ 48 w 192"/>
                <a:gd name="T37" fmla="*/ 96 h 288"/>
                <a:gd name="T38" fmla="*/ 0 w 192"/>
                <a:gd name="T39" fmla="*/ 144 h 288"/>
                <a:gd name="T40" fmla="*/ 48 w 192"/>
                <a:gd name="T41" fmla="*/ 192 h 288"/>
                <a:gd name="T42" fmla="*/ 60 w 192"/>
                <a:gd name="T43" fmla="*/ 190 h 288"/>
                <a:gd name="T44" fmla="*/ 70 w 192"/>
                <a:gd name="T45" fmla="*/ 192 h 288"/>
                <a:gd name="T46" fmla="*/ 95 w 192"/>
                <a:gd name="T47" fmla="*/ 218 h 288"/>
                <a:gd name="T48" fmla="*/ 98 w 192"/>
                <a:gd name="T49" fmla="*/ 227 h 288"/>
                <a:gd name="T50" fmla="*/ 96 w 192"/>
                <a:gd name="T51" fmla="*/ 240 h 288"/>
                <a:gd name="T52" fmla="*/ 144 w 192"/>
                <a:gd name="T53" fmla="*/ 288 h 288"/>
                <a:gd name="T54" fmla="*/ 192 w 192"/>
                <a:gd name="T55" fmla="*/ 240 h 288"/>
                <a:gd name="T56" fmla="*/ 144 w 192"/>
                <a:gd name="T57" fmla="*/ 19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92" h="288">
                  <a:moveTo>
                    <a:pt x="144" y="192"/>
                  </a:moveTo>
                  <a:cubicBezTo>
                    <a:pt x="137" y="192"/>
                    <a:pt x="130" y="194"/>
                    <a:pt x="130" y="194"/>
                  </a:cubicBezTo>
                  <a:cubicBezTo>
                    <a:pt x="127" y="195"/>
                    <a:pt x="123" y="194"/>
                    <a:pt x="120" y="192"/>
                  </a:cubicBezTo>
                  <a:cubicBezTo>
                    <a:pt x="96" y="167"/>
                    <a:pt x="96" y="167"/>
                    <a:pt x="96" y="167"/>
                  </a:cubicBezTo>
                  <a:cubicBezTo>
                    <a:pt x="94" y="165"/>
                    <a:pt x="93" y="161"/>
                    <a:pt x="94" y="158"/>
                  </a:cubicBezTo>
                  <a:cubicBezTo>
                    <a:pt x="94" y="158"/>
                    <a:pt x="96" y="151"/>
                    <a:pt x="96" y="144"/>
                  </a:cubicBezTo>
                  <a:cubicBezTo>
                    <a:pt x="96" y="137"/>
                    <a:pt x="94" y="131"/>
                    <a:pt x="94" y="131"/>
                  </a:cubicBezTo>
                  <a:cubicBezTo>
                    <a:pt x="93" y="128"/>
                    <a:pt x="94" y="124"/>
                    <a:pt x="96" y="121"/>
                  </a:cubicBezTo>
                  <a:cubicBezTo>
                    <a:pt x="121" y="96"/>
                    <a:pt x="121" y="96"/>
                    <a:pt x="121" y="96"/>
                  </a:cubicBezTo>
                  <a:cubicBezTo>
                    <a:pt x="123" y="94"/>
                    <a:pt x="128" y="93"/>
                    <a:pt x="131" y="94"/>
                  </a:cubicBezTo>
                  <a:cubicBezTo>
                    <a:pt x="131" y="94"/>
                    <a:pt x="137" y="96"/>
                    <a:pt x="144" y="96"/>
                  </a:cubicBezTo>
                  <a:cubicBezTo>
                    <a:pt x="170" y="96"/>
                    <a:pt x="192" y="75"/>
                    <a:pt x="192" y="48"/>
                  </a:cubicBezTo>
                  <a:cubicBezTo>
                    <a:pt x="192" y="22"/>
                    <a:pt x="170" y="0"/>
                    <a:pt x="144" y="0"/>
                  </a:cubicBezTo>
                  <a:cubicBezTo>
                    <a:pt x="117" y="0"/>
                    <a:pt x="96" y="22"/>
                    <a:pt x="96" y="48"/>
                  </a:cubicBezTo>
                  <a:cubicBezTo>
                    <a:pt x="96" y="55"/>
                    <a:pt x="98" y="62"/>
                    <a:pt x="98" y="62"/>
                  </a:cubicBezTo>
                  <a:cubicBezTo>
                    <a:pt x="99" y="65"/>
                    <a:pt x="98" y="69"/>
                    <a:pt x="96" y="71"/>
                  </a:cubicBezTo>
                  <a:cubicBezTo>
                    <a:pt x="71" y="96"/>
                    <a:pt x="71" y="96"/>
                    <a:pt x="71" y="96"/>
                  </a:cubicBezTo>
                  <a:cubicBezTo>
                    <a:pt x="69" y="98"/>
                    <a:pt x="65" y="99"/>
                    <a:pt x="62" y="98"/>
                  </a:cubicBezTo>
                  <a:cubicBezTo>
                    <a:pt x="62" y="98"/>
                    <a:pt x="55" y="96"/>
                    <a:pt x="48" y="96"/>
                  </a:cubicBezTo>
                  <a:cubicBezTo>
                    <a:pt x="21" y="96"/>
                    <a:pt x="0" y="117"/>
                    <a:pt x="0" y="144"/>
                  </a:cubicBezTo>
                  <a:cubicBezTo>
                    <a:pt x="0" y="170"/>
                    <a:pt x="21" y="192"/>
                    <a:pt x="48" y="192"/>
                  </a:cubicBezTo>
                  <a:cubicBezTo>
                    <a:pt x="54" y="192"/>
                    <a:pt x="60" y="190"/>
                    <a:pt x="60" y="190"/>
                  </a:cubicBezTo>
                  <a:cubicBezTo>
                    <a:pt x="63" y="189"/>
                    <a:pt x="68" y="190"/>
                    <a:pt x="70" y="192"/>
                  </a:cubicBezTo>
                  <a:cubicBezTo>
                    <a:pt x="95" y="218"/>
                    <a:pt x="95" y="218"/>
                    <a:pt x="95" y="218"/>
                  </a:cubicBezTo>
                  <a:cubicBezTo>
                    <a:pt x="97" y="220"/>
                    <a:pt x="98" y="224"/>
                    <a:pt x="98" y="227"/>
                  </a:cubicBezTo>
                  <a:cubicBezTo>
                    <a:pt x="98" y="227"/>
                    <a:pt x="96" y="234"/>
                    <a:pt x="96" y="240"/>
                  </a:cubicBezTo>
                  <a:cubicBezTo>
                    <a:pt x="96" y="266"/>
                    <a:pt x="117" y="288"/>
                    <a:pt x="144" y="288"/>
                  </a:cubicBezTo>
                  <a:cubicBezTo>
                    <a:pt x="170" y="288"/>
                    <a:pt x="192" y="266"/>
                    <a:pt x="192" y="240"/>
                  </a:cubicBezTo>
                  <a:cubicBezTo>
                    <a:pt x="192" y="213"/>
                    <a:pt x="170" y="192"/>
                    <a:pt x="144" y="19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latin typeface="Arial" panose="020B0604020202020204" pitchFamily="34" charset="0"/>
                <a:ea typeface="微软雅黑" panose="020B0503020204020204" charset="-122"/>
                <a:cs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8037"/>
    </mc:Choice>
    <mc:Fallback>
      <p:transition spd="slow" advTm="80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childTnLst>
                                </p:cTn>
                              </p:par>
                              <p:par>
                                <p:cTn id="9" presetID="22" presetClass="entr" presetSubtype="2" fill="hold" grpId="0" nodeType="withEffect">
                                  <p:stCondLst>
                                    <p:cond delay="250"/>
                                  </p:stCondLst>
                                  <p:childTnLst>
                                    <p:set>
                                      <p:cBhvr>
                                        <p:cTn id="10" dur="1" fill="hold">
                                          <p:stCondLst>
                                            <p:cond delay="0"/>
                                          </p:stCondLst>
                                        </p:cTn>
                                        <p:tgtEl>
                                          <p:spTgt spid="19"/>
                                        </p:tgtEl>
                                        <p:attrNameLst>
                                          <p:attrName>style.visibility</p:attrName>
                                        </p:attrNameLst>
                                      </p:cBhvr>
                                      <p:to>
                                        <p:strVal val="visible"/>
                                      </p:to>
                                    </p:set>
                                    <p:animEffect transition="in" filter="wipe(right)">
                                      <p:cBhvr>
                                        <p:cTn id="11" dur="300"/>
                                        <p:tgtEl>
                                          <p:spTgt spid="19"/>
                                        </p:tgtEl>
                                      </p:cBhvr>
                                    </p:animEffect>
                                  </p:childTnLst>
                                </p:cTn>
                              </p:par>
                              <p:par>
                                <p:cTn id="12" presetID="22" presetClass="entr" presetSubtype="2" fill="hold" grpId="0" nodeType="withEffect">
                                  <p:stCondLst>
                                    <p:cond delay="250"/>
                                  </p:stCondLst>
                                  <p:childTnLst>
                                    <p:set>
                                      <p:cBhvr>
                                        <p:cTn id="13" dur="1" fill="hold">
                                          <p:stCondLst>
                                            <p:cond delay="0"/>
                                          </p:stCondLst>
                                        </p:cTn>
                                        <p:tgtEl>
                                          <p:spTgt spid="18"/>
                                        </p:tgtEl>
                                        <p:attrNameLst>
                                          <p:attrName>style.visibility</p:attrName>
                                        </p:attrNameLst>
                                      </p:cBhvr>
                                      <p:to>
                                        <p:strVal val="visible"/>
                                      </p:to>
                                    </p:set>
                                    <p:animEffect transition="in" filter="wipe(right)">
                                      <p:cBhvr>
                                        <p:cTn id="14" dur="750"/>
                                        <p:tgtEl>
                                          <p:spTgt spid="18"/>
                                        </p:tgtEl>
                                      </p:cBhvr>
                                    </p:animEffect>
                                  </p:childTnLst>
                                </p:cTn>
                              </p:par>
                              <p:par>
                                <p:cTn id="15" presetID="22" presetClass="entr" presetSubtype="2" fill="hold" grpId="0" nodeType="withEffect">
                                  <p:stCondLst>
                                    <p:cond delay="550"/>
                                  </p:stCondLst>
                                  <p:childTnLst>
                                    <p:set>
                                      <p:cBhvr>
                                        <p:cTn id="16" dur="1" fill="hold">
                                          <p:stCondLst>
                                            <p:cond delay="0"/>
                                          </p:stCondLst>
                                        </p:cTn>
                                        <p:tgtEl>
                                          <p:spTgt spid="17"/>
                                        </p:tgtEl>
                                        <p:attrNameLst>
                                          <p:attrName>style.visibility</p:attrName>
                                        </p:attrNameLst>
                                      </p:cBhvr>
                                      <p:to>
                                        <p:strVal val="visible"/>
                                      </p:to>
                                    </p:set>
                                    <p:animEffect transition="in" filter="wipe(right)">
                                      <p:cBhvr>
                                        <p:cTn id="17" dur="350"/>
                                        <p:tgtEl>
                                          <p:spTgt spid="17"/>
                                        </p:tgtEl>
                                      </p:cBhvr>
                                    </p:animEffect>
                                  </p:childTnLst>
                                </p:cTn>
                              </p:par>
                            </p:childTnLst>
                          </p:cTn>
                        </p:par>
                        <p:par>
                          <p:cTn id="18" fill="hold">
                            <p:stCondLst>
                              <p:cond delay="500"/>
                            </p:stCondLst>
                            <p:childTnLst>
                              <p:par>
                                <p:cTn id="19" presetID="23" presetClass="entr" presetSubtype="16" fill="hold" nodeType="afterEffect">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cBhvr>
                                        <p:cTn id="21" dur="750" fill="hold"/>
                                        <p:tgtEl>
                                          <p:spTgt spid="31"/>
                                        </p:tgtEl>
                                        <p:attrNameLst>
                                          <p:attrName>ppt_w</p:attrName>
                                        </p:attrNameLst>
                                      </p:cBhvr>
                                      <p:tavLst>
                                        <p:tav tm="0">
                                          <p:val>
                                            <p:fltVal val="0"/>
                                          </p:val>
                                        </p:tav>
                                        <p:tav tm="100000">
                                          <p:val>
                                            <p:strVal val="#ppt_w"/>
                                          </p:val>
                                        </p:tav>
                                      </p:tavLst>
                                    </p:anim>
                                    <p:anim calcmode="lin" valueType="num">
                                      <p:cBhvr>
                                        <p:cTn id="22" dur="750" fill="hold"/>
                                        <p:tgtEl>
                                          <p:spTgt spid="31"/>
                                        </p:tgtEl>
                                        <p:attrNameLst>
                                          <p:attrName>ppt_h</p:attrName>
                                        </p:attrNameLst>
                                      </p:cBhvr>
                                      <p:tavLst>
                                        <p:tav tm="0">
                                          <p:val>
                                            <p:fltVal val="0"/>
                                          </p:val>
                                        </p:tav>
                                        <p:tav tm="100000">
                                          <p:val>
                                            <p:strVal val="#ppt_h"/>
                                          </p:val>
                                        </p:tav>
                                      </p:tavLst>
                                    </p:anim>
                                  </p:childTnLst>
                                </p:cTn>
                              </p:par>
                              <p:par>
                                <p:cTn id="23" presetID="22" presetClass="entr" presetSubtype="8" fill="hold" grpId="0" nodeType="withEffect">
                                  <p:stCondLst>
                                    <p:cond delay="250"/>
                                  </p:stCondLst>
                                  <p:childTnLst>
                                    <p:set>
                                      <p:cBhvr>
                                        <p:cTn id="24" dur="1" fill="hold">
                                          <p:stCondLst>
                                            <p:cond delay="0"/>
                                          </p:stCondLst>
                                        </p:cTn>
                                        <p:tgtEl>
                                          <p:spTgt spid="13"/>
                                        </p:tgtEl>
                                        <p:attrNameLst>
                                          <p:attrName>style.visibility</p:attrName>
                                        </p:attrNameLst>
                                      </p:cBhvr>
                                      <p:to>
                                        <p:strVal val="visible"/>
                                      </p:to>
                                    </p:set>
                                    <p:animEffect transition="in" filter="wipe(left)">
                                      <p:cBhvr>
                                        <p:cTn id="25" dur="300"/>
                                        <p:tgtEl>
                                          <p:spTgt spid="13"/>
                                        </p:tgtEl>
                                      </p:cBhvr>
                                    </p:animEffect>
                                  </p:childTnLst>
                                </p:cTn>
                              </p:par>
                              <p:par>
                                <p:cTn id="26" presetID="22" presetClass="entr" presetSubtype="8" fill="hold" grpId="0" nodeType="withEffect">
                                  <p:stCondLst>
                                    <p:cond delay="250"/>
                                  </p:stCondLst>
                                  <p:childTnLst>
                                    <p:set>
                                      <p:cBhvr>
                                        <p:cTn id="27" dur="1" fill="hold">
                                          <p:stCondLst>
                                            <p:cond delay="0"/>
                                          </p:stCondLst>
                                        </p:cTn>
                                        <p:tgtEl>
                                          <p:spTgt spid="12"/>
                                        </p:tgtEl>
                                        <p:attrNameLst>
                                          <p:attrName>style.visibility</p:attrName>
                                        </p:attrNameLst>
                                      </p:cBhvr>
                                      <p:to>
                                        <p:strVal val="visible"/>
                                      </p:to>
                                    </p:set>
                                    <p:animEffect transition="in" filter="wipe(left)">
                                      <p:cBhvr>
                                        <p:cTn id="28" dur="750"/>
                                        <p:tgtEl>
                                          <p:spTgt spid="12"/>
                                        </p:tgtEl>
                                      </p:cBhvr>
                                    </p:animEffect>
                                  </p:childTnLst>
                                </p:cTn>
                              </p:par>
                              <p:par>
                                <p:cTn id="29" presetID="22" presetClass="entr" presetSubtype="8" fill="hold" grpId="0" nodeType="withEffect">
                                  <p:stCondLst>
                                    <p:cond delay="55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350"/>
                                        <p:tgtEl>
                                          <p:spTgt spid="11"/>
                                        </p:tgtEl>
                                      </p:cBhvr>
                                    </p:animEffect>
                                  </p:childTnLst>
                                </p:cTn>
                              </p:par>
                            </p:childTnLst>
                          </p:cTn>
                        </p:par>
                        <p:par>
                          <p:cTn id="32" fill="hold">
                            <p:stCondLst>
                              <p:cond delay="1500"/>
                            </p:stCondLst>
                            <p:childTnLst>
                              <p:par>
                                <p:cTn id="33" presetID="23" presetClass="entr" presetSubtype="16" fill="hold" nodeType="after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p:cTn id="35" dur="750" fill="hold"/>
                                        <p:tgtEl>
                                          <p:spTgt spid="25"/>
                                        </p:tgtEl>
                                        <p:attrNameLst>
                                          <p:attrName>ppt_w</p:attrName>
                                        </p:attrNameLst>
                                      </p:cBhvr>
                                      <p:tavLst>
                                        <p:tav tm="0">
                                          <p:val>
                                            <p:fltVal val="0"/>
                                          </p:val>
                                        </p:tav>
                                        <p:tav tm="100000">
                                          <p:val>
                                            <p:strVal val="#ppt_w"/>
                                          </p:val>
                                        </p:tav>
                                      </p:tavLst>
                                    </p:anim>
                                    <p:anim calcmode="lin" valueType="num">
                                      <p:cBhvr>
                                        <p:cTn id="36" dur="750" fill="hold"/>
                                        <p:tgtEl>
                                          <p:spTgt spid="25"/>
                                        </p:tgtEl>
                                        <p:attrNameLst>
                                          <p:attrName>ppt_h</p:attrName>
                                        </p:attrNameLst>
                                      </p:cBhvr>
                                      <p:tavLst>
                                        <p:tav tm="0">
                                          <p:val>
                                            <p:fltVal val="0"/>
                                          </p:val>
                                        </p:tav>
                                        <p:tav tm="100000">
                                          <p:val>
                                            <p:strVal val="#ppt_h"/>
                                          </p:val>
                                        </p:tav>
                                      </p:tavLst>
                                    </p:anim>
                                  </p:childTnLst>
                                </p:cTn>
                              </p:par>
                              <p:par>
                                <p:cTn id="37" presetID="22" presetClass="entr" presetSubtype="2" fill="hold" grpId="0" nodeType="withEffect">
                                  <p:stCondLst>
                                    <p:cond delay="250"/>
                                  </p:stCondLst>
                                  <p:childTnLst>
                                    <p:set>
                                      <p:cBhvr>
                                        <p:cTn id="38" dur="1" fill="hold">
                                          <p:stCondLst>
                                            <p:cond delay="0"/>
                                          </p:stCondLst>
                                        </p:cTn>
                                        <p:tgtEl>
                                          <p:spTgt spid="16"/>
                                        </p:tgtEl>
                                        <p:attrNameLst>
                                          <p:attrName>style.visibility</p:attrName>
                                        </p:attrNameLst>
                                      </p:cBhvr>
                                      <p:to>
                                        <p:strVal val="visible"/>
                                      </p:to>
                                    </p:set>
                                    <p:animEffect transition="in" filter="wipe(right)">
                                      <p:cBhvr>
                                        <p:cTn id="39" dur="300"/>
                                        <p:tgtEl>
                                          <p:spTgt spid="16"/>
                                        </p:tgtEl>
                                      </p:cBhvr>
                                    </p:animEffect>
                                  </p:childTnLst>
                                </p:cTn>
                              </p:par>
                              <p:par>
                                <p:cTn id="40" presetID="22" presetClass="entr" presetSubtype="2" fill="hold" grpId="0" nodeType="withEffect">
                                  <p:stCondLst>
                                    <p:cond delay="250"/>
                                  </p:stCondLst>
                                  <p:childTnLst>
                                    <p:set>
                                      <p:cBhvr>
                                        <p:cTn id="41" dur="1" fill="hold">
                                          <p:stCondLst>
                                            <p:cond delay="0"/>
                                          </p:stCondLst>
                                        </p:cTn>
                                        <p:tgtEl>
                                          <p:spTgt spid="15"/>
                                        </p:tgtEl>
                                        <p:attrNameLst>
                                          <p:attrName>style.visibility</p:attrName>
                                        </p:attrNameLst>
                                      </p:cBhvr>
                                      <p:to>
                                        <p:strVal val="visible"/>
                                      </p:to>
                                    </p:set>
                                    <p:animEffect transition="in" filter="wipe(right)">
                                      <p:cBhvr>
                                        <p:cTn id="42" dur="750"/>
                                        <p:tgtEl>
                                          <p:spTgt spid="15"/>
                                        </p:tgtEl>
                                      </p:cBhvr>
                                    </p:animEffect>
                                  </p:childTnLst>
                                </p:cTn>
                              </p:par>
                              <p:par>
                                <p:cTn id="43" presetID="22" presetClass="entr" presetSubtype="2" fill="hold" grpId="0" nodeType="withEffect">
                                  <p:stCondLst>
                                    <p:cond delay="550"/>
                                  </p:stCondLst>
                                  <p:childTnLst>
                                    <p:set>
                                      <p:cBhvr>
                                        <p:cTn id="44" dur="1" fill="hold">
                                          <p:stCondLst>
                                            <p:cond delay="0"/>
                                          </p:stCondLst>
                                        </p:cTn>
                                        <p:tgtEl>
                                          <p:spTgt spid="14"/>
                                        </p:tgtEl>
                                        <p:attrNameLst>
                                          <p:attrName>style.visibility</p:attrName>
                                        </p:attrNameLst>
                                      </p:cBhvr>
                                      <p:to>
                                        <p:strVal val="visible"/>
                                      </p:to>
                                    </p:set>
                                    <p:animEffect transition="in" filter="wipe(right)">
                                      <p:cBhvr>
                                        <p:cTn id="45" dur="350"/>
                                        <p:tgtEl>
                                          <p:spTgt spid="14"/>
                                        </p:tgtEl>
                                      </p:cBhvr>
                                    </p:animEffect>
                                  </p:childTnLst>
                                </p:cTn>
                              </p:par>
                            </p:childTnLst>
                          </p:cTn>
                        </p:par>
                        <p:par>
                          <p:cTn id="46" fill="hold">
                            <p:stCondLst>
                              <p:cond delay="2500"/>
                            </p:stCondLst>
                            <p:childTnLst>
                              <p:par>
                                <p:cTn id="47" presetID="22" presetClass="entr" presetSubtype="8" fill="hold" grpId="0" nodeType="afterEffect">
                                  <p:stCondLst>
                                    <p:cond delay="0"/>
                                  </p:stCondLst>
                                  <p:childTnLst>
                                    <p:set>
                                      <p:cBhvr>
                                        <p:cTn id="48" dur="1" fill="hold">
                                          <p:stCondLst>
                                            <p:cond delay="0"/>
                                          </p:stCondLst>
                                        </p:cTn>
                                        <p:tgtEl>
                                          <p:spTgt spid="9">
                                            <p:txEl>
                                              <p:pRg st="0" end="0"/>
                                            </p:txEl>
                                          </p:spTgt>
                                        </p:tgtEl>
                                        <p:attrNameLst>
                                          <p:attrName>style.visibility</p:attrName>
                                        </p:attrNameLst>
                                      </p:cBhvr>
                                      <p:to>
                                        <p:strVal val="visible"/>
                                      </p:to>
                                    </p:set>
                                    <p:animEffect transition="in" filter="wipe(left)">
                                      <p:cBhvr>
                                        <p:cTn id="49" dur="750"/>
                                        <p:tgtEl>
                                          <p:spTgt spid="9">
                                            <p:txEl>
                                              <p:pRg st="0" end="0"/>
                                            </p:txEl>
                                          </p:spTgt>
                                        </p:tgtEl>
                                      </p:cBhvr>
                                    </p:animEffect>
                                  </p:childTnLst>
                                </p:cTn>
                              </p:par>
                            </p:childTnLst>
                          </p:cTn>
                        </p:par>
                        <p:par>
                          <p:cTn id="50" fill="hold">
                            <p:stCondLst>
                              <p:cond delay="3500"/>
                            </p:stCondLst>
                            <p:childTnLst>
                              <p:par>
                                <p:cTn id="51" presetID="41" presetClass="entr" presetSubtype="0" fill="hold" grpId="0" nodeType="afterEffect">
                                  <p:stCondLst>
                                    <p:cond delay="0"/>
                                  </p:stCondLst>
                                  <p:iterate type="lt">
                                    <p:tmPct val="3623"/>
                                  </p:iterate>
                                  <p:childTnLst>
                                    <p:set>
                                      <p:cBhvr>
                                        <p:cTn id="52" dur="1" fill="hold">
                                          <p:stCondLst>
                                            <p:cond delay="0"/>
                                          </p:stCondLst>
                                        </p:cTn>
                                        <p:tgtEl>
                                          <p:spTgt spid="10"/>
                                        </p:tgtEl>
                                        <p:attrNameLst>
                                          <p:attrName>style.visibility</p:attrName>
                                        </p:attrNameLst>
                                      </p:cBhvr>
                                      <p:to>
                                        <p:strVal val="visible"/>
                                      </p:to>
                                    </p:set>
                                    <p:anim calcmode="lin" valueType="num">
                                      <p:cBhvr>
                                        <p:cTn id="53" dur="75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54" dur="750" fill="hold"/>
                                        <p:tgtEl>
                                          <p:spTgt spid="10"/>
                                        </p:tgtEl>
                                        <p:attrNameLst>
                                          <p:attrName>ppt_y</p:attrName>
                                        </p:attrNameLst>
                                      </p:cBhvr>
                                      <p:tavLst>
                                        <p:tav tm="0">
                                          <p:val>
                                            <p:strVal val="#ppt_y"/>
                                          </p:val>
                                        </p:tav>
                                        <p:tav tm="100000">
                                          <p:val>
                                            <p:strVal val="#ppt_y"/>
                                          </p:val>
                                        </p:tav>
                                      </p:tavLst>
                                    </p:anim>
                                    <p:anim calcmode="lin" valueType="num">
                                      <p:cBhvr>
                                        <p:cTn id="55" dur="75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56" dur="75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57" dur="750" tmFilter="0,0; .5, 1; 1, 1"/>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10" grpId="0"/>
      <p:bldP spid="11" grpId="0"/>
      <p:bldP spid="12" grpId="0"/>
      <p:bldP spid="13" grpId="0"/>
      <p:bldP spid="14" grpId="0"/>
      <p:bldP spid="15" grpId="0"/>
      <p:bldP spid="16" grpId="0"/>
      <p:bldP spid="17" grpId="0"/>
      <p:bldP spid="18" grpId="0"/>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28595"/>
            <a:ext cx="253807" cy="307661"/>
            <a:chOff x="352881" y="396814"/>
            <a:chExt cx="362474" cy="552093"/>
          </a:xfrm>
        </p:grpSpPr>
        <p:sp>
          <p:nvSpPr>
            <p:cNvPr id="3" name="矩形 2"/>
            <p:cNvSpPr/>
            <p:nvPr/>
          </p:nvSpPr>
          <p:spPr>
            <a:xfrm>
              <a:off x="352881" y="396814"/>
              <a:ext cx="164703" cy="552091"/>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3"/>
            <p:cNvSpPr/>
            <p:nvPr/>
          </p:nvSpPr>
          <p:spPr>
            <a:xfrm>
              <a:off x="548176" y="396814"/>
              <a:ext cx="167179" cy="552093"/>
            </a:xfrm>
            <a:custGeom>
              <a:avLst/>
              <a:gdLst>
                <a:gd name="connsiteX0" fmla="*/ 45719 w 167180"/>
                <a:gd name="connsiteY0" fmla="*/ 0 h 552093"/>
                <a:gd name="connsiteX1" fmla="*/ 45719 w 167180"/>
                <a:gd name="connsiteY1" fmla="*/ 1 h 552093"/>
                <a:gd name="connsiteX2" fmla="*/ 45719 w 167180"/>
                <a:gd name="connsiteY2" fmla="*/ 1 h 552093"/>
                <a:gd name="connsiteX3" fmla="*/ 45719 w 167180"/>
                <a:gd name="connsiteY3" fmla="*/ 2 h 552093"/>
                <a:gd name="connsiteX4" fmla="*/ 167180 w 167180"/>
                <a:gd name="connsiteY4" fmla="*/ 276047 h 552093"/>
                <a:gd name="connsiteX5" fmla="*/ 45719 w 167180"/>
                <a:gd name="connsiteY5" fmla="*/ 552091 h 552093"/>
                <a:gd name="connsiteX6" fmla="*/ 45719 w 167180"/>
                <a:gd name="connsiteY6" fmla="*/ 552092 h 552093"/>
                <a:gd name="connsiteX7" fmla="*/ 45719 w 167180"/>
                <a:gd name="connsiteY7" fmla="*/ 552092 h 552093"/>
                <a:gd name="connsiteX8" fmla="*/ 45719 w 167180"/>
                <a:gd name="connsiteY8" fmla="*/ 552093 h 552093"/>
                <a:gd name="connsiteX9" fmla="*/ 45719 w 167180"/>
                <a:gd name="connsiteY9" fmla="*/ 552092 h 552093"/>
                <a:gd name="connsiteX10" fmla="*/ 0 w 167180"/>
                <a:gd name="connsiteY10" fmla="*/ 552092 h 552093"/>
                <a:gd name="connsiteX11" fmla="*/ 0 w 167180"/>
                <a:gd name="connsiteY11" fmla="*/ 1 h 552093"/>
                <a:gd name="connsiteX12" fmla="*/ 45719 w 167180"/>
                <a:gd name="connsiteY12" fmla="*/ 1 h 552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180" h="552093">
                  <a:moveTo>
                    <a:pt x="45719" y="0"/>
                  </a:moveTo>
                  <a:lnTo>
                    <a:pt x="45719" y="1"/>
                  </a:lnTo>
                  <a:lnTo>
                    <a:pt x="45719" y="1"/>
                  </a:lnTo>
                  <a:lnTo>
                    <a:pt x="45719" y="2"/>
                  </a:lnTo>
                  <a:lnTo>
                    <a:pt x="167180" y="276047"/>
                  </a:lnTo>
                  <a:lnTo>
                    <a:pt x="45719" y="552091"/>
                  </a:lnTo>
                  <a:lnTo>
                    <a:pt x="45719" y="552092"/>
                  </a:lnTo>
                  <a:lnTo>
                    <a:pt x="45719" y="552092"/>
                  </a:lnTo>
                  <a:lnTo>
                    <a:pt x="45719" y="552093"/>
                  </a:lnTo>
                  <a:lnTo>
                    <a:pt x="45719" y="552092"/>
                  </a:lnTo>
                  <a:lnTo>
                    <a:pt x="0" y="552092"/>
                  </a:lnTo>
                  <a:lnTo>
                    <a:pt x="0" y="1"/>
                  </a:lnTo>
                  <a:lnTo>
                    <a:pt x="45719" y="1"/>
                  </a:ln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209004" y="135477"/>
            <a:ext cx="1415772" cy="581057"/>
          </a:xfrm>
          <a:prstGeom prst="rect">
            <a:avLst/>
          </a:prstGeom>
        </p:spPr>
        <p:txBody>
          <a:bodyPr wrap="none">
            <a:spAutoFit/>
          </a:bodyPr>
          <a:lstStyle/>
          <a:p>
            <a:pPr>
              <a:lnSpc>
                <a:spcPct val="150000"/>
              </a:lnSpc>
            </a:pPr>
            <a:r>
              <a:rPr lang="zh-CN" altLang="en-US" sz="2400" b="1" dirty="0" smtClean="0">
                <a:solidFill>
                  <a:srgbClr val="1B364B"/>
                </a:solidFill>
                <a:latin typeface="微软雅黑" panose="020B0503020204020204" charset="-122"/>
                <a:ea typeface="微软雅黑" panose="020B0503020204020204" charset="-122"/>
              </a:rPr>
              <a:t>标题文字</a:t>
            </a:r>
            <a:endParaRPr lang="zh-CN" altLang="en-US" sz="2400" b="1" dirty="0">
              <a:solidFill>
                <a:srgbClr val="1B364B"/>
              </a:solidFill>
              <a:latin typeface="微软雅黑" panose="020B0503020204020204" charset="-122"/>
              <a:ea typeface="微软雅黑" panose="020B0503020204020204" charset="-122"/>
            </a:endParaRPr>
          </a:p>
        </p:txBody>
      </p:sp>
      <p:sp>
        <p:nvSpPr>
          <p:cNvPr id="6" name="矩形 5"/>
          <p:cNvSpPr/>
          <p:nvPr/>
        </p:nvSpPr>
        <p:spPr>
          <a:xfrm>
            <a:off x="1652364" y="415945"/>
            <a:ext cx="1352806" cy="307777"/>
          </a:xfrm>
          <a:prstGeom prst="rect">
            <a:avLst/>
          </a:prstGeom>
        </p:spPr>
        <p:txBody>
          <a:bodyPr wrap="none">
            <a:spAutoFit/>
          </a:bodyPr>
          <a:lstStyle/>
          <a:p>
            <a:r>
              <a:rPr lang="en-US" altLang="zh-CN" sz="1400" b="1" dirty="0" smtClean="0">
                <a:latin typeface="+mj-lt"/>
                <a:ea typeface="Kozuka Mincho Pr6N R" panose="02020400000000000000" pitchFamily="18" charset="-128"/>
              </a:rPr>
              <a:t>ADD YOUR TITLE</a:t>
            </a:r>
            <a:endParaRPr lang="zh-CN" altLang="en-US" sz="1400" b="1" dirty="0">
              <a:latin typeface="+mj-lt"/>
              <a:ea typeface="Kozuka Mincho Pr6N R" panose="02020400000000000000" pitchFamily="18" charset="-128"/>
            </a:endParaRPr>
          </a:p>
        </p:txBody>
      </p:sp>
      <p:sp>
        <p:nvSpPr>
          <p:cNvPr id="7" name="矩形 6"/>
          <p:cNvSpPr/>
          <p:nvPr/>
        </p:nvSpPr>
        <p:spPr>
          <a:xfrm>
            <a:off x="1528542" y="385800"/>
            <a:ext cx="219932" cy="307777"/>
          </a:xfrm>
          <a:prstGeom prst="rect">
            <a:avLst/>
          </a:prstGeom>
        </p:spPr>
        <p:txBody>
          <a:bodyPr wrap="none">
            <a:spAutoFit/>
          </a:bodyPr>
          <a:lstStyle/>
          <a:p>
            <a:r>
              <a:rPr lang="en-US" altLang="zh-CN" sz="1400" i="0" dirty="0" smtClean="0">
                <a:solidFill>
                  <a:srgbClr val="2B2B2B"/>
                </a:solidFill>
                <a:effectLst/>
                <a:latin typeface="Felix Titling" panose="04060505060202020A04" pitchFamily="82" charset="0"/>
                <a:ea typeface="微软雅黑" panose="020B0503020204020204" charset="-122"/>
              </a:rPr>
              <a:t>|</a:t>
            </a:r>
            <a:endParaRPr lang="zh-CN" altLang="en-US" sz="1400" dirty="0">
              <a:latin typeface="Felix Titling" panose="04060505060202020A04" pitchFamily="82" charset="0"/>
              <a:ea typeface="微软雅黑" panose="020B0503020204020204" charset="-122"/>
            </a:endParaRPr>
          </a:p>
        </p:txBody>
      </p:sp>
      <p:sp>
        <p:nvSpPr>
          <p:cNvPr id="8" name="矩形 7"/>
          <p:cNvSpPr/>
          <p:nvPr/>
        </p:nvSpPr>
        <p:spPr>
          <a:xfrm>
            <a:off x="0" y="6745184"/>
            <a:ext cx="12192000" cy="12469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Group 1"/>
          <p:cNvGrpSpPr/>
          <p:nvPr/>
        </p:nvGrpSpPr>
        <p:grpSpPr>
          <a:xfrm>
            <a:off x="8090406" y="1040476"/>
            <a:ext cx="2759583" cy="5019168"/>
            <a:chOff x="2777030" y="1276350"/>
            <a:chExt cx="1871170" cy="3403312"/>
          </a:xfrm>
        </p:grpSpPr>
        <p:pic>
          <p:nvPicPr>
            <p:cNvPr id="10" name="Picture 2"/>
            <p:cNvPicPr>
              <a:picLocks noChangeAspect="1"/>
            </p:cNvPicPr>
            <p:nvPr/>
          </p:nvPicPr>
          <p:blipFill>
            <a:blip r:embed="rId1" cstate="print"/>
            <a:stretch>
              <a:fillRect/>
            </a:stretch>
          </p:blipFill>
          <p:spPr>
            <a:xfrm>
              <a:off x="2777030" y="1276350"/>
              <a:ext cx="1871170" cy="3403312"/>
            </a:xfrm>
            <a:prstGeom prst="rect">
              <a:avLst/>
            </a:prstGeom>
          </p:spPr>
        </p:pic>
        <p:sp>
          <p:nvSpPr>
            <p:cNvPr id="11" name="Rectangle 3"/>
            <p:cNvSpPr/>
            <p:nvPr/>
          </p:nvSpPr>
          <p:spPr>
            <a:xfrm>
              <a:off x="2961703" y="1874759"/>
              <a:ext cx="1501824" cy="2211466"/>
            </a:xfrm>
            <a:prstGeom prst="rect">
              <a:avLst/>
            </a:prstGeom>
            <a:blipFill>
              <a:blip r:embed="rId2" cstate="print"/>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smtClean="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grpSp>
      <p:sp>
        <p:nvSpPr>
          <p:cNvPr id="12" name="Rectangle 10"/>
          <p:cNvSpPr/>
          <p:nvPr/>
        </p:nvSpPr>
        <p:spPr>
          <a:xfrm>
            <a:off x="2592607" y="1454306"/>
            <a:ext cx="4865907" cy="1369606"/>
          </a:xfrm>
          <a:prstGeom prst="rect">
            <a:avLst/>
          </a:prstGeom>
        </p:spPr>
        <p:txBody>
          <a:bodyPr wrap="square">
            <a:spAutoFit/>
          </a:bodyPr>
          <a:lstStyle/>
          <a:p>
            <a:r>
              <a:rPr lang="zh-CN" altLang="en-US" sz="2000" b="1" dirty="0">
                <a:solidFill>
                  <a:prstClr val="black">
                    <a:lumMod val="65000"/>
                    <a:lumOff val="35000"/>
                  </a:prstClr>
                </a:solidFill>
                <a:latin typeface="Arial" panose="020B0604020202020204" pitchFamily="34" charset="0"/>
                <a:ea typeface="微软雅黑" panose="020B0503020204020204" charset="-122"/>
                <a:cs typeface="Open Sans" panose="020B0606030504020204" pitchFamily="34" charset="0"/>
                <a:sym typeface="Arial" panose="020B0604020202020204" pitchFamily="34" charset="0"/>
              </a:rPr>
              <a:t>添加标题</a:t>
            </a:r>
            <a:endParaRPr lang="en-US" altLang="zh-CN" sz="2000" b="1" dirty="0">
              <a:solidFill>
                <a:prstClr val="black">
                  <a:lumMod val="65000"/>
                  <a:lumOff val="35000"/>
                </a:prstClr>
              </a:solidFill>
              <a:latin typeface="Arial" panose="020B0604020202020204" pitchFamily="34" charset="0"/>
              <a:ea typeface="微软雅黑" panose="020B0503020204020204" charset="-122"/>
              <a:cs typeface="Open Sans" panose="020B0606030504020204" pitchFamily="34" charset="0"/>
              <a:sym typeface="Arial" panose="020B0604020202020204" pitchFamily="34" charset="0"/>
            </a:endParaRPr>
          </a:p>
          <a:p>
            <a:endParaRPr lang="en-US" altLang="zh-CN" sz="700" b="1" dirty="0">
              <a:solidFill>
                <a:prstClr val="black">
                  <a:lumMod val="65000"/>
                  <a:lumOff val="35000"/>
                </a:prstClr>
              </a:solidFill>
              <a:latin typeface="Arial" panose="020B0604020202020204" pitchFamily="34" charset="0"/>
              <a:ea typeface="微软雅黑" panose="020B0503020204020204" charset="-122"/>
              <a:cs typeface="Open Sans" panose="020B0606030504020204" pitchFamily="34" charset="0"/>
              <a:sym typeface="Arial" panose="020B0604020202020204" pitchFamily="34" charset="0"/>
            </a:endParaRPr>
          </a:p>
          <a:p>
            <a:r>
              <a:rPr lang="zh-CN" altLang="en-US" sz="1400" dirty="0">
                <a:solidFill>
                  <a:prstClr val="black">
                    <a:lumMod val="65000"/>
                    <a:lumOff val="35000"/>
                  </a:prstClr>
                </a:solidFill>
                <a:latin typeface="Arial" panose="020B0604020202020204" pitchFamily="34" charset="0"/>
                <a:ea typeface="微软雅黑" panose="020B0503020204020204" charset="-122"/>
                <a:cs typeface="Open Sans" panose="020B0606030504020204" pitchFamily="34" charset="0"/>
                <a:sym typeface="Arial" panose="020B0604020202020204" pitchFamily="34" charset="0"/>
              </a:rPr>
              <a:t>在此录入上述图表的描述说明，在此录入上述图表的描述说明</a:t>
            </a:r>
            <a:r>
              <a:rPr lang="zh-CN" altLang="en-US" sz="1400" dirty="0" smtClean="0">
                <a:solidFill>
                  <a:prstClr val="black">
                    <a:lumMod val="65000"/>
                    <a:lumOff val="35000"/>
                  </a:prstClr>
                </a:solidFill>
                <a:latin typeface="Arial" panose="020B0604020202020204" pitchFamily="34" charset="0"/>
                <a:ea typeface="微软雅黑" panose="020B0503020204020204" charset="-122"/>
                <a:cs typeface="Open Sans" panose="020B0606030504020204" pitchFamily="34" charset="0"/>
                <a:sym typeface="Arial" panose="020B0604020202020204" pitchFamily="34" charset="0"/>
              </a:rPr>
              <a:t>。</a:t>
            </a:r>
            <a:r>
              <a:rPr lang="zh-CN" altLang="en-US" sz="1400" dirty="0">
                <a:solidFill>
                  <a:prstClr val="black">
                    <a:lumMod val="65000"/>
                    <a:lumOff val="35000"/>
                  </a:prstClr>
                </a:solidFill>
                <a:latin typeface="Arial" panose="020B0604020202020204" pitchFamily="34" charset="0"/>
                <a:ea typeface="微软雅黑" panose="020B0503020204020204" charset="-122"/>
                <a:cs typeface="Open Sans" panose="020B0606030504020204" pitchFamily="34" charset="0"/>
                <a:sym typeface="Arial" panose="020B0604020202020204" pitchFamily="34" charset="0"/>
              </a:rPr>
              <a:t>在此录入上述图表的描述说明，在此录入上述图表的描述说明。</a:t>
            </a:r>
            <a:endParaRPr lang="en-US" altLang="zh-CN" sz="1400" dirty="0">
              <a:solidFill>
                <a:prstClr val="black">
                  <a:lumMod val="65000"/>
                  <a:lumOff val="35000"/>
                </a:prstClr>
              </a:solidFill>
              <a:latin typeface="Arial" panose="020B0604020202020204" pitchFamily="34" charset="0"/>
              <a:ea typeface="微软雅黑" panose="020B0503020204020204" charset="-122"/>
              <a:cs typeface="Open Sans" panose="020B0606030504020204" pitchFamily="34" charset="0"/>
              <a:sym typeface="Arial" panose="020B0604020202020204" pitchFamily="34" charset="0"/>
            </a:endParaRPr>
          </a:p>
          <a:p>
            <a:endParaRPr lang="en-US" altLang="zh-CN" sz="1400" dirty="0">
              <a:solidFill>
                <a:prstClr val="black">
                  <a:lumMod val="65000"/>
                  <a:lumOff val="35000"/>
                </a:prstClr>
              </a:solidFill>
              <a:latin typeface="Arial" panose="020B0604020202020204" pitchFamily="34" charset="0"/>
              <a:ea typeface="微软雅黑" panose="020B0503020204020204" charset="-122"/>
              <a:cs typeface="Open Sans" panose="020B0606030504020204" pitchFamily="34" charset="0"/>
              <a:sym typeface="Arial" panose="020B0604020202020204" pitchFamily="34" charset="0"/>
            </a:endParaRPr>
          </a:p>
        </p:txBody>
      </p:sp>
      <p:sp>
        <p:nvSpPr>
          <p:cNvPr id="13" name="Rectangle 15"/>
          <p:cNvSpPr/>
          <p:nvPr/>
        </p:nvSpPr>
        <p:spPr>
          <a:xfrm>
            <a:off x="2592607" y="3180080"/>
            <a:ext cx="4865907" cy="1369606"/>
          </a:xfrm>
          <a:prstGeom prst="rect">
            <a:avLst/>
          </a:prstGeom>
        </p:spPr>
        <p:txBody>
          <a:bodyPr wrap="square">
            <a:spAutoFit/>
          </a:bodyPr>
          <a:lstStyle/>
          <a:p>
            <a:r>
              <a:rPr lang="zh-CN" altLang="en-US" sz="2000" b="1" dirty="0" smtClean="0">
                <a:solidFill>
                  <a:prstClr val="black">
                    <a:lumMod val="65000"/>
                    <a:lumOff val="35000"/>
                  </a:prstClr>
                </a:solidFill>
                <a:latin typeface="Arial" panose="020B0604020202020204" pitchFamily="34" charset="0"/>
                <a:ea typeface="微软雅黑" panose="020B0503020204020204" charset="-122"/>
                <a:cs typeface="Open Sans" panose="020B0606030504020204" pitchFamily="34" charset="0"/>
                <a:sym typeface="Arial" panose="020B0604020202020204" pitchFamily="34" charset="0"/>
              </a:rPr>
              <a:t>添加标题</a:t>
            </a:r>
            <a:endParaRPr lang="en-US" altLang="zh-CN" sz="2000" b="1" dirty="0" smtClean="0">
              <a:solidFill>
                <a:prstClr val="black">
                  <a:lumMod val="65000"/>
                  <a:lumOff val="35000"/>
                </a:prstClr>
              </a:solidFill>
              <a:latin typeface="Arial" panose="020B0604020202020204" pitchFamily="34" charset="0"/>
              <a:ea typeface="微软雅黑" panose="020B0503020204020204" charset="-122"/>
              <a:cs typeface="Open Sans" panose="020B0606030504020204" pitchFamily="34" charset="0"/>
              <a:sym typeface="Arial" panose="020B0604020202020204" pitchFamily="34" charset="0"/>
            </a:endParaRPr>
          </a:p>
          <a:p>
            <a:endParaRPr lang="en-US" sz="700" b="1" dirty="0">
              <a:solidFill>
                <a:prstClr val="black">
                  <a:lumMod val="65000"/>
                  <a:lumOff val="35000"/>
                </a:prstClr>
              </a:solidFill>
              <a:latin typeface="Arial" panose="020B0604020202020204" pitchFamily="34" charset="0"/>
              <a:ea typeface="微软雅黑" panose="020B0503020204020204" charset="-122"/>
              <a:cs typeface="Open Sans" panose="020B0606030504020204" pitchFamily="34" charset="0"/>
              <a:sym typeface="Arial" panose="020B0604020202020204" pitchFamily="34" charset="0"/>
            </a:endParaRPr>
          </a:p>
          <a:p>
            <a:r>
              <a:rPr lang="zh-CN" altLang="en-US" sz="1400" dirty="0">
                <a:solidFill>
                  <a:prstClr val="black">
                    <a:lumMod val="65000"/>
                    <a:lumOff val="35000"/>
                  </a:prstClr>
                </a:solidFill>
                <a:latin typeface="Arial" panose="020B0604020202020204" pitchFamily="34" charset="0"/>
                <a:ea typeface="微软雅黑" panose="020B0503020204020204" charset="-122"/>
                <a:cs typeface="Open Sans" panose="020B0606030504020204" pitchFamily="34" charset="0"/>
                <a:sym typeface="Arial" panose="020B0604020202020204" pitchFamily="34" charset="0"/>
              </a:rPr>
              <a:t>在此录入上述图表的描述说明，在此录入上述图表的描述说明</a:t>
            </a:r>
            <a:r>
              <a:rPr lang="zh-CN" altLang="en-US" sz="1400" dirty="0" smtClean="0">
                <a:solidFill>
                  <a:prstClr val="black">
                    <a:lumMod val="65000"/>
                    <a:lumOff val="35000"/>
                  </a:prstClr>
                </a:solidFill>
                <a:latin typeface="Arial" panose="020B0604020202020204" pitchFamily="34" charset="0"/>
                <a:ea typeface="微软雅黑" panose="020B0503020204020204" charset="-122"/>
                <a:cs typeface="Open Sans" panose="020B0606030504020204" pitchFamily="34" charset="0"/>
                <a:sym typeface="Arial" panose="020B0604020202020204" pitchFamily="34" charset="0"/>
              </a:rPr>
              <a:t>。</a:t>
            </a:r>
            <a:r>
              <a:rPr lang="zh-CN" altLang="en-US" sz="1400" dirty="0">
                <a:solidFill>
                  <a:prstClr val="black">
                    <a:lumMod val="65000"/>
                    <a:lumOff val="35000"/>
                  </a:prstClr>
                </a:solidFill>
                <a:latin typeface="Arial" panose="020B0604020202020204" pitchFamily="34" charset="0"/>
                <a:ea typeface="微软雅黑" panose="020B0503020204020204" charset="-122"/>
                <a:cs typeface="Open Sans" panose="020B0606030504020204" pitchFamily="34" charset="0"/>
                <a:sym typeface="Arial" panose="020B0604020202020204" pitchFamily="34" charset="0"/>
              </a:rPr>
              <a:t>在此录入上述图表的描述说明，在此录入上述图表的描述说明。</a:t>
            </a:r>
            <a:endParaRPr lang="en-US" altLang="zh-CN" sz="1400" dirty="0">
              <a:solidFill>
                <a:prstClr val="black">
                  <a:lumMod val="65000"/>
                  <a:lumOff val="35000"/>
                </a:prstClr>
              </a:solidFill>
              <a:latin typeface="Arial" panose="020B0604020202020204" pitchFamily="34" charset="0"/>
              <a:ea typeface="微软雅黑" panose="020B0503020204020204" charset="-122"/>
              <a:cs typeface="Open Sans" panose="020B0606030504020204" pitchFamily="34" charset="0"/>
              <a:sym typeface="Arial" panose="020B0604020202020204" pitchFamily="34" charset="0"/>
            </a:endParaRPr>
          </a:p>
          <a:p>
            <a:endParaRPr lang="en-US" altLang="zh-CN" sz="1400" dirty="0">
              <a:solidFill>
                <a:prstClr val="black">
                  <a:lumMod val="65000"/>
                  <a:lumOff val="35000"/>
                </a:prstClr>
              </a:solidFill>
              <a:latin typeface="Arial" panose="020B0604020202020204" pitchFamily="34" charset="0"/>
              <a:ea typeface="微软雅黑" panose="020B0503020204020204" charset="-122"/>
              <a:cs typeface="Open Sans" panose="020B0606030504020204" pitchFamily="34" charset="0"/>
              <a:sym typeface="Arial" panose="020B0604020202020204" pitchFamily="34" charset="0"/>
            </a:endParaRPr>
          </a:p>
        </p:txBody>
      </p:sp>
      <p:sp>
        <p:nvSpPr>
          <p:cNvPr id="14" name="Rectangle 19"/>
          <p:cNvSpPr/>
          <p:nvPr/>
        </p:nvSpPr>
        <p:spPr>
          <a:xfrm>
            <a:off x="2592607" y="4712467"/>
            <a:ext cx="4865907" cy="1369606"/>
          </a:xfrm>
          <a:prstGeom prst="rect">
            <a:avLst/>
          </a:prstGeom>
        </p:spPr>
        <p:txBody>
          <a:bodyPr wrap="square">
            <a:spAutoFit/>
          </a:bodyPr>
          <a:lstStyle/>
          <a:p>
            <a:r>
              <a:rPr lang="zh-CN" altLang="en-US" sz="2000" b="1" dirty="0">
                <a:solidFill>
                  <a:prstClr val="black">
                    <a:lumMod val="65000"/>
                    <a:lumOff val="35000"/>
                  </a:prstClr>
                </a:solidFill>
                <a:latin typeface="Arial" panose="020B0604020202020204" pitchFamily="34" charset="0"/>
                <a:ea typeface="微软雅黑" panose="020B0503020204020204" charset="-122"/>
                <a:cs typeface="Open Sans" panose="020B0606030504020204" pitchFamily="34" charset="0"/>
                <a:sym typeface="Arial" panose="020B0604020202020204" pitchFamily="34" charset="0"/>
              </a:rPr>
              <a:t>添加标题</a:t>
            </a:r>
            <a:endParaRPr lang="en-US" altLang="zh-CN" sz="2000" b="1" dirty="0">
              <a:solidFill>
                <a:prstClr val="black">
                  <a:lumMod val="65000"/>
                  <a:lumOff val="35000"/>
                </a:prstClr>
              </a:solidFill>
              <a:latin typeface="Arial" panose="020B0604020202020204" pitchFamily="34" charset="0"/>
              <a:ea typeface="微软雅黑" panose="020B0503020204020204" charset="-122"/>
              <a:cs typeface="Open Sans" panose="020B0606030504020204" pitchFamily="34" charset="0"/>
              <a:sym typeface="Arial" panose="020B0604020202020204" pitchFamily="34" charset="0"/>
            </a:endParaRPr>
          </a:p>
          <a:p>
            <a:endParaRPr lang="en-US" altLang="zh-CN" sz="700" b="1" dirty="0">
              <a:solidFill>
                <a:prstClr val="black">
                  <a:lumMod val="65000"/>
                  <a:lumOff val="35000"/>
                </a:prstClr>
              </a:solidFill>
              <a:latin typeface="Arial" panose="020B0604020202020204" pitchFamily="34" charset="0"/>
              <a:ea typeface="微软雅黑" panose="020B0503020204020204" charset="-122"/>
              <a:cs typeface="Open Sans" panose="020B0606030504020204" pitchFamily="34" charset="0"/>
              <a:sym typeface="Arial" panose="020B0604020202020204" pitchFamily="34" charset="0"/>
            </a:endParaRPr>
          </a:p>
          <a:p>
            <a:r>
              <a:rPr lang="zh-CN" altLang="en-US" sz="1400" dirty="0">
                <a:solidFill>
                  <a:prstClr val="black">
                    <a:lumMod val="65000"/>
                    <a:lumOff val="35000"/>
                  </a:prstClr>
                </a:solidFill>
                <a:latin typeface="Arial" panose="020B0604020202020204" pitchFamily="34" charset="0"/>
                <a:ea typeface="微软雅黑" panose="020B0503020204020204" charset="-122"/>
                <a:cs typeface="Open Sans" panose="020B0606030504020204" pitchFamily="34" charset="0"/>
                <a:sym typeface="Arial" panose="020B0604020202020204" pitchFamily="34" charset="0"/>
              </a:rPr>
              <a:t>在此录入上述图表的描述说明，在此录入上述图表的描述说明</a:t>
            </a:r>
            <a:r>
              <a:rPr lang="zh-CN" altLang="en-US" sz="1400" dirty="0" smtClean="0">
                <a:solidFill>
                  <a:prstClr val="black">
                    <a:lumMod val="65000"/>
                    <a:lumOff val="35000"/>
                  </a:prstClr>
                </a:solidFill>
                <a:latin typeface="Arial" panose="020B0604020202020204" pitchFamily="34" charset="0"/>
                <a:ea typeface="微软雅黑" panose="020B0503020204020204" charset="-122"/>
                <a:cs typeface="Open Sans" panose="020B0606030504020204" pitchFamily="34" charset="0"/>
                <a:sym typeface="Arial" panose="020B0604020202020204" pitchFamily="34" charset="0"/>
              </a:rPr>
              <a:t>。</a:t>
            </a:r>
            <a:r>
              <a:rPr lang="zh-CN" altLang="en-US" sz="1400" dirty="0">
                <a:solidFill>
                  <a:prstClr val="black">
                    <a:lumMod val="65000"/>
                    <a:lumOff val="35000"/>
                  </a:prstClr>
                </a:solidFill>
                <a:latin typeface="Arial" panose="020B0604020202020204" pitchFamily="34" charset="0"/>
                <a:ea typeface="微软雅黑" panose="020B0503020204020204" charset="-122"/>
                <a:cs typeface="Open Sans" panose="020B0606030504020204" pitchFamily="34" charset="0"/>
                <a:sym typeface="Arial" panose="020B0604020202020204" pitchFamily="34" charset="0"/>
              </a:rPr>
              <a:t>在此录入上述图表的描述说明，在此录入上述图表的描述说明。</a:t>
            </a:r>
            <a:endParaRPr lang="en-US" altLang="zh-CN" sz="1400" dirty="0">
              <a:solidFill>
                <a:prstClr val="black">
                  <a:lumMod val="65000"/>
                  <a:lumOff val="35000"/>
                </a:prstClr>
              </a:solidFill>
              <a:latin typeface="Arial" panose="020B0604020202020204" pitchFamily="34" charset="0"/>
              <a:ea typeface="微软雅黑" panose="020B0503020204020204" charset="-122"/>
              <a:cs typeface="Open Sans" panose="020B0606030504020204" pitchFamily="34" charset="0"/>
              <a:sym typeface="Arial" panose="020B0604020202020204" pitchFamily="34" charset="0"/>
            </a:endParaRPr>
          </a:p>
          <a:p>
            <a:endParaRPr lang="en-US" altLang="zh-CN" sz="1400" dirty="0">
              <a:solidFill>
                <a:prstClr val="black">
                  <a:lumMod val="65000"/>
                  <a:lumOff val="35000"/>
                </a:prstClr>
              </a:solidFill>
              <a:latin typeface="Arial" panose="020B0604020202020204" pitchFamily="34" charset="0"/>
              <a:ea typeface="微软雅黑" panose="020B0503020204020204" charset="-122"/>
              <a:cs typeface="Open Sans" panose="020B0606030504020204" pitchFamily="34" charset="0"/>
              <a:sym typeface="Arial" panose="020B0604020202020204" pitchFamily="34" charset="0"/>
            </a:endParaRPr>
          </a:p>
        </p:txBody>
      </p:sp>
      <p:grpSp>
        <p:nvGrpSpPr>
          <p:cNvPr id="15" name="Group 8"/>
          <p:cNvGrpSpPr/>
          <p:nvPr/>
        </p:nvGrpSpPr>
        <p:grpSpPr>
          <a:xfrm>
            <a:off x="1394264" y="4657437"/>
            <a:ext cx="1117600" cy="1117600"/>
            <a:chOff x="609600" y="3714750"/>
            <a:chExt cx="838200" cy="838200"/>
          </a:xfrm>
        </p:grpSpPr>
        <p:sp>
          <p:nvSpPr>
            <p:cNvPr id="16" name="Oval 17"/>
            <p:cNvSpPr/>
            <p:nvPr/>
          </p:nvSpPr>
          <p:spPr>
            <a:xfrm>
              <a:off x="609600" y="3714750"/>
              <a:ext cx="838200" cy="838200"/>
            </a:xfrm>
            <a:prstGeom prst="ellipse">
              <a:avLst/>
            </a:prstGeom>
            <a:solidFill>
              <a:srgbClr val="51AFA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smtClean="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grpSp>
          <p:nvGrpSpPr>
            <p:cNvPr id="17" name="Group 21"/>
            <p:cNvGrpSpPr/>
            <p:nvPr/>
          </p:nvGrpSpPr>
          <p:grpSpPr>
            <a:xfrm>
              <a:off x="803794" y="3936320"/>
              <a:ext cx="449813" cy="446732"/>
              <a:chOff x="1979613" y="3067051"/>
              <a:chExt cx="231775" cy="230188"/>
            </a:xfrm>
            <a:solidFill>
              <a:sysClr val="window" lastClr="FFFFFF"/>
            </a:solidFill>
          </p:grpSpPr>
          <p:sp>
            <p:nvSpPr>
              <p:cNvPr id="18" name="Freeform 38"/>
              <p:cNvSpPr>
                <a:spLocks noEditPoints="1"/>
              </p:cNvSpPr>
              <p:nvPr/>
            </p:nvSpPr>
            <p:spPr bwMode="auto">
              <a:xfrm>
                <a:off x="1979613" y="3067051"/>
                <a:ext cx="231775" cy="230188"/>
              </a:xfrm>
              <a:custGeom>
                <a:avLst/>
                <a:gdLst>
                  <a:gd name="T0" fmla="*/ 61 w 122"/>
                  <a:gd name="T1" fmla="*/ 0 h 122"/>
                  <a:gd name="T2" fmla="*/ 0 w 122"/>
                  <a:gd name="T3" fmla="*/ 61 h 122"/>
                  <a:gd name="T4" fmla="*/ 61 w 122"/>
                  <a:gd name="T5" fmla="*/ 122 h 122"/>
                  <a:gd name="T6" fmla="*/ 122 w 122"/>
                  <a:gd name="T7" fmla="*/ 61 h 122"/>
                  <a:gd name="T8" fmla="*/ 61 w 122"/>
                  <a:gd name="T9" fmla="*/ 0 h 122"/>
                  <a:gd name="T10" fmla="*/ 64 w 122"/>
                  <a:gd name="T11" fmla="*/ 109 h 122"/>
                  <a:gd name="T12" fmla="*/ 64 w 122"/>
                  <a:gd name="T13" fmla="*/ 102 h 122"/>
                  <a:gd name="T14" fmla="*/ 57 w 122"/>
                  <a:gd name="T15" fmla="*/ 102 h 122"/>
                  <a:gd name="T16" fmla="*/ 57 w 122"/>
                  <a:gd name="T17" fmla="*/ 109 h 122"/>
                  <a:gd name="T18" fmla="*/ 29 w 122"/>
                  <a:gd name="T19" fmla="*/ 97 h 122"/>
                  <a:gd name="T20" fmla="*/ 28 w 122"/>
                  <a:gd name="T21" fmla="*/ 97 h 122"/>
                  <a:gd name="T22" fmla="*/ 27 w 122"/>
                  <a:gd name="T23" fmla="*/ 95 h 122"/>
                  <a:gd name="T24" fmla="*/ 25 w 122"/>
                  <a:gd name="T25" fmla="*/ 93 h 122"/>
                  <a:gd name="T26" fmla="*/ 24 w 122"/>
                  <a:gd name="T27" fmla="*/ 93 h 122"/>
                  <a:gd name="T28" fmla="*/ 13 w 122"/>
                  <a:gd name="T29" fmla="*/ 65 h 122"/>
                  <a:gd name="T30" fmla="*/ 20 w 122"/>
                  <a:gd name="T31" fmla="*/ 65 h 122"/>
                  <a:gd name="T32" fmla="*/ 20 w 122"/>
                  <a:gd name="T33" fmla="*/ 58 h 122"/>
                  <a:gd name="T34" fmla="*/ 13 w 122"/>
                  <a:gd name="T35" fmla="*/ 58 h 122"/>
                  <a:gd name="T36" fmla="*/ 57 w 122"/>
                  <a:gd name="T37" fmla="*/ 13 h 122"/>
                  <a:gd name="T38" fmla="*/ 57 w 122"/>
                  <a:gd name="T39" fmla="*/ 20 h 122"/>
                  <a:gd name="T40" fmla="*/ 64 w 122"/>
                  <a:gd name="T41" fmla="*/ 20 h 122"/>
                  <a:gd name="T42" fmla="*/ 64 w 122"/>
                  <a:gd name="T43" fmla="*/ 13 h 122"/>
                  <a:gd name="T44" fmla="*/ 83 w 122"/>
                  <a:gd name="T45" fmla="*/ 18 h 122"/>
                  <a:gd name="T46" fmla="*/ 83 w 122"/>
                  <a:gd name="T47" fmla="*/ 19 h 122"/>
                  <a:gd name="T48" fmla="*/ 86 w 122"/>
                  <a:gd name="T49" fmla="*/ 21 h 122"/>
                  <a:gd name="T50" fmla="*/ 87 w 122"/>
                  <a:gd name="T51" fmla="*/ 21 h 122"/>
                  <a:gd name="T52" fmla="*/ 90 w 122"/>
                  <a:gd name="T53" fmla="*/ 23 h 122"/>
                  <a:gd name="T54" fmla="*/ 91 w 122"/>
                  <a:gd name="T55" fmla="*/ 24 h 122"/>
                  <a:gd name="T56" fmla="*/ 93 w 122"/>
                  <a:gd name="T57" fmla="*/ 26 h 122"/>
                  <a:gd name="T58" fmla="*/ 94 w 122"/>
                  <a:gd name="T59" fmla="*/ 27 h 122"/>
                  <a:gd name="T60" fmla="*/ 96 w 122"/>
                  <a:gd name="T61" fmla="*/ 29 h 122"/>
                  <a:gd name="T62" fmla="*/ 98 w 122"/>
                  <a:gd name="T63" fmla="*/ 31 h 122"/>
                  <a:gd name="T64" fmla="*/ 99 w 122"/>
                  <a:gd name="T65" fmla="*/ 32 h 122"/>
                  <a:gd name="T66" fmla="*/ 101 w 122"/>
                  <a:gd name="T67" fmla="*/ 35 h 122"/>
                  <a:gd name="T68" fmla="*/ 101 w 122"/>
                  <a:gd name="T69" fmla="*/ 36 h 122"/>
                  <a:gd name="T70" fmla="*/ 103 w 122"/>
                  <a:gd name="T71" fmla="*/ 39 h 122"/>
                  <a:gd name="T72" fmla="*/ 103 w 122"/>
                  <a:gd name="T73" fmla="*/ 39 h 122"/>
                  <a:gd name="T74" fmla="*/ 108 w 122"/>
                  <a:gd name="T75" fmla="*/ 58 h 122"/>
                  <a:gd name="T76" fmla="*/ 102 w 122"/>
                  <a:gd name="T77" fmla="*/ 58 h 122"/>
                  <a:gd name="T78" fmla="*/ 102 w 122"/>
                  <a:gd name="T79" fmla="*/ 65 h 122"/>
                  <a:gd name="T80" fmla="*/ 108 w 122"/>
                  <a:gd name="T81" fmla="*/ 65 h 122"/>
                  <a:gd name="T82" fmla="*/ 64 w 122"/>
                  <a:gd name="T83" fmla="*/ 10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charset="-122"/>
                  <a:sym typeface="Arial" panose="020B0604020202020204" pitchFamily="34" charset="0"/>
                </a:endParaRPr>
              </a:p>
            </p:txBody>
          </p:sp>
          <p:sp>
            <p:nvSpPr>
              <p:cNvPr id="19" name="Freeform 39"/>
              <p:cNvSpPr>
                <a:spLocks noEditPoints="1"/>
              </p:cNvSpPr>
              <p:nvPr/>
            </p:nvSpPr>
            <p:spPr bwMode="auto">
              <a:xfrm>
                <a:off x="2063750" y="3125788"/>
                <a:ext cx="69850" cy="98425"/>
              </a:xfrm>
              <a:custGeom>
                <a:avLst/>
                <a:gdLst>
                  <a:gd name="T0" fmla="*/ 9 w 36"/>
                  <a:gd name="T1" fmla="*/ 29 h 52"/>
                  <a:gd name="T2" fmla="*/ 9 w 36"/>
                  <a:gd name="T3" fmla="*/ 29 h 52"/>
                  <a:gd name="T4" fmla="*/ 0 w 36"/>
                  <a:gd name="T5" fmla="*/ 52 h 52"/>
                  <a:gd name="T6" fmla="*/ 20 w 36"/>
                  <a:gd name="T7" fmla="*/ 36 h 52"/>
                  <a:gd name="T8" fmla="*/ 20 w 36"/>
                  <a:gd name="T9" fmla="*/ 36 h 52"/>
                  <a:gd name="T10" fmla="*/ 22 w 36"/>
                  <a:gd name="T11" fmla="*/ 32 h 52"/>
                  <a:gd name="T12" fmla="*/ 36 w 36"/>
                  <a:gd name="T13" fmla="*/ 0 h 52"/>
                  <a:gd name="T14" fmla="*/ 11 w 36"/>
                  <a:gd name="T15" fmla="*/ 25 h 52"/>
                  <a:gd name="T16" fmla="*/ 9 w 36"/>
                  <a:gd name="T17" fmla="*/ 29 h 52"/>
                  <a:gd name="T18" fmla="*/ 16 w 36"/>
                  <a:gd name="T19" fmla="*/ 27 h 52"/>
                  <a:gd name="T20" fmla="*/ 19 w 36"/>
                  <a:gd name="T21" fmla="*/ 30 h 52"/>
                  <a:gd name="T22" fmla="*/ 16 w 36"/>
                  <a:gd name="T23" fmla="*/ 33 h 52"/>
                  <a:gd name="T24" fmla="*/ 13 w 36"/>
                  <a:gd name="T25" fmla="*/ 30 h 52"/>
                  <a:gd name="T26" fmla="*/ 16 w 36"/>
                  <a:gd name="T27" fmla="*/ 2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charset="-122"/>
                  <a:sym typeface="Arial" panose="020B0604020202020204" pitchFamily="34" charset="0"/>
                </a:endParaRPr>
              </a:p>
            </p:txBody>
          </p:sp>
          <p:sp>
            <p:nvSpPr>
              <p:cNvPr id="20" name="Oval 40"/>
              <p:cNvSpPr>
                <a:spLocks noChangeArrowheads="1"/>
              </p:cNvSpPr>
              <p:nvPr/>
            </p:nvSpPr>
            <p:spPr bwMode="auto">
              <a:xfrm>
                <a:off x="2090738" y="3179763"/>
                <a:ext cx="6350" cy="63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charset="-122"/>
                  <a:sym typeface="Arial" panose="020B0604020202020204" pitchFamily="34" charset="0"/>
                </a:endParaRPr>
              </a:p>
            </p:txBody>
          </p:sp>
        </p:grpSp>
      </p:grpSp>
      <p:grpSp>
        <p:nvGrpSpPr>
          <p:cNvPr id="21" name="Group 5"/>
          <p:cNvGrpSpPr/>
          <p:nvPr/>
        </p:nvGrpSpPr>
        <p:grpSpPr>
          <a:xfrm>
            <a:off x="1394264" y="1399276"/>
            <a:ext cx="1117600" cy="1117600"/>
            <a:chOff x="609600" y="1657350"/>
            <a:chExt cx="838200" cy="838200"/>
          </a:xfrm>
        </p:grpSpPr>
        <p:sp>
          <p:nvSpPr>
            <p:cNvPr id="22" name="Oval 4"/>
            <p:cNvSpPr/>
            <p:nvPr/>
          </p:nvSpPr>
          <p:spPr>
            <a:xfrm>
              <a:off x="609600" y="1657350"/>
              <a:ext cx="838200" cy="838200"/>
            </a:xfrm>
            <a:prstGeom prst="ellipse">
              <a:avLst/>
            </a:prstGeom>
            <a:solidFill>
              <a:srgbClr val="51AFA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smtClean="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sp>
          <p:nvSpPr>
            <p:cNvPr id="23" name="Freeform 33"/>
            <p:cNvSpPr>
              <a:spLocks noEditPoints="1"/>
            </p:cNvSpPr>
            <p:nvPr/>
          </p:nvSpPr>
          <p:spPr bwMode="auto">
            <a:xfrm>
              <a:off x="797599" y="1919103"/>
              <a:ext cx="462203" cy="314693"/>
            </a:xfrm>
            <a:custGeom>
              <a:avLst/>
              <a:gdLst>
                <a:gd name="T0" fmla="*/ 135 w 157"/>
                <a:gd name="T1" fmla="*/ 47 h 107"/>
                <a:gd name="T2" fmla="*/ 137 w 157"/>
                <a:gd name="T3" fmla="*/ 37 h 107"/>
                <a:gd name="T4" fmla="*/ 100 w 157"/>
                <a:gd name="T5" fmla="*/ 0 h 107"/>
                <a:gd name="T6" fmla="*/ 73 w 157"/>
                <a:gd name="T7" fmla="*/ 18 h 107"/>
                <a:gd name="T8" fmla="*/ 46 w 157"/>
                <a:gd name="T9" fmla="*/ 8 h 107"/>
                <a:gd name="T10" fmla="*/ 20 w 157"/>
                <a:gd name="T11" fmla="*/ 40 h 107"/>
                <a:gd name="T12" fmla="*/ 21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7 h 107"/>
                <a:gd name="T24" fmla="*/ 120 w 157"/>
                <a:gd name="T25" fmla="*/ 101 h 107"/>
                <a:gd name="T26" fmla="*/ 79 w 157"/>
                <a:gd name="T27" fmla="*/ 101 h 107"/>
                <a:gd name="T28" fmla="*/ 104 w 157"/>
                <a:gd name="T29" fmla="*/ 76 h 107"/>
                <a:gd name="T30" fmla="*/ 103 w 157"/>
                <a:gd name="T31" fmla="*/ 73 h 107"/>
                <a:gd name="T32" fmla="*/ 92 w 157"/>
                <a:gd name="T33" fmla="*/ 73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1 w 157"/>
                <a:gd name="T51" fmla="*/ 76 h 107"/>
                <a:gd name="T52" fmla="*/ 76 w 157"/>
                <a:gd name="T53" fmla="*/ 101 h 107"/>
                <a:gd name="T54" fmla="*/ 38 w 157"/>
                <a:gd name="T55" fmla="*/ 101 h 107"/>
                <a:gd name="T56" fmla="*/ 11 w 157"/>
                <a:gd name="T57" fmla="*/ 75 h 107"/>
                <a:gd name="T58" fmla="*/ 29 w 157"/>
                <a:gd name="T59" fmla="*/ 50 h 107"/>
                <a:gd name="T60" fmla="*/ 28 w 157"/>
                <a:gd name="T61" fmla="*/ 44 h 107"/>
                <a:gd name="T62" fmla="*/ 51 w 157"/>
                <a:gd name="T63" fmla="*/ 17 h 107"/>
                <a:gd name="T64" fmla="*/ 75 w 157"/>
                <a:gd name="T65" fmla="*/ 30 h 107"/>
                <a:gd name="T66" fmla="*/ 98 w 157"/>
                <a:gd name="T67" fmla="*/ 11 h 107"/>
                <a:gd name="T68" fmla="*/ 128 w 157"/>
                <a:gd name="T69" fmla="*/ 42 h 107"/>
                <a:gd name="T70" fmla="*/ 127 w 157"/>
                <a:gd name="T71" fmla="*/ 50 h 107"/>
                <a:gd name="T72" fmla="*/ 147 w 157"/>
                <a:gd name="T73" fmla="*/ 75 h 107"/>
                <a:gd name="T74" fmla="*/ 120 w 157"/>
                <a:gd name="T75" fmla="*/ 10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7"/>
                  </a:moveTo>
                  <a:cubicBezTo>
                    <a:pt x="136" y="44"/>
                    <a:pt x="137" y="40"/>
                    <a:pt x="137" y="37"/>
                  </a:cubicBezTo>
                  <a:cubicBezTo>
                    <a:pt x="137" y="17"/>
                    <a:pt x="120" y="0"/>
                    <a:pt x="100" y="0"/>
                  </a:cubicBezTo>
                  <a:cubicBezTo>
                    <a:pt x="76" y="0"/>
                    <a:pt x="73" y="18"/>
                    <a:pt x="73" y="18"/>
                  </a:cubicBezTo>
                  <a:cubicBezTo>
                    <a:pt x="73" y="18"/>
                    <a:pt x="63" y="6"/>
                    <a:pt x="46" y="8"/>
                  </a:cubicBezTo>
                  <a:cubicBezTo>
                    <a:pt x="30" y="11"/>
                    <a:pt x="20" y="25"/>
                    <a:pt x="20" y="40"/>
                  </a:cubicBezTo>
                  <a:cubicBezTo>
                    <a:pt x="20" y="42"/>
                    <a:pt x="20" y="45"/>
                    <a:pt x="21"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1"/>
                    <a:pt x="135" y="47"/>
                  </a:cubicBezTo>
                  <a:close/>
                  <a:moveTo>
                    <a:pt x="120" y="101"/>
                  </a:moveTo>
                  <a:cubicBezTo>
                    <a:pt x="79" y="101"/>
                    <a:pt x="79" y="101"/>
                    <a:pt x="79" y="101"/>
                  </a:cubicBezTo>
                  <a:cubicBezTo>
                    <a:pt x="82" y="97"/>
                    <a:pt x="104" y="76"/>
                    <a:pt x="104" y="76"/>
                  </a:cubicBezTo>
                  <a:cubicBezTo>
                    <a:pt x="104" y="76"/>
                    <a:pt x="107" y="73"/>
                    <a:pt x="103" y="73"/>
                  </a:cubicBezTo>
                  <a:cubicBezTo>
                    <a:pt x="99" y="73"/>
                    <a:pt x="92" y="73"/>
                    <a:pt x="92" y="73"/>
                  </a:cubicBezTo>
                  <a:cubicBezTo>
                    <a:pt x="92" y="73"/>
                    <a:pt x="92" y="71"/>
                    <a:pt x="92" y="68"/>
                  </a:cubicBezTo>
                  <a:cubicBezTo>
                    <a:pt x="92" y="60"/>
                    <a:pt x="92" y="44"/>
                    <a:pt x="92" y="37"/>
                  </a:cubicBezTo>
                  <a:cubicBezTo>
                    <a:pt x="92" y="37"/>
                    <a:pt x="92" y="36"/>
                    <a:pt x="90" y="36"/>
                  </a:cubicBezTo>
                  <a:cubicBezTo>
                    <a:pt x="88" y="36"/>
                    <a:pt x="67" y="36"/>
                    <a:pt x="64" y="36"/>
                  </a:cubicBezTo>
                  <a:cubicBezTo>
                    <a:pt x="62" y="36"/>
                    <a:pt x="62" y="38"/>
                    <a:pt x="62" y="38"/>
                  </a:cubicBezTo>
                  <a:cubicBezTo>
                    <a:pt x="62" y="44"/>
                    <a:pt x="62" y="60"/>
                    <a:pt x="62" y="68"/>
                  </a:cubicBezTo>
                  <a:cubicBezTo>
                    <a:pt x="62" y="71"/>
                    <a:pt x="62" y="73"/>
                    <a:pt x="62" y="73"/>
                  </a:cubicBezTo>
                  <a:cubicBezTo>
                    <a:pt x="62" y="73"/>
                    <a:pt x="54" y="73"/>
                    <a:pt x="51" y="73"/>
                  </a:cubicBezTo>
                  <a:cubicBezTo>
                    <a:pt x="48" y="73"/>
                    <a:pt x="51" y="76"/>
                    <a:pt x="51" y="76"/>
                  </a:cubicBezTo>
                  <a:cubicBezTo>
                    <a:pt x="76" y="101"/>
                    <a:pt x="76" y="101"/>
                    <a:pt x="76" y="101"/>
                  </a:cubicBezTo>
                  <a:cubicBezTo>
                    <a:pt x="38" y="101"/>
                    <a:pt x="38" y="101"/>
                    <a:pt x="38" y="101"/>
                  </a:cubicBezTo>
                  <a:cubicBezTo>
                    <a:pt x="23" y="101"/>
                    <a:pt x="11" y="89"/>
                    <a:pt x="11" y="75"/>
                  </a:cubicBezTo>
                  <a:cubicBezTo>
                    <a:pt x="11" y="63"/>
                    <a:pt x="19" y="54"/>
                    <a:pt x="29" y="50"/>
                  </a:cubicBezTo>
                  <a:cubicBezTo>
                    <a:pt x="28" y="48"/>
                    <a:pt x="28" y="46"/>
                    <a:pt x="28" y="44"/>
                  </a:cubicBezTo>
                  <a:cubicBezTo>
                    <a:pt x="28" y="32"/>
                    <a:pt x="37" y="20"/>
                    <a:pt x="51" y="17"/>
                  </a:cubicBezTo>
                  <a:cubicBezTo>
                    <a:pt x="66" y="16"/>
                    <a:pt x="75" y="30"/>
                    <a:pt x="75" y="30"/>
                  </a:cubicBezTo>
                  <a:cubicBezTo>
                    <a:pt x="75" y="30"/>
                    <a:pt x="77" y="11"/>
                    <a:pt x="98" y="11"/>
                  </a:cubicBezTo>
                  <a:cubicBezTo>
                    <a:pt x="115" y="11"/>
                    <a:pt x="128" y="25"/>
                    <a:pt x="128" y="42"/>
                  </a:cubicBezTo>
                  <a:cubicBezTo>
                    <a:pt x="128" y="45"/>
                    <a:pt x="128" y="48"/>
                    <a:pt x="127" y="50"/>
                  </a:cubicBezTo>
                  <a:cubicBezTo>
                    <a:pt x="138" y="53"/>
                    <a:pt x="147" y="63"/>
                    <a:pt x="147" y="75"/>
                  </a:cubicBezTo>
                  <a:cubicBezTo>
                    <a:pt x="147" y="89"/>
                    <a:pt x="135" y="101"/>
                    <a:pt x="120" y="101"/>
                  </a:cubicBezTo>
                  <a:close/>
                </a:path>
              </a:pathLst>
            </a:custGeom>
            <a:solidFill>
              <a:sysClr val="window" lastClr="FFFFFF"/>
            </a:solidFill>
            <a:ln>
              <a:noFill/>
            </a:ln>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charset="-122"/>
                <a:sym typeface="Arial" panose="020B0604020202020204" pitchFamily="34" charset="0"/>
              </a:endParaRPr>
            </a:p>
          </p:txBody>
        </p:sp>
      </p:grpSp>
      <p:grpSp>
        <p:nvGrpSpPr>
          <p:cNvPr id="24" name="Group 7"/>
          <p:cNvGrpSpPr/>
          <p:nvPr/>
        </p:nvGrpSpPr>
        <p:grpSpPr>
          <a:xfrm>
            <a:off x="1394264" y="3125050"/>
            <a:ext cx="1117600" cy="1117600"/>
            <a:chOff x="609600" y="2686050"/>
            <a:chExt cx="838200" cy="838200"/>
          </a:xfrm>
        </p:grpSpPr>
        <p:sp>
          <p:nvSpPr>
            <p:cNvPr id="25" name="Oval 13"/>
            <p:cNvSpPr/>
            <p:nvPr/>
          </p:nvSpPr>
          <p:spPr>
            <a:xfrm>
              <a:off x="609600" y="2686050"/>
              <a:ext cx="838200" cy="838200"/>
            </a:xfrm>
            <a:prstGeom prst="ellipse">
              <a:avLst/>
            </a:prstGeom>
            <a:solidFill>
              <a:srgbClr val="98C052"/>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smtClean="0">
                <a:ln>
                  <a:noFill/>
                </a:ln>
                <a:solidFill>
                  <a:prstClr val="white"/>
                </a:solidFill>
                <a:effectLst/>
                <a:uLnTx/>
                <a:uFillTx/>
                <a:latin typeface="Arial" panose="020B0604020202020204" pitchFamily="34" charset="0"/>
                <a:ea typeface="微软雅黑" panose="020B0503020204020204" charset="-122"/>
                <a:cs typeface="+mn-cs"/>
                <a:sym typeface="Arial" panose="020B0604020202020204" pitchFamily="34" charset="0"/>
              </a:endParaRPr>
            </a:p>
          </p:txBody>
        </p:sp>
        <p:grpSp>
          <p:nvGrpSpPr>
            <p:cNvPr id="26" name="Group 29"/>
            <p:cNvGrpSpPr/>
            <p:nvPr/>
          </p:nvGrpSpPr>
          <p:grpSpPr>
            <a:xfrm>
              <a:off x="811542" y="2893982"/>
              <a:ext cx="434317" cy="422336"/>
              <a:chOff x="390525" y="2455863"/>
              <a:chExt cx="230188" cy="223838"/>
            </a:xfrm>
            <a:solidFill>
              <a:sysClr val="window" lastClr="FFFFFF"/>
            </a:solidFill>
          </p:grpSpPr>
          <p:sp>
            <p:nvSpPr>
              <p:cNvPr id="27" name="Freeform 41"/>
              <p:cNvSpPr>
                <a:spLocks noEditPoints="1"/>
              </p:cNvSpPr>
              <p:nvPr/>
            </p:nvSpPr>
            <p:spPr bwMode="auto">
              <a:xfrm>
                <a:off x="498475" y="2559051"/>
                <a:ext cx="122238" cy="120650"/>
              </a:xfrm>
              <a:custGeom>
                <a:avLst/>
                <a:gdLst>
                  <a:gd name="T0" fmla="*/ 57 w 64"/>
                  <a:gd name="T1" fmla="*/ 34 h 63"/>
                  <a:gd name="T2" fmla="*/ 30 w 64"/>
                  <a:gd name="T3" fmla="*/ 7 h 63"/>
                  <a:gd name="T4" fmla="*/ 14 w 64"/>
                  <a:gd name="T5" fmla="*/ 3 h 63"/>
                  <a:gd name="T6" fmla="*/ 11 w 64"/>
                  <a:gd name="T7" fmla="*/ 0 h 63"/>
                  <a:gd name="T8" fmla="*/ 8 w 64"/>
                  <a:gd name="T9" fmla="*/ 4 h 63"/>
                  <a:gd name="T10" fmla="*/ 3 w 64"/>
                  <a:gd name="T11" fmla="*/ 5 h 63"/>
                  <a:gd name="T12" fmla="*/ 2 w 64"/>
                  <a:gd name="T13" fmla="*/ 9 h 63"/>
                  <a:gd name="T14" fmla="*/ 0 w 64"/>
                  <a:gd name="T15" fmla="*/ 11 h 63"/>
                  <a:gd name="T16" fmla="*/ 3 w 64"/>
                  <a:gd name="T17" fmla="*/ 15 h 63"/>
                  <a:gd name="T18" fmla="*/ 7 w 64"/>
                  <a:gd name="T19" fmla="*/ 30 h 63"/>
                  <a:gd name="T20" fmla="*/ 34 w 64"/>
                  <a:gd name="T21" fmla="*/ 57 h 63"/>
                  <a:gd name="T22" fmla="*/ 57 w 64"/>
                  <a:gd name="T23" fmla="*/ 57 h 63"/>
                  <a:gd name="T24" fmla="*/ 57 w 64"/>
                  <a:gd name="T25" fmla="*/ 34 h 63"/>
                  <a:gd name="T26" fmla="*/ 52 w 64"/>
                  <a:gd name="T27" fmla="*/ 52 h 63"/>
                  <a:gd name="T28" fmla="*/ 37 w 64"/>
                  <a:gd name="T29" fmla="*/ 52 h 63"/>
                  <a:gd name="T30" fmla="*/ 13 w 64"/>
                  <a:gd name="T31" fmla="*/ 28 h 63"/>
                  <a:gd name="T32" fmla="*/ 9 w 64"/>
                  <a:gd name="T33" fmla="*/ 21 h 63"/>
                  <a:gd name="T34" fmla="*/ 14 w 64"/>
                  <a:gd name="T35" fmla="*/ 25 h 63"/>
                  <a:gd name="T36" fmla="*/ 25 w 64"/>
                  <a:gd name="T37" fmla="*/ 25 h 63"/>
                  <a:gd name="T38" fmla="*/ 25 w 64"/>
                  <a:gd name="T39" fmla="*/ 14 h 63"/>
                  <a:gd name="T40" fmla="*/ 20 w 64"/>
                  <a:gd name="T41" fmla="*/ 9 h 63"/>
                  <a:gd name="T42" fmla="*/ 28 w 64"/>
                  <a:gd name="T43" fmla="*/ 12 h 63"/>
                  <a:gd name="T44" fmla="*/ 52 w 64"/>
                  <a:gd name="T45" fmla="*/ 36 h 63"/>
                  <a:gd name="T46" fmla="*/ 52 w 64"/>
                  <a:gd name="T47" fmla="*/ 5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4" h="63">
                    <a:moveTo>
                      <a:pt x="57" y="34"/>
                    </a:moveTo>
                    <a:cubicBezTo>
                      <a:pt x="30" y="7"/>
                      <a:pt x="30" y="7"/>
                      <a:pt x="30" y="7"/>
                    </a:cubicBezTo>
                    <a:cubicBezTo>
                      <a:pt x="26" y="3"/>
                      <a:pt x="20" y="1"/>
                      <a:pt x="14" y="3"/>
                    </a:cubicBezTo>
                    <a:cubicBezTo>
                      <a:pt x="11" y="0"/>
                      <a:pt x="11" y="0"/>
                      <a:pt x="11" y="0"/>
                    </a:cubicBezTo>
                    <a:cubicBezTo>
                      <a:pt x="8" y="4"/>
                      <a:pt x="8" y="4"/>
                      <a:pt x="8" y="4"/>
                    </a:cubicBezTo>
                    <a:cubicBezTo>
                      <a:pt x="3" y="5"/>
                      <a:pt x="3" y="5"/>
                      <a:pt x="3" y="5"/>
                    </a:cubicBezTo>
                    <a:cubicBezTo>
                      <a:pt x="2" y="9"/>
                      <a:pt x="2" y="9"/>
                      <a:pt x="2" y="9"/>
                    </a:cubicBezTo>
                    <a:cubicBezTo>
                      <a:pt x="0" y="11"/>
                      <a:pt x="0" y="11"/>
                      <a:pt x="0" y="11"/>
                    </a:cubicBezTo>
                    <a:cubicBezTo>
                      <a:pt x="3" y="15"/>
                      <a:pt x="3" y="15"/>
                      <a:pt x="3" y="15"/>
                    </a:cubicBezTo>
                    <a:cubicBezTo>
                      <a:pt x="2" y="20"/>
                      <a:pt x="3" y="26"/>
                      <a:pt x="7" y="30"/>
                    </a:cubicBezTo>
                    <a:cubicBezTo>
                      <a:pt x="34" y="57"/>
                      <a:pt x="34" y="57"/>
                      <a:pt x="34" y="57"/>
                    </a:cubicBezTo>
                    <a:cubicBezTo>
                      <a:pt x="41" y="63"/>
                      <a:pt x="51" y="63"/>
                      <a:pt x="57" y="57"/>
                    </a:cubicBezTo>
                    <a:cubicBezTo>
                      <a:pt x="64" y="51"/>
                      <a:pt x="64" y="40"/>
                      <a:pt x="57" y="34"/>
                    </a:cubicBezTo>
                    <a:close/>
                    <a:moveTo>
                      <a:pt x="52" y="52"/>
                    </a:moveTo>
                    <a:cubicBezTo>
                      <a:pt x="48" y="56"/>
                      <a:pt x="41" y="56"/>
                      <a:pt x="37" y="52"/>
                    </a:cubicBezTo>
                    <a:cubicBezTo>
                      <a:pt x="13" y="28"/>
                      <a:pt x="13" y="28"/>
                      <a:pt x="13" y="28"/>
                    </a:cubicBezTo>
                    <a:cubicBezTo>
                      <a:pt x="11" y="26"/>
                      <a:pt x="10" y="23"/>
                      <a:pt x="9" y="21"/>
                    </a:cubicBezTo>
                    <a:cubicBezTo>
                      <a:pt x="14" y="25"/>
                      <a:pt x="14" y="25"/>
                      <a:pt x="14" y="25"/>
                    </a:cubicBezTo>
                    <a:cubicBezTo>
                      <a:pt x="17" y="28"/>
                      <a:pt x="22" y="28"/>
                      <a:pt x="25" y="25"/>
                    </a:cubicBezTo>
                    <a:cubicBezTo>
                      <a:pt x="28" y="22"/>
                      <a:pt x="28" y="17"/>
                      <a:pt x="25" y="14"/>
                    </a:cubicBezTo>
                    <a:cubicBezTo>
                      <a:pt x="20" y="9"/>
                      <a:pt x="20" y="9"/>
                      <a:pt x="20" y="9"/>
                    </a:cubicBezTo>
                    <a:cubicBezTo>
                      <a:pt x="23" y="9"/>
                      <a:pt x="26" y="10"/>
                      <a:pt x="28" y="12"/>
                    </a:cubicBezTo>
                    <a:cubicBezTo>
                      <a:pt x="52" y="36"/>
                      <a:pt x="52" y="36"/>
                      <a:pt x="52" y="36"/>
                    </a:cubicBezTo>
                    <a:cubicBezTo>
                      <a:pt x="56" y="41"/>
                      <a:pt x="57" y="48"/>
                      <a:pt x="52" y="5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charset="-122"/>
                  <a:sym typeface="Arial" panose="020B0604020202020204" pitchFamily="34" charset="0"/>
                </a:endParaRPr>
              </a:p>
            </p:txBody>
          </p:sp>
          <p:sp>
            <p:nvSpPr>
              <p:cNvPr id="28" name="Freeform 42"/>
              <p:cNvSpPr>
                <a:spLocks noEditPoints="1"/>
              </p:cNvSpPr>
              <p:nvPr/>
            </p:nvSpPr>
            <p:spPr bwMode="auto">
              <a:xfrm>
                <a:off x="390525" y="2455863"/>
                <a:ext cx="123825" cy="117475"/>
              </a:xfrm>
              <a:custGeom>
                <a:avLst/>
                <a:gdLst>
                  <a:gd name="T0" fmla="*/ 50 w 65"/>
                  <a:gd name="T1" fmla="*/ 60 h 62"/>
                  <a:gd name="T2" fmla="*/ 53 w 65"/>
                  <a:gd name="T3" fmla="*/ 62 h 62"/>
                  <a:gd name="T4" fmla="*/ 58 w 65"/>
                  <a:gd name="T5" fmla="*/ 60 h 62"/>
                  <a:gd name="T6" fmla="*/ 60 w 65"/>
                  <a:gd name="T7" fmla="*/ 57 h 62"/>
                  <a:gd name="T8" fmla="*/ 63 w 65"/>
                  <a:gd name="T9" fmla="*/ 57 h 62"/>
                  <a:gd name="T10" fmla="*/ 65 w 65"/>
                  <a:gd name="T11" fmla="*/ 52 h 62"/>
                  <a:gd name="T12" fmla="*/ 61 w 65"/>
                  <a:gd name="T13" fmla="*/ 48 h 62"/>
                  <a:gd name="T14" fmla="*/ 56 w 65"/>
                  <a:gd name="T15" fmla="*/ 33 h 62"/>
                  <a:gd name="T16" fmla="*/ 29 w 65"/>
                  <a:gd name="T17" fmla="*/ 6 h 62"/>
                  <a:gd name="T18" fmla="*/ 6 w 65"/>
                  <a:gd name="T19" fmla="*/ 6 h 62"/>
                  <a:gd name="T20" fmla="*/ 6 w 65"/>
                  <a:gd name="T21" fmla="*/ 29 h 62"/>
                  <a:gd name="T22" fmla="*/ 33 w 65"/>
                  <a:gd name="T23" fmla="*/ 56 h 62"/>
                  <a:gd name="T24" fmla="*/ 50 w 65"/>
                  <a:gd name="T25" fmla="*/ 60 h 62"/>
                  <a:gd name="T26" fmla="*/ 12 w 65"/>
                  <a:gd name="T27" fmla="*/ 27 h 62"/>
                  <a:gd name="T28" fmla="*/ 11 w 65"/>
                  <a:gd name="T29" fmla="*/ 11 h 62"/>
                  <a:gd name="T30" fmla="*/ 27 w 65"/>
                  <a:gd name="T31" fmla="*/ 12 h 62"/>
                  <a:gd name="T32" fmla="*/ 51 w 65"/>
                  <a:gd name="T33" fmla="*/ 36 h 62"/>
                  <a:gd name="T34" fmla="*/ 54 w 65"/>
                  <a:gd name="T35" fmla="*/ 41 h 62"/>
                  <a:gd name="T36" fmla="*/ 43 w 65"/>
                  <a:gd name="T37" fmla="*/ 42 h 62"/>
                  <a:gd name="T38" fmla="*/ 43 w 65"/>
                  <a:gd name="T39" fmla="*/ 53 h 62"/>
                  <a:gd name="T40" fmla="*/ 45 w 65"/>
                  <a:gd name="T41" fmla="*/ 54 h 62"/>
                  <a:gd name="T42" fmla="*/ 36 w 65"/>
                  <a:gd name="T43" fmla="*/ 51 h 62"/>
                  <a:gd name="T44" fmla="*/ 12 w 65"/>
                  <a:gd name="T45" fmla="*/ 2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5" h="62">
                    <a:moveTo>
                      <a:pt x="50" y="60"/>
                    </a:moveTo>
                    <a:cubicBezTo>
                      <a:pt x="53" y="62"/>
                      <a:pt x="53" y="62"/>
                      <a:pt x="53" y="62"/>
                    </a:cubicBezTo>
                    <a:cubicBezTo>
                      <a:pt x="58" y="60"/>
                      <a:pt x="58" y="60"/>
                      <a:pt x="58" y="60"/>
                    </a:cubicBezTo>
                    <a:cubicBezTo>
                      <a:pt x="60" y="57"/>
                      <a:pt x="60" y="57"/>
                      <a:pt x="60" y="57"/>
                    </a:cubicBezTo>
                    <a:cubicBezTo>
                      <a:pt x="63" y="57"/>
                      <a:pt x="63" y="57"/>
                      <a:pt x="63" y="57"/>
                    </a:cubicBezTo>
                    <a:cubicBezTo>
                      <a:pt x="65" y="52"/>
                      <a:pt x="65" y="52"/>
                      <a:pt x="65" y="52"/>
                    </a:cubicBezTo>
                    <a:cubicBezTo>
                      <a:pt x="61" y="48"/>
                      <a:pt x="61" y="48"/>
                      <a:pt x="61" y="48"/>
                    </a:cubicBezTo>
                    <a:cubicBezTo>
                      <a:pt x="62" y="43"/>
                      <a:pt x="60" y="37"/>
                      <a:pt x="56" y="33"/>
                    </a:cubicBezTo>
                    <a:cubicBezTo>
                      <a:pt x="29" y="6"/>
                      <a:pt x="29" y="6"/>
                      <a:pt x="29" y="6"/>
                    </a:cubicBezTo>
                    <a:cubicBezTo>
                      <a:pt x="23" y="0"/>
                      <a:pt x="13" y="0"/>
                      <a:pt x="6" y="6"/>
                    </a:cubicBezTo>
                    <a:cubicBezTo>
                      <a:pt x="0" y="13"/>
                      <a:pt x="0" y="23"/>
                      <a:pt x="6" y="29"/>
                    </a:cubicBezTo>
                    <a:cubicBezTo>
                      <a:pt x="33" y="56"/>
                      <a:pt x="33" y="56"/>
                      <a:pt x="33" y="56"/>
                    </a:cubicBezTo>
                    <a:cubicBezTo>
                      <a:pt x="38" y="61"/>
                      <a:pt x="45" y="62"/>
                      <a:pt x="50" y="60"/>
                    </a:cubicBezTo>
                    <a:close/>
                    <a:moveTo>
                      <a:pt x="12" y="27"/>
                    </a:moveTo>
                    <a:cubicBezTo>
                      <a:pt x="7" y="22"/>
                      <a:pt x="7" y="15"/>
                      <a:pt x="11" y="11"/>
                    </a:cubicBezTo>
                    <a:cubicBezTo>
                      <a:pt x="15" y="7"/>
                      <a:pt x="22" y="7"/>
                      <a:pt x="27" y="12"/>
                    </a:cubicBezTo>
                    <a:cubicBezTo>
                      <a:pt x="51" y="36"/>
                      <a:pt x="51" y="36"/>
                      <a:pt x="51" y="36"/>
                    </a:cubicBezTo>
                    <a:cubicBezTo>
                      <a:pt x="53" y="37"/>
                      <a:pt x="54" y="39"/>
                      <a:pt x="54" y="41"/>
                    </a:cubicBezTo>
                    <a:cubicBezTo>
                      <a:pt x="51" y="39"/>
                      <a:pt x="46" y="39"/>
                      <a:pt x="43" y="42"/>
                    </a:cubicBezTo>
                    <a:cubicBezTo>
                      <a:pt x="40" y="45"/>
                      <a:pt x="40" y="50"/>
                      <a:pt x="43" y="53"/>
                    </a:cubicBezTo>
                    <a:cubicBezTo>
                      <a:pt x="45" y="54"/>
                      <a:pt x="45" y="54"/>
                      <a:pt x="45" y="54"/>
                    </a:cubicBezTo>
                    <a:cubicBezTo>
                      <a:pt x="42" y="54"/>
                      <a:pt x="38" y="53"/>
                      <a:pt x="36" y="51"/>
                    </a:cubicBezTo>
                    <a:lnTo>
                      <a:pt x="12" y="2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charset="-122"/>
                  <a:sym typeface="Arial" panose="020B0604020202020204" pitchFamily="34" charset="0"/>
                </a:endParaRPr>
              </a:p>
            </p:txBody>
          </p:sp>
          <p:sp>
            <p:nvSpPr>
              <p:cNvPr id="29" name="Rectangle 43"/>
              <p:cNvSpPr>
                <a:spLocks noChangeArrowheads="1"/>
              </p:cNvSpPr>
              <p:nvPr/>
            </p:nvSpPr>
            <p:spPr bwMode="auto">
              <a:xfrm>
                <a:off x="517525" y="2525713"/>
                <a:ext cx="6350"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charset="-122"/>
                  <a:sym typeface="Arial" panose="020B0604020202020204" pitchFamily="34" charset="0"/>
                </a:endParaRPr>
              </a:p>
            </p:txBody>
          </p:sp>
          <p:sp>
            <p:nvSpPr>
              <p:cNvPr id="30" name="Rectangle 44"/>
              <p:cNvSpPr>
                <a:spLocks noChangeArrowheads="1"/>
              </p:cNvSpPr>
              <p:nvPr/>
            </p:nvSpPr>
            <p:spPr bwMode="auto">
              <a:xfrm>
                <a:off x="525463" y="2549526"/>
                <a:ext cx="23813" cy="47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charset="-122"/>
                  <a:sym typeface="Arial" panose="020B0604020202020204" pitchFamily="34" charset="0"/>
                </a:endParaRPr>
              </a:p>
            </p:txBody>
          </p:sp>
          <p:sp>
            <p:nvSpPr>
              <p:cNvPr id="31" name="Rectangle 45"/>
              <p:cNvSpPr>
                <a:spLocks noChangeArrowheads="1"/>
              </p:cNvSpPr>
              <p:nvPr/>
            </p:nvSpPr>
            <p:spPr bwMode="auto">
              <a:xfrm>
                <a:off x="488950" y="2584451"/>
                <a:ext cx="6350" cy="22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charset="-122"/>
                  <a:sym typeface="Arial" panose="020B0604020202020204" pitchFamily="34" charset="0"/>
                </a:endParaRPr>
              </a:p>
            </p:txBody>
          </p:sp>
          <p:sp>
            <p:nvSpPr>
              <p:cNvPr id="32" name="Rectangle 46"/>
              <p:cNvSpPr>
                <a:spLocks noChangeArrowheads="1"/>
              </p:cNvSpPr>
              <p:nvPr/>
            </p:nvSpPr>
            <p:spPr bwMode="auto">
              <a:xfrm>
                <a:off x="465138" y="2578101"/>
                <a:ext cx="22225" cy="63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2400" b="0" i="0" u="none" strike="noStrike" kern="0" cap="none" spc="0" normalizeH="0" baseline="0" noProof="0" smtClean="0">
                  <a:ln>
                    <a:noFill/>
                  </a:ln>
                  <a:solidFill>
                    <a:prstClr val="black"/>
                  </a:solidFill>
                  <a:effectLst/>
                  <a:uLnTx/>
                  <a:uFillTx/>
                  <a:latin typeface="Arial" panose="020B0604020202020204" pitchFamily="34" charset="0"/>
                  <a:ea typeface="微软雅黑" panose="020B0503020204020204" charset="-122"/>
                  <a:sym typeface="Arial" panose="020B0604020202020204" pitchFamily="34" charset="0"/>
                </a:endParaRPr>
              </a:p>
            </p:txBody>
          </p:sp>
        </p:grpSp>
      </p:grpSp>
    </p:spTree>
  </p:cSld>
  <p:clrMapOvr>
    <a:masterClrMapping/>
  </p:clrMapOvr>
  <mc:AlternateContent xmlns:mc="http://schemas.openxmlformats.org/markup-compatibility/2006">
    <mc:Choice xmlns:p14="http://schemas.microsoft.com/office/powerpoint/2010/main" Requires="p14">
      <p:transition spd="slow" p14:dur="2000" advTm="4133"/>
    </mc:Choice>
    <mc:Fallback>
      <p:transition spd="slow" advTm="41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fill="hold"/>
                                        <p:tgtEl>
                                          <p:spTgt spid="21"/>
                                        </p:tgtEl>
                                        <p:attrNameLst>
                                          <p:attrName>ppt_x</p:attrName>
                                        </p:attrNameLst>
                                      </p:cBhvr>
                                      <p:tavLst>
                                        <p:tav tm="0">
                                          <p:val>
                                            <p:strVal val="#ppt_x"/>
                                          </p:val>
                                        </p:tav>
                                        <p:tav tm="100000">
                                          <p:val>
                                            <p:strVal val="#ppt_x"/>
                                          </p:val>
                                        </p:tav>
                                      </p:tavLst>
                                    </p:anim>
                                    <p:anim calcmode="lin" valueType="num">
                                      <p:cBhvr additive="base">
                                        <p:cTn id="13" dur="500" fill="hold"/>
                                        <p:tgtEl>
                                          <p:spTgt spid="2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ppt_x"/>
                                          </p:val>
                                        </p:tav>
                                        <p:tav tm="100000">
                                          <p:val>
                                            <p:strVal val="#ppt_x"/>
                                          </p:val>
                                        </p:tav>
                                      </p:tavLst>
                                    </p:anim>
                                    <p:anim calcmode="lin" valueType="num">
                                      <p:cBhvr additive="base">
                                        <p:cTn id="18" dur="500" fill="hold"/>
                                        <p:tgtEl>
                                          <p:spTgt spid="1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additive="base">
                                        <p:cTn id="22" dur="500" fill="hold"/>
                                        <p:tgtEl>
                                          <p:spTgt spid="24"/>
                                        </p:tgtEl>
                                        <p:attrNameLst>
                                          <p:attrName>ppt_x</p:attrName>
                                        </p:attrNameLst>
                                      </p:cBhvr>
                                      <p:tavLst>
                                        <p:tav tm="0">
                                          <p:val>
                                            <p:strVal val="#ppt_x"/>
                                          </p:val>
                                        </p:tav>
                                        <p:tav tm="100000">
                                          <p:val>
                                            <p:strVal val="#ppt_x"/>
                                          </p:val>
                                        </p:tav>
                                      </p:tavLst>
                                    </p:anim>
                                    <p:anim calcmode="lin" valueType="num">
                                      <p:cBhvr additive="base">
                                        <p:cTn id="23" dur="500" fill="hold"/>
                                        <p:tgtEl>
                                          <p:spTgt spid="24"/>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ppt_x"/>
                                          </p:val>
                                        </p:tav>
                                        <p:tav tm="100000">
                                          <p:val>
                                            <p:strVal val="#ppt_x"/>
                                          </p:val>
                                        </p:tav>
                                      </p:tavLst>
                                    </p:anim>
                                    <p:anim calcmode="lin" valueType="num">
                                      <p:cBhvr additive="base">
                                        <p:cTn id="28" dur="500" fill="hold"/>
                                        <p:tgtEl>
                                          <p:spTgt spid="13"/>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additive="base">
                                        <p:cTn id="32" dur="500" fill="hold"/>
                                        <p:tgtEl>
                                          <p:spTgt spid="15"/>
                                        </p:tgtEl>
                                        <p:attrNameLst>
                                          <p:attrName>ppt_x</p:attrName>
                                        </p:attrNameLst>
                                      </p:cBhvr>
                                      <p:tavLst>
                                        <p:tav tm="0">
                                          <p:val>
                                            <p:strVal val="#ppt_x"/>
                                          </p:val>
                                        </p:tav>
                                        <p:tav tm="100000">
                                          <p:val>
                                            <p:strVal val="#ppt_x"/>
                                          </p:val>
                                        </p:tav>
                                      </p:tavLst>
                                    </p:anim>
                                    <p:anim calcmode="lin" valueType="num">
                                      <p:cBhvr additive="base">
                                        <p:cTn id="33" dur="500" fill="hold"/>
                                        <p:tgtEl>
                                          <p:spTgt spid="15"/>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 y="1"/>
            <a:ext cx="12191999" cy="3641512"/>
          </a:xfrm>
          <a:prstGeom prst="rect">
            <a:avLst/>
          </a:prstGeom>
          <a:solidFill>
            <a:srgbClr val="3B87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1775436" y="-234264"/>
            <a:ext cx="8641128" cy="3205185"/>
            <a:chOff x="622416" y="-226351"/>
            <a:chExt cx="10299295" cy="3820235"/>
          </a:xfrm>
        </p:grpSpPr>
        <p:sp>
          <p:nvSpPr>
            <p:cNvPr id="11" name="任意多边形 10"/>
            <p:cNvSpPr>
              <a:spLocks noChangeAspect="1"/>
            </p:cNvSpPr>
            <p:nvPr/>
          </p:nvSpPr>
          <p:spPr>
            <a:xfrm rot="157569">
              <a:off x="622416" y="-226351"/>
              <a:ext cx="10299295" cy="3820235"/>
            </a:xfrm>
            <a:custGeom>
              <a:avLst/>
              <a:gdLst>
                <a:gd name="connsiteX0" fmla="*/ 0 w 7047473"/>
                <a:gd name="connsiteY0" fmla="*/ 0 h 2571750"/>
                <a:gd name="connsiteX1" fmla="*/ 7047473 w 7047473"/>
                <a:gd name="connsiteY1" fmla="*/ 0 h 2571750"/>
                <a:gd name="connsiteX2" fmla="*/ 6933398 w 7047473"/>
                <a:gd name="connsiteY2" fmla="*/ 311674 h 2571750"/>
                <a:gd name="connsiteX3" fmla="*/ 3523736 w 7047473"/>
                <a:gd name="connsiteY3" fmla="*/ 2571750 h 2571750"/>
                <a:gd name="connsiteX4" fmla="*/ 114074 w 7047473"/>
                <a:gd name="connsiteY4" fmla="*/ 311674 h 2571750"/>
                <a:gd name="connsiteX0-1" fmla="*/ 5445 w 6945157"/>
                <a:gd name="connsiteY0-2" fmla="*/ 249462 h 2571750"/>
                <a:gd name="connsiteX1-3" fmla="*/ 6945157 w 6945157"/>
                <a:gd name="connsiteY1-4" fmla="*/ 0 h 2571750"/>
                <a:gd name="connsiteX2-5" fmla="*/ 6831082 w 6945157"/>
                <a:gd name="connsiteY2-6" fmla="*/ 311674 h 2571750"/>
                <a:gd name="connsiteX3-7" fmla="*/ 3421420 w 6945157"/>
                <a:gd name="connsiteY3-8" fmla="*/ 2571750 h 2571750"/>
                <a:gd name="connsiteX4-9" fmla="*/ 11758 w 6945157"/>
                <a:gd name="connsiteY4-10" fmla="*/ 311674 h 2571750"/>
                <a:gd name="connsiteX5" fmla="*/ 5445 w 6945157"/>
                <a:gd name="connsiteY5" fmla="*/ 249462 h 2571750"/>
                <a:gd name="connsiteX0-11" fmla="*/ 0 w 6933399"/>
                <a:gd name="connsiteY0-12" fmla="*/ 326250 h 2586326"/>
                <a:gd name="connsiteX1-13" fmla="*/ 6933399 w 6933399"/>
                <a:gd name="connsiteY1-14" fmla="*/ 14576 h 2586326"/>
                <a:gd name="connsiteX2-15" fmla="*/ 6819324 w 6933399"/>
                <a:gd name="connsiteY2-16" fmla="*/ 326250 h 2586326"/>
                <a:gd name="connsiteX3-17" fmla="*/ 3409662 w 6933399"/>
                <a:gd name="connsiteY3-18" fmla="*/ 2586326 h 2586326"/>
                <a:gd name="connsiteX4-19" fmla="*/ 0 w 6933399"/>
                <a:gd name="connsiteY4-20" fmla="*/ 326250 h 2586326"/>
                <a:gd name="connsiteX0-21" fmla="*/ 0 w 6933399"/>
                <a:gd name="connsiteY0-22" fmla="*/ 311674 h 2571750"/>
                <a:gd name="connsiteX1-23" fmla="*/ 6933399 w 6933399"/>
                <a:gd name="connsiteY1-24" fmla="*/ 0 h 2571750"/>
                <a:gd name="connsiteX2-25" fmla="*/ 6819324 w 6933399"/>
                <a:gd name="connsiteY2-26" fmla="*/ 311674 h 2571750"/>
                <a:gd name="connsiteX3-27" fmla="*/ 3409662 w 6933399"/>
                <a:gd name="connsiteY3-28" fmla="*/ 2571750 h 2571750"/>
                <a:gd name="connsiteX4-29" fmla="*/ 0 w 6933399"/>
                <a:gd name="connsiteY4-30" fmla="*/ 311674 h 25717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933399" h="2571750">
                  <a:moveTo>
                    <a:pt x="0" y="311674"/>
                  </a:moveTo>
                  <a:lnTo>
                    <a:pt x="6933399" y="0"/>
                  </a:lnTo>
                  <a:lnTo>
                    <a:pt x="6819324" y="311674"/>
                  </a:lnTo>
                  <a:cubicBezTo>
                    <a:pt x="6257564" y="1639826"/>
                    <a:pt x="4942444" y="2571750"/>
                    <a:pt x="3409662" y="2571750"/>
                  </a:cubicBezTo>
                  <a:cubicBezTo>
                    <a:pt x="1876880" y="2571750"/>
                    <a:pt x="561761" y="1639826"/>
                    <a:pt x="0" y="311674"/>
                  </a:cubicBezTo>
                  <a:close/>
                </a:path>
              </a:pathLst>
            </a:cu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12" name="任意多边形 11"/>
            <p:cNvSpPr>
              <a:spLocks noChangeAspect="1"/>
            </p:cNvSpPr>
            <p:nvPr/>
          </p:nvSpPr>
          <p:spPr>
            <a:xfrm>
              <a:off x="1004326" y="0"/>
              <a:ext cx="9725975" cy="3549183"/>
            </a:xfrm>
            <a:custGeom>
              <a:avLst/>
              <a:gdLst>
                <a:gd name="connsiteX0" fmla="*/ 0 w 7047473"/>
                <a:gd name="connsiteY0" fmla="*/ 0 h 2571750"/>
                <a:gd name="connsiteX1" fmla="*/ 7047473 w 7047473"/>
                <a:gd name="connsiteY1" fmla="*/ 0 h 2571750"/>
                <a:gd name="connsiteX2" fmla="*/ 6933398 w 7047473"/>
                <a:gd name="connsiteY2" fmla="*/ 311674 h 2571750"/>
                <a:gd name="connsiteX3" fmla="*/ 3523736 w 7047473"/>
                <a:gd name="connsiteY3" fmla="*/ 2571750 h 2571750"/>
                <a:gd name="connsiteX4" fmla="*/ 114074 w 7047473"/>
                <a:gd name="connsiteY4" fmla="*/ 311674 h 2571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47473" h="2571750">
                  <a:moveTo>
                    <a:pt x="0" y="0"/>
                  </a:moveTo>
                  <a:lnTo>
                    <a:pt x="7047473" y="0"/>
                  </a:lnTo>
                  <a:lnTo>
                    <a:pt x="6933398" y="311674"/>
                  </a:lnTo>
                  <a:cubicBezTo>
                    <a:pt x="6371638" y="1639826"/>
                    <a:pt x="5056518" y="2571750"/>
                    <a:pt x="3523736" y="2571750"/>
                  </a:cubicBezTo>
                  <a:cubicBezTo>
                    <a:pt x="1990954" y="2571750"/>
                    <a:pt x="675835" y="1639826"/>
                    <a:pt x="114074" y="311674"/>
                  </a:cubicBezTo>
                  <a:close/>
                </a:path>
              </a:pathLst>
            </a:custGeom>
            <a:blipFill dpi="0" rotWithShape="1">
              <a:blip r:embed="rId1" cstate="print"/>
              <a:srcRect/>
              <a:stretch>
                <a:fillRect/>
              </a:stretch>
            </a:blipFill>
            <a:ln>
              <a:noFill/>
            </a:ln>
            <a:effectLst>
              <a:innerShdw blurRad="444500" dist="63500" dir="16200000">
                <a:prstClr val="black">
                  <a:alpha val="6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五边形 12"/>
          <p:cNvSpPr/>
          <p:nvPr/>
        </p:nvSpPr>
        <p:spPr>
          <a:xfrm rot="5400000" flipV="1">
            <a:off x="5970744" y="3624607"/>
            <a:ext cx="250511" cy="294697"/>
          </a:xfrm>
          <a:prstGeom prst="homePlat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 name="椭圆 13"/>
          <p:cNvSpPr/>
          <p:nvPr/>
        </p:nvSpPr>
        <p:spPr>
          <a:xfrm>
            <a:off x="5477876" y="4204500"/>
            <a:ext cx="1236247" cy="1236246"/>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梯形 14"/>
          <p:cNvSpPr/>
          <p:nvPr/>
        </p:nvSpPr>
        <p:spPr>
          <a:xfrm flipV="1">
            <a:off x="5878105" y="4104631"/>
            <a:ext cx="435789" cy="199736"/>
          </a:xfrm>
          <a:prstGeom prst="trapezoi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6" name="组合 15"/>
          <p:cNvGrpSpPr/>
          <p:nvPr/>
        </p:nvGrpSpPr>
        <p:grpSpPr>
          <a:xfrm>
            <a:off x="5660211" y="4386835"/>
            <a:ext cx="1178384" cy="1251372"/>
            <a:chOff x="2560920" y="3150589"/>
            <a:chExt cx="1178384" cy="1251372"/>
          </a:xfrm>
        </p:grpSpPr>
        <p:sp>
          <p:nvSpPr>
            <p:cNvPr id="17" name="小阴影"/>
            <p:cNvSpPr/>
            <p:nvPr/>
          </p:nvSpPr>
          <p:spPr>
            <a:xfrm rot="18900000">
              <a:off x="2895990" y="3449314"/>
              <a:ext cx="843314" cy="952647"/>
            </a:xfrm>
            <a:prstGeom prst="rect">
              <a:avLst/>
            </a:prstGeom>
            <a:gradFill flip="none" rotWithShape="1">
              <a:gsLst>
                <a:gs pos="0">
                  <a:schemeClr val="bg1">
                    <a:lumMod val="95000"/>
                    <a:alpha val="0"/>
                  </a:schemeClr>
                </a:gs>
                <a:gs pos="96000">
                  <a:schemeClr val="tx1">
                    <a:lumMod val="65000"/>
                    <a:lumOff val="35000"/>
                    <a:alpha val="66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2560920" y="3150589"/>
              <a:ext cx="871577" cy="87157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文本框 48"/>
            <p:cNvSpPr txBox="1"/>
            <p:nvPr/>
          </p:nvSpPr>
          <p:spPr>
            <a:xfrm>
              <a:off x="2668390" y="3286761"/>
              <a:ext cx="639919" cy="584775"/>
            </a:xfrm>
            <a:prstGeom prst="rect">
              <a:avLst/>
            </a:prstGeom>
            <a:noFill/>
          </p:spPr>
          <p:txBody>
            <a:bodyPr wrap="square" rtlCol="0">
              <a:spAutoFit/>
            </a:bodyPr>
            <a:lstStyle>
              <a:defPPr>
                <a:defRPr lang="zh-CN"/>
              </a:defPPr>
              <a:lvl1pPr>
                <a:defRPr sz="3200" b="1">
                  <a:solidFill>
                    <a:schemeClr val="bg1"/>
                  </a:solidFill>
                  <a:cs typeface="+mn-ea"/>
                </a:defRPr>
              </a:lvl1pPr>
            </a:lstStyle>
            <a:p>
              <a:r>
                <a:rPr lang="en-US" altLang="zh-CN" dirty="0" smtClean="0">
                  <a:sym typeface="+mn-lt"/>
                </a:rPr>
                <a:t>02</a:t>
              </a:r>
              <a:endParaRPr lang="zh-CN" altLang="en-US" dirty="0">
                <a:sym typeface="+mn-lt"/>
              </a:endParaRPr>
            </a:p>
          </p:txBody>
        </p:sp>
      </p:grpSp>
      <p:sp>
        <p:nvSpPr>
          <p:cNvPr id="20" name="文本框 37"/>
          <p:cNvSpPr txBox="1"/>
          <p:nvPr/>
        </p:nvSpPr>
        <p:spPr>
          <a:xfrm>
            <a:off x="4651863" y="5688649"/>
            <a:ext cx="2954655" cy="461665"/>
          </a:xfrm>
          <a:prstGeom prst="rect">
            <a:avLst/>
          </a:prstGeom>
          <a:noFill/>
        </p:spPr>
        <p:txBody>
          <a:bodyPr wrap="none" rtlCol="0">
            <a:spAutoFit/>
          </a:bodyPr>
          <a:lstStyle/>
          <a:p>
            <a:r>
              <a:rPr lang="zh-CN" altLang="en-US" sz="2400" b="1" dirty="0">
                <a:solidFill>
                  <a:srgbClr val="2F3239"/>
                </a:solidFill>
                <a:latin typeface="微软雅黑" panose="020B0503020204020204" charset="-122"/>
                <a:ea typeface="微软雅黑" panose="020B0503020204020204" charset="-122"/>
                <a:cs typeface="+mn-ea"/>
                <a:sym typeface="+mn-lt"/>
              </a:rPr>
              <a:t>这里</a:t>
            </a:r>
            <a:r>
              <a:rPr lang="zh-CN" altLang="en-US" sz="2400" b="1" dirty="0" smtClean="0">
                <a:solidFill>
                  <a:srgbClr val="2F3239"/>
                </a:solidFill>
                <a:latin typeface="微软雅黑" panose="020B0503020204020204" charset="-122"/>
                <a:ea typeface="微软雅黑" panose="020B0503020204020204" charset="-122"/>
                <a:cs typeface="+mn-ea"/>
                <a:sym typeface="+mn-lt"/>
              </a:rPr>
              <a:t>输入目录小标题</a:t>
            </a:r>
            <a:endParaRPr lang="en-US" altLang="zh-CN" sz="2400" b="1" dirty="0">
              <a:solidFill>
                <a:srgbClr val="2F3239"/>
              </a:solidFill>
              <a:latin typeface="微软雅黑" panose="020B0503020204020204" charset="-122"/>
              <a:ea typeface="微软雅黑" panose="020B050302020402020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2400" advTm="3017">
        <p14:honeycomb/>
      </p:transition>
    </mc:Choice>
    <mc:Fallback>
      <p:transition spd="slow" advTm="301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50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par>
                                <p:cTn id="12" presetID="6" presetClass="emph" presetSubtype="0" autoRev="1" fill="hold" nodeType="withEffect">
                                  <p:stCondLst>
                                    <p:cond delay="500"/>
                                  </p:stCondLst>
                                  <p:childTnLst>
                                    <p:animScale>
                                      <p:cBhvr>
                                        <p:cTn id="13" dur="500" fill="hold"/>
                                        <p:tgtEl>
                                          <p:spTgt spid="16"/>
                                        </p:tgtEl>
                                      </p:cBhvr>
                                      <p:by x="103000" y="103000"/>
                                    </p:animScale>
                                  </p:childTnLst>
                                </p:cTn>
                              </p:par>
                            </p:childTnLst>
                          </p:cTn>
                        </p:par>
                        <p:par>
                          <p:cTn id="14" fill="hold">
                            <p:stCondLst>
                              <p:cond delay="1500"/>
                            </p:stCondLst>
                            <p:childTnLst>
                              <p:par>
                                <p:cTn id="15" presetID="21" presetClass="entr" presetSubtype="1"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heel(1)">
                                      <p:cBhvr>
                                        <p:cTn id="17" dur="500"/>
                                        <p:tgtEl>
                                          <p:spTgt spid="14"/>
                                        </p:tgtEl>
                                      </p:cBhvr>
                                    </p:animEffect>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ipe(left)">
                                      <p:cBhvr>
                                        <p:cTn id="2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28595"/>
            <a:ext cx="253807" cy="307661"/>
            <a:chOff x="352881" y="396814"/>
            <a:chExt cx="362474" cy="552093"/>
          </a:xfrm>
        </p:grpSpPr>
        <p:sp>
          <p:nvSpPr>
            <p:cNvPr id="3" name="矩形 2"/>
            <p:cNvSpPr/>
            <p:nvPr/>
          </p:nvSpPr>
          <p:spPr>
            <a:xfrm>
              <a:off x="352881" y="396814"/>
              <a:ext cx="164703" cy="552091"/>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3"/>
            <p:cNvSpPr/>
            <p:nvPr/>
          </p:nvSpPr>
          <p:spPr>
            <a:xfrm>
              <a:off x="548176" y="396814"/>
              <a:ext cx="167179" cy="552093"/>
            </a:xfrm>
            <a:custGeom>
              <a:avLst/>
              <a:gdLst>
                <a:gd name="connsiteX0" fmla="*/ 45719 w 167180"/>
                <a:gd name="connsiteY0" fmla="*/ 0 h 552093"/>
                <a:gd name="connsiteX1" fmla="*/ 45719 w 167180"/>
                <a:gd name="connsiteY1" fmla="*/ 1 h 552093"/>
                <a:gd name="connsiteX2" fmla="*/ 45719 w 167180"/>
                <a:gd name="connsiteY2" fmla="*/ 1 h 552093"/>
                <a:gd name="connsiteX3" fmla="*/ 45719 w 167180"/>
                <a:gd name="connsiteY3" fmla="*/ 2 h 552093"/>
                <a:gd name="connsiteX4" fmla="*/ 167180 w 167180"/>
                <a:gd name="connsiteY4" fmla="*/ 276047 h 552093"/>
                <a:gd name="connsiteX5" fmla="*/ 45719 w 167180"/>
                <a:gd name="connsiteY5" fmla="*/ 552091 h 552093"/>
                <a:gd name="connsiteX6" fmla="*/ 45719 w 167180"/>
                <a:gd name="connsiteY6" fmla="*/ 552092 h 552093"/>
                <a:gd name="connsiteX7" fmla="*/ 45719 w 167180"/>
                <a:gd name="connsiteY7" fmla="*/ 552092 h 552093"/>
                <a:gd name="connsiteX8" fmla="*/ 45719 w 167180"/>
                <a:gd name="connsiteY8" fmla="*/ 552093 h 552093"/>
                <a:gd name="connsiteX9" fmla="*/ 45719 w 167180"/>
                <a:gd name="connsiteY9" fmla="*/ 552092 h 552093"/>
                <a:gd name="connsiteX10" fmla="*/ 0 w 167180"/>
                <a:gd name="connsiteY10" fmla="*/ 552092 h 552093"/>
                <a:gd name="connsiteX11" fmla="*/ 0 w 167180"/>
                <a:gd name="connsiteY11" fmla="*/ 1 h 552093"/>
                <a:gd name="connsiteX12" fmla="*/ 45719 w 167180"/>
                <a:gd name="connsiteY12" fmla="*/ 1 h 552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180" h="552093">
                  <a:moveTo>
                    <a:pt x="45719" y="0"/>
                  </a:moveTo>
                  <a:lnTo>
                    <a:pt x="45719" y="1"/>
                  </a:lnTo>
                  <a:lnTo>
                    <a:pt x="45719" y="1"/>
                  </a:lnTo>
                  <a:lnTo>
                    <a:pt x="45719" y="2"/>
                  </a:lnTo>
                  <a:lnTo>
                    <a:pt x="167180" y="276047"/>
                  </a:lnTo>
                  <a:lnTo>
                    <a:pt x="45719" y="552091"/>
                  </a:lnTo>
                  <a:lnTo>
                    <a:pt x="45719" y="552092"/>
                  </a:lnTo>
                  <a:lnTo>
                    <a:pt x="45719" y="552092"/>
                  </a:lnTo>
                  <a:lnTo>
                    <a:pt x="45719" y="552093"/>
                  </a:lnTo>
                  <a:lnTo>
                    <a:pt x="45719" y="552092"/>
                  </a:lnTo>
                  <a:lnTo>
                    <a:pt x="0" y="552092"/>
                  </a:lnTo>
                  <a:lnTo>
                    <a:pt x="0" y="1"/>
                  </a:lnTo>
                  <a:lnTo>
                    <a:pt x="45719" y="1"/>
                  </a:ln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209004" y="135477"/>
            <a:ext cx="1415772" cy="581057"/>
          </a:xfrm>
          <a:prstGeom prst="rect">
            <a:avLst/>
          </a:prstGeom>
        </p:spPr>
        <p:txBody>
          <a:bodyPr wrap="none">
            <a:spAutoFit/>
          </a:bodyPr>
          <a:lstStyle/>
          <a:p>
            <a:pPr>
              <a:lnSpc>
                <a:spcPct val="150000"/>
              </a:lnSpc>
            </a:pPr>
            <a:r>
              <a:rPr lang="zh-CN" altLang="en-US" sz="2400" b="1" dirty="0" smtClean="0">
                <a:solidFill>
                  <a:srgbClr val="1B364B"/>
                </a:solidFill>
                <a:latin typeface="微软雅黑" panose="020B0503020204020204" charset="-122"/>
                <a:ea typeface="微软雅黑" panose="020B0503020204020204" charset="-122"/>
              </a:rPr>
              <a:t>标题文字</a:t>
            </a:r>
            <a:endParaRPr lang="zh-CN" altLang="en-US" sz="2400" b="1" dirty="0">
              <a:solidFill>
                <a:srgbClr val="1B364B"/>
              </a:solidFill>
              <a:latin typeface="微软雅黑" panose="020B0503020204020204" charset="-122"/>
              <a:ea typeface="微软雅黑" panose="020B0503020204020204" charset="-122"/>
            </a:endParaRPr>
          </a:p>
        </p:txBody>
      </p:sp>
      <p:sp>
        <p:nvSpPr>
          <p:cNvPr id="6" name="矩形 5"/>
          <p:cNvSpPr/>
          <p:nvPr/>
        </p:nvSpPr>
        <p:spPr>
          <a:xfrm>
            <a:off x="1652364" y="415945"/>
            <a:ext cx="1352806" cy="307777"/>
          </a:xfrm>
          <a:prstGeom prst="rect">
            <a:avLst/>
          </a:prstGeom>
        </p:spPr>
        <p:txBody>
          <a:bodyPr wrap="none">
            <a:spAutoFit/>
          </a:bodyPr>
          <a:lstStyle/>
          <a:p>
            <a:r>
              <a:rPr lang="en-US" altLang="zh-CN" sz="1400" b="1" dirty="0" smtClean="0">
                <a:latin typeface="+mj-lt"/>
                <a:ea typeface="Kozuka Mincho Pr6N R" panose="02020400000000000000" pitchFamily="18" charset="-128"/>
              </a:rPr>
              <a:t>ADD YOUR TITLE</a:t>
            </a:r>
            <a:endParaRPr lang="zh-CN" altLang="en-US" sz="1400" b="1" dirty="0">
              <a:latin typeface="+mj-lt"/>
              <a:ea typeface="Kozuka Mincho Pr6N R" panose="02020400000000000000" pitchFamily="18" charset="-128"/>
            </a:endParaRPr>
          </a:p>
        </p:txBody>
      </p:sp>
      <p:sp>
        <p:nvSpPr>
          <p:cNvPr id="7" name="矩形 6"/>
          <p:cNvSpPr/>
          <p:nvPr/>
        </p:nvSpPr>
        <p:spPr>
          <a:xfrm>
            <a:off x="1528542" y="385800"/>
            <a:ext cx="219932" cy="307777"/>
          </a:xfrm>
          <a:prstGeom prst="rect">
            <a:avLst/>
          </a:prstGeom>
        </p:spPr>
        <p:txBody>
          <a:bodyPr wrap="none">
            <a:spAutoFit/>
          </a:bodyPr>
          <a:lstStyle/>
          <a:p>
            <a:r>
              <a:rPr lang="en-US" altLang="zh-CN" sz="1400" i="0" dirty="0" smtClean="0">
                <a:solidFill>
                  <a:srgbClr val="2B2B2B"/>
                </a:solidFill>
                <a:effectLst/>
                <a:latin typeface="Felix Titling" panose="04060505060202020A04" pitchFamily="82" charset="0"/>
                <a:ea typeface="微软雅黑" panose="020B0503020204020204" charset="-122"/>
              </a:rPr>
              <a:t>|</a:t>
            </a:r>
            <a:endParaRPr lang="zh-CN" altLang="en-US" sz="1400" dirty="0">
              <a:latin typeface="Felix Titling" panose="04060505060202020A04" pitchFamily="82" charset="0"/>
              <a:ea typeface="微软雅黑" panose="020B0503020204020204" charset="-122"/>
            </a:endParaRPr>
          </a:p>
        </p:txBody>
      </p:sp>
      <p:sp>
        <p:nvSpPr>
          <p:cNvPr id="8" name="矩形 7"/>
          <p:cNvSpPr/>
          <p:nvPr/>
        </p:nvSpPr>
        <p:spPr>
          <a:xfrm>
            <a:off x="0" y="6745184"/>
            <a:ext cx="12192000" cy="12469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25"/>
          <p:cNvSpPr/>
          <p:nvPr/>
        </p:nvSpPr>
        <p:spPr bwMode="auto">
          <a:xfrm>
            <a:off x="5129505" y="1555505"/>
            <a:ext cx="3024570" cy="3208686"/>
          </a:xfrm>
          <a:custGeom>
            <a:avLst/>
            <a:gdLst>
              <a:gd name="T0" fmla="*/ 453 w 958"/>
              <a:gd name="T1" fmla="*/ 0 h 1016"/>
              <a:gd name="T2" fmla="*/ 215 w 958"/>
              <a:gd name="T3" fmla="*/ 59 h 1016"/>
              <a:gd name="T4" fmla="*/ 304 w 958"/>
              <a:gd name="T5" fmla="*/ 119 h 1016"/>
              <a:gd name="T6" fmla="*/ 486 w 958"/>
              <a:gd name="T7" fmla="*/ 514 h 1016"/>
              <a:gd name="T8" fmla="*/ 410 w 958"/>
              <a:gd name="T9" fmla="*/ 778 h 1016"/>
              <a:gd name="T10" fmla="*/ 0 w 958"/>
              <a:gd name="T11" fmla="*/ 732 h 1016"/>
              <a:gd name="T12" fmla="*/ 209 w 958"/>
              <a:gd name="T13" fmla="*/ 960 h 1016"/>
              <a:gd name="T14" fmla="*/ 454 w 958"/>
              <a:gd name="T15" fmla="*/ 1016 h 1016"/>
              <a:gd name="T16" fmla="*/ 722 w 958"/>
              <a:gd name="T17" fmla="*/ 933 h 1016"/>
              <a:gd name="T18" fmla="*/ 958 w 958"/>
              <a:gd name="T19" fmla="*/ 505 h 1016"/>
              <a:gd name="T20" fmla="*/ 453 w 958"/>
              <a:gd name="T21" fmla="*/ 0 h 1016"/>
              <a:gd name="connsiteX0" fmla="*/ 4729 w 10000"/>
              <a:gd name="connsiteY0" fmla="*/ 0 h 10000"/>
              <a:gd name="connsiteX1" fmla="*/ 2244 w 10000"/>
              <a:gd name="connsiteY1" fmla="*/ 581 h 10000"/>
              <a:gd name="connsiteX2" fmla="*/ 3173 w 10000"/>
              <a:gd name="connsiteY2" fmla="*/ 1171 h 10000"/>
              <a:gd name="connsiteX3" fmla="*/ 5073 w 10000"/>
              <a:gd name="connsiteY3" fmla="*/ 5059 h 10000"/>
              <a:gd name="connsiteX4" fmla="*/ 4280 w 10000"/>
              <a:gd name="connsiteY4" fmla="*/ 7657 h 10000"/>
              <a:gd name="connsiteX5" fmla="*/ 0 w 10000"/>
              <a:gd name="connsiteY5" fmla="*/ 7205 h 10000"/>
              <a:gd name="connsiteX6" fmla="*/ 2182 w 10000"/>
              <a:gd name="connsiteY6" fmla="*/ 9449 h 10000"/>
              <a:gd name="connsiteX7" fmla="*/ 4739 w 10000"/>
              <a:gd name="connsiteY7" fmla="*/ 10000 h 10000"/>
              <a:gd name="connsiteX8" fmla="*/ 7537 w 10000"/>
              <a:gd name="connsiteY8" fmla="*/ 9183 h 10000"/>
              <a:gd name="connsiteX9" fmla="*/ 10000 w 10000"/>
              <a:gd name="connsiteY9" fmla="*/ 4970 h 10000"/>
              <a:gd name="connsiteX10" fmla="*/ 4729 w 10000"/>
              <a:gd name="connsiteY10" fmla="*/ 0 h 10000"/>
              <a:gd name="connsiteX0-1" fmla="*/ 4729 w 10000"/>
              <a:gd name="connsiteY0-2" fmla="*/ 0 h 10000"/>
              <a:gd name="connsiteX1-3" fmla="*/ 2244 w 10000"/>
              <a:gd name="connsiteY1-4" fmla="*/ 581 h 10000"/>
              <a:gd name="connsiteX2-5" fmla="*/ 3173 w 10000"/>
              <a:gd name="connsiteY2-6" fmla="*/ 1171 h 10000"/>
              <a:gd name="connsiteX3-7" fmla="*/ 5073 w 10000"/>
              <a:gd name="connsiteY3-8" fmla="*/ 5059 h 10000"/>
              <a:gd name="connsiteX4-9" fmla="*/ 4280 w 10000"/>
              <a:gd name="connsiteY4-10" fmla="*/ 7657 h 10000"/>
              <a:gd name="connsiteX5-11" fmla="*/ 0 w 10000"/>
              <a:gd name="connsiteY5-12" fmla="*/ 7205 h 10000"/>
              <a:gd name="connsiteX6-13" fmla="*/ 2182 w 10000"/>
              <a:gd name="connsiteY6-14" fmla="*/ 9449 h 10000"/>
              <a:gd name="connsiteX7-15" fmla="*/ 4739 w 10000"/>
              <a:gd name="connsiteY7-16" fmla="*/ 10000 h 10000"/>
              <a:gd name="connsiteX8-17" fmla="*/ 7537 w 10000"/>
              <a:gd name="connsiteY8-18" fmla="*/ 9183 h 10000"/>
              <a:gd name="connsiteX9-19" fmla="*/ 10000 w 10000"/>
              <a:gd name="connsiteY9-20" fmla="*/ 4970 h 10000"/>
              <a:gd name="connsiteX10-21" fmla="*/ 4729 w 10000"/>
              <a:gd name="connsiteY10-22" fmla="*/ 0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10000" h="10000">
                <a:moveTo>
                  <a:pt x="4729" y="0"/>
                </a:moveTo>
                <a:cubicBezTo>
                  <a:pt x="3831" y="0"/>
                  <a:pt x="2985" y="217"/>
                  <a:pt x="2244" y="581"/>
                </a:cubicBezTo>
                <a:cubicBezTo>
                  <a:pt x="2578" y="748"/>
                  <a:pt x="2881" y="945"/>
                  <a:pt x="3173" y="1171"/>
                </a:cubicBezTo>
                <a:cubicBezTo>
                  <a:pt x="4342" y="2087"/>
                  <a:pt x="5188" y="3524"/>
                  <a:pt x="5073" y="5059"/>
                </a:cubicBezTo>
                <a:cubicBezTo>
                  <a:pt x="5010" y="5925"/>
                  <a:pt x="5021" y="6663"/>
                  <a:pt x="4280" y="7657"/>
                </a:cubicBezTo>
                <a:cubicBezTo>
                  <a:pt x="1655" y="9788"/>
                  <a:pt x="0" y="7205"/>
                  <a:pt x="0" y="7205"/>
                </a:cubicBezTo>
                <a:cubicBezTo>
                  <a:pt x="282" y="8632"/>
                  <a:pt x="2182" y="9449"/>
                  <a:pt x="2182" y="9449"/>
                </a:cubicBezTo>
                <a:cubicBezTo>
                  <a:pt x="2902" y="9803"/>
                  <a:pt x="3862" y="10000"/>
                  <a:pt x="4739" y="10000"/>
                </a:cubicBezTo>
                <a:cubicBezTo>
                  <a:pt x="5772" y="10000"/>
                  <a:pt x="6722" y="9665"/>
                  <a:pt x="7537" y="9183"/>
                </a:cubicBezTo>
                <a:cubicBezTo>
                  <a:pt x="9019" y="8297"/>
                  <a:pt x="10000" y="6742"/>
                  <a:pt x="10000" y="4970"/>
                </a:cubicBezTo>
                <a:cubicBezTo>
                  <a:pt x="10000" y="2224"/>
                  <a:pt x="7641" y="0"/>
                  <a:pt x="4729" y="0"/>
                </a:cubicBezTo>
                <a:close/>
              </a:path>
            </a:pathLst>
          </a:custGeom>
          <a:solidFill>
            <a:srgbClr val="5DAD71"/>
          </a:solidFill>
          <a:ln w="19050">
            <a:solidFill>
              <a:schemeClr val="bg1"/>
            </a:solidFill>
          </a:ln>
        </p:spPr>
        <p:txBody>
          <a:bodyPr vert="horz" wrap="square" lIns="91440" tIns="45720" rIns="91440" bIns="45720" numCol="1" anchor="t" anchorCtr="0" compatLnSpc="1"/>
          <a:lstStyle/>
          <a:p>
            <a:endParaRPr lang="id-ID"/>
          </a:p>
        </p:txBody>
      </p:sp>
      <p:sp>
        <p:nvSpPr>
          <p:cNvPr id="10" name="Freeform 26"/>
          <p:cNvSpPr>
            <a:spLocks noEditPoints="1"/>
          </p:cNvSpPr>
          <p:nvPr/>
        </p:nvSpPr>
        <p:spPr bwMode="auto">
          <a:xfrm>
            <a:off x="3483136" y="1568847"/>
            <a:ext cx="3215357" cy="2977874"/>
          </a:xfrm>
          <a:custGeom>
            <a:avLst/>
            <a:gdLst>
              <a:gd name="T0" fmla="*/ 692 w 1018"/>
              <a:gd name="T1" fmla="*/ 395 h 943"/>
              <a:gd name="T2" fmla="*/ 694 w 1018"/>
              <a:gd name="T3" fmla="*/ 397 h 943"/>
              <a:gd name="T4" fmla="*/ 694 w 1018"/>
              <a:gd name="T5" fmla="*/ 397 h 943"/>
              <a:gd name="T6" fmla="*/ 739 w 1018"/>
              <a:gd name="T7" fmla="*/ 393 h 943"/>
              <a:gd name="T8" fmla="*/ 972 w 1018"/>
              <a:gd name="T9" fmla="*/ 627 h 943"/>
              <a:gd name="T10" fmla="*/ 872 w 1018"/>
              <a:gd name="T11" fmla="*/ 818 h 943"/>
              <a:gd name="T12" fmla="*/ 872 w 1018"/>
              <a:gd name="T13" fmla="*/ 818 h 943"/>
              <a:gd name="T14" fmla="*/ 931 w 1018"/>
              <a:gd name="T15" fmla="*/ 774 h 943"/>
              <a:gd name="T16" fmla="*/ 1007 w 1018"/>
              <a:gd name="T17" fmla="*/ 510 h 943"/>
              <a:gd name="T18" fmla="*/ 825 w 1018"/>
              <a:gd name="T19" fmla="*/ 115 h 943"/>
              <a:gd name="T20" fmla="*/ 736 w 1018"/>
              <a:gd name="T21" fmla="*/ 55 h 943"/>
              <a:gd name="T22" fmla="*/ 735 w 1018"/>
              <a:gd name="T23" fmla="*/ 56 h 943"/>
              <a:gd name="T24" fmla="*/ 504 w 1018"/>
              <a:gd name="T25" fmla="*/ 0 h 943"/>
              <a:gd name="T26" fmla="*/ 0 w 1018"/>
              <a:gd name="T27" fmla="*/ 504 h 943"/>
              <a:gd name="T28" fmla="*/ 237 w 1018"/>
              <a:gd name="T29" fmla="*/ 932 h 943"/>
              <a:gd name="T30" fmla="*/ 257 w 1018"/>
              <a:gd name="T31" fmla="*/ 943 h 943"/>
              <a:gd name="T32" fmla="*/ 255 w 1018"/>
              <a:gd name="T33" fmla="*/ 898 h 943"/>
              <a:gd name="T34" fmla="*/ 692 w 1018"/>
              <a:gd name="T35" fmla="*/ 395 h 943"/>
              <a:gd name="T36" fmla="*/ 963 w 1018"/>
              <a:gd name="T37" fmla="*/ 713 h 943"/>
              <a:gd name="T38" fmla="*/ 963 w 1018"/>
              <a:gd name="T39" fmla="*/ 714 h 943"/>
              <a:gd name="T40" fmla="*/ 963 w 1018"/>
              <a:gd name="T41" fmla="*/ 713 h 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18" h="943">
                <a:moveTo>
                  <a:pt x="692" y="395"/>
                </a:moveTo>
                <a:cubicBezTo>
                  <a:pt x="692" y="395"/>
                  <a:pt x="694" y="397"/>
                  <a:pt x="694" y="397"/>
                </a:cubicBezTo>
                <a:cubicBezTo>
                  <a:pt x="694" y="397"/>
                  <a:pt x="694" y="397"/>
                  <a:pt x="694" y="397"/>
                </a:cubicBezTo>
                <a:cubicBezTo>
                  <a:pt x="708" y="394"/>
                  <a:pt x="723" y="393"/>
                  <a:pt x="739" y="393"/>
                </a:cubicBezTo>
                <a:cubicBezTo>
                  <a:pt x="868" y="393"/>
                  <a:pt x="972" y="498"/>
                  <a:pt x="972" y="627"/>
                </a:cubicBezTo>
                <a:cubicBezTo>
                  <a:pt x="972" y="706"/>
                  <a:pt x="933" y="776"/>
                  <a:pt x="872" y="818"/>
                </a:cubicBezTo>
                <a:cubicBezTo>
                  <a:pt x="872" y="818"/>
                  <a:pt x="872" y="818"/>
                  <a:pt x="872" y="818"/>
                </a:cubicBezTo>
                <a:cubicBezTo>
                  <a:pt x="891" y="806"/>
                  <a:pt x="911" y="792"/>
                  <a:pt x="931" y="774"/>
                </a:cubicBezTo>
                <a:cubicBezTo>
                  <a:pt x="1002" y="673"/>
                  <a:pt x="1001" y="598"/>
                  <a:pt x="1007" y="510"/>
                </a:cubicBezTo>
                <a:cubicBezTo>
                  <a:pt x="1018" y="354"/>
                  <a:pt x="937" y="208"/>
                  <a:pt x="825" y="115"/>
                </a:cubicBezTo>
                <a:cubicBezTo>
                  <a:pt x="797" y="92"/>
                  <a:pt x="768" y="72"/>
                  <a:pt x="736" y="55"/>
                </a:cubicBezTo>
                <a:cubicBezTo>
                  <a:pt x="735" y="56"/>
                  <a:pt x="735" y="56"/>
                  <a:pt x="735" y="56"/>
                </a:cubicBezTo>
                <a:cubicBezTo>
                  <a:pt x="666" y="20"/>
                  <a:pt x="588" y="0"/>
                  <a:pt x="504" y="0"/>
                </a:cubicBezTo>
                <a:cubicBezTo>
                  <a:pt x="226" y="0"/>
                  <a:pt x="0" y="226"/>
                  <a:pt x="0" y="504"/>
                </a:cubicBezTo>
                <a:cubicBezTo>
                  <a:pt x="0" y="685"/>
                  <a:pt x="95" y="843"/>
                  <a:pt x="237" y="932"/>
                </a:cubicBezTo>
                <a:cubicBezTo>
                  <a:pt x="244" y="936"/>
                  <a:pt x="250" y="940"/>
                  <a:pt x="257" y="943"/>
                </a:cubicBezTo>
                <a:cubicBezTo>
                  <a:pt x="256" y="928"/>
                  <a:pt x="255" y="913"/>
                  <a:pt x="255" y="898"/>
                </a:cubicBezTo>
                <a:cubicBezTo>
                  <a:pt x="255" y="643"/>
                  <a:pt x="449" y="433"/>
                  <a:pt x="692" y="395"/>
                </a:cubicBezTo>
                <a:close/>
                <a:moveTo>
                  <a:pt x="963" y="713"/>
                </a:moveTo>
                <a:cubicBezTo>
                  <a:pt x="963" y="714"/>
                  <a:pt x="963" y="714"/>
                  <a:pt x="963" y="714"/>
                </a:cubicBezTo>
                <a:cubicBezTo>
                  <a:pt x="963" y="714"/>
                  <a:pt x="963" y="713"/>
                  <a:pt x="963" y="713"/>
                </a:cubicBezTo>
                <a:close/>
              </a:path>
            </a:pathLst>
          </a:custGeom>
          <a:solidFill>
            <a:srgbClr val="98C052"/>
          </a:solidFill>
          <a:ln w="19050">
            <a:solidFill>
              <a:schemeClr val="bg1"/>
            </a:solidFill>
          </a:ln>
        </p:spPr>
        <p:txBody>
          <a:bodyPr vert="horz" wrap="square" lIns="91440" tIns="45720" rIns="91440" bIns="45720" numCol="1" anchor="t" anchorCtr="0" compatLnSpc="1"/>
          <a:lstStyle/>
          <a:p>
            <a:endParaRPr lang="id-ID"/>
          </a:p>
        </p:txBody>
      </p:sp>
      <p:sp>
        <p:nvSpPr>
          <p:cNvPr id="11" name="Freeform 27"/>
          <p:cNvSpPr/>
          <p:nvPr/>
        </p:nvSpPr>
        <p:spPr bwMode="auto">
          <a:xfrm>
            <a:off x="4288976" y="2816298"/>
            <a:ext cx="3231693" cy="3199347"/>
          </a:xfrm>
          <a:custGeom>
            <a:avLst/>
            <a:gdLst>
              <a:gd name="T0" fmla="*/ 325 w 1020"/>
              <a:gd name="T1" fmla="*/ 421 h 1013"/>
              <a:gd name="T2" fmla="*/ 249 w 1020"/>
              <a:gd name="T3" fmla="*/ 230 h 1013"/>
              <a:gd name="T4" fmla="*/ 439 w 1020"/>
              <a:gd name="T5" fmla="*/ 2 h 1013"/>
              <a:gd name="T6" fmla="*/ 437 w 1020"/>
              <a:gd name="T7" fmla="*/ 0 h 1013"/>
              <a:gd name="T8" fmla="*/ 0 w 1020"/>
              <a:gd name="T9" fmla="*/ 503 h 1013"/>
              <a:gd name="T10" fmla="*/ 510 w 1020"/>
              <a:gd name="T11" fmla="*/ 1013 h 1013"/>
              <a:gd name="T12" fmla="*/ 1020 w 1020"/>
              <a:gd name="T13" fmla="*/ 503 h 1013"/>
              <a:gd name="T14" fmla="*/ 325 w 1020"/>
              <a:gd name="T15" fmla="*/ 421 h 1013"/>
              <a:gd name="connsiteX0" fmla="*/ 3025 w 10000"/>
              <a:gd name="connsiteY0" fmla="*/ 4286 h 10000"/>
              <a:gd name="connsiteX1" fmla="*/ 2441 w 10000"/>
              <a:gd name="connsiteY1" fmla="*/ 2270 h 10000"/>
              <a:gd name="connsiteX2" fmla="*/ 4304 w 10000"/>
              <a:gd name="connsiteY2" fmla="*/ 20 h 10000"/>
              <a:gd name="connsiteX3" fmla="*/ 4284 w 10000"/>
              <a:gd name="connsiteY3" fmla="*/ 0 h 10000"/>
              <a:gd name="connsiteX4" fmla="*/ 0 w 10000"/>
              <a:gd name="connsiteY4" fmla="*/ 4965 h 10000"/>
              <a:gd name="connsiteX5" fmla="*/ 5000 w 10000"/>
              <a:gd name="connsiteY5" fmla="*/ 10000 h 10000"/>
              <a:gd name="connsiteX6" fmla="*/ 10000 w 10000"/>
              <a:gd name="connsiteY6" fmla="*/ 4965 h 10000"/>
              <a:gd name="connsiteX7" fmla="*/ 3025 w 10000"/>
              <a:gd name="connsiteY7" fmla="*/ 4286 h 10000"/>
              <a:gd name="connsiteX0-1" fmla="*/ 3025 w 10000"/>
              <a:gd name="connsiteY0-2" fmla="*/ 4286 h 10000"/>
              <a:gd name="connsiteX1-3" fmla="*/ 2441 w 10000"/>
              <a:gd name="connsiteY1-4" fmla="*/ 2270 h 10000"/>
              <a:gd name="connsiteX2-5" fmla="*/ 4304 w 10000"/>
              <a:gd name="connsiteY2-6" fmla="*/ 20 h 10000"/>
              <a:gd name="connsiteX3-7" fmla="*/ 4284 w 10000"/>
              <a:gd name="connsiteY3-8" fmla="*/ 0 h 10000"/>
              <a:gd name="connsiteX4-9" fmla="*/ 0 w 10000"/>
              <a:gd name="connsiteY4-10" fmla="*/ 4965 h 10000"/>
              <a:gd name="connsiteX5-11" fmla="*/ 5000 w 10000"/>
              <a:gd name="connsiteY5-12" fmla="*/ 10000 h 10000"/>
              <a:gd name="connsiteX6-13" fmla="*/ 10000 w 10000"/>
              <a:gd name="connsiteY6-14" fmla="*/ 4965 h 10000"/>
              <a:gd name="connsiteX7-15" fmla="*/ 3025 w 10000"/>
              <a:gd name="connsiteY7-16" fmla="*/ 4286 h 10000"/>
              <a:gd name="connsiteX0-17" fmla="*/ 3025 w 10000"/>
              <a:gd name="connsiteY0-18" fmla="*/ 4286 h 10000"/>
              <a:gd name="connsiteX1-19" fmla="*/ 2572 w 10000"/>
              <a:gd name="connsiteY1-20" fmla="*/ 3409 h 10000"/>
              <a:gd name="connsiteX2-21" fmla="*/ 2441 w 10000"/>
              <a:gd name="connsiteY2-22" fmla="*/ 2270 h 10000"/>
              <a:gd name="connsiteX3-23" fmla="*/ 4304 w 10000"/>
              <a:gd name="connsiteY3-24" fmla="*/ 20 h 10000"/>
              <a:gd name="connsiteX4-25" fmla="*/ 4284 w 10000"/>
              <a:gd name="connsiteY4-26" fmla="*/ 0 h 10000"/>
              <a:gd name="connsiteX5-27" fmla="*/ 0 w 10000"/>
              <a:gd name="connsiteY5-28" fmla="*/ 4965 h 10000"/>
              <a:gd name="connsiteX6-29" fmla="*/ 5000 w 10000"/>
              <a:gd name="connsiteY6-30" fmla="*/ 10000 h 10000"/>
              <a:gd name="connsiteX7-31" fmla="*/ 10000 w 10000"/>
              <a:gd name="connsiteY7-32" fmla="*/ 4965 h 10000"/>
              <a:gd name="connsiteX8" fmla="*/ 3025 w 10000"/>
              <a:gd name="connsiteY8" fmla="*/ 4286 h 10000"/>
              <a:gd name="connsiteX0-33" fmla="*/ 5718 w 10000"/>
              <a:gd name="connsiteY0-34" fmla="*/ 5877 h 10000"/>
              <a:gd name="connsiteX1-35" fmla="*/ 2572 w 10000"/>
              <a:gd name="connsiteY1-36" fmla="*/ 3409 h 10000"/>
              <a:gd name="connsiteX2-37" fmla="*/ 2441 w 10000"/>
              <a:gd name="connsiteY2-38" fmla="*/ 2270 h 10000"/>
              <a:gd name="connsiteX3-39" fmla="*/ 4304 w 10000"/>
              <a:gd name="connsiteY3-40" fmla="*/ 20 h 10000"/>
              <a:gd name="connsiteX4-41" fmla="*/ 4284 w 10000"/>
              <a:gd name="connsiteY4-42" fmla="*/ 0 h 10000"/>
              <a:gd name="connsiteX5-43" fmla="*/ 0 w 10000"/>
              <a:gd name="connsiteY5-44" fmla="*/ 4965 h 10000"/>
              <a:gd name="connsiteX6-45" fmla="*/ 5000 w 10000"/>
              <a:gd name="connsiteY6-46" fmla="*/ 10000 h 10000"/>
              <a:gd name="connsiteX7-47" fmla="*/ 10000 w 10000"/>
              <a:gd name="connsiteY7-48" fmla="*/ 4965 h 10000"/>
              <a:gd name="connsiteX8-49" fmla="*/ 5718 w 10000"/>
              <a:gd name="connsiteY8-50" fmla="*/ 5877 h 10000"/>
              <a:gd name="connsiteX0-51" fmla="*/ 5718 w 10000"/>
              <a:gd name="connsiteY0-52" fmla="*/ 5877 h 10000"/>
              <a:gd name="connsiteX1-53" fmla="*/ 2572 w 10000"/>
              <a:gd name="connsiteY1-54" fmla="*/ 3409 h 10000"/>
              <a:gd name="connsiteX2-55" fmla="*/ 2441 w 10000"/>
              <a:gd name="connsiteY2-56" fmla="*/ 2270 h 10000"/>
              <a:gd name="connsiteX3-57" fmla="*/ 4304 w 10000"/>
              <a:gd name="connsiteY3-58" fmla="*/ 20 h 10000"/>
              <a:gd name="connsiteX4-59" fmla="*/ 4284 w 10000"/>
              <a:gd name="connsiteY4-60" fmla="*/ 0 h 10000"/>
              <a:gd name="connsiteX5-61" fmla="*/ 0 w 10000"/>
              <a:gd name="connsiteY5-62" fmla="*/ 4965 h 10000"/>
              <a:gd name="connsiteX6-63" fmla="*/ 5000 w 10000"/>
              <a:gd name="connsiteY6-64" fmla="*/ 10000 h 10000"/>
              <a:gd name="connsiteX7-65" fmla="*/ 10000 w 10000"/>
              <a:gd name="connsiteY7-66" fmla="*/ 4965 h 10000"/>
              <a:gd name="connsiteX8-67" fmla="*/ 5718 w 10000"/>
              <a:gd name="connsiteY8-68" fmla="*/ 5877 h 10000"/>
              <a:gd name="connsiteX0-69" fmla="*/ 5718 w 10000"/>
              <a:gd name="connsiteY0-70" fmla="*/ 5877 h 10000"/>
              <a:gd name="connsiteX1-71" fmla="*/ 2572 w 10000"/>
              <a:gd name="connsiteY1-72" fmla="*/ 3409 h 10000"/>
              <a:gd name="connsiteX2-73" fmla="*/ 2441 w 10000"/>
              <a:gd name="connsiteY2-74" fmla="*/ 2270 h 10000"/>
              <a:gd name="connsiteX3-75" fmla="*/ 4304 w 10000"/>
              <a:gd name="connsiteY3-76" fmla="*/ 20 h 10000"/>
              <a:gd name="connsiteX4-77" fmla="*/ 4284 w 10000"/>
              <a:gd name="connsiteY4-78" fmla="*/ 0 h 10000"/>
              <a:gd name="connsiteX5-79" fmla="*/ 0 w 10000"/>
              <a:gd name="connsiteY5-80" fmla="*/ 4965 h 10000"/>
              <a:gd name="connsiteX6-81" fmla="*/ 5000 w 10000"/>
              <a:gd name="connsiteY6-82" fmla="*/ 10000 h 10000"/>
              <a:gd name="connsiteX7-83" fmla="*/ 10000 w 10000"/>
              <a:gd name="connsiteY7-84" fmla="*/ 4965 h 10000"/>
              <a:gd name="connsiteX8-85" fmla="*/ 5718 w 10000"/>
              <a:gd name="connsiteY8-86" fmla="*/ 5877 h 10000"/>
              <a:gd name="connsiteX0-87" fmla="*/ 5718 w 10030"/>
              <a:gd name="connsiteY0-88" fmla="*/ 5877 h 10000"/>
              <a:gd name="connsiteX1-89" fmla="*/ 2572 w 10030"/>
              <a:gd name="connsiteY1-90" fmla="*/ 3409 h 10000"/>
              <a:gd name="connsiteX2-91" fmla="*/ 2441 w 10030"/>
              <a:gd name="connsiteY2-92" fmla="*/ 2270 h 10000"/>
              <a:gd name="connsiteX3-93" fmla="*/ 4304 w 10030"/>
              <a:gd name="connsiteY3-94" fmla="*/ 20 h 10000"/>
              <a:gd name="connsiteX4-95" fmla="*/ 4284 w 10030"/>
              <a:gd name="connsiteY4-96" fmla="*/ 0 h 10000"/>
              <a:gd name="connsiteX5-97" fmla="*/ 0 w 10030"/>
              <a:gd name="connsiteY5-98" fmla="*/ 4965 h 10000"/>
              <a:gd name="connsiteX6-99" fmla="*/ 5000 w 10030"/>
              <a:gd name="connsiteY6-100" fmla="*/ 10000 h 10000"/>
              <a:gd name="connsiteX7-101" fmla="*/ 10030 w 10030"/>
              <a:gd name="connsiteY7-102" fmla="*/ 5010 h 10000"/>
              <a:gd name="connsiteX8-103" fmla="*/ 5718 w 10030"/>
              <a:gd name="connsiteY8-104" fmla="*/ 5877 h 10000"/>
              <a:gd name="connsiteX0-105" fmla="*/ 5718 w 10030"/>
              <a:gd name="connsiteY0-106" fmla="*/ 5877 h 10000"/>
              <a:gd name="connsiteX1-107" fmla="*/ 2572 w 10030"/>
              <a:gd name="connsiteY1-108" fmla="*/ 3409 h 10000"/>
              <a:gd name="connsiteX2-109" fmla="*/ 2441 w 10030"/>
              <a:gd name="connsiteY2-110" fmla="*/ 2270 h 10000"/>
              <a:gd name="connsiteX3-111" fmla="*/ 4304 w 10030"/>
              <a:gd name="connsiteY3-112" fmla="*/ 20 h 10000"/>
              <a:gd name="connsiteX4-113" fmla="*/ 4284 w 10030"/>
              <a:gd name="connsiteY4-114" fmla="*/ 0 h 10000"/>
              <a:gd name="connsiteX5-115" fmla="*/ 0 w 10030"/>
              <a:gd name="connsiteY5-116" fmla="*/ 4965 h 10000"/>
              <a:gd name="connsiteX6-117" fmla="*/ 5000 w 10030"/>
              <a:gd name="connsiteY6-118" fmla="*/ 10000 h 10000"/>
              <a:gd name="connsiteX7-119" fmla="*/ 10030 w 10030"/>
              <a:gd name="connsiteY7-120" fmla="*/ 5010 h 10000"/>
              <a:gd name="connsiteX8-121" fmla="*/ 5718 w 10030"/>
              <a:gd name="connsiteY8-122" fmla="*/ 5877 h 10000"/>
              <a:gd name="connsiteX0-123" fmla="*/ 5718 w 10030"/>
              <a:gd name="connsiteY0-124" fmla="*/ 5877 h 10000"/>
              <a:gd name="connsiteX1-125" fmla="*/ 2572 w 10030"/>
              <a:gd name="connsiteY1-126" fmla="*/ 3409 h 10000"/>
              <a:gd name="connsiteX2-127" fmla="*/ 2441 w 10030"/>
              <a:gd name="connsiteY2-128" fmla="*/ 2270 h 10000"/>
              <a:gd name="connsiteX3-129" fmla="*/ 4304 w 10030"/>
              <a:gd name="connsiteY3-130" fmla="*/ 20 h 10000"/>
              <a:gd name="connsiteX4-131" fmla="*/ 4284 w 10030"/>
              <a:gd name="connsiteY4-132" fmla="*/ 0 h 10000"/>
              <a:gd name="connsiteX5-133" fmla="*/ 0 w 10030"/>
              <a:gd name="connsiteY5-134" fmla="*/ 4965 h 10000"/>
              <a:gd name="connsiteX6-135" fmla="*/ 5000 w 10030"/>
              <a:gd name="connsiteY6-136" fmla="*/ 10000 h 10000"/>
              <a:gd name="connsiteX7-137" fmla="*/ 10030 w 10030"/>
              <a:gd name="connsiteY7-138" fmla="*/ 5010 h 10000"/>
              <a:gd name="connsiteX8-139" fmla="*/ 5718 w 10030"/>
              <a:gd name="connsiteY8-140" fmla="*/ 5877 h 10000"/>
              <a:gd name="connsiteX0-141" fmla="*/ 5718 w 10030"/>
              <a:gd name="connsiteY0-142" fmla="*/ 5877 h 10000"/>
              <a:gd name="connsiteX1-143" fmla="*/ 2808 w 10030"/>
              <a:gd name="connsiteY1-144" fmla="*/ 3930 h 10000"/>
              <a:gd name="connsiteX2-145" fmla="*/ 2441 w 10030"/>
              <a:gd name="connsiteY2-146" fmla="*/ 2270 h 10000"/>
              <a:gd name="connsiteX3-147" fmla="*/ 4304 w 10030"/>
              <a:gd name="connsiteY3-148" fmla="*/ 20 h 10000"/>
              <a:gd name="connsiteX4-149" fmla="*/ 4284 w 10030"/>
              <a:gd name="connsiteY4-150" fmla="*/ 0 h 10000"/>
              <a:gd name="connsiteX5-151" fmla="*/ 0 w 10030"/>
              <a:gd name="connsiteY5-152" fmla="*/ 4965 h 10000"/>
              <a:gd name="connsiteX6-153" fmla="*/ 5000 w 10030"/>
              <a:gd name="connsiteY6-154" fmla="*/ 10000 h 10000"/>
              <a:gd name="connsiteX7-155" fmla="*/ 10030 w 10030"/>
              <a:gd name="connsiteY7-156" fmla="*/ 5010 h 10000"/>
              <a:gd name="connsiteX8-157" fmla="*/ 5718 w 10030"/>
              <a:gd name="connsiteY8-158" fmla="*/ 5877 h 10000"/>
              <a:gd name="connsiteX0-159" fmla="*/ 5718 w 10030"/>
              <a:gd name="connsiteY0-160" fmla="*/ 5877 h 10000"/>
              <a:gd name="connsiteX1-161" fmla="*/ 2808 w 10030"/>
              <a:gd name="connsiteY1-162" fmla="*/ 3930 h 10000"/>
              <a:gd name="connsiteX2-163" fmla="*/ 2441 w 10030"/>
              <a:gd name="connsiteY2-164" fmla="*/ 2270 h 10000"/>
              <a:gd name="connsiteX3-165" fmla="*/ 4304 w 10030"/>
              <a:gd name="connsiteY3-166" fmla="*/ 20 h 10000"/>
              <a:gd name="connsiteX4-167" fmla="*/ 4284 w 10030"/>
              <a:gd name="connsiteY4-168" fmla="*/ 0 h 10000"/>
              <a:gd name="connsiteX5-169" fmla="*/ 0 w 10030"/>
              <a:gd name="connsiteY5-170" fmla="*/ 4965 h 10000"/>
              <a:gd name="connsiteX6-171" fmla="*/ 5000 w 10030"/>
              <a:gd name="connsiteY6-172" fmla="*/ 10000 h 10000"/>
              <a:gd name="connsiteX7-173" fmla="*/ 10030 w 10030"/>
              <a:gd name="connsiteY7-174" fmla="*/ 5010 h 10000"/>
              <a:gd name="connsiteX8-175" fmla="*/ 5718 w 10030"/>
              <a:gd name="connsiteY8-176" fmla="*/ 5877 h 10000"/>
              <a:gd name="connsiteX0-177" fmla="*/ 5718 w 10030"/>
              <a:gd name="connsiteY0-178" fmla="*/ 5877 h 10000"/>
              <a:gd name="connsiteX1-179" fmla="*/ 2808 w 10030"/>
              <a:gd name="connsiteY1-180" fmla="*/ 3930 h 10000"/>
              <a:gd name="connsiteX2-181" fmla="*/ 2441 w 10030"/>
              <a:gd name="connsiteY2-182" fmla="*/ 2270 h 10000"/>
              <a:gd name="connsiteX3-183" fmla="*/ 4304 w 10030"/>
              <a:gd name="connsiteY3-184" fmla="*/ 20 h 10000"/>
              <a:gd name="connsiteX4-185" fmla="*/ 4284 w 10030"/>
              <a:gd name="connsiteY4-186" fmla="*/ 0 h 10000"/>
              <a:gd name="connsiteX5-187" fmla="*/ 0 w 10030"/>
              <a:gd name="connsiteY5-188" fmla="*/ 4965 h 10000"/>
              <a:gd name="connsiteX6-189" fmla="*/ 5000 w 10030"/>
              <a:gd name="connsiteY6-190" fmla="*/ 10000 h 10000"/>
              <a:gd name="connsiteX7-191" fmla="*/ 10030 w 10030"/>
              <a:gd name="connsiteY7-192" fmla="*/ 5010 h 10000"/>
              <a:gd name="connsiteX8-193" fmla="*/ 5718 w 10030"/>
              <a:gd name="connsiteY8-194" fmla="*/ 5877 h 10000"/>
              <a:gd name="connsiteX0-195" fmla="*/ 5718 w 10030"/>
              <a:gd name="connsiteY0-196" fmla="*/ 5877 h 10000"/>
              <a:gd name="connsiteX1-197" fmla="*/ 2808 w 10030"/>
              <a:gd name="connsiteY1-198" fmla="*/ 3930 h 10000"/>
              <a:gd name="connsiteX2-199" fmla="*/ 2441 w 10030"/>
              <a:gd name="connsiteY2-200" fmla="*/ 2270 h 10000"/>
              <a:gd name="connsiteX3-201" fmla="*/ 4304 w 10030"/>
              <a:gd name="connsiteY3-202" fmla="*/ 20 h 10000"/>
              <a:gd name="connsiteX4-203" fmla="*/ 4284 w 10030"/>
              <a:gd name="connsiteY4-204" fmla="*/ 0 h 10000"/>
              <a:gd name="connsiteX5-205" fmla="*/ 0 w 10030"/>
              <a:gd name="connsiteY5-206" fmla="*/ 4965 h 10000"/>
              <a:gd name="connsiteX6-207" fmla="*/ 5000 w 10030"/>
              <a:gd name="connsiteY6-208" fmla="*/ 10000 h 10000"/>
              <a:gd name="connsiteX7-209" fmla="*/ 10030 w 10030"/>
              <a:gd name="connsiteY7-210" fmla="*/ 5010 h 10000"/>
              <a:gd name="connsiteX8-211" fmla="*/ 5718 w 10030"/>
              <a:gd name="connsiteY8-212" fmla="*/ 5877 h 10000"/>
              <a:gd name="connsiteX0-213" fmla="*/ 5718 w 10030"/>
              <a:gd name="connsiteY0-214" fmla="*/ 5907 h 10000"/>
              <a:gd name="connsiteX1-215" fmla="*/ 2808 w 10030"/>
              <a:gd name="connsiteY1-216" fmla="*/ 3930 h 10000"/>
              <a:gd name="connsiteX2-217" fmla="*/ 2441 w 10030"/>
              <a:gd name="connsiteY2-218" fmla="*/ 2270 h 10000"/>
              <a:gd name="connsiteX3-219" fmla="*/ 4304 w 10030"/>
              <a:gd name="connsiteY3-220" fmla="*/ 20 h 10000"/>
              <a:gd name="connsiteX4-221" fmla="*/ 4284 w 10030"/>
              <a:gd name="connsiteY4-222" fmla="*/ 0 h 10000"/>
              <a:gd name="connsiteX5-223" fmla="*/ 0 w 10030"/>
              <a:gd name="connsiteY5-224" fmla="*/ 4965 h 10000"/>
              <a:gd name="connsiteX6-225" fmla="*/ 5000 w 10030"/>
              <a:gd name="connsiteY6-226" fmla="*/ 10000 h 10000"/>
              <a:gd name="connsiteX7-227" fmla="*/ 10030 w 10030"/>
              <a:gd name="connsiteY7-228" fmla="*/ 5010 h 10000"/>
              <a:gd name="connsiteX8-229" fmla="*/ 5718 w 10030"/>
              <a:gd name="connsiteY8-230" fmla="*/ 5907 h 10000"/>
              <a:gd name="connsiteX0-231" fmla="*/ 5718 w 10030"/>
              <a:gd name="connsiteY0-232" fmla="*/ 5907 h 10000"/>
              <a:gd name="connsiteX1-233" fmla="*/ 2808 w 10030"/>
              <a:gd name="connsiteY1-234" fmla="*/ 3930 h 10000"/>
              <a:gd name="connsiteX2-235" fmla="*/ 2441 w 10030"/>
              <a:gd name="connsiteY2-236" fmla="*/ 2270 h 10000"/>
              <a:gd name="connsiteX3-237" fmla="*/ 4304 w 10030"/>
              <a:gd name="connsiteY3-238" fmla="*/ 20 h 10000"/>
              <a:gd name="connsiteX4-239" fmla="*/ 4284 w 10030"/>
              <a:gd name="connsiteY4-240" fmla="*/ 0 h 10000"/>
              <a:gd name="connsiteX5-241" fmla="*/ 0 w 10030"/>
              <a:gd name="connsiteY5-242" fmla="*/ 4965 h 10000"/>
              <a:gd name="connsiteX6-243" fmla="*/ 5000 w 10030"/>
              <a:gd name="connsiteY6-244" fmla="*/ 10000 h 10000"/>
              <a:gd name="connsiteX7-245" fmla="*/ 10030 w 10030"/>
              <a:gd name="connsiteY7-246" fmla="*/ 5010 h 10000"/>
              <a:gd name="connsiteX8-247" fmla="*/ 5718 w 10030"/>
              <a:gd name="connsiteY8-248" fmla="*/ 5907 h 10000"/>
              <a:gd name="connsiteX0-249" fmla="*/ 5718 w 10030"/>
              <a:gd name="connsiteY0-250" fmla="*/ 5907 h 10000"/>
              <a:gd name="connsiteX1-251" fmla="*/ 2808 w 10030"/>
              <a:gd name="connsiteY1-252" fmla="*/ 3930 h 10000"/>
              <a:gd name="connsiteX2-253" fmla="*/ 2441 w 10030"/>
              <a:gd name="connsiteY2-254" fmla="*/ 2270 h 10000"/>
              <a:gd name="connsiteX3-255" fmla="*/ 4304 w 10030"/>
              <a:gd name="connsiteY3-256" fmla="*/ 20 h 10000"/>
              <a:gd name="connsiteX4-257" fmla="*/ 4284 w 10030"/>
              <a:gd name="connsiteY4-258" fmla="*/ 0 h 10000"/>
              <a:gd name="connsiteX5-259" fmla="*/ 0 w 10030"/>
              <a:gd name="connsiteY5-260" fmla="*/ 4965 h 10000"/>
              <a:gd name="connsiteX6-261" fmla="*/ 5000 w 10030"/>
              <a:gd name="connsiteY6-262" fmla="*/ 10000 h 10000"/>
              <a:gd name="connsiteX7-263" fmla="*/ 10030 w 10030"/>
              <a:gd name="connsiteY7-264" fmla="*/ 5010 h 10000"/>
              <a:gd name="connsiteX8-265" fmla="*/ 5718 w 10030"/>
              <a:gd name="connsiteY8-266" fmla="*/ 5907 h 10000"/>
              <a:gd name="connsiteX0-267" fmla="*/ 5718 w 10030"/>
              <a:gd name="connsiteY0-268" fmla="*/ 5907 h 10000"/>
              <a:gd name="connsiteX1-269" fmla="*/ 2808 w 10030"/>
              <a:gd name="connsiteY1-270" fmla="*/ 3930 h 10000"/>
              <a:gd name="connsiteX2-271" fmla="*/ 2441 w 10030"/>
              <a:gd name="connsiteY2-272" fmla="*/ 2270 h 10000"/>
              <a:gd name="connsiteX3-273" fmla="*/ 4304 w 10030"/>
              <a:gd name="connsiteY3-274" fmla="*/ 20 h 10000"/>
              <a:gd name="connsiteX4-275" fmla="*/ 4284 w 10030"/>
              <a:gd name="connsiteY4-276" fmla="*/ 0 h 10000"/>
              <a:gd name="connsiteX5-277" fmla="*/ 0 w 10030"/>
              <a:gd name="connsiteY5-278" fmla="*/ 4965 h 10000"/>
              <a:gd name="connsiteX6-279" fmla="*/ 5000 w 10030"/>
              <a:gd name="connsiteY6-280" fmla="*/ 10000 h 10000"/>
              <a:gd name="connsiteX7-281" fmla="*/ 10030 w 10030"/>
              <a:gd name="connsiteY7-282" fmla="*/ 5010 h 10000"/>
              <a:gd name="connsiteX8-283" fmla="*/ 5718 w 10030"/>
              <a:gd name="connsiteY8-284" fmla="*/ 5907 h 10000"/>
              <a:gd name="connsiteX0-285" fmla="*/ 5718 w 10030"/>
              <a:gd name="connsiteY0-286" fmla="*/ 5907 h 10000"/>
              <a:gd name="connsiteX1-287" fmla="*/ 2808 w 10030"/>
              <a:gd name="connsiteY1-288" fmla="*/ 3930 h 10000"/>
              <a:gd name="connsiteX2-289" fmla="*/ 2441 w 10030"/>
              <a:gd name="connsiteY2-290" fmla="*/ 2270 h 10000"/>
              <a:gd name="connsiteX3-291" fmla="*/ 4304 w 10030"/>
              <a:gd name="connsiteY3-292" fmla="*/ 20 h 10000"/>
              <a:gd name="connsiteX4-293" fmla="*/ 4284 w 10030"/>
              <a:gd name="connsiteY4-294" fmla="*/ 0 h 10000"/>
              <a:gd name="connsiteX5-295" fmla="*/ 0 w 10030"/>
              <a:gd name="connsiteY5-296" fmla="*/ 4965 h 10000"/>
              <a:gd name="connsiteX6-297" fmla="*/ 5000 w 10030"/>
              <a:gd name="connsiteY6-298" fmla="*/ 10000 h 10000"/>
              <a:gd name="connsiteX7-299" fmla="*/ 10030 w 10030"/>
              <a:gd name="connsiteY7-300" fmla="*/ 5010 h 10000"/>
              <a:gd name="connsiteX8-301" fmla="*/ 5718 w 10030"/>
              <a:gd name="connsiteY8-302" fmla="*/ 5907 h 10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49" y="connsiteY8-50"/>
              </a:cxn>
            </a:cxnLst>
            <a:rect l="l" t="t" r="r" b="b"/>
            <a:pathLst>
              <a:path w="10030" h="10000">
                <a:moveTo>
                  <a:pt x="5718" y="5907"/>
                </a:moveTo>
                <a:cubicBezTo>
                  <a:pt x="3955" y="5310"/>
                  <a:pt x="3378" y="4697"/>
                  <a:pt x="2808" y="3930"/>
                </a:cubicBezTo>
                <a:cubicBezTo>
                  <a:pt x="2711" y="3594"/>
                  <a:pt x="2468" y="3264"/>
                  <a:pt x="2441" y="2270"/>
                </a:cubicBezTo>
                <a:cubicBezTo>
                  <a:pt x="2414" y="1289"/>
                  <a:pt x="3157" y="336"/>
                  <a:pt x="4304" y="20"/>
                </a:cubicBezTo>
                <a:lnTo>
                  <a:pt x="4284" y="0"/>
                </a:lnTo>
                <a:cubicBezTo>
                  <a:pt x="1902" y="375"/>
                  <a:pt x="0" y="2448"/>
                  <a:pt x="0" y="4965"/>
                </a:cubicBezTo>
                <a:cubicBezTo>
                  <a:pt x="0" y="7749"/>
                  <a:pt x="2235" y="10000"/>
                  <a:pt x="5000" y="10000"/>
                </a:cubicBezTo>
                <a:cubicBezTo>
                  <a:pt x="7765" y="10000"/>
                  <a:pt x="10030" y="7794"/>
                  <a:pt x="10030" y="5010"/>
                </a:cubicBezTo>
                <a:cubicBezTo>
                  <a:pt x="10030" y="5010"/>
                  <a:pt x="8299" y="6643"/>
                  <a:pt x="5718" y="5907"/>
                </a:cubicBezTo>
                <a:close/>
              </a:path>
            </a:pathLst>
          </a:custGeom>
          <a:solidFill>
            <a:srgbClr val="51AFAF"/>
          </a:solidFill>
          <a:ln w="19050">
            <a:solidFill>
              <a:schemeClr val="bg1"/>
            </a:solidFill>
          </a:ln>
        </p:spPr>
        <p:txBody>
          <a:bodyPr vert="horz" wrap="square" lIns="91440" tIns="45720" rIns="91440" bIns="45720" numCol="1" anchor="t" anchorCtr="0" compatLnSpc="1"/>
          <a:lstStyle/>
          <a:p>
            <a:endParaRPr lang="id-ID"/>
          </a:p>
        </p:txBody>
      </p:sp>
      <p:sp>
        <p:nvSpPr>
          <p:cNvPr id="12" name="Freeform 50"/>
          <p:cNvSpPr>
            <a:spLocks noEditPoints="1"/>
          </p:cNvSpPr>
          <p:nvPr/>
        </p:nvSpPr>
        <p:spPr bwMode="auto">
          <a:xfrm>
            <a:off x="7052620" y="2896873"/>
            <a:ext cx="747328" cy="525950"/>
          </a:xfrm>
          <a:custGeom>
            <a:avLst/>
            <a:gdLst>
              <a:gd name="T0" fmla="*/ 0 w 530"/>
              <a:gd name="T1" fmla="*/ 373 h 373"/>
              <a:gd name="T2" fmla="*/ 530 w 530"/>
              <a:gd name="T3" fmla="*/ 373 h 373"/>
              <a:gd name="T4" fmla="*/ 530 w 530"/>
              <a:gd name="T5" fmla="*/ 0 h 373"/>
              <a:gd name="T6" fmla="*/ 0 w 530"/>
              <a:gd name="T7" fmla="*/ 0 h 373"/>
              <a:gd name="T8" fmla="*/ 0 w 530"/>
              <a:gd name="T9" fmla="*/ 373 h 373"/>
              <a:gd name="T10" fmla="*/ 510 w 530"/>
              <a:gd name="T11" fmla="*/ 36 h 373"/>
              <a:gd name="T12" fmla="*/ 343 w 530"/>
              <a:gd name="T13" fmla="*/ 183 h 373"/>
              <a:gd name="T14" fmla="*/ 510 w 530"/>
              <a:gd name="T15" fmla="*/ 337 h 373"/>
              <a:gd name="T16" fmla="*/ 510 w 530"/>
              <a:gd name="T17" fmla="*/ 354 h 373"/>
              <a:gd name="T18" fmla="*/ 321 w 530"/>
              <a:gd name="T19" fmla="*/ 200 h 373"/>
              <a:gd name="T20" fmla="*/ 264 w 530"/>
              <a:gd name="T21" fmla="*/ 248 h 373"/>
              <a:gd name="T22" fmla="*/ 206 w 530"/>
              <a:gd name="T23" fmla="*/ 200 h 373"/>
              <a:gd name="T24" fmla="*/ 17 w 530"/>
              <a:gd name="T25" fmla="*/ 354 h 373"/>
              <a:gd name="T26" fmla="*/ 17 w 530"/>
              <a:gd name="T27" fmla="*/ 337 h 373"/>
              <a:gd name="T28" fmla="*/ 187 w 530"/>
              <a:gd name="T29" fmla="*/ 183 h 373"/>
              <a:gd name="T30" fmla="*/ 17 w 530"/>
              <a:gd name="T31" fmla="*/ 36 h 373"/>
              <a:gd name="T32" fmla="*/ 17 w 530"/>
              <a:gd name="T33" fmla="*/ 19 h 373"/>
              <a:gd name="T34" fmla="*/ 264 w 530"/>
              <a:gd name="T35" fmla="*/ 195 h 373"/>
              <a:gd name="T36" fmla="*/ 510 w 530"/>
              <a:gd name="T37" fmla="*/ 19 h 373"/>
              <a:gd name="T38" fmla="*/ 510 w 530"/>
              <a:gd name="T39" fmla="*/ 36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0" h="373">
                <a:moveTo>
                  <a:pt x="0" y="373"/>
                </a:moveTo>
                <a:lnTo>
                  <a:pt x="530" y="373"/>
                </a:lnTo>
                <a:lnTo>
                  <a:pt x="530" y="0"/>
                </a:lnTo>
                <a:lnTo>
                  <a:pt x="0" y="0"/>
                </a:lnTo>
                <a:lnTo>
                  <a:pt x="0" y="373"/>
                </a:lnTo>
                <a:close/>
                <a:moveTo>
                  <a:pt x="510" y="36"/>
                </a:moveTo>
                <a:lnTo>
                  <a:pt x="343" y="183"/>
                </a:lnTo>
                <a:lnTo>
                  <a:pt x="510" y="337"/>
                </a:lnTo>
                <a:lnTo>
                  <a:pt x="510" y="354"/>
                </a:lnTo>
                <a:lnTo>
                  <a:pt x="321" y="200"/>
                </a:lnTo>
                <a:lnTo>
                  <a:pt x="264" y="248"/>
                </a:lnTo>
                <a:lnTo>
                  <a:pt x="206" y="200"/>
                </a:lnTo>
                <a:lnTo>
                  <a:pt x="17" y="354"/>
                </a:lnTo>
                <a:lnTo>
                  <a:pt x="17" y="337"/>
                </a:lnTo>
                <a:lnTo>
                  <a:pt x="187" y="183"/>
                </a:lnTo>
                <a:lnTo>
                  <a:pt x="17" y="36"/>
                </a:lnTo>
                <a:lnTo>
                  <a:pt x="17" y="19"/>
                </a:lnTo>
                <a:lnTo>
                  <a:pt x="264" y="195"/>
                </a:lnTo>
                <a:lnTo>
                  <a:pt x="510" y="19"/>
                </a:lnTo>
                <a:lnTo>
                  <a:pt x="510" y="36"/>
                </a:lnTo>
                <a:close/>
              </a:path>
            </a:pathLst>
          </a:custGeom>
          <a:solidFill>
            <a:schemeClr val="bg1"/>
          </a:solidFill>
          <a:ln>
            <a:noFill/>
          </a:ln>
        </p:spPr>
        <p:txBody>
          <a:bodyPr vert="horz" wrap="square" lIns="91440" tIns="45720" rIns="91440" bIns="45720" numCol="1" anchor="t" anchorCtr="0" compatLnSpc="1"/>
          <a:lstStyle/>
          <a:p>
            <a:endParaRPr lang="id-ID"/>
          </a:p>
        </p:txBody>
      </p:sp>
      <p:sp>
        <p:nvSpPr>
          <p:cNvPr id="13" name="Freeform 51"/>
          <p:cNvSpPr>
            <a:spLocks noEditPoints="1"/>
          </p:cNvSpPr>
          <p:nvPr/>
        </p:nvSpPr>
        <p:spPr bwMode="auto">
          <a:xfrm>
            <a:off x="4288976" y="2071162"/>
            <a:ext cx="708543" cy="707220"/>
          </a:xfrm>
          <a:custGeom>
            <a:avLst/>
            <a:gdLst>
              <a:gd name="T0" fmla="*/ 120 w 223"/>
              <a:gd name="T1" fmla="*/ 86 h 223"/>
              <a:gd name="T2" fmla="*/ 120 w 223"/>
              <a:gd name="T3" fmla="*/ 69 h 223"/>
              <a:gd name="T4" fmla="*/ 163 w 223"/>
              <a:gd name="T5" fmla="*/ 69 h 223"/>
              <a:gd name="T6" fmla="*/ 163 w 223"/>
              <a:gd name="T7" fmla="*/ 0 h 223"/>
              <a:gd name="T8" fmla="*/ 60 w 223"/>
              <a:gd name="T9" fmla="*/ 0 h 223"/>
              <a:gd name="T10" fmla="*/ 60 w 223"/>
              <a:gd name="T11" fmla="*/ 69 h 223"/>
              <a:gd name="T12" fmla="*/ 103 w 223"/>
              <a:gd name="T13" fmla="*/ 69 h 223"/>
              <a:gd name="T14" fmla="*/ 103 w 223"/>
              <a:gd name="T15" fmla="*/ 86 h 223"/>
              <a:gd name="T16" fmla="*/ 43 w 223"/>
              <a:gd name="T17" fmla="*/ 86 h 223"/>
              <a:gd name="T18" fmla="*/ 43 w 223"/>
              <a:gd name="T19" fmla="*/ 78 h 223"/>
              <a:gd name="T20" fmla="*/ 18 w 223"/>
              <a:gd name="T21" fmla="*/ 78 h 223"/>
              <a:gd name="T22" fmla="*/ 18 w 223"/>
              <a:gd name="T23" fmla="*/ 86 h 223"/>
              <a:gd name="T24" fmla="*/ 0 w 223"/>
              <a:gd name="T25" fmla="*/ 86 h 223"/>
              <a:gd name="T26" fmla="*/ 0 w 223"/>
              <a:gd name="T27" fmla="*/ 223 h 223"/>
              <a:gd name="T28" fmla="*/ 223 w 223"/>
              <a:gd name="T29" fmla="*/ 223 h 223"/>
              <a:gd name="T30" fmla="*/ 223 w 223"/>
              <a:gd name="T31" fmla="*/ 86 h 223"/>
              <a:gd name="T32" fmla="*/ 120 w 223"/>
              <a:gd name="T33" fmla="*/ 86 h 223"/>
              <a:gd name="T34" fmla="*/ 69 w 223"/>
              <a:gd name="T35" fmla="*/ 9 h 223"/>
              <a:gd name="T36" fmla="*/ 155 w 223"/>
              <a:gd name="T37" fmla="*/ 9 h 223"/>
              <a:gd name="T38" fmla="*/ 155 w 223"/>
              <a:gd name="T39" fmla="*/ 60 h 223"/>
              <a:gd name="T40" fmla="*/ 69 w 223"/>
              <a:gd name="T41" fmla="*/ 60 h 223"/>
              <a:gd name="T42" fmla="*/ 69 w 223"/>
              <a:gd name="T43" fmla="*/ 9 h 223"/>
              <a:gd name="T44" fmla="*/ 112 w 223"/>
              <a:gd name="T45" fmla="*/ 198 h 223"/>
              <a:gd name="T46" fmla="*/ 69 w 223"/>
              <a:gd name="T47" fmla="*/ 155 h 223"/>
              <a:gd name="T48" fmla="*/ 112 w 223"/>
              <a:gd name="T49" fmla="*/ 112 h 223"/>
              <a:gd name="T50" fmla="*/ 155 w 223"/>
              <a:gd name="T51" fmla="*/ 155 h 223"/>
              <a:gd name="T52" fmla="*/ 112 w 223"/>
              <a:gd name="T53" fmla="*/ 198 h 223"/>
              <a:gd name="T54" fmla="*/ 206 w 223"/>
              <a:gd name="T55" fmla="*/ 112 h 223"/>
              <a:gd name="T56" fmla="*/ 180 w 223"/>
              <a:gd name="T57" fmla="*/ 112 h 223"/>
              <a:gd name="T58" fmla="*/ 180 w 223"/>
              <a:gd name="T59" fmla="*/ 103 h 223"/>
              <a:gd name="T60" fmla="*/ 206 w 223"/>
              <a:gd name="T61" fmla="*/ 103 h 223"/>
              <a:gd name="T62" fmla="*/ 206 w 223"/>
              <a:gd name="T63" fmla="*/ 112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3" h="223">
                <a:moveTo>
                  <a:pt x="120" y="86"/>
                </a:moveTo>
                <a:cubicBezTo>
                  <a:pt x="120" y="69"/>
                  <a:pt x="120" y="69"/>
                  <a:pt x="120" y="69"/>
                </a:cubicBezTo>
                <a:cubicBezTo>
                  <a:pt x="163" y="69"/>
                  <a:pt x="163" y="69"/>
                  <a:pt x="163" y="69"/>
                </a:cubicBezTo>
                <a:cubicBezTo>
                  <a:pt x="163" y="0"/>
                  <a:pt x="163" y="0"/>
                  <a:pt x="163" y="0"/>
                </a:cubicBezTo>
                <a:cubicBezTo>
                  <a:pt x="60" y="0"/>
                  <a:pt x="60" y="0"/>
                  <a:pt x="60" y="0"/>
                </a:cubicBezTo>
                <a:cubicBezTo>
                  <a:pt x="60" y="69"/>
                  <a:pt x="60" y="69"/>
                  <a:pt x="60" y="69"/>
                </a:cubicBezTo>
                <a:cubicBezTo>
                  <a:pt x="103" y="69"/>
                  <a:pt x="103" y="69"/>
                  <a:pt x="103" y="69"/>
                </a:cubicBezTo>
                <a:cubicBezTo>
                  <a:pt x="103" y="86"/>
                  <a:pt x="103" y="86"/>
                  <a:pt x="103" y="86"/>
                </a:cubicBezTo>
                <a:cubicBezTo>
                  <a:pt x="43" y="86"/>
                  <a:pt x="43" y="86"/>
                  <a:pt x="43" y="86"/>
                </a:cubicBezTo>
                <a:cubicBezTo>
                  <a:pt x="43" y="78"/>
                  <a:pt x="43" y="78"/>
                  <a:pt x="43" y="78"/>
                </a:cubicBezTo>
                <a:cubicBezTo>
                  <a:pt x="18" y="78"/>
                  <a:pt x="18" y="78"/>
                  <a:pt x="18" y="78"/>
                </a:cubicBezTo>
                <a:cubicBezTo>
                  <a:pt x="18" y="86"/>
                  <a:pt x="18" y="86"/>
                  <a:pt x="18" y="86"/>
                </a:cubicBezTo>
                <a:cubicBezTo>
                  <a:pt x="0" y="86"/>
                  <a:pt x="0" y="86"/>
                  <a:pt x="0" y="86"/>
                </a:cubicBezTo>
                <a:cubicBezTo>
                  <a:pt x="0" y="223"/>
                  <a:pt x="0" y="223"/>
                  <a:pt x="0" y="223"/>
                </a:cubicBezTo>
                <a:cubicBezTo>
                  <a:pt x="223" y="223"/>
                  <a:pt x="223" y="223"/>
                  <a:pt x="223" y="223"/>
                </a:cubicBezTo>
                <a:cubicBezTo>
                  <a:pt x="223" y="86"/>
                  <a:pt x="223" y="86"/>
                  <a:pt x="223" y="86"/>
                </a:cubicBezTo>
                <a:cubicBezTo>
                  <a:pt x="120" y="86"/>
                  <a:pt x="120" y="86"/>
                  <a:pt x="120" y="86"/>
                </a:cubicBezTo>
                <a:moveTo>
                  <a:pt x="69" y="9"/>
                </a:moveTo>
                <a:cubicBezTo>
                  <a:pt x="155" y="9"/>
                  <a:pt x="155" y="9"/>
                  <a:pt x="155" y="9"/>
                </a:cubicBezTo>
                <a:cubicBezTo>
                  <a:pt x="155" y="60"/>
                  <a:pt x="155" y="60"/>
                  <a:pt x="155" y="60"/>
                </a:cubicBezTo>
                <a:cubicBezTo>
                  <a:pt x="69" y="60"/>
                  <a:pt x="69" y="60"/>
                  <a:pt x="69" y="60"/>
                </a:cubicBezTo>
                <a:lnTo>
                  <a:pt x="69" y="9"/>
                </a:lnTo>
                <a:close/>
                <a:moveTo>
                  <a:pt x="112" y="198"/>
                </a:moveTo>
                <a:cubicBezTo>
                  <a:pt x="88" y="198"/>
                  <a:pt x="69" y="178"/>
                  <a:pt x="69" y="155"/>
                </a:cubicBezTo>
                <a:cubicBezTo>
                  <a:pt x="69" y="131"/>
                  <a:pt x="88" y="112"/>
                  <a:pt x="112" y="112"/>
                </a:cubicBezTo>
                <a:cubicBezTo>
                  <a:pt x="136" y="112"/>
                  <a:pt x="155" y="131"/>
                  <a:pt x="155" y="155"/>
                </a:cubicBezTo>
                <a:cubicBezTo>
                  <a:pt x="155" y="178"/>
                  <a:pt x="136" y="198"/>
                  <a:pt x="112" y="198"/>
                </a:cubicBezTo>
                <a:moveTo>
                  <a:pt x="206" y="112"/>
                </a:moveTo>
                <a:cubicBezTo>
                  <a:pt x="180" y="112"/>
                  <a:pt x="180" y="112"/>
                  <a:pt x="180" y="112"/>
                </a:cubicBezTo>
                <a:cubicBezTo>
                  <a:pt x="180" y="103"/>
                  <a:pt x="180" y="103"/>
                  <a:pt x="180" y="103"/>
                </a:cubicBezTo>
                <a:cubicBezTo>
                  <a:pt x="206" y="103"/>
                  <a:pt x="206" y="103"/>
                  <a:pt x="206" y="103"/>
                </a:cubicBezTo>
                <a:lnTo>
                  <a:pt x="206" y="112"/>
                </a:lnTo>
                <a:close/>
              </a:path>
            </a:pathLst>
          </a:custGeom>
          <a:solidFill>
            <a:schemeClr val="bg1"/>
          </a:solidFill>
          <a:ln>
            <a:noFill/>
          </a:ln>
        </p:spPr>
        <p:txBody>
          <a:bodyPr vert="horz" wrap="square" lIns="91440" tIns="45720" rIns="91440" bIns="45720" numCol="1" anchor="t" anchorCtr="0" compatLnSpc="1"/>
          <a:lstStyle/>
          <a:p>
            <a:endParaRPr lang="id-ID"/>
          </a:p>
        </p:txBody>
      </p:sp>
      <p:grpSp>
        <p:nvGrpSpPr>
          <p:cNvPr id="14" name="Group 52"/>
          <p:cNvGrpSpPr/>
          <p:nvPr/>
        </p:nvGrpSpPr>
        <p:grpSpPr>
          <a:xfrm flipH="1">
            <a:off x="5141100" y="4764191"/>
            <a:ext cx="898644" cy="911405"/>
            <a:chOff x="1909763" y="950913"/>
            <a:chExt cx="782637" cy="793750"/>
          </a:xfrm>
          <a:solidFill>
            <a:schemeClr val="bg1"/>
          </a:solidFill>
        </p:grpSpPr>
        <p:sp>
          <p:nvSpPr>
            <p:cNvPr id="15" name="Freeform 59"/>
            <p:cNvSpPr>
              <a:spLocks noEditPoints="1"/>
            </p:cNvSpPr>
            <p:nvPr/>
          </p:nvSpPr>
          <p:spPr bwMode="auto">
            <a:xfrm>
              <a:off x="1909763" y="1204913"/>
              <a:ext cx="539750" cy="539750"/>
            </a:xfrm>
            <a:custGeom>
              <a:avLst/>
              <a:gdLst>
                <a:gd name="T0" fmla="*/ 0 w 340"/>
                <a:gd name="T1" fmla="*/ 340 h 340"/>
                <a:gd name="T2" fmla="*/ 340 w 340"/>
                <a:gd name="T3" fmla="*/ 340 h 340"/>
                <a:gd name="T4" fmla="*/ 340 w 340"/>
                <a:gd name="T5" fmla="*/ 0 h 340"/>
                <a:gd name="T6" fmla="*/ 0 w 340"/>
                <a:gd name="T7" fmla="*/ 0 h 340"/>
                <a:gd name="T8" fmla="*/ 0 w 340"/>
                <a:gd name="T9" fmla="*/ 340 h 340"/>
                <a:gd name="T10" fmla="*/ 304 w 340"/>
                <a:gd name="T11" fmla="*/ 251 h 340"/>
                <a:gd name="T12" fmla="*/ 35 w 340"/>
                <a:gd name="T13" fmla="*/ 251 h 340"/>
                <a:gd name="T14" fmla="*/ 35 w 340"/>
                <a:gd name="T15" fmla="*/ 36 h 340"/>
                <a:gd name="T16" fmla="*/ 304 w 340"/>
                <a:gd name="T17" fmla="*/ 36 h 340"/>
                <a:gd name="T18" fmla="*/ 304 w 340"/>
                <a:gd name="T19" fmla="*/ 251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0" h="340">
                  <a:moveTo>
                    <a:pt x="0" y="340"/>
                  </a:moveTo>
                  <a:lnTo>
                    <a:pt x="340" y="340"/>
                  </a:lnTo>
                  <a:lnTo>
                    <a:pt x="340" y="0"/>
                  </a:lnTo>
                  <a:lnTo>
                    <a:pt x="0" y="0"/>
                  </a:lnTo>
                  <a:lnTo>
                    <a:pt x="0" y="340"/>
                  </a:lnTo>
                  <a:close/>
                  <a:moveTo>
                    <a:pt x="304" y="251"/>
                  </a:moveTo>
                  <a:lnTo>
                    <a:pt x="35" y="251"/>
                  </a:lnTo>
                  <a:lnTo>
                    <a:pt x="35" y="36"/>
                  </a:lnTo>
                  <a:lnTo>
                    <a:pt x="304" y="36"/>
                  </a:lnTo>
                  <a:lnTo>
                    <a:pt x="304" y="2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16" name="Freeform 60"/>
            <p:cNvSpPr/>
            <p:nvPr/>
          </p:nvSpPr>
          <p:spPr bwMode="auto">
            <a:xfrm>
              <a:off x="2060575" y="950913"/>
              <a:ext cx="631825" cy="569913"/>
            </a:xfrm>
            <a:custGeom>
              <a:avLst/>
              <a:gdLst>
                <a:gd name="T0" fmla="*/ 334 w 398"/>
                <a:gd name="T1" fmla="*/ 0 h 359"/>
                <a:gd name="T2" fmla="*/ 0 w 398"/>
                <a:gd name="T3" fmla="*/ 64 h 359"/>
                <a:gd name="T4" fmla="*/ 15 w 398"/>
                <a:gd name="T5" fmla="*/ 143 h 359"/>
                <a:gd name="T6" fmla="*/ 51 w 398"/>
                <a:gd name="T7" fmla="*/ 143 h 359"/>
                <a:gd name="T8" fmla="*/ 41 w 398"/>
                <a:gd name="T9" fmla="*/ 93 h 359"/>
                <a:gd name="T10" fmla="*/ 305 w 398"/>
                <a:gd name="T11" fmla="*/ 40 h 359"/>
                <a:gd name="T12" fmla="*/ 346 w 398"/>
                <a:gd name="T13" fmla="*/ 251 h 359"/>
                <a:gd name="T14" fmla="*/ 262 w 398"/>
                <a:gd name="T15" fmla="*/ 268 h 359"/>
                <a:gd name="T16" fmla="*/ 262 w 398"/>
                <a:gd name="T17" fmla="*/ 359 h 359"/>
                <a:gd name="T18" fmla="*/ 398 w 398"/>
                <a:gd name="T19" fmla="*/ 332 h 359"/>
                <a:gd name="T20" fmla="*/ 334 w 398"/>
                <a:gd name="T21" fmla="*/ 0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 h="359">
                  <a:moveTo>
                    <a:pt x="334" y="0"/>
                  </a:moveTo>
                  <a:lnTo>
                    <a:pt x="0" y="64"/>
                  </a:lnTo>
                  <a:lnTo>
                    <a:pt x="15" y="143"/>
                  </a:lnTo>
                  <a:lnTo>
                    <a:pt x="51" y="143"/>
                  </a:lnTo>
                  <a:lnTo>
                    <a:pt x="41" y="93"/>
                  </a:lnTo>
                  <a:lnTo>
                    <a:pt x="305" y="40"/>
                  </a:lnTo>
                  <a:lnTo>
                    <a:pt x="346" y="251"/>
                  </a:lnTo>
                  <a:lnTo>
                    <a:pt x="262" y="268"/>
                  </a:lnTo>
                  <a:lnTo>
                    <a:pt x="262" y="359"/>
                  </a:lnTo>
                  <a:lnTo>
                    <a:pt x="398" y="332"/>
                  </a:lnTo>
                  <a:lnTo>
                    <a:pt x="3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17" name="肘形接點 23"/>
          <p:cNvSpPr>
            <a:spLocks noChangeShapeType="1"/>
          </p:cNvSpPr>
          <p:nvPr/>
        </p:nvSpPr>
        <p:spPr bwMode="auto">
          <a:xfrm rot="16200000" flipV="1">
            <a:off x="2362821" y="1000361"/>
            <a:ext cx="626447" cy="2732562"/>
          </a:xfrm>
          <a:custGeom>
            <a:avLst/>
            <a:gdLst>
              <a:gd name="connsiteX0" fmla="*/ 0 w 681038"/>
              <a:gd name="connsiteY0" fmla="*/ 0 h 2268538"/>
              <a:gd name="connsiteX1" fmla="*/ 681038 w 681038"/>
              <a:gd name="connsiteY1" fmla="*/ 0 h 2268538"/>
              <a:gd name="connsiteX2" fmla="*/ 681038 w 681038"/>
              <a:gd name="connsiteY2" fmla="*/ 2268538 h 2268538"/>
              <a:gd name="connsiteX0-1" fmla="*/ 0 w 626447"/>
              <a:gd name="connsiteY0-2" fmla="*/ 0 h 2732562"/>
              <a:gd name="connsiteX1-3" fmla="*/ 626447 w 626447"/>
              <a:gd name="connsiteY1-4" fmla="*/ 464024 h 2732562"/>
              <a:gd name="connsiteX2-5" fmla="*/ 626447 w 626447"/>
              <a:gd name="connsiteY2-6" fmla="*/ 2732562 h 2732562"/>
            </a:gdLst>
            <a:ahLst/>
            <a:cxnLst>
              <a:cxn ang="0">
                <a:pos x="connsiteX0-1" y="connsiteY0-2"/>
              </a:cxn>
              <a:cxn ang="0">
                <a:pos x="connsiteX1-3" y="connsiteY1-4"/>
              </a:cxn>
              <a:cxn ang="0">
                <a:pos x="connsiteX2-5" y="connsiteY2-6"/>
              </a:cxn>
            </a:cxnLst>
            <a:rect l="l" t="t" r="r" b="b"/>
            <a:pathLst>
              <a:path w="626447" h="2732562" fill="none">
                <a:moveTo>
                  <a:pt x="0" y="0"/>
                </a:moveTo>
                <a:lnTo>
                  <a:pt x="626447" y="464024"/>
                </a:lnTo>
                <a:lnTo>
                  <a:pt x="626447" y="2732562"/>
                </a:lnTo>
              </a:path>
            </a:pathLst>
          </a:custGeom>
          <a:noFill/>
          <a:ln w="19050" cap="flat" cmpd="sng">
            <a:solidFill>
              <a:schemeClr val="tx1">
                <a:lumMod val="50000"/>
                <a:lumOff val="50000"/>
              </a:schemeClr>
            </a:solidFill>
            <a:prstDash val="dash"/>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dirty="0">
              <a:ea typeface="微软雅黑" panose="020B0503020204020204" charset="-122"/>
            </a:endParaRPr>
          </a:p>
        </p:txBody>
      </p:sp>
      <p:sp>
        <p:nvSpPr>
          <p:cNvPr id="18" name="矩形 17"/>
          <p:cNvSpPr/>
          <p:nvPr/>
        </p:nvSpPr>
        <p:spPr>
          <a:xfrm>
            <a:off x="8487282" y="1555505"/>
            <a:ext cx="1313162" cy="430879"/>
          </a:xfrm>
          <a:prstGeom prst="rect">
            <a:avLst/>
          </a:prstGeom>
        </p:spPr>
        <p:txBody>
          <a:bodyPr wrap="none" lIns="91431" tIns="45716" rIns="91431" bIns="45716">
            <a:spAutoFit/>
          </a:bodyPr>
          <a:lstStyle/>
          <a:p>
            <a:r>
              <a:rPr lang="zh-CN" altLang="en-US" sz="2200" b="1" dirty="0">
                <a:solidFill>
                  <a:schemeClr val="tx1">
                    <a:lumMod val="75000"/>
                    <a:lumOff val="25000"/>
                  </a:schemeClr>
                </a:solidFill>
                <a:latin typeface="微软雅黑" panose="020B0503020204020204" charset="-122"/>
                <a:ea typeface="微软雅黑" panose="020B0503020204020204" charset="-122"/>
              </a:rPr>
              <a:t>添加标题</a:t>
            </a:r>
            <a:endParaRPr lang="en-US" altLang="zh-CN" sz="2200" b="1" dirty="0">
              <a:solidFill>
                <a:schemeClr val="tx1">
                  <a:lumMod val="75000"/>
                  <a:lumOff val="25000"/>
                </a:schemeClr>
              </a:solidFill>
              <a:latin typeface="微软雅黑" panose="020B0503020204020204" charset="-122"/>
              <a:ea typeface="微软雅黑" panose="020B0503020204020204" charset="-122"/>
            </a:endParaRPr>
          </a:p>
        </p:txBody>
      </p:sp>
      <p:sp>
        <p:nvSpPr>
          <p:cNvPr id="19" name="矩形 47"/>
          <p:cNvSpPr>
            <a:spLocks noChangeArrowheads="1"/>
          </p:cNvSpPr>
          <p:nvPr/>
        </p:nvSpPr>
        <p:spPr bwMode="auto">
          <a:xfrm>
            <a:off x="8487282" y="1943803"/>
            <a:ext cx="2454152"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nSpc>
                <a:spcPct val="130000"/>
              </a:lnSpc>
              <a:spcBef>
                <a:spcPct val="0"/>
              </a:spcBef>
              <a:buNone/>
            </a:pPr>
            <a:r>
              <a:rPr lang="zh-CN" altLang="en-US" sz="1400" dirty="0">
                <a:solidFill>
                  <a:schemeClr val="tx1">
                    <a:lumMod val="75000"/>
                    <a:lumOff val="25000"/>
                  </a:schemeClr>
                </a:solidFill>
                <a:sym typeface="微软雅黑" panose="020B0503020204020204" charset="-122"/>
              </a:rPr>
              <a:t>在此录入上述图表</a:t>
            </a:r>
            <a:r>
              <a:rPr lang="zh-CN" altLang="en-US" sz="1400" dirty="0" smtClean="0">
                <a:solidFill>
                  <a:schemeClr val="tx1">
                    <a:lumMod val="75000"/>
                    <a:lumOff val="25000"/>
                  </a:schemeClr>
                </a:solidFill>
                <a:sym typeface="微软雅黑" panose="020B0503020204020204" charset="-122"/>
              </a:rPr>
              <a:t>的综合描述</a:t>
            </a:r>
            <a:r>
              <a:rPr lang="zh-CN" altLang="en-US" sz="1400" dirty="0">
                <a:solidFill>
                  <a:schemeClr val="tx1">
                    <a:lumMod val="75000"/>
                    <a:lumOff val="25000"/>
                  </a:schemeClr>
                </a:solidFill>
                <a:sym typeface="微软雅黑" panose="020B0503020204020204" charset="-122"/>
              </a:rPr>
              <a:t>说明，在此录入上述图表</a:t>
            </a:r>
            <a:r>
              <a:rPr lang="zh-CN" altLang="en-US" sz="1400" dirty="0" smtClean="0">
                <a:solidFill>
                  <a:schemeClr val="tx1">
                    <a:lumMod val="75000"/>
                    <a:lumOff val="25000"/>
                  </a:schemeClr>
                </a:solidFill>
                <a:sym typeface="微软雅黑" panose="020B0503020204020204" charset="-122"/>
              </a:rPr>
              <a:t>的综合描述说明。</a:t>
            </a:r>
            <a:endParaRPr lang="zh-CN" altLang="en-US" sz="1400" dirty="0">
              <a:solidFill>
                <a:schemeClr val="tx1">
                  <a:lumMod val="75000"/>
                  <a:lumOff val="25000"/>
                </a:schemeClr>
              </a:solidFill>
              <a:sym typeface="微软雅黑" panose="020B0503020204020204" charset="-122"/>
            </a:endParaRPr>
          </a:p>
        </p:txBody>
      </p:sp>
      <p:sp>
        <p:nvSpPr>
          <p:cNvPr id="20" name="肘形接點 23"/>
          <p:cNvSpPr>
            <a:spLocks noChangeShapeType="1"/>
          </p:cNvSpPr>
          <p:nvPr/>
        </p:nvSpPr>
        <p:spPr bwMode="auto">
          <a:xfrm rot="5400000" flipH="1" flipV="1">
            <a:off x="8525618" y="307374"/>
            <a:ext cx="1018064" cy="3216732"/>
          </a:xfrm>
          <a:custGeom>
            <a:avLst/>
            <a:gdLst>
              <a:gd name="connsiteX0" fmla="*/ 0 w 681038"/>
              <a:gd name="connsiteY0" fmla="*/ 0 h 2268538"/>
              <a:gd name="connsiteX1" fmla="*/ 681038 w 681038"/>
              <a:gd name="connsiteY1" fmla="*/ 0 h 2268538"/>
              <a:gd name="connsiteX2" fmla="*/ 681038 w 681038"/>
              <a:gd name="connsiteY2" fmla="*/ 2268538 h 2268538"/>
              <a:gd name="connsiteX0-1" fmla="*/ 0 w 626447"/>
              <a:gd name="connsiteY0-2" fmla="*/ 0 h 2732562"/>
              <a:gd name="connsiteX1-3" fmla="*/ 626447 w 626447"/>
              <a:gd name="connsiteY1-4" fmla="*/ 464024 h 2732562"/>
              <a:gd name="connsiteX2-5" fmla="*/ 626447 w 626447"/>
              <a:gd name="connsiteY2-6" fmla="*/ 2732562 h 2732562"/>
              <a:gd name="connsiteX0-7" fmla="*/ 0 w 628992"/>
              <a:gd name="connsiteY0-8" fmla="*/ 0 h 2732562"/>
              <a:gd name="connsiteX1-9" fmla="*/ 628992 w 628992"/>
              <a:gd name="connsiteY1-10" fmla="*/ 842968 h 2732562"/>
              <a:gd name="connsiteX2-11" fmla="*/ 626447 w 628992"/>
              <a:gd name="connsiteY2-12" fmla="*/ 2732562 h 2732562"/>
            </a:gdLst>
            <a:ahLst/>
            <a:cxnLst>
              <a:cxn ang="0">
                <a:pos x="connsiteX0-1" y="connsiteY0-2"/>
              </a:cxn>
              <a:cxn ang="0">
                <a:pos x="connsiteX1-3" y="connsiteY1-4"/>
              </a:cxn>
              <a:cxn ang="0">
                <a:pos x="connsiteX2-5" y="connsiteY2-6"/>
              </a:cxn>
            </a:cxnLst>
            <a:rect l="l" t="t" r="r" b="b"/>
            <a:pathLst>
              <a:path w="628992" h="2732562" fill="none">
                <a:moveTo>
                  <a:pt x="0" y="0"/>
                </a:moveTo>
                <a:lnTo>
                  <a:pt x="628992" y="842968"/>
                </a:lnTo>
                <a:cubicBezTo>
                  <a:pt x="628992" y="1599147"/>
                  <a:pt x="626447" y="1976383"/>
                  <a:pt x="626447" y="2732562"/>
                </a:cubicBezTo>
              </a:path>
            </a:pathLst>
          </a:custGeom>
          <a:noFill/>
          <a:ln w="19050" cap="flat" cmpd="sng">
            <a:solidFill>
              <a:schemeClr val="tx1">
                <a:lumMod val="50000"/>
                <a:lumOff val="50000"/>
              </a:schemeClr>
            </a:solidFill>
            <a:prstDash val="dash"/>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dirty="0">
              <a:ea typeface="微软雅黑" panose="020B0503020204020204" charset="-122"/>
            </a:endParaRPr>
          </a:p>
        </p:txBody>
      </p:sp>
      <p:sp>
        <p:nvSpPr>
          <p:cNvPr id="21" name="矩形 20"/>
          <p:cNvSpPr/>
          <p:nvPr/>
        </p:nvSpPr>
        <p:spPr>
          <a:xfrm>
            <a:off x="7201094" y="5297105"/>
            <a:ext cx="1313162" cy="430879"/>
          </a:xfrm>
          <a:prstGeom prst="rect">
            <a:avLst/>
          </a:prstGeom>
        </p:spPr>
        <p:txBody>
          <a:bodyPr wrap="none" lIns="91431" tIns="45716" rIns="91431" bIns="45716">
            <a:spAutoFit/>
          </a:bodyPr>
          <a:lstStyle/>
          <a:p>
            <a:r>
              <a:rPr lang="zh-CN" altLang="en-US" sz="2200" b="1" dirty="0">
                <a:solidFill>
                  <a:schemeClr val="tx1">
                    <a:lumMod val="75000"/>
                    <a:lumOff val="25000"/>
                  </a:schemeClr>
                </a:solidFill>
                <a:latin typeface="微软雅黑" panose="020B0503020204020204" charset="-122"/>
                <a:ea typeface="微软雅黑" panose="020B0503020204020204" charset="-122"/>
              </a:rPr>
              <a:t>添加标题</a:t>
            </a:r>
            <a:endParaRPr lang="en-US" altLang="zh-CN" sz="2200" b="1" dirty="0">
              <a:solidFill>
                <a:schemeClr val="tx1">
                  <a:lumMod val="75000"/>
                  <a:lumOff val="25000"/>
                </a:schemeClr>
              </a:solidFill>
              <a:latin typeface="微软雅黑" panose="020B0503020204020204" charset="-122"/>
              <a:ea typeface="微软雅黑" panose="020B0503020204020204" charset="-122"/>
            </a:endParaRPr>
          </a:p>
        </p:txBody>
      </p:sp>
      <p:sp>
        <p:nvSpPr>
          <p:cNvPr id="22" name="矩形 47"/>
          <p:cNvSpPr>
            <a:spLocks noChangeArrowheads="1"/>
          </p:cNvSpPr>
          <p:nvPr/>
        </p:nvSpPr>
        <p:spPr bwMode="auto">
          <a:xfrm>
            <a:off x="7201094" y="5685403"/>
            <a:ext cx="3441922" cy="62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nSpc>
                <a:spcPct val="130000"/>
              </a:lnSpc>
              <a:spcBef>
                <a:spcPct val="0"/>
              </a:spcBef>
              <a:buNone/>
            </a:pPr>
            <a:r>
              <a:rPr lang="zh-CN" altLang="en-US" sz="1400" dirty="0">
                <a:solidFill>
                  <a:schemeClr val="tx1">
                    <a:lumMod val="75000"/>
                    <a:lumOff val="25000"/>
                  </a:schemeClr>
                </a:solidFill>
                <a:sym typeface="微软雅黑" panose="020B0503020204020204" charset="-122"/>
              </a:rPr>
              <a:t>在此录入上述图表</a:t>
            </a:r>
            <a:r>
              <a:rPr lang="zh-CN" altLang="en-US" sz="1400" dirty="0" smtClean="0">
                <a:solidFill>
                  <a:schemeClr val="tx1">
                    <a:lumMod val="75000"/>
                    <a:lumOff val="25000"/>
                  </a:schemeClr>
                </a:solidFill>
                <a:sym typeface="微软雅黑" panose="020B0503020204020204" charset="-122"/>
              </a:rPr>
              <a:t>的综合描述</a:t>
            </a:r>
            <a:r>
              <a:rPr lang="zh-CN" altLang="en-US" sz="1400" dirty="0">
                <a:solidFill>
                  <a:schemeClr val="tx1">
                    <a:lumMod val="75000"/>
                    <a:lumOff val="25000"/>
                  </a:schemeClr>
                </a:solidFill>
                <a:sym typeface="微软雅黑" panose="020B0503020204020204" charset="-122"/>
              </a:rPr>
              <a:t>说明，在此录入上述图表</a:t>
            </a:r>
            <a:r>
              <a:rPr lang="zh-CN" altLang="en-US" sz="1400" dirty="0" smtClean="0">
                <a:solidFill>
                  <a:schemeClr val="tx1">
                    <a:lumMod val="75000"/>
                    <a:lumOff val="25000"/>
                  </a:schemeClr>
                </a:solidFill>
                <a:sym typeface="微软雅黑" panose="020B0503020204020204" charset="-122"/>
              </a:rPr>
              <a:t>的综合描述说明。</a:t>
            </a:r>
            <a:endParaRPr lang="zh-CN" altLang="en-US" sz="1400" dirty="0">
              <a:solidFill>
                <a:schemeClr val="tx1">
                  <a:lumMod val="75000"/>
                  <a:lumOff val="25000"/>
                </a:schemeClr>
              </a:solidFill>
              <a:sym typeface="微软雅黑" panose="020B0503020204020204" charset="-122"/>
            </a:endParaRPr>
          </a:p>
        </p:txBody>
      </p:sp>
      <p:sp>
        <p:nvSpPr>
          <p:cNvPr id="23" name="肘形接點 23"/>
          <p:cNvSpPr>
            <a:spLocks noChangeShapeType="1"/>
          </p:cNvSpPr>
          <p:nvPr/>
        </p:nvSpPr>
        <p:spPr bwMode="auto">
          <a:xfrm rot="16200000" flipH="1">
            <a:off x="8075591" y="3894033"/>
            <a:ext cx="785863" cy="4348989"/>
          </a:xfrm>
          <a:custGeom>
            <a:avLst/>
            <a:gdLst>
              <a:gd name="connsiteX0" fmla="*/ 0 w 681038"/>
              <a:gd name="connsiteY0" fmla="*/ 0 h 2268538"/>
              <a:gd name="connsiteX1" fmla="*/ 681038 w 681038"/>
              <a:gd name="connsiteY1" fmla="*/ 0 h 2268538"/>
              <a:gd name="connsiteX2" fmla="*/ 681038 w 681038"/>
              <a:gd name="connsiteY2" fmla="*/ 2268538 h 2268538"/>
              <a:gd name="connsiteX0-1" fmla="*/ 0 w 626447"/>
              <a:gd name="connsiteY0-2" fmla="*/ 0 h 2732562"/>
              <a:gd name="connsiteX1-3" fmla="*/ 626447 w 626447"/>
              <a:gd name="connsiteY1-4" fmla="*/ 464024 h 2732562"/>
              <a:gd name="connsiteX2-5" fmla="*/ 626447 w 626447"/>
              <a:gd name="connsiteY2-6" fmla="*/ 2732562 h 2732562"/>
            </a:gdLst>
            <a:ahLst/>
            <a:cxnLst>
              <a:cxn ang="0">
                <a:pos x="connsiteX0-1" y="connsiteY0-2"/>
              </a:cxn>
              <a:cxn ang="0">
                <a:pos x="connsiteX1-3" y="connsiteY1-4"/>
              </a:cxn>
              <a:cxn ang="0">
                <a:pos x="connsiteX2-5" y="connsiteY2-6"/>
              </a:cxn>
            </a:cxnLst>
            <a:rect l="l" t="t" r="r" b="b"/>
            <a:pathLst>
              <a:path w="626447" h="2732562" fill="none">
                <a:moveTo>
                  <a:pt x="0" y="0"/>
                </a:moveTo>
                <a:lnTo>
                  <a:pt x="626447" y="464024"/>
                </a:lnTo>
                <a:lnTo>
                  <a:pt x="626447" y="2732562"/>
                </a:lnTo>
              </a:path>
            </a:pathLst>
          </a:custGeom>
          <a:noFill/>
          <a:ln w="19050" cap="flat" cmpd="sng">
            <a:solidFill>
              <a:schemeClr val="tx1">
                <a:lumMod val="50000"/>
                <a:lumOff val="50000"/>
              </a:schemeClr>
            </a:solidFill>
            <a:prstDash val="dash"/>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dirty="0">
              <a:ea typeface="微软雅黑" panose="020B0503020204020204" charset="-122"/>
            </a:endParaRPr>
          </a:p>
        </p:txBody>
      </p:sp>
      <p:sp>
        <p:nvSpPr>
          <p:cNvPr id="24" name="矩形 23"/>
          <p:cNvSpPr/>
          <p:nvPr/>
        </p:nvSpPr>
        <p:spPr>
          <a:xfrm>
            <a:off x="2058843" y="2246598"/>
            <a:ext cx="1313162" cy="430879"/>
          </a:xfrm>
          <a:prstGeom prst="rect">
            <a:avLst/>
          </a:prstGeom>
        </p:spPr>
        <p:txBody>
          <a:bodyPr wrap="none" lIns="91431" tIns="45716" rIns="91431" bIns="45716">
            <a:spAutoFit/>
          </a:bodyPr>
          <a:lstStyle/>
          <a:p>
            <a:pPr algn="r"/>
            <a:r>
              <a:rPr lang="zh-CN" altLang="en-US" sz="2200" b="1" dirty="0">
                <a:solidFill>
                  <a:schemeClr val="tx1">
                    <a:lumMod val="75000"/>
                    <a:lumOff val="25000"/>
                  </a:schemeClr>
                </a:solidFill>
                <a:latin typeface="微软雅黑" panose="020B0503020204020204" charset="-122"/>
                <a:ea typeface="微软雅黑" panose="020B0503020204020204" charset="-122"/>
              </a:rPr>
              <a:t>添加标题</a:t>
            </a:r>
            <a:endParaRPr lang="en-US" altLang="zh-CN" sz="2200" b="1" dirty="0">
              <a:solidFill>
                <a:schemeClr val="tx1">
                  <a:lumMod val="75000"/>
                  <a:lumOff val="25000"/>
                </a:schemeClr>
              </a:solidFill>
              <a:latin typeface="微软雅黑" panose="020B0503020204020204" charset="-122"/>
              <a:ea typeface="微软雅黑" panose="020B0503020204020204" charset="-122"/>
            </a:endParaRPr>
          </a:p>
        </p:txBody>
      </p:sp>
      <p:sp>
        <p:nvSpPr>
          <p:cNvPr id="25" name="矩形 47"/>
          <p:cNvSpPr>
            <a:spLocks noChangeArrowheads="1"/>
          </p:cNvSpPr>
          <p:nvPr/>
        </p:nvSpPr>
        <p:spPr bwMode="auto">
          <a:xfrm>
            <a:off x="917853" y="2634896"/>
            <a:ext cx="2454152"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r">
              <a:lnSpc>
                <a:spcPct val="130000"/>
              </a:lnSpc>
              <a:spcBef>
                <a:spcPct val="0"/>
              </a:spcBef>
              <a:buNone/>
            </a:pPr>
            <a:r>
              <a:rPr lang="zh-CN" altLang="en-US" sz="1400" dirty="0">
                <a:solidFill>
                  <a:schemeClr val="tx1">
                    <a:lumMod val="75000"/>
                    <a:lumOff val="25000"/>
                  </a:schemeClr>
                </a:solidFill>
                <a:sym typeface="微软雅黑" panose="020B0503020204020204" charset="-122"/>
              </a:rPr>
              <a:t>在此录入上述图表</a:t>
            </a:r>
            <a:r>
              <a:rPr lang="zh-CN" altLang="en-US" sz="1400" dirty="0" smtClean="0">
                <a:solidFill>
                  <a:schemeClr val="tx1">
                    <a:lumMod val="75000"/>
                    <a:lumOff val="25000"/>
                  </a:schemeClr>
                </a:solidFill>
                <a:sym typeface="微软雅黑" panose="020B0503020204020204" charset="-122"/>
              </a:rPr>
              <a:t>的综合描述</a:t>
            </a:r>
            <a:r>
              <a:rPr lang="zh-CN" altLang="en-US" sz="1400" dirty="0">
                <a:solidFill>
                  <a:schemeClr val="tx1">
                    <a:lumMod val="75000"/>
                    <a:lumOff val="25000"/>
                  </a:schemeClr>
                </a:solidFill>
                <a:sym typeface="微软雅黑" panose="020B0503020204020204" charset="-122"/>
              </a:rPr>
              <a:t>说明，在此录入上述图表</a:t>
            </a:r>
            <a:r>
              <a:rPr lang="zh-CN" altLang="en-US" sz="1400" dirty="0" smtClean="0">
                <a:solidFill>
                  <a:schemeClr val="tx1">
                    <a:lumMod val="75000"/>
                    <a:lumOff val="25000"/>
                  </a:schemeClr>
                </a:solidFill>
                <a:sym typeface="微软雅黑" panose="020B0503020204020204" charset="-122"/>
              </a:rPr>
              <a:t>的综合描述说明。</a:t>
            </a:r>
            <a:endParaRPr lang="zh-CN" altLang="en-US" sz="1400" dirty="0">
              <a:solidFill>
                <a:schemeClr val="tx1">
                  <a:lumMod val="75000"/>
                  <a:lumOff val="25000"/>
                </a:schemeClr>
              </a:solidFill>
              <a:sym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6582"/>
    </mc:Choice>
    <mc:Fallback>
      <p:transition spd="slow" advTm="65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heel(1)">
                                      <p:cBhvr>
                                        <p:cTn id="7" dur="500"/>
                                        <p:tgtEl>
                                          <p:spTgt spid="11"/>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animEffect transition="in" filter="fade">
                                      <p:cBhvr>
                                        <p:cTn id="13" dur="500"/>
                                        <p:tgtEl>
                                          <p:spTgt spid="14"/>
                                        </p:tgtEl>
                                      </p:cBhvr>
                                    </p:animEffect>
                                  </p:childTnLst>
                                </p:cTn>
                              </p:par>
                            </p:childTnLst>
                          </p:cTn>
                        </p:par>
                        <p:par>
                          <p:cTn id="14" fill="hold">
                            <p:stCondLst>
                              <p:cond delay="1000"/>
                            </p:stCondLst>
                            <p:childTnLst>
                              <p:par>
                                <p:cTn id="15" presetID="21" presetClass="entr" presetSubtype="1"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heel(1)">
                                      <p:cBhvr>
                                        <p:cTn id="17" dur="500"/>
                                        <p:tgtEl>
                                          <p:spTgt spid="10"/>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fltVal val="0"/>
                                          </p:val>
                                        </p:tav>
                                        <p:tav tm="100000">
                                          <p:val>
                                            <p:strVal val="#ppt_h"/>
                                          </p:val>
                                        </p:tav>
                                      </p:tavLst>
                                    </p:anim>
                                    <p:animEffect transition="in" filter="fade">
                                      <p:cBhvr>
                                        <p:cTn id="23" dur="500"/>
                                        <p:tgtEl>
                                          <p:spTgt spid="13"/>
                                        </p:tgtEl>
                                      </p:cBhvr>
                                    </p:animEffect>
                                  </p:childTnLst>
                                </p:cTn>
                              </p:par>
                            </p:childTnLst>
                          </p:cTn>
                        </p:par>
                        <p:par>
                          <p:cTn id="24" fill="hold">
                            <p:stCondLst>
                              <p:cond delay="2000"/>
                            </p:stCondLst>
                            <p:childTnLst>
                              <p:par>
                                <p:cTn id="25" presetID="21" presetClass="entr" presetSubtype="1"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heel(1)">
                                      <p:cBhvr>
                                        <p:cTn id="27" dur="500"/>
                                        <p:tgtEl>
                                          <p:spTgt spid="9"/>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childTnLst>
                          </p:cTn>
                        </p:par>
                        <p:par>
                          <p:cTn id="34" fill="hold">
                            <p:stCondLst>
                              <p:cond delay="3000"/>
                            </p:stCondLst>
                            <p:childTnLst>
                              <p:par>
                                <p:cTn id="35" presetID="22" presetClass="entr" presetSubtype="2"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right)">
                                      <p:cBhvr>
                                        <p:cTn id="37" dur="500"/>
                                        <p:tgtEl>
                                          <p:spTgt spid="17"/>
                                        </p:tgtEl>
                                      </p:cBhvr>
                                    </p:animEffect>
                                  </p:childTnLst>
                                </p:cTn>
                              </p:par>
                            </p:childTnLst>
                          </p:cTn>
                        </p:par>
                        <p:par>
                          <p:cTn id="38" fill="hold">
                            <p:stCondLst>
                              <p:cond delay="3500"/>
                            </p:stCondLst>
                            <p:childTnLst>
                              <p:par>
                                <p:cTn id="39" presetID="14" presetClass="entr" presetSubtype="10" fill="hold" grpId="0" nodeType="after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randombar(horizontal)">
                                      <p:cBhvr>
                                        <p:cTn id="41" dur="400"/>
                                        <p:tgtEl>
                                          <p:spTgt spid="24"/>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randombar(horizontal)">
                                      <p:cBhvr>
                                        <p:cTn id="44" dur="400"/>
                                        <p:tgtEl>
                                          <p:spTgt spid="25"/>
                                        </p:tgtEl>
                                      </p:cBhvr>
                                    </p:animEffect>
                                  </p:childTnLst>
                                </p:cTn>
                              </p:par>
                            </p:childTnLst>
                          </p:cTn>
                        </p:par>
                        <p:par>
                          <p:cTn id="45" fill="hold">
                            <p:stCondLst>
                              <p:cond delay="4000"/>
                            </p:stCondLst>
                            <p:childTnLst>
                              <p:par>
                                <p:cTn id="46" presetID="22" presetClass="entr" presetSubtype="8" fill="hold" grpId="0" nodeType="after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wipe(left)">
                                      <p:cBhvr>
                                        <p:cTn id="48" dur="500"/>
                                        <p:tgtEl>
                                          <p:spTgt spid="20"/>
                                        </p:tgtEl>
                                      </p:cBhvr>
                                    </p:animEffect>
                                  </p:childTnLst>
                                </p:cTn>
                              </p:par>
                            </p:childTnLst>
                          </p:cTn>
                        </p:par>
                        <p:par>
                          <p:cTn id="49" fill="hold">
                            <p:stCondLst>
                              <p:cond delay="4500"/>
                            </p:stCondLst>
                            <p:childTnLst>
                              <p:par>
                                <p:cTn id="50" presetID="14" presetClass="entr" presetSubtype="10" fill="hold" grpId="0" nodeType="after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randombar(horizontal)">
                                      <p:cBhvr>
                                        <p:cTn id="52" dur="400"/>
                                        <p:tgtEl>
                                          <p:spTgt spid="18"/>
                                        </p:tgtEl>
                                      </p:cBhvr>
                                    </p:animEffect>
                                  </p:childTnLst>
                                </p:cTn>
                              </p:par>
                              <p:par>
                                <p:cTn id="53" presetID="14" presetClass="entr" presetSubtype="10" fill="hold" grpId="0" nodeType="with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randombar(horizontal)">
                                      <p:cBhvr>
                                        <p:cTn id="55" dur="400"/>
                                        <p:tgtEl>
                                          <p:spTgt spid="19"/>
                                        </p:tgtEl>
                                      </p:cBhvr>
                                    </p:animEffect>
                                  </p:childTnLst>
                                </p:cTn>
                              </p:par>
                            </p:childTnLst>
                          </p:cTn>
                        </p:par>
                        <p:par>
                          <p:cTn id="56" fill="hold">
                            <p:stCondLst>
                              <p:cond delay="5000"/>
                            </p:stCondLst>
                            <p:childTnLst>
                              <p:par>
                                <p:cTn id="57" presetID="22" presetClass="entr" presetSubtype="8" fill="hold" grpId="0" nodeType="after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wipe(left)">
                                      <p:cBhvr>
                                        <p:cTn id="59" dur="500"/>
                                        <p:tgtEl>
                                          <p:spTgt spid="23"/>
                                        </p:tgtEl>
                                      </p:cBhvr>
                                    </p:animEffect>
                                  </p:childTnLst>
                                </p:cTn>
                              </p:par>
                            </p:childTnLst>
                          </p:cTn>
                        </p:par>
                        <p:par>
                          <p:cTn id="60" fill="hold">
                            <p:stCondLst>
                              <p:cond delay="5500"/>
                            </p:stCondLst>
                            <p:childTnLst>
                              <p:par>
                                <p:cTn id="61" presetID="14" presetClass="entr" presetSubtype="10" fill="hold" grpId="0" nodeType="after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randombar(horizontal)">
                                      <p:cBhvr>
                                        <p:cTn id="63" dur="400"/>
                                        <p:tgtEl>
                                          <p:spTgt spid="21"/>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randombar(horizontal)">
                                      <p:cBhvr>
                                        <p:cTn id="66" dur="4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7" grpId="0" animBg="1"/>
      <p:bldP spid="18" grpId="0"/>
      <p:bldP spid="19" grpId="0"/>
      <p:bldP spid="20" grpId="0" animBg="1"/>
      <p:bldP spid="21" grpId="0"/>
      <p:bldP spid="22" grpId="0"/>
      <p:bldP spid="23" grpId="0" animBg="1"/>
      <p:bldP spid="24" grpId="0"/>
      <p:bldP spid="2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28595"/>
            <a:ext cx="253807" cy="307661"/>
            <a:chOff x="352881" y="396814"/>
            <a:chExt cx="362474" cy="552093"/>
          </a:xfrm>
        </p:grpSpPr>
        <p:sp>
          <p:nvSpPr>
            <p:cNvPr id="3" name="矩形 2"/>
            <p:cNvSpPr/>
            <p:nvPr/>
          </p:nvSpPr>
          <p:spPr>
            <a:xfrm>
              <a:off x="352881" y="396814"/>
              <a:ext cx="164703" cy="552091"/>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3"/>
            <p:cNvSpPr/>
            <p:nvPr/>
          </p:nvSpPr>
          <p:spPr>
            <a:xfrm>
              <a:off x="548176" y="396814"/>
              <a:ext cx="167179" cy="552093"/>
            </a:xfrm>
            <a:custGeom>
              <a:avLst/>
              <a:gdLst>
                <a:gd name="connsiteX0" fmla="*/ 45719 w 167180"/>
                <a:gd name="connsiteY0" fmla="*/ 0 h 552093"/>
                <a:gd name="connsiteX1" fmla="*/ 45719 w 167180"/>
                <a:gd name="connsiteY1" fmla="*/ 1 h 552093"/>
                <a:gd name="connsiteX2" fmla="*/ 45719 w 167180"/>
                <a:gd name="connsiteY2" fmla="*/ 1 h 552093"/>
                <a:gd name="connsiteX3" fmla="*/ 45719 w 167180"/>
                <a:gd name="connsiteY3" fmla="*/ 2 h 552093"/>
                <a:gd name="connsiteX4" fmla="*/ 167180 w 167180"/>
                <a:gd name="connsiteY4" fmla="*/ 276047 h 552093"/>
                <a:gd name="connsiteX5" fmla="*/ 45719 w 167180"/>
                <a:gd name="connsiteY5" fmla="*/ 552091 h 552093"/>
                <a:gd name="connsiteX6" fmla="*/ 45719 w 167180"/>
                <a:gd name="connsiteY6" fmla="*/ 552092 h 552093"/>
                <a:gd name="connsiteX7" fmla="*/ 45719 w 167180"/>
                <a:gd name="connsiteY7" fmla="*/ 552092 h 552093"/>
                <a:gd name="connsiteX8" fmla="*/ 45719 w 167180"/>
                <a:gd name="connsiteY8" fmla="*/ 552093 h 552093"/>
                <a:gd name="connsiteX9" fmla="*/ 45719 w 167180"/>
                <a:gd name="connsiteY9" fmla="*/ 552092 h 552093"/>
                <a:gd name="connsiteX10" fmla="*/ 0 w 167180"/>
                <a:gd name="connsiteY10" fmla="*/ 552092 h 552093"/>
                <a:gd name="connsiteX11" fmla="*/ 0 w 167180"/>
                <a:gd name="connsiteY11" fmla="*/ 1 h 552093"/>
                <a:gd name="connsiteX12" fmla="*/ 45719 w 167180"/>
                <a:gd name="connsiteY12" fmla="*/ 1 h 552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180" h="552093">
                  <a:moveTo>
                    <a:pt x="45719" y="0"/>
                  </a:moveTo>
                  <a:lnTo>
                    <a:pt x="45719" y="1"/>
                  </a:lnTo>
                  <a:lnTo>
                    <a:pt x="45719" y="1"/>
                  </a:lnTo>
                  <a:lnTo>
                    <a:pt x="45719" y="2"/>
                  </a:lnTo>
                  <a:lnTo>
                    <a:pt x="167180" y="276047"/>
                  </a:lnTo>
                  <a:lnTo>
                    <a:pt x="45719" y="552091"/>
                  </a:lnTo>
                  <a:lnTo>
                    <a:pt x="45719" y="552092"/>
                  </a:lnTo>
                  <a:lnTo>
                    <a:pt x="45719" y="552092"/>
                  </a:lnTo>
                  <a:lnTo>
                    <a:pt x="45719" y="552093"/>
                  </a:lnTo>
                  <a:lnTo>
                    <a:pt x="45719" y="552092"/>
                  </a:lnTo>
                  <a:lnTo>
                    <a:pt x="0" y="552092"/>
                  </a:lnTo>
                  <a:lnTo>
                    <a:pt x="0" y="1"/>
                  </a:lnTo>
                  <a:lnTo>
                    <a:pt x="45719" y="1"/>
                  </a:ln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209004" y="135477"/>
            <a:ext cx="1415772" cy="581057"/>
          </a:xfrm>
          <a:prstGeom prst="rect">
            <a:avLst/>
          </a:prstGeom>
        </p:spPr>
        <p:txBody>
          <a:bodyPr wrap="none">
            <a:spAutoFit/>
          </a:bodyPr>
          <a:lstStyle/>
          <a:p>
            <a:pPr>
              <a:lnSpc>
                <a:spcPct val="150000"/>
              </a:lnSpc>
            </a:pPr>
            <a:r>
              <a:rPr lang="zh-CN" altLang="en-US" sz="2400" b="1" dirty="0" smtClean="0">
                <a:solidFill>
                  <a:srgbClr val="1B364B"/>
                </a:solidFill>
                <a:latin typeface="微软雅黑" panose="020B0503020204020204" charset="-122"/>
                <a:ea typeface="微软雅黑" panose="020B0503020204020204" charset="-122"/>
              </a:rPr>
              <a:t>标题文字</a:t>
            </a:r>
            <a:endParaRPr lang="zh-CN" altLang="en-US" sz="2400" b="1" dirty="0">
              <a:solidFill>
                <a:srgbClr val="1B364B"/>
              </a:solidFill>
              <a:latin typeface="微软雅黑" panose="020B0503020204020204" charset="-122"/>
              <a:ea typeface="微软雅黑" panose="020B0503020204020204" charset="-122"/>
            </a:endParaRPr>
          </a:p>
        </p:txBody>
      </p:sp>
      <p:sp>
        <p:nvSpPr>
          <p:cNvPr id="6" name="矩形 5"/>
          <p:cNvSpPr/>
          <p:nvPr/>
        </p:nvSpPr>
        <p:spPr>
          <a:xfrm>
            <a:off x="1652364" y="415945"/>
            <a:ext cx="1352806" cy="307777"/>
          </a:xfrm>
          <a:prstGeom prst="rect">
            <a:avLst/>
          </a:prstGeom>
        </p:spPr>
        <p:txBody>
          <a:bodyPr wrap="none">
            <a:spAutoFit/>
          </a:bodyPr>
          <a:lstStyle/>
          <a:p>
            <a:r>
              <a:rPr lang="en-US" altLang="zh-CN" sz="1400" b="1" dirty="0" smtClean="0">
                <a:latin typeface="+mj-lt"/>
                <a:ea typeface="Kozuka Mincho Pr6N R" panose="02020400000000000000" pitchFamily="18" charset="-128"/>
              </a:rPr>
              <a:t>ADD YOUR TITLE</a:t>
            </a:r>
            <a:endParaRPr lang="zh-CN" altLang="en-US" sz="1400" b="1" dirty="0">
              <a:latin typeface="+mj-lt"/>
              <a:ea typeface="Kozuka Mincho Pr6N R" panose="02020400000000000000" pitchFamily="18" charset="-128"/>
            </a:endParaRPr>
          </a:p>
        </p:txBody>
      </p:sp>
      <p:sp>
        <p:nvSpPr>
          <p:cNvPr id="7" name="矩形 6"/>
          <p:cNvSpPr/>
          <p:nvPr/>
        </p:nvSpPr>
        <p:spPr>
          <a:xfrm>
            <a:off x="1528542" y="385800"/>
            <a:ext cx="219932" cy="307777"/>
          </a:xfrm>
          <a:prstGeom prst="rect">
            <a:avLst/>
          </a:prstGeom>
        </p:spPr>
        <p:txBody>
          <a:bodyPr wrap="none">
            <a:spAutoFit/>
          </a:bodyPr>
          <a:lstStyle/>
          <a:p>
            <a:r>
              <a:rPr lang="en-US" altLang="zh-CN" sz="1400" i="0" dirty="0" smtClean="0">
                <a:solidFill>
                  <a:srgbClr val="2B2B2B"/>
                </a:solidFill>
                <a:effectLst/>
                <a:latin typeface="Felix Titling" panose="04060505060202020A04" pitchFamily="82" charset="0"/>
                <a:ea typeface="微软雅黑" panose="020B0503020204020204" charset="-122"/>
              </a:rPr>
              <a:t>|</a:t>
            </a:r>
            <a:endParaRPr lang="zh-CN" altLang="en-US" sz="1400" dirty="0">
              <a:latin typeface="Felix Titling" panose="04060505060202020A04" pitchFamily="82" charset="0"/>
              <a:ea typeface="微软雅黑" panose="020B0503020204020204" charset="-122"/>
            </a:endParaRPr>
          </a:p>
        </p:txBody>
      </p:sp>
      <p:sp>
        <p:nvSpPr>
          <p:cNvPr id="8" name="矩形 7"/>
          <p:cNvSpPr/>
          <p:nvPr/>
        </p:nvSpPr>
        <p:spPr>
          <a:xfrm>
            <a:off x="0" y="6745184"/>
            <a:ext cx="12192000" cy="12469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空心弧 8"/>
          <p:cNvSpPr/>
          <p:nvPr/>
        </p:nvSpPr>
        <p:spPr>
          <a:xfrm rot="5400000">
            <a:off x="4268892" y="1869745"/>
            <a:ext cx="1781052" cy="1781052"/>
          </a:xfrm>
          <a:prstGeom prst="blockArc">
            <a:avLst>
              <a:gd name="adj1" fmla="val 10800000"/>
              <a:gd name="adj2" fmla="val 95469"/>
              <a:gd name="adj3" fmla="val 23519"/>
            </a:avLst>
          </a:prstGeom>
          <a:solidFill>
            <a:srgbClr val="98C0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latin typeface="Arial" panose="020B0604020202020204" pitchFamily="34" charset="0"/>
              <a:ea typeface="微软雅黑" panose="020B0503020204020204" charset="-122"/>
              <a:cs typeface="Arial" panose="020B0604020202020204" pitchFamily="34" charset="0"/>
            </a:endParaRPr>
          </a:p>
        </p:txBody>
      </p:sp>
      <p:sp>
        <p:nvSpPr>
          <p:cNvPr id="10" name="空心弧 9"/>
          <p:cNvSpPr/>
          <p:nvPr/>
        </p:nvSpPr>
        <p:spPr>
          <a:xfrm rot="5400000">
            <a:off x="4268892" y="3664445"/>
            <a:ext cx="1781052" cy="1781052"/>
          </a:xfrm>
          <a:prstGeom prst="blockArc">
            <a:avLst>
              <a:gd name="adj1" fmla="val 10800000"/>
              <a:gd name="adj2" fmla="val 95469"/>
              <a:gd name="adj3" fmla="val 23519"/>
            </a:avLst>
          </a:prstGeom>
          <a:solidFill>
            <a:srgbClr val="5DAD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latin typeface="Arial" panose="020B0604020202020204" pitchFamily="34" charset="0"/>
              <a:ea typeface="微软雅黑" panose="020B0503020204020204" charset="-122"/>
              <a:cs typeface="Arial" panose="020B0604020202020204" pitchFamily="34" charset="0"/>
            </a:endParaRPr>
          </a:p>
        </p:txBody>
      </p:sp>
      <p:sp>
        <p:nvSpPr>
          <p:cNvPr id="11" name="空心弧 10"/>
          <p:cNvSpPr/>
          <p:nvPr/>
        </p:nvSpPr>
        <p:spPr>
          <a:xfrm rot="16200000" flipH="1">
            <a:off x="6142057" y="1869745"/>
            <a:ext cx="1781052" cy="1781052"/>
          </a:xfrm>
          <a:prstGeom prst="blockArc">
            <a:avLst>
              <a:gd name="adj1" fmla="val 10800000"/>
              <a:gd name="adj2" fmla="val 95469"/>
              <a:gd name="adj3" fmla="val 23519"/>
            </a:avLst>
          </a:prstGeom>
          <a:solidFill>
            <a:srgbClr val="5DAD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latin typeface="Arial" panose="020B0604020202020204" pitchFamily="34" charset="0"/>
              <a:ea typeface="微软雅黑" panose="020B0503020204020204" charset="-122"/>
              <a:cs typeface="Arial" panose="020B0604020202020204" pitchFamily="34" charset="0"/>
            </a:endParaRPr>
          </a:p>
        </p:txBody>
      </p:sp>
      <p:sp>
        <p:nvSpPr>
          <p:cNvPr id="12" name="空心弧 11"/>
          <p:cNvSpPr/>
          <p:nvPr/>
        </p:nvSpPr>
        <p:spPr>
          <a:xfrm rot="16200000" flipH="1">
            <a:off x="6142057" y="3664445"/>
            <a:ext cx="1781052" cy="1781052"/>
          </a:xfrm>
          <a:prstGeom prst="blockArc">
            <a:avLst>
              <a:gd name="adj1" fmla="val 10800000"/>
              <a:gd name="adj2" fmla="val 95469"/>
              <a:gd name="adj3" fmla="val 23519"/>
            </a:avLst>
          </a:prstGeom>
          <a:solidFill>
            <a:srgbClr val="98C0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latin typeface="Arial" panose="020B0604020202020204" pitchFamily="34" charset="0"/>
              <a:ea typeface="微软雅黑" panose="020B0503020204020204" charset="-122"/>
              <a:cs typeface="Arial" panose="020B0604020202020204" pitchFamily="34" charset="0"/>
            </a:endParaRPr>
          </a:p>
        </p:txBody>
      </p:sp>
      <p:sp>
        <p:nvSpPr>
          <p:cNvPr id="13" name="文本框 28"/>
          <p:cNvSpPr txBox="1"/>
          <p:nvPr/>
        </p:nvSpPr>
        <p:spPr>
          <a:xfrm>
            <a:off x="7445787" y="2057518"/>
            <a:ext cx="2007477" cy="430879"/>
          </a:xfrm>
          <a:prstGeom prst="rect">
            <a:avLst/>
          </a:prstGeom>
          <a:noFill/>
        </p:spPr>
        <p:txBody>
          <a:bodyPr wrap="square" lIns="91435" tIns="45716" rIns="91435" bIns="45716" rtlCol="0">
            <a:spAutoFit/>
          </a:bodyPr>
          <a:lstStyle/>
          <a:p>
            <a:r>
              <a:rPr lang="zh-CN" altLang="en-US" sz="2200" b="1" dirty="0" smtClean="0">
                <a:solidFill>
                  <a:schemeClr val="tx1">
                    <a:lumMod val="75000"/>
                    <a:lumOff val="25000"/>
                  </a:schemeClr>
                </a:solidFill>
                <a:latin typeface="Arial" panose="020B0604020202020204" pitchFamily="34" charset="0"/>
                <a:ea typeface="微软雅黑" panose="020B0503020204020204" charset="-122"/>
                <a:cs typeface="Arial" panose="020B0604020202020204" pitchFamily="34" charset="0"/>
              </a:rPr>
              <a:t>点击添加</a:t>
            </a:r>
            <a:r>
              <a:rPr lang="zh-CN" altLang="en-US" sz="2200" b="1" dirty="0">
                <a:solidFill>
                  <a:schemeClr val="tx1">
                    <a:lumMod val="75000"/>
                    <a:lumOff val="25000"/>
                  </a:schemeClr>
                </a:solidFill>
                <a:latin typeface="Arial" panose="020B0604020202020204" pitchFamily="34" charset="0"/>
                <a:ea typeface="微软雅黑" panose="020B0503020204020204" charset="-122"/>
                <a:cs typeface="Arial" panose="020B0604020202020204" pitchFamily="34" charset="0"/>
              </a:rPr>
              <a:t>标题</a:t>
            </a:r>
            <a:endParaRPr lang="zh-CN" altLang="en-US" sz="2200" b="1" baseline="-3000" dirty="0">
              <a:solidFill>
                <a:schemeClr val="tx1">
                  <a:lumMod val="75000"/>
                  <a:lumOff val="25000"/>
                </a:schemeClr>
              </a:solidFill>
              <a:latin typeface="Arial" panose="020B0604020202020204" pitchFamily="34" charset="0"/>
              <a:ea typeface="微软雅黑" panose="020B0503020204020204" charset="-122"/>
              <a:cs typeface="Arial" panose="020B0604020202020204" pitchFamily="34" charset="0"/>
            </a:endParaRPr>
          </a:p>
        </p:txBody>
      </p:sp>
      <p:sp>
        <p:nvSpPr>
          <p:cNvPr id="14" name="文本框 29"/>
          <p:cNvSpPr txBox="1"/>
          <p:nvPr/>
        </p:nvSpPr>
        <p:spPr>
          <a:xfrm>
            <a:off x="7445787" y="2509244"/>
            <a:ext cx="3704435" cy="867922"/>
          </a:xfrm>
          <a:prstGeom prst="rect">
            <a:avLst/>
          </a:prstGeom>
          <a:noFill/>
        </p:spPr>
        <p:txBody>
          <a:bodyPr wrap="square" lIns="91435" tIns="45716" rIns="91435" bIns="45716" rtlCol="0">
            <a:spAutoFit/>
          </a:bodyPr>
          <a:lstStyle/>
          <a:p>
            <a:pPr>
              <a:lnSpc>
                <a:spcPct val="120000"/>
              </a:lnSpc>
              <a:spcBef>
                <a:spcPct val="0"/>
              </a:spcBef>
              <a:buNone/>
            </a:pPr>
            <a:r>
              <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在此录入图表</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的</a:t>
            </a:r>
            <a:r>
              <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综合</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描述</a:t>
            </a:r>
            <a:r>
              <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说明，在此录入图表的综合描述说明，在此录入图表的综合描述</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说明。</a:t>
            </a:r>
            <a:endPar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15" name="文本框 30"/>
          <p:cNvSpPr txBox="1"/>
          <p:nvPr/>
        </p:nvSpPr>
        <p:spPr>
          <a:xfrm>
            <a:off x="7445787" y="3940909"/>
            <a:ext cx="2007477" cy="430879"/>
          </a:xfrm>
          <a:prstGeom prst="rect">
            <a:avLst/>
          </a:prstGeom>
          <a:noFill/>
        </p:spPr>
        <p:txBody>
          <a:bodyPr wrap="square" lIns="91435" tIns="45716" rIns="91435" bIns="45716" rtlCol="0">
            <a:spAutoFit/>
          </a:bodyPr>
          <a:lstStyle/>
          <a:p>
            <a:r>
              <a:rPr lang="zh-CN" altLang="en-US" sz="2200" b="1" dirty="0" smtClean="0">
                <a:solidFill>
                  <a:schemeClr val="tx1">
                    <a:lumMod val="75000"/>
                    <a:lumOff val="25000"/>
                  </a:schemeClr>
                </a:solidFill>
                <a:latin typeface="Arial" panose="020B0604020202020204" pitchFamily="34" charset="0"/>
                <a:ea typeface="微软雅黑" panose="020B0503020204020204" charset="-122"/>
                <a:cs typeface="Arial" panose="020B0604020202020204" pitchFamily="34" charset="0"/>
              </a:rPr>
              <a:t>点击添加</a:t>
            </a:r>
            <a:r>
              <a:rPr lang="zh-CN" altLang="en-US" sz="2200" b="1" dirty="0">
                <a:solidFill>
                  <a:schemeClr val="tx1">
                    <a:lumMod val="75000"/>
                    <a:lumOff val="25000"/>
                  </a:schemeClr>
                </a:solidFill>
                <a:latin typeface="Arial" panose="020B0604020202020204" pitchFamily="34" charset="0"/>
                <a:ea typeface="微软雅黑" panose="020B0503020204020204" charset="-122"/>
                <a:cs typeface="Arial" panose="020B0604020202020204" pitchFamily="34" charset="0"/>
              </a:rPr>
              <a:t>标题</a:t>
            </a:r>
            <a:endParaRPr lang="zh-CN" altLang="en-US" sz="2200" b="1" baseline="-3000" dirty="0">
              <a:solidFill>
                <a:schemeClr val="tx1">
                  <a:lumMod val="75000"/>
                  <a:lumOff val="25000"/>
                </a:schemeClr>
              </a:solidFill>
              <a:latin typeface="Arial" panose="020B0604020202020204" pitchFamily="34" charset="0"/>
              <a:ea typeface="微软雅黑" panose="020B0503020204020204" charset="-122"/>
              <a:cs typeface="Arial" panose="020B0604020202020204" pitchFamily="34" charset="0"/>
            </a:endParaRPr>
          </a:p>
        </p:txBody>
      </p:sp>
      <p:sp>
        <p:nvSpPr>
          <p:cNvPr id="16" name="文本框 31"/>
          <p:cNvSpPr txBox="1"/>
          <p:nvPr/>
        </p:nvSpPr>
        <p:spPr>
          <a:xfrm>
            <a:off x="7445787" y="4392635"/>
            <a:ext cx="3704435" cy="867922"/>
          </a:xfrm>
          <a:prstGeom prst="rect">
            <a:avLst/>
          </a:prstGeom>
          <a:noFill/>
        </p:spPr>
        <p:txBody>
          <a:bodyPr wrap="square" lIns="91435" tIns="45716" rIns="91435" bIns="45716" rtlCol="0">
            <a:spAutoFit/>
          </a:bodyPr>
          <a:lstStyle/>
          <a:p>
            <a:pPr>
              <a:lnSpc>
                <a:spcPct val="120000"/>
              </a:lnSpc>
              <a:spcBef>
                <a:spcPct val="0"/>
              </a:spcBef>
              <a:buNone/>
            </a:pPr>
            <a:r>
              <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在此录入图表</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的</a:t>
            </a:r>
            <a:r>
              <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综合</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描述</a:t>
            </a:r>
            <a:r>
              <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说明，在此录入图表的综合描述说明，在此录入图表的综合描述</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说明。</a:t>
            </a:r>
            <a:endPar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17" name="文本框 32"/>
          <p:cNvSpPr txBox="1"/>
          <p:nvPr/>
        </p:nvSpPr>
        <p:spPr>
          <a:xfrm>
            <a:off x="2659117" y="2057518"/>
            <a:ext cx="2007477" cy="430879"/>
          </a:xfrm>
          <a:prstGeom prst="rect">
            <a:avLst/>
          </a:prstGeom>
          <a:noFill/>
        </p:spPr>
        <p:txBody>
          <a:bodyPr wrap="square" lIns="91435" tIns="45716" rIns="91435" bIns="45716" rtlCol="0">
            <a:spAutoFit/>
          </a:bodyPr>
          <a:lstStyle/>
          <a:p>
            <a:pPr algn="r"/>
            <a:r>
              <a:rPr lang="zh-CN" altLang="en-US" sz="2200" b="1" dirty="0" smtClean="0">
                <a:solidFill>
                  <a:schemeClr val="tx1">
                    <a:lumMod val="75000"/>
                    <a:lumOff val="25000"/>
                  </a:schemeClr>
                </a:solidFill>
                <a:latin typeface="Arial" panose="020B0604020202020204" pitchFamily="34" charset="0"/>
                <a:ea typeface="微软雅黑" panose="020B0503020204020204" charset="-122"/>
                <a:cs typeface="Arial" panose="020B0604020202020204" pitchFamily="34" charset="0"/>
              </a:rPr>
              <a:t>点击添加</a:t>
            </a:r>
            <a:r>
              <a:rPr lang="zh-CN" altLang="en-US" sz="2200" b="1" dirty="0">
                <a:solidFill>
                  <a:schemeClr val="tx1">
                    <a:lumMod val="75000"/>
                    <a:lumOff val="25000"/>
                  </a:schemeClr>
                </a:solidFill>
                <a:latin typeface="Arial" panose="020B0604020202020204" pitchFamily="34" charset="0"/>
                <a:ea typeface="微软雅黑" panose="020B0503020204020204" charset="-122"/>
                <a:cs typeface="Arial" panose="020B0604020202020204" pitchFamily="34" charset="0"/>
              </a:rPr>
              <a:t>标题</a:t>
            </a:r>
            <a:endParaRPr lang="zh-CN" altLang="en-US" sz="2200" b="1" baseline="-3000" dirty="0">
              <a:solidFill>
                <a:schemeClr val="tx1">
                  <a:lumMod val="75000"/>
                  <a:lumOff val="25000"/>
                </a:schemeClr>
              </a:solidFill>
              <a:latin typeface="Arial" panose="020B0604020202020204" pitchFamily="34" charset="0"/>
              <a:ea typeface="微软雅黑" panose="020B0503020204020204" charset="-122"/>
              <a:cs typeface="Arial" panose="020B0604020202020204" pitchFamily="34" charset="0"/>
            </a:endParaRPr>
          </a:p>
        </p:txBody>
      </p:sp>
      <p:sp>
        <p:nvSpPr>
          <p:cNvPr id="18" name="文本框 33"/>
          <p:cNvSpPr txBox="1"/>
          <p:nvPr/>
        </p:nvSpPr>
        <p:spPr>
          <a:xfrm>
            <a:off x="962159" y="2509244"/>
            <a:ext cx="3704435" cy="867922"/>
          </a:xfrm>
          <a:prstGeom prst="rect">
            <a:avLst/>
          </a:prstGeom>
          <a:noFill/>
        </p:spPr>
        <p:txBody>
          <a:bodyPr wrap="square" lIns="91435" tIns="45716" rIns="91435" bIns="45716" rtlCol="0">
            <a:spAutoFit/>
          </a:bodyPr>
          <a:lstStyle/>
          <a:p>
            <a:pPr algn="r">
              <a:lnSpc>
                <a:spcPct val="120000"/>
              </a:lnSpc>
              <a:spcBef>
                <a:spcPct val="0"/>
              </a:spcBef>
              <a:buNone/>
            </a:pPr>
            <a:r>
              <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在此录入图表</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的</a:t>
            </a:r>
            <a:r>
              <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综合</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描述</a:t>
            </a:r>
            <a:r>
              <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说明，在此录入图表的综合描述说明，在此录入图表的综合描述</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说明。</a:t>
            </a:r>
            <a:endPar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19" name="文本框 34"/>
          <p:cNvSpPr txBox="1"/>
          <p:nvPr/>
        </p:nvSpPr>
        <p:spPr>
          <a:xfrm>
            <a:off x="2659117" y="3940909"/>
            <a:ext cx="2007477" cy="430879"/>
          </a:xfrm>
          <a:prstGeom prst="rect">
            <a:avLst/>
          </a:prstGeom>
          <a:noFill/>
        </p:spPr>
        <p:txBody>
          <a:bodyPr wrap="square" lIns="91435" tIns="45716" rIns="91435" bIns="45716" rtlCol="0">
            <a:spAutoFit/>
          </a:bodyPr>
          <a:lstStyle/>
          <a:p>
            <a:pPr algn="r"/>
            <a:r>
              <a:rPr lang="zh-CN" altLang="en-US" sz="2200" b="1" dirty="0" smtClean="0">
                <a:solidFill>
                  <a:schemeClr val="tx1">
                    <a:lumMod val="75000"/>
                    <a:lumOff val="25000"/>
                  </a:schemeClr>
                </a:solidFill>
                <a:latin typeface="Arial" panose="020B0604020202020204" pitchFamily="34" charset="0"/>
                <a:ea typeface="微软雅黑" panose="020B0503020204020204" charset="-122"/>
                <a:cs typeface="Arial" panose="020B0604020202020204" pitchFamily="34" charset="0"/>
              </a:rPr>
              <a:t>点击添加</a:t>
            </a:r>
            <a:r>
              <a:rPr lang="zh-CN" altLang="en-US" sz="2200" b="1" dirty="0">
                <a:solidFill>
                  <a:schemeClr val="tx1">
                    <a:lumMod val="75000"/>
                    <a:lumOff val="25000"/>
                  </a:schemeClr>
                </a:solidFill>
                <a:latin typeface="Arial" panose="020B0604020202020204" pitchFamily="34" charset="0"/>
                <a:ea typeface="微软雅黑" panose="020B0503020204020204" charset="-122"/>
                <a:cs typeface="Arial" panose="020B0604020202020204" pitchFamily="34" charset="0"/>
              </a:rPr>
              <a:t>标题</a:t>
            </a:r>
            <a:endParaRPr lang="zh-CN" altLang="en-US" sz="2200" b="1" baseline="-3000" dirty="0">
              <a:solidFill>
                <a:schemeClr val="tx1">
                  <a:lumMod val="75000"/>
                  <a:lumOff val="25000"/>
                </a:schemeClr>
              </a:solidFill>
              <a:latin typeface="Arial" panose="020B0604020202020204" pitchFamily="34" charset="0"/>
              <a:ea typeface="微软雅黑" panose="020B0503020204020204" charset="-122"/>
              <a:cs typeface="Arial" panose="020B0604020202020204" pitchFamily="34" charset="0"/>
            </a:endParaRPr>
          </a:p>
        </p:txBody>
      </p:sp>
      <p:sp>
        <p:nvSpPr>
          <p:cNvPr id="20" name="文本框 35"/>
          <p:cNvSpPr txBox="1"/>
          <p:nvPr/>
        </p:nvSpPr>
        <p:spPr>
          <a:xfrm>
            <a:off x="962159" y="4392635"/>
            <a:ext cx="3704435" cy="867922"/>
          </a:xfrm>
          <a:prstGeom prst="rect">
            <a:avLst/>
          </a:prstGeom>
          <a:noFill/>
        </p:spPr>
        <p:txBody>
          <a:bodyPr wrap="square" lIns="91435" tIns="45716" rIns="91435" bIns="45716" rtlCol="0">
            <a:spAutoFit/>
          </a:bodyPr>
          <a:lstStyle/>
          <a:p>
            <a:pPr algn="r">
              <a:lnSpc>
                <a:spcPct val="120000"/>
              </a:lnSpc>
              <a:spcBef>
                <a:spcPct val="0"/>
              </a:spcBef>
              <a:buNone/>
            </a:pPr>
            <a:r>
              <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在此录入图表</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的</a:t>
            </a:r>
            <a:r>
              <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综合</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描述</a:t>
            </a:r>
            <a:r>
              <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说明，在此录入图表的综合描述说明，在此录入图表的综合描述</a:t>
            </a: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说明。</a:t>
            </a:r>
            <a:endPar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grpSp>
        <p:nvGrpSpPr>
          <p:cNvPr id="21" name="组合 20"/>
          <p:cNvGrpSpPr/>
          <p:nvPr/>
        </p:nvGrpSpPr>
        <p:grpSpPr>
          <a:xfrm>
            <a:off x="5130618" y="1328097"/>
            <a:ext cx="1930765" cy="4717863"/>
            <a:chOff x="5341575" y="1164321"/>
            <a:chExt cx="1930765" cy="5160464"/>
          </a:xfrm>
          <a:gradFill>
            <a:gsLst>
              <a:gs pos="0">
                <a:schemeClr val="tx1">
                  <a:lumMod val="75000"/>
                  <a:lumOff val="25000"/>
                  <a:alpha val="0"/>
                </a:schemeClr>
              </a:gs>
              <a:gs pos="50000">
                <a:schemeClr val="tx1">
                  <a:lumMod val="75000"/>
                  <a:lumOff val="25000"/>
                </a:schemeClr>
              </a:gs>
              <a:gs pos="100000">
                <a:schemeClr val="tx1">
                  <a:lumMod val="75000"/>
                  <a:lumOff val="25000"/>
                  <a:alpha val="0"/>
                </a:schemeClr>
              </a:gs>
            </a:gsLst>
            <a:lin ang="5400000" scaled="1"/>
          </a:gradFill>
        </p:grpSpPr>
        <p:sp>
          <p:nvSpPr>
            <p:cNvPr id="22" name="矩形 21"/>
            <p:cNvSpPr/>
            <p:nvPr/>
          </p:nvSpPr>
          <p:spPr>
            <a:xfrm>
              <a:off x="7243540" y="1189262"/>
              <a:ext cx="28800" cy="5135523"/>
            </a:xfrm>
            <a:prstGeom prst="rect">
              <a:avLst/>
            </a:prstGeom>
            <a:grpFill/>
            <a:ln>
              <a:noFill/>
            </a:ln>
            <a:effectLst>
              <a:outerShdw blurRad="63500" sx="102000" sy="102000" algn="ctr" rotWithShape="0">
                <a:schemeClr val="tx1">
                  <a:lumMod val="95000"/>
                  <a:lumOff val="5000"/>
                  <a:alpha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charset="-122"/>
              </a:endParaRPr>
            </a:p>
          </p:txBody>
        </p:sp>
        <p:sp>
          <p:nvSpPr>
            <p:cNvPr id="23" name="矩形 22"/>
            <p:cNvSpPr/>
            <p:nvPr/>
          </p:nvSpPr>
          <p:spPr>
            <a:xfrm>
              <a:off x="5341575" y="1164321"/>
              <a:ext cx="28800" cy="5135523"/>
            </a:xfrm>
            <a:prstGeom prst="rect">
              <a:avLst/>
            </a:prstGeom>
            <a:grpFill/>
            <a:ln>
              <a:noFill/>
            </a:ln>
            <a:effectLst>
              <a:outerShdw blurRad="63500" sx="102000" sy="102000" algn="ctr" rotWithShape="0">
                <a:schemeClr val="tx1">
                  <a:lumMod val="95000"/>
                  <a:lumOff val="5000"/>
                  <a:alpha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4241"/>
    </mc:Choice>
    <mc:Fallback>
      <p:transition spd="slow" advTm="424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outHorizontal)">
                                      <p:cBhvr>
                                        <p:cTn id="7" dur="500"/>
                                        <p:tgtEl>
                                          <p:spTgt spid="21"/>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anim calcmode="lin" valueType="num">
                                      <p:cBhvr>
                                        <p:cTn id="12" dur="500" fill="hold"/>
                                        <p:tgtEl>
                                          <p:spTgt spid="9"/>
                                        </p:tgtEl>
                                        <p:attrNameLst>
                                          <p:attrName>ppt_x</p:attrName>
                                        </p:attrNameLst>
                                      </p:cBhvr>
                                      <p:tavLst>
                                        <p:tav tm="0">
                                          <p:val>
                                            <p:strVal val="#ppt_x"/>
                                          </p:val>
                                        </p:tav>
                                        <p:tav tm="100000">
                                          <p:val>
                                            <p:strVal val="#ppt_x"/>
                                          </p:val>
                                        </p:tav>
                                      </p:tavLst>
                                    </p:anim>
                                    <p:anim calcmode="lin" valueType="num">
                                      <p:cBhvr>
                                        <p:cTn id="13" dur="500" fill="hold"/>
                                        <p:tgtEl>
                                          <p:spTgt spid="9"/>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250" fill="hold"/>
                                        <p:tgtEl>
                                          <p:spTgt spid="17"/>
                                        </p:tgtEl>
                                        <p:attrNameLst>
                                          <p:attrName>ppt_x</p:attrName>
                                        </p:attrNameLst>
                                      </p:cBhvr>
                                      <p:tavLst>
                                        <p:tav tm="0">
                                          <p:val>
                                            <p:strVal val="0-#ppt_w/2"/>
                                          </p:val>
                                        </p:tav>
                                        <p:tav tm="100000">
                                          <p:val>
                                            <p:strVal val="#ppt_x"/>
                                          </p:val>
                                        </p:tav>
                                      </p:tavLst>
                                    </p:anim>
                                    <p:anim calcmode="lin" valueType="num">
                                      <p:cBhvr additive="base">
                                        <p:cTn id="18" dur="250" fill="hold"/>
                                        <p:tgtEl>
                                          <p:spTgt spid="17"/>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250" fill="hold"/>
                                        <p:tgtEl>
                                          <p:spTgt spid="18"/>
                                        </p:tgtEl>
                                        <p:attrNameLst>
                                          <p:attrName>ppt_x</p:attrName>
                                        </p:attrNameLst>
                                      </p:cBhvr>
                                      <p:tavLst>
                                        <p:tav tm="0">
                                          <p:val>
                                            <p:strVal val="0-#ppt_w/2"/>
                                          </p:val>
                                        </p:tav>
                                        <p:tav tm="100000">
                                          <p:val>
                                            <p:strVal val="#ppt_x"/>
                                          </p:val>
                                        </p:tav>
                                      </p:tavLst>
                                    </p:anim>
                                    <p:anim calcmode="lin" valueType="num">
                                      <p:cBhvr additive="base">
                                        <p:cTn id="22" dur="250" fill="hold"/>
                                        <p:tgtEl>
                                          <p:spTgt spid="18"/>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42" presetClass="entr" presetSubtype="0"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anim calcmode="lin" valueType="num">
                                      <p:cBhvr>
                                        <p:cTn id="27" dur="500" fill="hold"/>
                                        <p:tgtEl>
                                          <p:spTgt spid="10"/>
                                        </p:tgtEl>
                                        <p:attrNameLst>
                                          <p:attrName>ppt_x</p:attrName>
                                        </p:attrNameLst>
                                      </p:cBhvr>
                                      <p:tavLst>
                                        <p:tav tm="0">
                                          <p:val>
                                            <p:strVal val="#ppt_x"/>
                                          </p:val>
                                        </p:tav>
                                        <p:tav tm="100000">
                                          <p:val>
                                            <p:strVal val="#ppt_x"/>
                                          </p:val>
                                        </p:tav>
                                      </p:tavLst>
                                    </p:anim>
                                    <p:anim calcmode="lin" valueType="num">
                                      <p:cBhvr>
                                        <p:cTn id="28" dur="500" fill="hold"/>
                                        <p:tgtEl>
                                          <p:spTgt spid="10"/>
                                        </p:tgtEl>
                                        <p:attrNameLst>
                                          <p:attrName>ppt_y</p:attrName>
                                        </p:attrNameLst>
                                      </p:cBhvr>
                                      <p:tavLst>
                                        <p:tav tm="0">
                                          <p:val>
                                            <p:strVal val="#ppt_y+.1"/>
                                          </p:val>
                                        </p:tav>
                                        <p:tav tm="100000">
                                          <p:val>
                                            <p:strVal val="#ppt_y"/>
                                          </p:val>
                                        </p:tav>
                                      </p:tavLst>
                                    </p:anim>
                                  </p:childTnLst>
                                </p:cTn>
                              </p:par>
                            </p:childTnLst>
                          </p:cTn>
                        </p:par>
                        <p:par>
                          <p:cTn id="29" fill="hold">
                            <p:stCondLst>
                              <p:cond delay="2000"/>
                            </p:stCondLst>
                            <p:childTnLst>
                              <p:par>
                                <p:cTn id="30" presetID="2" presetClass="entr" presetSubtype="8"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250" fill="hold"/>
                                        <p:tgtEl>
                                          <p:spTgt spid="19"/>
                                        </p:tgtEl>
                                        <p:attrNameLst>
                                          <p:attrName>ppt_x</p:attrName>
                                        </p:attrNameLst>
                                      </p:cBhvr>
                                      <p:tavLst>
                                        <p:tav tm="0">
                                          <p:val>
                                            <p:strVal val="0-#ppt_w/2"/>
                                          </p:val>
                                        </p:tav>
                                        <p:tav tm="100000">
                                          <p:val>
                                            <p:strVal val="#ppt_x"/>
                                          </p:val>
                                        </p:tav>
                                      </p:tavLst>
                                    </p:anim>
                                    <p:anim calcmode="lin" valueType="num">
                                      <p:cBhvr additive="base">
                                        <p:cTn id="33" dur="250" fill="hold"/>
                                        <p:tgtEl>
                                          <p:spTgt spid="19"/>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 calcmode="lin" valueType="num">
                                      <p:cBhvr additive="base">
                                        <p:cTn id="36" dur="250" fill="hold"/>
                                        <p:tgtEl>
                                          <p:spTgt spid="20"/>
                                        </p:tgtEl>
                                        <p:attrNameLst>
                                          <p:attrName>ppt_x</p:attrName>
                                        </p:attrNameLst>
                                      </p:cBhvr>
                                      <p:tavLst>
                                        <p:tav tm="0">
                                          <p:val>
                                            <p:strVal val="0-#ppt_w/2"/>
                                          </p:val>
                                        </p:tav>
                                        <p:tav tm="100000">
                                          <p:val>
                                            <p:strVal val="#ppt_x"/>
                                          </p:val>
                                        </p:tav>
                                      </p:tavLst>
                                    </p:anim>
                                    <p:anim calcmode="lin" valueType="num">
                                      <p:cBhvr additive="base">
                                        <p:cTn id="37" dur="250" fill="hold"/>
                                        <p:tgtEl>
                                          <p:spTgt spid="20"/>
                                        </p:tgtEl>
                                        <p:attrNameLst>
                                          <p:attrName>ppt_y</p:attrName>
                                        </p:attrNameLst>
                                      </p:cBhvr>
                                      <p:tavLst>
                                        <p:tav tm="0">
                                          <p:val>
                                            <p:strVal val="#ppt_y"/>
                                          </p:val>
                                        </p:tav>
                                        <p:tav tm="100000">
                                          <p:val>
                                            <p:strVal val="#ppt_y"/>
                                          </p:val>
                                        </p:tav>
                                      </p:tavLst>
                                    </p:anim>
                                  </p:childTnLst>
                                </p:cTn>
                              </p:par>
                            </p:childTnLst>
                          </p:cTn>
                        </p:par>
                        <p:par>
                          <p:cTn id="38" fill="hold">
                            <p:stCondLst>
                              <p:cond delay="2500"/>
                            </p:stCondLst>
                            <p:childTnLst>
                              <p:par>
                                <p:cTn id="39" presetID="47" presetClass="entr" presetSubtype="0"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500"/>
                                        <p:tgtEl>
                                          <p:spTgt spid="11"/>
                                        </p:tgtEl>
                                      </p:cBhvr>
                                    </p:animEffect>
                                    <p:anim calcmode="lin" valueType="num">
                                      <p:cBhvr>
                                        <p:cTn id="42" dur="500" fill="hold"/>
                                        <p:tgtEl>
                                          <p:spTgt spid="11"/>
                                        </p:tgtEl>
                                        <p:attrNameLst>
                                          <p:attrName>ppt_x</p:attrName>
                                        </p:attrNameLst>
                                      </p:cBhvr>
                                      <p:tavLst>
                                        <p:tav tm="0">
                                          <p:val>
                                            <p:strVal val="#ppt_x"/>
                                          </p:val>
                                        </p:tav>
                                        <p:tav tm="100000">
                                          <p:val>
                                            <p:strVal val="#ppt_x"/>
                                          </p:val>
                                        </p:tav>
                                      </p:tavLst>
                                    </p:anim>
                                    <p:anim calcmode="lin" valueType="num">
                                      <p:cBhvr>
                                        <p:cTn id="43" dur="500" fill="hold"/>
                                        <p:tgtEl>
                                          <p:spTgt spid="11"/>
                                        </p:tgtEl>
                                        <p:attrNameLst>
                                          <p:attrName>ppt_y</p:attrName>
                                        </p:attrNameLst>
                                      </p:cBhvr>
                                      <p:tavLst>
                                        <p:tav tm="0">
                                          <p:val>
                                            <p:strVal val="#ppt_y-.1"/>
                                          </p:val>
                                        </p:tav>
                                        <p:tav tm="100000">
                                          <p:val>
                                            <p:strVal val="#ppt_y"/>
                                          </p:val>
                                        </p:tav>
                                      </p:tavLst>
                                    </p:anim>
                                  </p:childTnLst>
                                </p:cTn>
                              </p:par>
                            </p:childTnLst>
                          </p:cTn>
                        </p:par>
                        <p:par>
                          <p:cTn id="44" fill="hold">
                            <p:stCondLst>
                              <p:cond delay="3000"/>
                            </p:stCondLst>
                            <p:childTnLst>
                              <p:par>
                                <p:cTn id="45" presetID="2" presetClass="entr" presetSubtype="2"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250" fill="hold"/>
                                        <p:tgtEl>
                                          <p:spTgt spid="13"/>
                                        </p:tgtEl>
                                        <p:attrNameLst>
                                          <p:attrName>ppt_x</p:attrName>
                                        </p:attrNameLst>
                                      </p:cBhvr>
                                      <p:tavLst>
                                        <p:tav tm="0">
                                          <p:val>
                                            <p:strVal val="1+#ppt_w/2"/>
                                          </p:val>
                                        </p:tav>
                                        <p:tav tm="100000">
                                          <p:val>
                                            <p:strVal val="#ppt_x"/>
                                          </p:val>
                                        </p:tav>
                                      </p:tavLst>
                                    </p:anim>
                                    <p:anim calcmode="lin" valueType="num">
                                      <p:cBhvr additive="base">
                                        <p:cTn id="48" dur="250" fill="hold"/>
                                        <p:tgtEl>
                                          <p:spTgt spid="13"/>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additive="base">
                                        <p:cTn id="51" dur="250" fill="hold"/>
                                        <p:tgtEl>
                                          <p:spTgt spid="14"/>
                                        </p:tgtEl>
                                        <p:attrNameLst>
                                          <p:attrName>ppt_x</p:attrName>
                                        </p:attrNameLst>
                                      </p:cBhvr>
                                      <p:tavLst>
                                        <p:tav tm="0">
                                          <p:val>
                                            <p:strVal val="1+#ppt_w/2"/>
                                          </p:val>
                                        </p:tav>
                                        <p:tav tm="100000">
                                          <p:val>
                                            <p:strVal val="#ppt_x"/>
                                          </p:val>
                                        </p:tav>
                                      </p:tavLst>
                                    </p:anim>
                                    <p:anim calcmode="lin" valueType="num">
                                      <p:cBhvr additive="base">
                                        <p:cTn id="52" dur="250" fill="hold"/>
                                        <p:tgtEl>
                                          <p:spTgt spid="14"/>
                                        </p:tgtEl>
                                        <p:attrNameLst>
                                          <p:attrName>ppt_y</p:attrName>
                                        </p:attrNameLst>
                                      </p:cBhvr>
                                      <p:tavLst>
                                        <p:tav tm="0">
                                          <p:val>
                                            <p:strVal val="#ppt_y"/>
                                          </p:val>
                                        </p:tav>
                                        <p:tav tm="100000">
                                          <p:val>
                                            <p:strVal val="#ppt_y"/>
                                          </p:val>
                                        </p:tav>
                                      </p:tavLst>
                                    </p:anim>
                                  </p:childTnLst>
                                </p:cTn>
                              </p:par>
                            </p:childTnLst>
                          </p:cTn>
                        </p:par>
                        <p:par>
                          <p:cTn id="53" fill="hold">
                            <p:stCondLst>
                              <p:cond delay="3500"/>
                            </p:stCondLst>
                            <p:childTnLst>
                              <p:par>
                                <p:cTn id="54" presetID="42" presetClass="entr" presetSubtype="0" fill="hold" grpId="0" nodeType="after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500"/>
                                        <p:tgtEl>
                                          <p:spTgt spid="12"/>
                                        </p:tgtEl>
                                      </p:cBhvr>
                                    </p:animEffect>
                                    <p:anim calcmode="lin" valueType="num">
                                      <p:cBhvr>
                                        <p:cTn id="57" dur="500" fill="hold"/>
                                        <p:tgtEl>
                                          <p:spTgt spid="12"/>
                                        </p:tgtEl>
                                        <p:attrNameLst>
                                          <p:attrName>ppt_x</p:attrName>
                                        </p:attrNameLst>
                                      </p:cBhvr>
                                      <p:tavLst>
                                        <p:tav tm="0">
                                          <p:val>
                                            <p:strVal val="#ppt_x"/>
                                          </p:val>
                                        </p:tav>
                                        <p:tav tm="100000">
                                          <p:val>
                                            <p:strVal val="#ppt_x"/>
                                          </p:val>
                                        </p:tav>
                                      </p:tavLst>
                                    </p:anim>
                                    <p:anim calcmode="lin" valueType="num">
                                      <p:cBhvr>
                                        <p:cTn id="58" dur="500" fill="hold"/>
                                        <p:tgtEl>
                                          <p:spTgt spid="12"/>
                                        </p:tgtEl>
                                        <p:attrNameLst>
                                          <p:attrName>ppt_y</p:attrName>
                                        </p:attrNameLst>
                                      </p:cBhvr>
                                      <p:tavLst>
                                        <p:tav tm="0">
                                          <p:val>
                                            <p:strVal val="#ppt_y+.1"/>
                                          </p:val>
                                        </p:tav>
                                        <p:tav tm="100000">
                                          <p:val>
                                            <p:strVal val="#ppt_y"/>
                                          </p:val>
                                        </p:tav>
                                      </p:tavLst>
                                    </p:anim>
                                  </p:childTnLst>
                                </p:cTn>
                              </p:par>
                            </p:childTnLst>
                          </p:cTn>
                        </p:par>
                        <p:par>
                          <p:cTn id="59" fill="hold">
                            <p:stCondLst>
                              <p:cond delay="4000"/>
                            </p:stCondLst>
                            <p:childTnLst>
                              <p:par>
                                <p:cTn id="60" presetID="2" presetClass="entr" presetSubtype="2" fill="hold" grpId="0" nodeType="after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additive="base">
                                        <p:cTn id="62" dur="250" fill="hold"/>
                                        <p:tgtEl>
                                          <p:spTgt spid="15"/>
                                        </p:tgtEl>
                                        <p:attrNameLst>
                                          <p:attrName>ppt_x</p:attrName>
                                        </p:attrNameLst>
                                      </p:cBhvr>
                                      <p:tavLst>
                                        <p:tav tm="0">
                                          <p:val>
                                            <p:strVal val="1+#ppt_w/2"/>
                                          </p:val>
                                        </p:tav>
                                        <p:tav tm="100000">
                                          <p:val>
                                            <p:strVal val="#ppt_x"/>
                                          </p:val>
                                        </p:tav>
                                      </p:tavLst>
                                    </p:anim>
                                    <p:anim calcmode="lin" valueType="num">
                                      <p:cBhvr additive="base">
                                        <p:cTn id="63" dur="250" fill="hold"/>
                                        <p:tgtEl>
                                          <p:spTgt spid="15"/>
                                        </p:tgtEl>
                                        <p:attrNameLst>
                                          <p:attrName>ppt_y</p:attrName>
                                        </p:attrNameLst>
                                      </p:cBhvr>
                                      <p:tavLst>
                                        <p:tav tm="0">
                                          <p:val>
                                            <p:strVal val="#ppt_y"/>
                                          </p:val>
                                        </p:tav>
                                        <p:tav tm="100000">
                                          <p:val>
                                            <p:strVal val="#ppt_y"/>
                                          </p:val>
                                        </p:tav>
                                      </p:tavLst>
                                    </p:anim>
                                  </p:childTnLst>
                                </p:cTn>
                              </p:par>
                              <p:par>
                                <p:cTn id="64" presetID="2" presetClass="entr" presetSubtype="2" fill="hold" grpId="0" nodeType="withEffect">
                                  <p:stCondLst>
                                    <p:cond delay="0"/>
                                  </p:stCondLst>
                                  <p:childTnLst>
                                    <p:set>
                                      <p:cBhvr>
                                        <p:cTn id="65" dur="1" fill="hold">
                                          <p:stCondLst>
                                            <p:cond delay="0"/>
                                          </p:stCondLst>
                                        </p:cTn>
                                        <p:tgtEl>
                                          <p:spTgt spid="16"/>
                                        </p:tgtEl>
                                        <p:attrNameLst>
                                          <p:attrName>style.visibility</p:attrName>
                                        </p:attrNameLst>
                                      </p:cBhvr>
                                      <p:to>
                                        <p:strVal val="visible"/>
                                      </p:to>
                                    </p:set>
                                    <p:anim calcmode="lin" valueType="num">
                                      <p:cBhvr additive="base">
                                        <p:cTn id="66" dur="250" fill="hold"/>
                                        <p:tgtEl>
                                          <p:spTgt spid="16"/>
                                        </p:tgtEl>
                                        <p:attrNameLst>
                                          <p:attrName>ppt_x</p:attrName>
                                        </p:attrNameLst>
                                      </p:cBhvr>
                                      <p:tavLst>
                                        <p:tav tm="0">
                                          <p:val>
                                            <p:strVal val="1+#ppt_w/2"/>
                                          </p:val>
                                        </p:tav>
                                        <p:tav tm="100000">
                                          <p:val>
                                            <p:strVal val="#ppt_x"/>
                                          </p:val>
                                        </p:tav>
                                      </p:tavLst>
                                    </p:anim>
                                    <p:anim calcmode="lin" valueType="num">
                                      <p:cBhvr additive="base">
                                        <p:cTn id="67" dur="25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p:bldP spid="14" grpId="0"/>
      <p:bldP spid="15" grpId="0"/>
      <p:bldP spid="16" grpId="0"/>
      <p:bldP spid="17" grpId="0"/>
      <p:bldP spid="18" grpId="0"/>
      <p:bldP spid="19" grpId="0"/>
      <p:bldP spid="2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28595"/>
            <a:ext cx="253807" cy="307661"/>
            <a:chOff x="352881" y="396814"/>
            <a:chExt cx="362474" cy="552093"/>
          </a:xfrm>
        </p:grpSpPr>
        <p:sp>
          <p:nvSpPr>
            <p:cNvPr id="3" name="矩形 2"/>
            <p:cNvSpPr/>
            <p:nvPr/>
          </p:nvSpPr>
          <p:spPr>
            <a:xfrm>
              <a:off x="352881" y="396814"/>
              <a:ext cx="164703" cy="552091"/>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3"/>
            <p:cNvSpPr/>
            <p:nvPr/>
          </p:nvSpPr>
          <p:spPr>
            <a:xfrm>
              <a:off x="548176" y="396814"/>
              <a:ext cx="167179" cy="552093"/>
            </a:xfrm>
            <a:custGeom>
              <a:avLst/>
              <a:gdLst>
                <a:gd name="connsiteX0" fmla="*/ 45719 w 167180"/>
                <a:gd name="connsiteY0" fmla="*/ 0 h 552093"/>
                <a:gd name="connsiteX1" fmla="*/ 45719 w 167180"/>
                <a:gd name="connsiteY1" fmla="*/ 1 h 552093"/>
                <a:gd name="connsiteX2" fmla="*/ 45719 w 167180"/>
                <a:gd name="connsiteY2" fmla="*/ 1 h 552093"/>
                <a:gd name="connsiteX3" fmla="*/ 45719 w 167180"/>
                <a:gd name="connsiteY3" fmla="*/ 2 h 552093"/>
                <a:gd name="connsiteX4" fmla="*/ 167180 w 167180"/>
                <a:gd name="connsiteY4" fmla="*/ 276047 h 552093"/>
                <a:gd name="connsiteX5" fmla="*/ 45719 w 167180"/>
                <a:gd name="connsiteY5" fmla="*/ 552091 h 552093"/>
                <a:gd name="connsiteX6" fmla="*/ 45719 w 167180"/>
                <a:gd name="connsiteY6" fmla="*/ 552092 h 552093"/>
                <a:gd name="connsiteX7" fmla="*/ 45719 w 167180"/>
                <a:gd name="connsiteY7" fmla="*/ 552092 h 552093"/>
                <a:gd name="connsiteX8" fmla="*/ 45719 w 167180"/>
                <a:gd name="connsiteY8" fmla="*/ 552093 h 552093"/>
                <a:gd name="connsiteX9" fmla="*/ 45719 w 167180"/>
                <a:gd name="connsiteY9" fmla="*/ 552092 h 552093"/>
                <a:gd name="connsiteX10" fmla="*/ 0 w 167180"/>
                <a:gd name="connsiteY10" fmla="*/ 552092 h 552093"/>
                <a:gd name="connsiteX11" fmla="*/ 0 w 167180"/>
                <a:gd name="connsiteY11" fmla="*/ 1 h 552093"/>
                <a:gd name="connsiteX12" fmla="*/ 45719 w 167180"/>
                <a:gd name="connsiteY12" fmla="*/ 1 h 552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180" h="552093">
                  <a:moveTo>
                    <a:pt x="45719" y="0"/>
                  </a:moveTo>
                  <a:lnTo>
                    <a:pt x="45719" y="1"/>
                  </a:lnTo>
                  <a:lnTo>
                    <a:pt x="45719" y="1"/>
                  </a:lnTo>
                  <a:lnTo>
                    <a:pt x="45719" y="2"/>
                  </a:lnTo>
                  <a:lnTo>
                    <a:pt x="167180" y="276047"/>
                  </a:lnTo>
                  <a:lnTo>
                    <a:pt x="45719" y="552091"/>
                  </a:lnTo>
                  <a:lnTo>
                    <a:pt x="45719" y="552092"/>
                  </a:lnTo>
                  <a:lnTo>
                    <a:pt x="45719" y="552092"/>
                  </a:lnTo>
                  <a:lnTo>
                    <a:pt x="45719" y="552093"/>
                  </a:lnTo>
                  <a:lnTo>
                    <a:pt x="45719" y="552092"/>
                  </a:lnTo>
                  <a:lnTo>
                    <a:pt x="0" y="552092"/>
                  </a:lnTo>
                  <a:lnTo>
                    <a:pt x="0" y="1"/>
                  </a:lnTo>
                  <a:lnTo>
                    <a:pt x="45719" y="1"/>
                  </a:ln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209004" y="135477"/>
            <a:ext cx="1415772" cy="581057"/>
          </a:xfrm>
          <a:prstGeom prst="rect">
            <a:avLst/>
          </a:prstGeom>
        </p:spPr>
        <p:txBody>
          <a:bodyPr wrap="none">
            <a:spAutoFit/>
          </a:bodyPr>
          <a:lstStyle/>
          <a:p>
            <a:pPr>
              <a:lnSpc>
                <a:spcPct val="150000"/>
              </a:lnSpc>
            </a:pPr>
            <a:r>
              <a:rPr lang="zh-CN" altLang="en-US" sz="2400" b="1" dirty="0" smtClean="0">
                <a:solidFill>
                  <a:srgbClr val="1B364B"/>
                </a:solidFill>
                <a:latin typeface="微软雅黑" panose="020B0503020204020204" charset="-122"/>
                <a:ea typeface="微软雅黑" panose="020B0503020204020204" charset="-122"/>
              </a:rPr>
              <a:t>标题文字</a:t>
            </a:r>
            <a:endParaRPr lang="zh-CN" altLang="en-US" sz="2400" b="1" dirty="0">
              <a:solidFill>
                <a:srgbClr val="1B364B"/>
              </a:solidFill>
              <a:latin typeface="微软雅黑" panose="020B0503020204020204" charset="-122"/>
              <a:ea typeface="微软雅黑" panose="020B0503020204020204" charset="-122"/>
            </a:endParaRPr>
          </a:p>
        </p:txBody>
      </p:sp>
      <p:sp>
        <p:nvSpPr>
          <p:cNvPr id="6" name="矩形 5"/>
          <p:cNvSpPr/>
          <p:nvPr/>
        </p:nvSpPr>
        <p:spPr>
          <a:xfrm>
            <a:off x="1652364" y="415945"/>
            <a:ext cx="1352806" cy="307777"/>
          </a:xfrm>
          <a:prstGeom prst="rect">
            <a:avLst/>
          </a:prstGeom>
        </p:spPr>
        <p:txBody>
          <a:bodyPr wrap="none">
            <a:spAutoFit/>
          </a:bodyPr>
          <a:lstStyle/>
          <a:p>
            <a:r>
              <a:rPr lang="en-US" altLang="zh-CN" sz="1400" b="1" dirty="0" smtClean="0">
                <a:latin typeface="+mj-lt"/>
                <a:ea typeface="Kozuka Mincho Pr6N R" panose="02020400000000000000" pitchFamily="18" charset="-128"/>
              </a:rPr>
              <a:t>ADD YOUR TITLE</a:t>
            </a:r>
            <a:endParaRPr lang="zh-CN" altLang="en-US" sz="1400" b="1" dirty="0">
              <a:latin typeface="+mj-lt"/>
              <a:ea typeface="Kozuka Mincho Pr6N R" panose="02020400000000000000" pitchFamily="18" charset="-128"/>
            </a:endParaRPr>
          </a:p>
        </p:txBody>
      </p:sp>
      <p:sp>
        <p:nvSpPr>
          <p:cNvPr id="7" name="矩形 6"/>
          <p:cNvSpPr/>
          <p:nvPr/>
        </p:nvSpPr>
        <p:spPr>
          <a:xfrm>
            <a:off x="1528542" y="385800"/>
            <a:ext cx="219932" cy="307777"/>
          </a:xfrm>
          <a:prstGeom prst="rect">
            <a:avLst/>
          </a:prstGeom>
        </p:spPr>
        <p:txBody>
          <a:bodyPr wrap="none">
            <a:spAutoFit/>
          </a:bodyPr>
          <a:lstStyle/>
          <a:p>
            <a:r>
              <a:rPr lang="en-US" altLang="zh-CN" sz="1400" i="0" dirty="0" smtClean="0">
                <a:solidFill>
                  <a:srgbClr val="2B2B2B"/>
                </a:solidFill>
                <a:effectLst/>
                <a:latin typeface="Felix Titling" panose="04060505060202020A04" pitchFamily="82" charset="0"/>
                <a:ea typeface="微软雅黑" panose="020B0503020204020204" charset="-122"/>
              </a:rPr>
              <a:t>|</a:t>
            </a:r>
            <a:endParaRPr lang="zh-CN" altLang="en-US" sz="1400" dirty="0">
              <a:latin typeface="Felix Titling" panose="04060505060202020A04" pitchFamily="82" charset="0"/>
              <a:ea typeface="微软雅黑" panose="020B0503020204020204" charset="-122"/>
            </a:endParaRPr>
          </a:p>
        </p:txBody>
      </p:sp>
      <p:sp>
        <p:nvSpPr>
          <p:cNvPr id="8" name="矩形 7"/>
          <p:cNvSpPr/>
          <p:nvPr/>
        </p:nvSpPr>
        <p:spPr>
          <a:xfrm>
            <a:off x="0" y="6745184"/>
            <a:ext cx="12192000" cy="12469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23"/>
          <p:cNvSpPr>
            <a:spLocks noChangeArrowheads="1"/>
          </p:cNvSpPr>
          <p:nvPr/>
        </p:nvSpPr>
        <p:spPr bwMode="auto">
          <a:xfrm>
            <a:off x="5944328" y="5937595"/>
            <a:ext cx="385233" cy="920405"/>
          </a:xfrm>
          <a:custGeom>
            <a:avLst/>
            <a:gdLst>
              <a:gd name="T0" fmla="*/ 96678 w 288032"/>
              <a:gd name="T1" fmla="*/ 0 h 553620"/>
              <a:gd name="T2" fmla="*/ 194042 w 288032"/>
              <a:gd name="T3" fmla="*/ 0 h 553620"/>
              <a:gd name="T4" fmla="*/ 290720 w 288032"/>
              <a:gd name="T5" fmla="*/ 554875 h 553620"/>
              <a:gd name="T6" fmla="*/ 0 w 288032"/>
              <a:gd name="T7" fmla="*/ 554875 h 553620"/>
              <a:gd name="T8" fmla="*/ 0 60000 65536"/>
              <a:gd name="T9" fmla="*/ 0 60000 65536"/>
              <a:gd name="T10" fmla="*/ 0 60000 65536"/>
              <a:gd name="T11" fmla="*/ 0 60000 65536"/>
              <a:gd name="T12" fmla="*/ 0 w 288032"/>
              <a:gd name="T13" fmla="*/ 0 h 553620"/>
              <a:gd name="T14" fmla="*/ 288032 w 288032"/>
              <a:gd name="T15" fmla="*/ 553620 h 553620"/>
            </a:gdLst>
            <a:ahLst/>
            <a:cxnLst>
              <a:cxn ang="T8">
                <a:pos x="T0" y="T1"/>
              </a:cxn>
              <a:cxn ang="T9">
                <a:pos x="T2" y="T3"/>
              </a:cxn>
              <a:cxn ang="T10">
                <a:pos x="T4" y="T5"/>
              </a:cxn>
              <a:cxn ang="T11">
                <a:pos x="T6" y="T7"/>
              </a:cxn>
            </a:cxnLst>
            <a:rect l="T12" t="T13" r="T14" b="T15"/>
            <a:pathLst>
              <a:path w="288032" h="553620">
                <a:moveTo>
                  <a:pt x="95784" y="0"/>
                </a:moveTo>
                <a:lnTo>
                  <a:pt x="192248" y="0"/>
                </a:lnTo>
                <a:lnTo>
                  <a:pt x="288032" y="553620"/>
                </a:lnTo>
                <a:lnTo>
                  <a:pt x="0" y="553620"/>
                </a:lnTo>
                <a:lnTo>
                  <a:pt x="95784" y="0"/>
                </a:lnTo>
                <a:close/>
              </a:path>
            </a:pathLst>
          </a:custGeom>
          <a:solidFill>
            <a:schemeClr val="tx1">
              <a:lumMod val="75000"/>
              <a:lumOff val="25000"/>
            </a:schemeClr>
          </a:solidFill>
          <a:ln>
            <a:noFill/>
          </a:ln>
        </p:spPr>
        <p:txBody>
          <a:bodyPr anchor="ctr"/>
          <a:lstStyle/>
          <a:p>
            <a:endParaRPr lang="zh-CN" altLang="en-US" dirty="0">
              <a:ea typeface="微软雅黑" panose="020B0503020204020204" charset="-122"/>
            </a:endParaRPr>
          </a:p>
        </p:txBody>
      </p:sp>
      <p:grpSp>
        <p:nvGrpSpPr>
          <p:cNvPr id="10" name="Group 6"/>
          <p:cNvGrpSpPr/>
          <p:nvPr/>
        </p:nvGrpSpPr>
        <p:grpSpPr bwMode="auto">
          <a:xfrm rot="-744809">
            <a:off x="1816828" y="5518495"/>
            <a:ext cx="8640233" cy="385233"/>
            <a:chOff x="0" y="0"/>
            <a:chExt cx="6480000" cy="288000"/>
          </a:xfrm>
        </p:grpSpPr>
        <p:sp>
          <p:nvSpPr>
            <p:cNvPr id="11" name="矩形 7"/>
            <p:cNvSpPr>
              <a:spLocks noChangeArrowheads="1"/>
            </p:cNvSpPr>
            <p:nvPr/>
          </p:nvSpPr>
          <p:spPr bwMode="auto">
            <a:xfrm>
              <a:off x="0" y="71992"/>
              <a:ext cx="6480000" cy="144016"/>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charset="-122"/>
              </a:endParaRPr>
            </a:p>
          </p:txBody>
        </p:sp>
        <p:sp>
          <p:nvSpPr>
            <p:cNvPr id="12" name="椭圆 8"/>
            <p:cNvSpPr>
              <a:spLocks noChangeArrowheads="1"/>
            </p:cNvSpPr>
            <p:nvPr/>
          </p:nvSpPr>
          <p:spPr bwMode="auto">
            <a:xfrm>
              <a:off x="3095984" y="0"/>
              <a:ext cx="288000" cy="288000"/>
            </a:xfrm>
            <a:prstGeom prst="ellipse">
              <a:avLst/>
            </a:prstGeom>
            <a:solidFill>
              <a:schemeClr val="tx1">
                <a:lumMod val="75000"/>
                <a:lumOff val="25000"/>
              </a:schemeClr>
            </a:solidFill>
            <a:ln w="38100">
              <a:solidFill>
                <a:srgbClr val="F8EAE1"/>
              </a:solidFill>
              <a:miter lim="800000"/>
            </a:ln>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FFFF"/>
                </a:solidFill>
                <a:sym typeface="微软雅黑" panose="020B0503020204020204" charset="-122"/>
              </a:endParaRPr>
            </a:p>
          </p:txBody>
        </p:sp>
      </p:grpSp>
      <p:sp>
        <p:nvSpPr>
          <p:cNvPr id="13" name="TextBox 15"/>
          <p:cNvSpPr>
            <a:spLocks noChangeArrowheads="1"/>
          </p:cNvSpPr>
          <p:nvPr/>
        </p:nvSpPr>
        <p:spPr bwMode="auto">
          <a:xfrm rot="-709074">
            <a:off x="1644660" y="5380277"/>
            <a:ext cx="20313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4800" b="1" dirty="0" smtClean="0">
                <a:solidFill>
                  <a:srgbClr val="98C052"/>
                </a:solidFill>
                <a:sym typeface="Impact" panose="020B0806030902050204" pitchFamily="34" charset="0"/>
              </a:rPr>
              <a:t>关键字</a:t>
            </a:r>
            <a:endParaRPr lang="zh-CN" altLang="en-US" sz="4800" b="1" dirty="0">
              <a:solidFill>
                <a:srgbClr val="98C052"/>
              </a:solidFill>
              <a:sym typeface="Impact" panose="020B0806030902050204" pitchFamily="34" charset="0"/>
            </a:endParaRPr>
          </a:p>
        </p:txBody>
      </p:sp>
      <p:sp>
        <p:nvSpPr>
          <p:cNvPr id="14" name="TextBox 45"/>
          <p:cNvSpPr>
            <a:spLocks noChangeArrowheads="1"/>
          </p:cNvSpPr>
          <p:nvPr/>
        </p:nvSpPr>
        <p:spPr bwMode="auto">
          <a:xfrm rot="-709074">
            <a:off x="8323801" y="3959994"/>
            <a:ext cx="20313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4800" b="1" dirty="0" smtClean="0">
                <a:solidFill>
                  <a:srgbClr val="51AFAF"/>
                </a:solidFill>
                <a:sym typeface="Impact" panose="020B0806030902050204" pitchFamily="34" charset="0"/>
              </a:rPr>
              <a:t>关键字</a:t>
            </a:r>
            <a:endParaRPr lang="zh-CN" altLang="en-US" sz="4800" b="1" dirty="0">
              <a:solidFill>
                <a:srgbClr val="51AFAF"/>
              </a:solidFill>
              <a:sym typeface="Impact" panose="020B0806030902050204" pitchFamily="34" charset="0"/>
            </a:endParaRPr>
          </a:p>
        </p:txBody>
      </p:sp>
      <p:grpSp>
        <p:nvGrpSpPr>
          <p:cNvPr id="15" name="Group 11"/>
          <p:cNvGrpSpPr/>
          <p:nvPr/>
        </p:nvGrpSpPr>
        <p:grpSpPr bwMode="auto">
          <a:xfrm>
            <a:off x="1490861" y="2575290"/>
            <a:ext cx="3458633" cy="1955806"/>
            <a:chOff x="0" y="-174063"/>
            <a:chExt cx="2594714" cy="1467327"/>
          </a:xfrm>
        </p:grpSpPr>
        <p:sp>
          <p:nvSpPr>
            <p:cNvPr id="16" name="矩形 46"/>
            <p:cNvSpPr>
              <a:spLocks noChangeArrowheads="1"/>
            </p:cNvSpPr>
            <p:nvPr/>
          </p:nvSpPr>
          <p:spPr bwMode="auto">
            <a:xfrm>
              <a:off x="0" y="-174063"/>
              <a:ext cx="1904560" cy="315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2135" b="1" dirty="0">
                  <a:solidFill>
                    <a:schemeClr val="tx1">
                      <a:lumMod val="75000"/>
                      <a:lumOff val="25000"/>
                    </a:schemeClr>
                  </a:solidFill>
                  <a:sym typeface="微软雅黑" panose="020B0503020204020204" charset="-122"/>
                </a:rPr>
                <a:t>添加主题</a:t>
              </a:r>
              <a:endParaRPr lang="zh-CN" altLang="en-US" sz="2400" dirty="0">
                <a:solidFill>
                  <a:schemeClr val="tx1">
                    <a:lumMod val="75000"/>
                    <a:lumOff val="25000"/>
                  </a:schemeClr>
                </a:solidFill>
                <a:latin typeface="Arial" panose="020B0604020202020204" pitchFamily="34" charset="0"/>
              </a:endParaRPr>
            </a:p>
          </p:txBody>
        </p:sp>
        <p:sp>
          <p:nvSpPr>
            <p:cNvPr id="17" name="矩形 47"/>
            <p:cNvSpPr>
              <a:spLocks noChangeArrowheads="1"/>
            </p:cNvSpPr>
            <p:nvPr/>
          </p:nvSpPr>
          <p:spPr bwMode="auto">
            <a:xfrm>
              <a:off x="0" y="90611"/>
              <a:ext cx="2594714" cy="992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eaLnBrk="1" hangingPunct="1">
                <a:lnSpc>
                  <a:spcPts val="2400"/>
                </a:lnSpc>
                <a:spcBef>
                  <a:spcPct val="0"/>
                </a:spcBef>
                <a:buNone/>
              </a:pPr>
              <a:r>
                <a:rPr lang="zh-CN" altLang="en-US" sz="1465" dirty="0">
                  <a:solidFill>
                    <a:schemeClr val="tx1">
                      <a:lumMod val="75000"/>
                      <a:lumOff val="25000"/>
                    </a:schemeClr>
                  </a:solidFill>
                  <a:sym typeface="微软雅黑" panose="020B0503020204020204" charset="-122"/>
                </a:rPr>
                <a:t>在此录入上述图片的描述说明，在此录入上述图片的描述说明，在此录入上述图片的描述说明，在此录入上述图片的描述说明。</a:t>
              </a:r>
              <a:endParaRPr lang="zh-CN" altLang="en-US" sz="1465" dirty="0">
                <a:solidFill>
                  <a:schemeClr val="tx1">
                    <a:lumMod val="75000"/>
                    <a:lumOff val="25000"/>
                  </a:schemeClr>
                </a:solidFill>
                <a:sym typeface="微软雅黑" panose="020B0503020204020204" charset="-122"/>
              </a:endParaRPr>
            </a:p>
          </p:txBody>
        </p:sp>
        <p:sp>
          <p:nvSpPr>
            <p:cNvPr id="18" name="等腰三角形 1"/>
            <p:cNvSpPr>
              <a:spLocks noChangeAspect="1" noChangeArrowheads="1"/>
            </p:cNvSpPr>
            <p:nvPr/>
          </p:nvSpPr>
          <p:spPr bwMode="auto">
            <a:xfrm flipV="1">
              <a:off x="862280" y="1138091"/>
              <a:ext cx="180000" cy="155173"/>
            </a:xfrm>
            <a:prstGeom prst="triangle">
              <a:avLst>
                <a:gd name="adj" fmla="val 50000"/>
              </a:avLst>
            </a:prstGeom>
            <a:solidFill>
              <a:srgbClr val="98C052"/>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rgbClr val="FF3BBE"/>
                </a:solidFill>
                <a:sym typeface="微软雅黑" panose="020B0503020204020204" charset="-122"/>
              </a:endParaRPr>
            </a:p>
          </p:txBody>
        </p:sp>
      </p:grpSp>
      <p:grpSp>
        <p:nvGrpSpPr>
          <p:cNvPr id="19" name="Group 15"/>
          <p:cNvGrpSpPr/>
          <p:nvPr/>
        </p:nvGrpSpPr>
        <p:grpSpPr bwMode="auto">
          <a:xfrm>
            <a:off x="7862028" y="1492855"/>
            <a:ext cx="3458633" cy="1684866"/>
            <a:chOff x="0" y="0"/>
            <a:chExt cx="2594714" cy="1263610"/>
          </a:xfrm>
        </p:grpSpPr>
        <p:sp>
          <p:nvSpPr>
            <p:cNvPr id="20" name="矩形 48"/>
            <p:cNvSpPr>
              <a:spLocks noChangeArrowheads="1"/>
            </p:cNvSpPr>
            <p:nvPr/>
          </p:nvSpPr>
          <p:spPr bwMode="auto">
            <a:xfrm>
              <a:off x="0" y="0"/>
              <a:ext cx="1904560" cy="31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2135" b="1" dirty="0">
                  <a:solidFill>
                    <a:schemeClr val="tx1">
                      <a:lumMod val="75000"/>
                      <a:lumOff val="25000"/>
                    </a:schemeClr>
                  </a:solidFill>
                  <a:sym typeface="微软雅黑" panose="020B0503020204020204" charset="-122"/>
                </a:rPr>
                <a:t>添加主题</a:t>
              </a:r>
              <a:endParaRPr lang="zh-CN" altLang="en-US" sz="2400" dirty="0">
                <a:solidFill>
                  <a:schemeClr val="tx1">
                    <a:lumMod val="75000"/>
                    <a:lumOff val="25000"/>
                  </a:schemeClr>
                </a:solidFill>
                <a:latin typeface="Arial" panose="020B0604020202020204" pitchFamily="34" charset="0"/>
              </a:endParaRPr>
            </a:p>
          </p:txBody>
        </p:sp>
        <p:sp>
          <p:nvSpPr>
            <p:cNvPr id="21" name="矩形 49"/>
            <p:cNvSpPr>
              <a:spLocks noChangeArrowheads="1"/>
            </p:cNvSpPr>
            <p:nvPr/>
          </p:nvSpPr>
          <p:spPr bwMode="auto">
            <a:xfrm>
              <a:off x="0" y="264679"/>
              <a:ext cx="2594714" cy="761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eaLnBrk="1" hangingPunct="1">
                <a:lnSpc>
                  <a:spcPts val="2400"/>
                </a:lnSpc>
                <a:spcBef>
                  <a:spcPct val="0"/>
                </a:spcBef>
                <a:buNone/>
              </a:pPr>
              <a:r>
                <a:rPr lang="zh-CN" altLang="en-US" sz="1465" dirty="0">
                  <a:solidFill>
                    <a:schemeClr val="tx1">
                      <a:lumMod val="75000"/>
                      <a:lumOff val="25000"/>
                    </a:schemeClr>
                  </a:solidFill>
                  <a:sym typeface="微软雅黑" panose="020B0503020204020204" charset="-122"/>
                </a:rPr>
                <a:t>在此录入上述图片的描述说明，在此录入上述图片的描述说明，在此录入上述图片的描述说明。</a:t>
              </a:r>
              <a:endParaRPr lang="zh-CN" altLang="en-US" sz="1465" dirty="0">
                <a:solidFill>
                  <a:schemeClr val="tx1">
                    <a:lumMod val="75000"/>
                    <a:lumOff val="25000"/>
                  </a:schemeClr>
                </a:solidFill>
                <a:sym typeface="微软雅黑" panose="020B0503020204020204" charset="-122"/>
              </a:endParaRPr>
            </a:p>
          </p:txBody>
        </p:sp>
        <p:sp>
          <p:nvSpPr>
            <p:cNvPr id="22" name="等腰三角形 18"/>
            <p:cNvSpPr>
              <a:spLocks noChangeAspect="1" noChangeArrowheads="1"/>
            </p:cNvSpPr>
            <p:nvPr/>
          </p:nvSpPr>
          <p:spPr bwMode="auto">
            <a:xfrm flipV="1">
              <a:off x="862280" y="1108437"/>
              <a:ext cx="180000" cy="155173"/>
            </a:xfrm>
            <a:prstGeom prst="triangle">
              <a:avLst>
                <a:gd name="adj" fmla="val 50000"/>
              </a:avLst>
            </a:prstGeom>
            <a:solidFill>
              <a:srgbClr val="51AFAF"/>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chemeClr val="tx1">
                    <a:lumMod val="75000"/>
                    <a:lumOff val="25000"/>
                  </a:schemeClr>
                </a:solidFill>
                <a:sym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Tm="3655"/>
    </mc:Choice>
    <mc:Fallback>
      <p:transition spd="slow" advTm="36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anim calcmode="lin" valueType="num">
                                      <p:cBhvr>
                                        <p:cTn id="8" dur="500" fill="hold"/>
                                        <p:tgtEl>
                                          <p:spTgt spid="9"/>
                                        </p:tgtEl>
                                        <p:attrNameLst>
                                          <p:attrName>ppt_x</p:attrName>
                                        </p:attrNameLst>
                                      </p:cBhvr>
                                      <p:tavLst>
                                        <p:tav tm="0">
                                          <p:val>
                                            <p:strVal val="#ppt_x"/>
                                          </p:val>
                                        </p:tav>
                                        <p:tav tm="100000">
                                          <p:val>
                                            <p:strVal val="#ppt_x"/>
                                          </p:val>
                                        </p:tav>
                                      </p:tavLst>
                                    </p:anim>
                                    <p:anim calcmode="lin" valueType="num">
                                      <p:cBhvr>
                                        <p:cTn id="9" dur="5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p:cTn id="16" dur="500" fill="hold"/>
                                        <p:tgtEl>
                                          <p:spTgt spid="13"/>
                                        </p:tgtEl>
                                        <p:attrNameLst>
                                          <p:attrName>ppt_w</p:attrName>
                                        </p:attrNameLst>
                                      </p:cBhvr>
                                      <p:tavLst>
                                        <p:tav tm="0">
                                          <p:val>
                                            <p:fltVal val="0"/>
                                          </p:val>
                                        </p:tav>
                                        <p:tav tm="100000">
                                          <p:val>
                                            <p:strVal val="#ppt_w"/>
                                          </p:val>
                                        </p:tav>
                                      </p:tavLst>
                                    </p:anim>
                                    <p:anim calcmode="lin" valueType="num">
                                      <p:cBhvr>
                                        <p:cTn id="17" dur="500" fill="hold"/>
                                        <p:tgtEl>
                                          <p:spTgt spid="13"/>
                                        </p:tgtEl>
                                        <p:attrNameLst>
                                          <p:attrName>ppt_h</p:attrName>
                                        </p:attrNameLst>
                                      </p:cBhvr>
                                      <p:tavLst>
                                        <p:tav tm="0">
                                          <p:val>
                                            <p:fltVal val="0"/>
                                          </p:val>
                                        </p:tav>
                                        <p:tav tm="100000">
                                          <p:val>
                                            <p:strVal val="#ppt_h"/>
                                          </p:val>
                                        </p:tav>
                                      </p:tavLst>
                                    </p:anim>
                                    <p:animEffect transition="in" filter="fade">
                                      <p:cBhvr>
                                        <p:cTn id="18" dur="500"/>
                                        <p:tgtEl>
                                          <p:spTgt spid="13"/>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ppt_w</p:attrName>
                                        </p:attrNameLst>
                                      </p:cBhvr>
                                      <p:tavLst>
                                        <p:tav tm="0">
                                          <p:val>
                                            <p:fltVal val="0"/>
                                          </p:val>
                                        </p:tav>
                                        <p:tav tm="100000">
                                          <p:val>
                                            <p:strVal val="#ppt_w"/>
                                          </p:val>
                                        </p:tav>
                                      </p:tavLst>
                                    </p:anim>
                                    <p:anim calcmode="lin" valueType="num">
                                      <p:cBhvr>
                                        <p:cTn id="22" dur="500" fill="hold"/>
                                        <p:tgtEl>
                                          <p:spTgt spid="14"/>
                                        </p:tgtEl>
                                        <p:attrNameLst>
                                          <p:attrName>ppt_h</p:attrName>
                                        </p:attrNameLst>
                                      </p:cBhvr>
                                      <p:tavLst>
                                        <p:tav tm="0">
                                          <p:val>
                                            <p:fltVal val="0"/>
                                          </p:val>
                                        </p:tav>
                                        <p:tav tm="100000">
                                          <p:val>
                                            <p:strVal val="#ppt_h"/>
                                          </p:val>
                                        </p:tav>
                                      </p:tavLst>
                                    </p:anim>
                                    <p:animEffect transition="in" filter="fade">
                                      <p:cBhvr>
                                        <p:cTn id="23" dur="500"/>
                                        <p:tgtEl>
                                          <p:spTgt spid="14"/>
                                        </p:tgtEl>
                                      </p:cBhvr>
                                    </p:animEffect>
                                  </p:childTnLst>
                                </p:cTn>
                              </p:par>
                              <p:par>
                                <p:cTn id="24" presetID="42" presetClass="path" presetSubtype="0" autoRev="1" fill="hold" grpId="1" nodeType="withEffect">
                                  <p:stCondLst>
                                    <p:cond delay="1500"/>
                                  </p:stCondLst>
                                  <p:childTnLst>
                                    <p:animMotion origin="layout" path="M -0.00169 -0.22963 L 8.33333E-7 4.44444E-6 " pathEditMode="relative" rAng="0" ptsTypes="AA">
                                      <p:cBhvr>
                                        <p:cTn id="25" dur="750" spd="-100000" fill="hold"/>
                                        <p:tgtEl>
                                          <p:spTgt spid="13"/>
                                        </p:tgtEl>
                                        <p:attrNameLst>
                                          <p:attrName>ppt_x</p:attrName>
                                          <p:attrName>ppt_y</p:attrName>
                                        </p:attrNameLst>
                                      </p:cBhvr>
                                      <p:rCtr x="78" y="11481"/>
                                    </p:animMotion>
                                  </p:childTnLst>
                                </p:cTn>
                              </p:par>
                              <p:par>
                                <p:cTn id="26" presetID="42" presetClass="path" presetSubtype="0" autoRev="1" fill="hold" grpId="1" nodeType="withEffect">
                                  <p:stCondLst>
                                    <p:cond delay="1500"/>
                                  </p:stCondLst>
                                  <p:childTnLst>
                                    <p:animMotion origin="layout" path="M 4.375E-6 -1.11111E-6 L 4.375E-6 0.16134 " pathEditMode="relative" rAng="0" ptsTypes="AA">
                                      <p:cBhvr>
                                        <p:cTn id="27" dur="750" fill="hold"/>
                                        <p:tgtEl>
                                          <p:spTgt spid="14"/>
                                        </p:tgtEl>
                                        <p:attrNameLst>
                                          <p:attrName>ppt_x</p:attrName>
                                          <p:attrName>ppt_y</p:attrName>
                                        </p:attrNameLst>
                                      </p:cBhvr>
                                      <p:rCtr x="0" y="8056"/>
                                    </p:animMotion>
                                  </p:childTnLst>
                                </p:cTn>
                              </p:par>
                              <p:par>
                                <p:cTn id="28" presetID="8" presetClass="emph" presetSubtype="0" fill="hold" nodeType="withEffect">
                                  <p:stCondLst>
                                    <p:cond delay="1500"/>
                                  </p:stCondLst>
                                  <p:childTnLst>
                                    <p:animRot by="1440000">
                                      <p:cBhvr>
                                        <p:cTn id="29" dur="750" fill="hold"/>
                                        <p:tgtEl>
                                          <p:spTgt spid="10"/>
                                        </p:tgtEl>
                                        <p:attrNameLst>
                                          <p:attrName>r</p:attrName>
                                        </p:attrNameLst>
                                      </p:cBhvr>
                                    </p:animRot>
                                  </p:childTnLst>
                                </p:cTn>
                              </p:par>
                              <p:par>
                                <p:cTn id="30" presetID="8" presetClass="emph" presetSubtype="0" fill="hold" nodeType="withEffect">
                                  <p:stCondLst>
                                    <p:cond delay="2250"/>
                                  </p:stCondLst>
                                  <p:childTnLst>
                                    <p:animRot by="-1440000">
                                      <p:cBhvr>
                                        <p:cTn id="31" dur="750" fill="hold"/>
                                        <p:tgtEl>
                                          <p:spTgt spid="10"/>
                                        </p:tgtEl>
                                        <p:attrNameLst>
                                          <p:attrName>r</p:attrName>
                                        </p:attrNameLst>
                                      </p:cBhvr>
                                    </p:animRot>
                                  </p:childTnLst>
                                </p:cTn>
                              </p:par>
                            </p:childTnLst>
                          </p:cTn>
                        </p:par>
                        <p:par>
                          <p:cTn id="32" fill="hold">
                            <p:stCondLst>
                              <p:cond delay="1000"/>
                            </p:stCondLst>
                            <p:childTnLst>
                              <p:par>
                                <p:cTn id="33" presetID="22" presetClass="entr" presetSubtype="1"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up)">
                                      <p:cBhvr>
                                        <p:cTn id="35" dur="750"/>
                                        <p:tgtEl>
                                          <p:spTgt spid="15"/>
                                        </p:tgtEl>
                                      </p:cBhvr>
                                    </p:animEffect>
                                  </p:childTnLst>
                                </p:cTn>
                              </p:par>
                            </p:childTnLst>
                          </p:cTn>
                        </p:par>
                        <p:par>
                          <p:cTn id="36" fill="hold">
                            <p:stCondLst>
                              <p:cond delay="2000"/>
                            </p:stCondLst>
                            <p:childTnLst>
                              <p:par>
                                <p:cTn id="37" presetID="22" presetClass="entr" presetSubtype="1" fill="hold"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up)">
                                      <p:cBhvr>
                                        <p:cTn id="39" dur="7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p:bldP spid="13" grpId="1"/>
      <p:bldP spid="14" grpId="0"/>
      <p:bldP spid="14"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28595"/>
            <a:ext cx="253807" cy="307661"/>
            <a:chOff x="352881" y="396814"/>
            <a:chExt cx="362474" cy="552093"/>
          </a:xfrm>
        </p:grpSpPr>
        <p:sp>
          <p:nvSpPr>
            <p:cNvPr id="3" name="矩形 2"/>
            <p:cNvSpPr/>
            <p:nvPr/>
          </p:nvSpPr>
          <p:spPr>
            <a:xfrm>
              <a:off x="352881" y="396814"/>
              <a:ext cx="164703" cy="552091"/>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3"/>
            <p:cNvSpPr/>
            <p:nvPr/>
          </p:nvSpPr>
          <p:spPr>
            <a:xfrm>
              <a:off x="548176" y="396814"/>
              <a:ext cx="167179" cy="552093"/>
            </a:xfrm>
            <a:custGeom>
              <a:avLst/>
              <a:gdLst>
                <a:gd name="connsiteX0" fmla="*/ 45719 w 167180"/>
                <a:gd name="connsiteY0" fmla="*/ 0 h 552093"/>
                <a:gd name="connsiteX1" fmla="*/ 45719 w 167180"/>
                <a:gd name="connsiteY1" fmla="*/ 1 h 552093"/>
                <a:gd name="connsiteX2" fmla="*/ 45719 w 167180"/>
                <a:gd name="connsiteY2" fmla="*/ 1 h 552093"/>
                <a:gd name="connsiteX3" fmla="*/ 45719 w 167180"/>
                <a:gd name="connsiteY3" fmla="*/ 2 h 552093"/>
                <a:gd name="connsiteX4" fmla="*/ 167180 w 167180"/>
                <a:gd name="connsiteY4" fmla="*/ 276047 h 552093"/>
                <a:gd name="connsiteX5" fmla="*/ 45719 w 167180"/>
                <a:gd name="connsiteY5" fmla="*/ 552091 h 552093"/>
                <a:gd name="connsiteX6" fmla="*/ 45719 w 167180"/>
                <a:gd name="connsiteY6" fmla="*/ 552092 h 552093"/>
                <a:gd name="connsiteX7" fmla="*/ 45719 w 167180"/>
                <a:gd name="connsiteY7" fmla="*/ 552092 h 552093"/>
                <a:gd name="connsiteX8" fmla="*/ 45719 w 167180"/>
                <a:gd name="connsiteY8" fmla="*/ 552093 h 552093"/>
                <a:gd name="connsiteX9" fmla="*/ 45719 w 167180"/>
                <a:gd name="connsiteY9" fmla="*/ 552092 h 552093"/>
                <a:gd name="connsiteX10" fmla="*/ 0 w 167180"/>
                <a:gd name="connsiteY10" fmla="*/ 552092 h 552093"/>
                <a:gd name="connsiteX11" fmla="*/ 0 w 167180"/>
                <a:gd name="connsiteY11" fmla="*/ 1 h 552093"/>
                <a:gd name="connsiteX12" fmla="*/ 45719 w 167180"/>
                <a:gd name="connsiteY12" fmla="*/ 1 h 552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180" h="552093">
                  <a:moveTo>
                    <a:pt x="45719" y="0"/>
                  </a:moveTo>
                  <a:lnTo>
                    <a:pt x="45719" y="1"/>
                  </a:lnTo>
                  <a:lnTo>
                    <a:pt x="45719" y="1"/>
                  </a:lnTo>
                  <a:lnTo>
                    <a:pt x="45719" y="2"/>
                  </a:lnTo>
                  <a:lnTo>
                    <a:pt x="167180" y="276047"/>
                  </a:lnTo>
                  <a:lnTo>
                    <a:pt x="45719" y="552091"/>
                  </a:lnTo>
                  <a:lnTo>
                    <a:pt x="45719" y="552092"/>
                  </a:lnTo>
                  <a:lnTo>
                    <a:pt x="45719" y="552092"/>
                  </a:lnTo>
                  <a:lnTo>
                    <a:pt x="45719" y="552093"/>
                  </a:lnTo>
                  <a:lnTo>
                    <a:pt x="45719" y="552092"/>
                  </a:lnTo>
                  <a:lnTo>
                    <a:pt x="0" y="552092"/>
                  </a:lnTo>
                  <a:lnTo>
                    <a:pt x="0" y="1"/>
                  </a:lnTo>
                  <a:lnTo>
                    <a:pt x="45719" y="1"/>
                  </a:ln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209004" y="135477"/>
            <a:ext cx="1415772" cy="581057"/>
          </a:xfrm>
          <a:prstGeom prst="rect">
            <a:avLst/>
          </a:prstGeom>
        </p:spPr>
        <p:txBody>
          <a:bodyPr wrap="none">
            <a:spAutoFit/>
          </a:bodyPr>
          <a:lstStyle/>
          <a:p>
            <a:pPr>
              <a:lnSpc>
                <a:spcPct val="150000"/>
              </a:lnSpc>
            </a:pPr>
            <a:r>
              <a:rPr lang="zh-CN" altLang="en-US" sz="2400" b="1" dirty="0" smtClean="0">
                <a:solidFill>
                  <a:srgbClr val="1B364B"/>
                </a:solidFill>
                <a:latin typeface="微软雅黑" panose="020B0503020204020204" charset="-122"/>
                <a:ea typeface="微软雅黑" panose="020B0503020204020204" charset="-122"/>
              </a:rPr>
              <a:t>标题文字</a:t>
            </a:r>
            <a:endParaRPr lang="zh-CN" altLang="en-US" sz="2400" b="1" dirty="0">
              <a:solidFill>
                <a:srgbClr val="1B364B"/>
              </a:solidFill>
              <a:latin typeface="微软雅黑" panose="020B0503020204020204" charset="-122"/>
              <a:ea typeface="微软雅黑" panose="020B0503020204020204" charset="-122"/>
            </a:endParaRPr>
          </a:p>
        </p:txBody>
      </p:sp>
      <p:sp>
        <p:nvSpPr>
          <p:cNvPr id="6" name="矩形 5"/>
          <p:cNvSpPr/>
          <p:nvPr/>
        </p:nvSpPr>
        <p:spPr>
          <a:xfrm>
            <a:off x="1652364" y="415945"/>
            <a:ext cx="1352806" cy="307777"/>
          </a:xfrm>
          <a:prstGeom prst="rect">
            <a:avLst/>
          </a:prstGeom>
        </p:spPr>
        <p:txBody>
          <a:bodyPr wrap="none">
            <a:spAutoFit/>
          </a:bodyPr>
          <a:lstStyle/>
          <a:p>
            <a:r>
              <a:rPr lang="en-US" altLang="zh-CN" sz="1400" b="1" dirty="0" smtClean="0">
                <a:latin typeface="+mj-lt"/>
                <a:ea typeface="Kozuka Mincho Pr6N R" panose="02020400000000000000" pitchFamily="18" charset="-128"/>
              </a:rPr>
              <a:t>ADD YOUR TITLE</a:t>
            </a:r>
            <a:endParaRPr lang="zh-CN" altLang="en-US" sz="1400" b="1" dirty="0">
              <a:latin typeface="+mj-lt"/>
              <a:ea typeface="Kozuka Mincho Pr6N R" panose="02020400000000000000" pitchFamily="18" charset="-128"/>
            </a:endParaRPr>
          </a:p>
        </p:txBody>
      </p:sp>
      <p:sp>
        <p:nvSpPr>
          <p:cNvPr id="7" name="矩形 6"/>
          <p:cNvSpPr/>
          <p:nvPr/>
        </p:nvSpPr>
        <p:spPr>
          <a:xfrm>
            <a:off x="1528542" y="385800"/>
            <a:ext cx="219932" cy="307777"/>
          </a:xfrm>
          <a:prstGeom prst="rect">
            <a:avLst/>
          </a:prstGeom>
        </p:spPr>
        <p:txBody>
          <a:bodyPr wrap="none">
            <a:spAutoFit/>
          </a:bodyPr>
          <a:lstStyle/>
          <a:p>
            <a:r>
              <a:rPr lang="en-US" altLang="zh-CN" sz="1400" i="0" dirty="0" smtClean="0">
                <a:solidFill>
                  <a:srgbClr val="2B2B2B"/>
                </a:solidFill>
                <a:effectLst/>
                <a:latin typeface="Felix Titling" panose="04060505060202020A04" pitchFamily="82" charset="0"/>
                <a:ea typeface="微软雅黑" panose="020B0503020204020204" charset="-122"/>
              </a:rPr>
              <a:t>|</a:t>
            </a:r>
            <a:endParaRPr lang="zh-CN" altLang="en-US" sz="1400" dirty="0">
              <a:latin typeface="Felix Titling" panose="04060505060202020A04" pitchFamily="82" charset="0"/>
              <a:ea typeface="微软雅黑" panose="020B0503020204020204" charset="-122"/>
            </a:endParaRPr>
          </a:p>
        </p:txBody>
      </p:sp>
      <p:sp>
        <p:nvSpPr>
          <p:cNvPr id="8" name="矩形 7"/>
          <p:cNvSpPr/>
          <p:nvPr/>
        </p:nvSpPr>
        <p:spPr>
          <a:xfrm>
            <a:off x="0" y="6745184"/>
            <a:ext cx="12192000" cy="12469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29"/>
          <p:cNvSpPr/>
          <p:nvPr/>
        </p:nvSpPr>
        <p:spPr bwMode="auto">
          <a:xfrm>
            <a:off x="9133419" y="5046104"/>
            <a:ext cx="143933" cy="2117"/>
          </a:xfrm>
          <a:custGeom>
            <a:avLst/>
            <a:gdLst/>
            <a:ahLst/>
            <a:cxnLst>
              <a:cxn ang="0">
                <a:pos x="0" y="0"/>
              </a:cxn>
              <a:cxn ang="0">
                <a:pos x="68" y="0"/>
              </a:cxn>
              <a:cxn ang="0">
                <a:pos x="0" y="0"/>
              </a:cxn>
              <a:cxn ang="0">
                <a:pos x="0" y="0"/>
              </a:cxn>
            </a:cxnLst>
            <a:rect l="0" t="0" r="r" b="b"/>
            <a:pathLst>
              <a:path w="68">
                <a:moveTo>
                  <a:pt x="0" y="0"/>
                </a:moveTo>
                <a:lnTo>
                  <a:pt x="68" y="0"/>
                </a:lnTo>
                <a:lnTo>
                  <a:pt x="0" y="0"/>
                </a:lnTo>
                <a:lnTo>
                  <a:pt x="0" y="0"/>
                </a:lnTo>
                <a:close/>
              </a:path>
            </a:pathLst>
          </a:custGeom>
          <a:solidFill>
            <a:srgbClr val="FFFFFF"/>
          </a:solidFill>
          <a:ln w="9525">
            <a:noFill/>
            <a:round/>
          </a:ln>
        </p:spPr>
        <p:txBody>
          <a:bodyPr vert="horz" wrap="square" lIns="121920" tIns="60960" rIns="121920" bIns="60960" numCol="1" anchor="t" anchorCtr="0" compatLnSpc="1"/>
          <a:lstStyle/>
          <a:p>
            <a:endParaRPr lang="en-US" sz="3555">
              <a:latin typeface="微软雅黑" panose="020B0503020204020204" charset="-122"/>
              <a:ea typeface="微软雅黑" panose="020B0503020204020204" charset="-122"/>
            </a:endParaRPr>
          </a:p>
        </p:txBody>
      </p:sp>
      <p:grpSp>
        <p:nvGrpSpPr>
          <p:cNvPr id="10" name="Group 134"/>
          <p:cNvGrpSpPr/>
          <p:nvPr/>
        </p:nvGrpSpPr>
        <p:grpSpPr>
          <a:xfrm>
            <a:off x="5051036" y="3090370"/>
            <a:ext cx="2089928" cy="3231617"/>
            <a:chOff x="3606801" y="1272140"/>
            <a:chExt cx="1920875" cy="2970213"/>
          </a:xfrm>
        </p:grpSpPr>
        <p:sp>
          <p:nvSpPr>
            <p:cNvPr id="11" name="Freeform 37"/>
            <p:cNvSpPr/>
            <p:nvPr/>
          </p:nvSpPr>
          <p:spPr bwMode="auto">
            <a:xfrm>
              <a:off x="4586288" y="1272140"/>
              <a:ext cx="885825" cy="628650"/>
            </a:xfrm>
            <a:custGeom>
              <a:avLst/>
              <a:gdLst/>
              <a:ahLst/>
              <a:cxnLst>
                <a:cxn ang="0">
                  <a:pos x="626" y="266"/>
                </a:cxn>
                <a:cxn ang="0">
                  <a:pos x="839" y="594"/>
                </a:cxn>
                <a:cxn ang="0">
                  <a:pos x="0" y="594"/>
                </a:cxn>
                <a:cxn ang="0">
                  <a:pos x="0" y="0"/>
                </a:cxn>
                <a:cxn ang="0">
                  <a:pos x="626" y="266"/>
                </a:cxn>
              </a:cxnLst>
              <a:rect l="0" t="0" r="r" b="b"/>
              <a:pathLst>
                <a:path w="839" h="594">
                  <a:moveTo>
                    <a:pt x="626" y="266"/>
                  </a:moveTo>
                  <a:cubicBezTo>
                    <a:pt x="724" y="364"/>
                    <a:pt x="795" y="473"/>
                    <a:pt x="839" y="594"/>
                  </a:cubicBezTo>
                  <a:cubicBezTo>
                    <a:pt x="0" y="594"/>
                    <a:pt x="0" y="594"/>
                    <a:pt x="0" y="594"/>
                  </a:cubicBezTo>
                  <a:cubicBezTo>
                    <a:pt x="0" y="0"/>
                    <a:pt x="0" y="0"/>
                    <a:pt x="0" y="0"/>
                  </a:cubicBezTo>
                  <a:cubicBezTo>
                    <a:pt x="244" y="4"/>
                    <a:pt x="452" y="92"/>
                    <a:pt x="626" y="266"/>
                  </a:cubicBezTo>
                  <a:close/>
                </a:path>
              </a:pathLst>
            </a:custGeom>
            <a:solidFill>
              <a:srgbClr val="98C052"/>
            </a:solidFill>
            <a:ln w="9525">
              <a:noFill/>
              <a:round/>
            </a:ln>
          </p:spPr>
          <p:txBody>
            <a:bodyPr vert="horz" wrap="square" lIns="121920" tIns="60960" rIns="121920" bIns="60960" numCol="1" anchor="t" anchorCtr="0" compatLnSpc="1"/>
            <a:lstStyle/>
            <a:p>
              <a:endParaRPr lang="en-US" sz="3555">
                <a:latin typeface="微软雅黑" panose="020B0503020204020204" charset="-122"/>
                <a:ea typeface="微软雅黑" panose="020B0503020204020204" charset="-122"/>
              </a:endParaRPr>
            </a:p>
          </p:txBody>
        </p:sp>
        <p:grpSp>
          <p:nvGrpSpPr>
            <p:cNvPr id="12" name="Group 104"/>
            <p:cNvGrpSpPr/>
            <p:nvPr/>
          </p:nvGrpSpPr>
          <p:grpSpPr>
            <a:xfrm>
              <a:off x="4089401" y="3400978"/>
              <a:ext cx="963612" cy="841375"/>
              <a:chOff x="4089401" y="2825751"/>
              <a:chExt cx="963612" cy="841375"/>
            </a:xfrm>
            <a:solidFill>
              <a:schemeClr val="tx1">
                <a:lumMod val="65000"/>
                <a:lumOff val="35000"/>
              </a:schemeClr>
            </a:solidFill>
            <a:effectLst>
              <a:outerShdw blurRad="76200" dir="13500000" sy="23000" kx="1200000" algn="br" rotWithShape="0">
                <a:prstClr val="black">
                  <a:alpha val="20000"/>
                </a:prstClr>
              </a:outerShdw>
            </a:effectLst>
          </p:grpSpPr>
          <p:sp>
            <p:nvSpPr>
              <p:cNvPr id="18" name="Freeform 36"/>
              <p:cNvSpPr/>
              <p:nvPr/>
            </p:nvSpPr>
            <p:spPr bwMode="auto">
              <a:xfrm>
                <a:off x="4203701" y="3382963"/>
                <a:ext cx="736600" cy="284163"/>
              </a:xfrm>
              <a:custGeom>
                <a:avLst/>
                <a:gdLst/>
                <a:ahLst/>
                <a:cxnLst>
                  <a:cxn ang="0">
                    <a:pos x="682" y="13"/>
                  </a:cxn>
                  <a:cxn ang="0">
                    <a:pos x="696" y="47"/>
                  </a:cxn>
                  <a:cxn ang="0">
                    <a:pos x="682" y="80"/>
                  </a:cxn>
                  <a:cxn ang="0">
                    <a:pos x="649" y="94"/>
                  </a:cxn>
                  <a:cxn ang="0">
                    <a:pos x="596" y="94"/>
                  </a:cxn>
                  <a:cxn ang="0">
                    <a:pos x="446" y="194"/>
                  </a:cxn>
                  <a:cxn ang="0">
                    <a:pos x="410" y="213"/>
                  </a:cxn>
                  <a:cxn ang="0">
                    <a:pos x="411" y="221"/>
                  </a:cxn>
                  <a:cxn ang="0">
                    <a:pos x="411" y="249"/>
                  </a:cxn>
                  <a:cxn ang="0">
                    <a:pos x="349" y="268"/>
                  </a:cxn>
                  <a:cxn ang="0">
                    <a:pos x="285" y="249"/>
                  </a:cxn>
                  <a:cxn ang="0">
                    <a:pos x="285" y="221"/>
                  </a:cxn>
                  <a:cxn ang="0">
                    <a:pos x="286" y="212"/>
                  </a:cxn>
                  <a:cxn ang="0">
                    <a:pos x="245" y="194"/>
                  </a:cxn>
                  <a:cxn ang="0">
                    <a:pos x="89" y="94"/>
                  </a:cxn>
                  <a:cxn ang="0">
                    <a:pos x="47" y="94"/>
                  </a:cxn>
                  <a:cxn ang="0">
                    <a:pos x="14" y="80"/>
                  </a:cxn>
                  <a:cxn ang="0">
                    <a:pos x="0" y="47"/>
                  </a:cxn>
                  <a:cxn ang="0">
                    <a:pos x="14" y="13"/>
                  </a:cxn>
                  <a:cxn ang="0">
                    <a:pos x="47" y="0"/>
                  </a:cxn>
                  <a:cxn ang="0">
                    <a:pos x="649" y="0"/>
                  </a:cxn>
                  <a:cxn ang="0">
                    <a:pos x="682" y="13"/>
                  </a:cxn>
                </a:cxnLst>
                <a:rect l="0" t="0" r="r" b="b"/>
                <a:pathLst>
                  <a:path w="696" h="268">
                    <a:moveTo>
                      <a:pt x="682" y="13"/>
                    </a:moveTo>
                    <a:cubicBezTo>
                      <a:pt x="691" y="23"/>
                      <a:pt x="696" y="34"/>
                      <a:pt x="696" y="47"/>
                    </a:cubicBezTo>
                    <a:cubicBezTo>
                      <a:pt x="696" y="60"/>
                      <a:pt x="691" y="71"/>
                      <a:pt x="682" y="80"/>
                    </a:cubicBezTo>
                    <a:cubicBezTo>
                      <a:pt x="673" y="89"/>
                      <a:pt x="662" y="94"/>
                      <a:pt x="649" y="94"/>
                    </a:cubicBezTo>
                    <a:cubicBezTo>
                      <a:pt x="596" y="94"/>
                      <a:pt x="596" y="94"/>
                      <a:pt x="596" y="94"/>
                    </a:cubicBezTo>
                    <a:cubicBezTo>
                      <a:pt x="555" y="128"/>
                      <a:pt x="505" y="161"/>
                      <a:pt x="446" y="194"/>
                    </a:cubicBezTo>
                    <a:cubicBezTo>
                      <a:pt x="434" y="200"/>
                      <a:pt x="423" y="206"/>
                      <a:pt x="410" y="213"/>
                    </a:cubicBezTo>
                    <a:cubicBezTo>
                      <a:pt x="411" y="215"/>
                      <a:pt x="411" y="218"/>
                      <a:pt x="411" y="221"/>
                    </a:cubicBezTo>
                    <a:cubicBezTo>
                      <a:pt x="411" y="249"/>
                      <a:pt x="411" y="249"/>
                      <a:pt x="411" y="249"/>
                    </a:cubicBezTo>
                    <a:cubicBezTo>
                      <a:pt x="390" y="262"/>
                      <a:pt x="370" y="268"/>
                      <a:pt x="349" y="268"/>
                    </a:cubicBezTo>
                    <a:cubicBezTo>
                      <a:pt x="328" y="268"/>
                      <a:pt x="306" y="262"/>
                      <a:pt x="285" y="249"/>
                    </a:cubicBezTo>
                    <a:cubicBezTo>
                      <a:pt x="285" y="221"/>
                      <a:pt x="285" y="221"/>
                      <a:pt x="285" y="221"/>
                    </a:cubicBezTo>
                    <a:cubicBezTo>
                      <a:pt x="285" y="218"/>
                      <a:pt x="285" y="215"/>
                      <a:pt x="286" y="212"/>
                    </a:cubicBezTo>
                    <a:cubicBezTo>
                      <a:pt x="272" y="206"/>
                      <a:pt x="258" y="200"/>
                      <a:pt x="245" y="194"/>
                    </a:cubicBezTo>
                    <a:cubicBezTo>
                      <a:pt x="189" y="166"/>
                      <a:pt x="137" y="133"/>
                      <a:pt x="89" y="94"/>
                    </a:cubicBezTo>
                    <a:cubicBezTo>
                      <a:pt x="47" y="94"/>
                      <a:pt x="47" y="94"/>
                      <a:pt x="47" y="94"/>
                    </a:cubicBezTo>
                    <a:cubicBezTo>
                      <a:pt x="34" y="94"/>
                      <a:pt x="23" y="89"/>
                      <a:pt x="14" y="80"/>
                    </a:cubicBezTo>
                    <a:cubicBezTo>
                      <a:pt x="5" y="71"/>
                      <a:pt x="0" y="60"/>
                      <a:pt x="0" y="47"/>
                    </a:cubicBezTo>
                    <a:cubicBezTo>
                      <a:pt x="0" y="34"/>
                      <a:pt x="5" y="23"/>
                      <a:pt x="14" y="13"/>
                    </a:cubicBezTo>
                    <a:cubicBezTo>
                      <a:pt x="23" y="4"/>
                      <a:pt x="34" y="0"/>
                      <a:pt x="47" y="0"/>
                    </a:cubicBezTo>
                    <a:cubicBezTo>
                      <a:pt x="649" y="0"/>
                      <a:pt x="649" y="0"/>
                      <a:pt x="649" y="0"/>
                    </a:cubicBezTo>
                    <a:cubicBezTo>
                      <a:pt x="662" y="0"/>
                      <a:pt x="673" y="4"/>
                      <a:pt x="682" y="13"/>
                    </a:cubicBezTo>
                    <a:close/>
                  </a:path>
                </a:pathLst>
              </a:custGeom>
              <a:grpFill/>
              <a:ln w="9525">
                <a:noFill/>
                <a:round/>
              </a:ln>
            </p:spPr>
            <p:txBody>
              <a:bodyPr vert="horz" wrap="square" lIns="121920" tIns="60960" rIns="121920" bIns="60960" numCol="1" anchor="t" anchorCtr="0" compatLnSpc="1"/>
              <a:lstStyle/>
              <a:p>
                <a:endParaRPr lang="en-US" sz="3555">
                  <a:latin typeface="微软雅黑" panose="020B0503020204020204" charset="-122"/>
                  <a:ea typeface="微软雅黑" panose="020B0503020204020204" charset="-122"/>
                </a:endParaRPr>
              </a:p>
            </p:txBody>
          </p:sp>
          <p:sp>
            <p:nvSpPr>
              <p:cNvPr id="19" name="Freeform 38"/>
              <p:cNvSpPr>
                <a:spLocks noEditPoints="1"/>
              </p:cNvSpPr>
              <p:nvPr/>
            </p:nvSpPr>
            <p:spPr bwMode="auto">
              <a:xfrm>
                <a:off x="4089401" y="2825751"/>
                <a:ext cx="496888" cy="500063"/>
              </a:xfrm>
              <a:custGeom>
                <a:avLst/>
                <a:gdLst/>
                <a:ahLst/>
                <a:cxnLst>
                  <a:cxn ang="0">
                    <a:pos x="471" y="0"/>
                  </a:cxn>
                  <a:cxn ang="0">
                    <a:pos x="471" y="126"/>
                  </a:cxn>
                  <a:cxn ang="0">
                    <a:pos x="64" y="126"/>
                  </a:cxn>
                  <a:cxn ang="0">
                    <a:pos x="19" y="107"/>
                  </a:cxn>
                  <a:cxn ang="0">
                    <a:pos x="1" y="63"/>
                  </a:cxn>
                  <a:cxn ang="0">
                    <a:pos x="19" y="18"/>
                  </a:cxn>
                  <a:cxn ang="0">
                    <a:pos x="64" y="0"/>
                  </a:cxn>
                  <a:cxn ang="0">
                    <a:pos x="471" y="0"/>
                  </a:cxn>
                  <a:cxn ang="0">
                    <a:pos x="471" y="175"/>
                  </a:cxn>
                  <a:cxn ang="0">
                    <a:pos x="471" y="301"/>
                  </a:cxn>
                  <a:cxn ang="0">
                    <a:pos x="63" y="301"/>
                  </a:cxn>
                  <a:cxn ang="0">
                    <a:pos x="18" y="282"/>
                  </a:cxn>
                  <a:cxn ang="0">
                    <a:pos x="0" y="238"/>
                  </a:cxn>
                  <a:cxn ang="0">
                    <a:pos x="0" y="237"/>
                  </a:cxn>
                  <a:cxn ang="0">
                    <a:pos x="18" y="193"/>
                  </a:cxn>
                  <a:cxn ang="0">
                    <a:pos x="63" y="175"/>
                  </a:cxn>
                  <a:cxn ang="0">
                    <a:pos x="471" y="175"/>
                  </a:cxn>
                  <a:cxn ang="0">
                    <a:pos x="471" y="347"/>
                  </a:cxn>
                  <a:cxn ang="0">
                    <a:pos x="471" y="473"/>
                  </a:cxn>
                  <a:cxn ang="0">
                    <a:pos x="64" y="473"/>
                  </a:cxn>
                  <a:cxn ang="0">
                    <a:pos x="20" y="455"/>
                  </a:cxn>
                  <a:cxn ang="0">
                    <a:pos x="1" y="410"/>
                  </a:cxn>
                  <a:cxn ang="0">
                    <a:pos x="20" y="365"/>
                  </a:cxn>
                  <a:cxn ang="0">
                    <a:pos x="64" y="347"/>
                  </a:cxn>
                  <a:cxn ang="0">
                    <a:pos x="471" y="347"/>
                  </a:cxn>
                </a:cxnLst>
                <a:rect l="0" t="0" r="r" b="b"/>
                <a:pathLst>
                  <a:path w="471" h="473">
                    <a:moveTo>
                      <a:pt x="471" y="0"/>
                    </a:moveTo>
                    <a:cubicBezTo>
                      <a:pt x="471" y="126"/>
                      <a:pt x="471" y="126"/>
                      <a:pt x="471" y="126"/>
                    </a:cubicBezTo>
                    <a:cubicBezTo>
                      <a:pt x="64" y="126"/>
                      <a:pt x="64" y="126"/>
                      <a:pt x="64" y="126"/>
                    </a:cubicBezTo>
                    <a:cubicBezTo>
                      <a:pt x="46" y="126"/>
                      <a:pt x="32" y="120"/>
                      <a:pt x="19" y="107"/>
                    </a:cubicBezTo>
                    <a:cubicBezTo>
                      <a:pt x="7" y="95"/>
                      <a:pt x="1" y="80"/>
                      <a:pt x="1" y="63"/>
                    </a:cubicBezTo>
                    <a:cubicBezTo>
                      <a:pt x="1" y="45"/>
                      <a:pt x="7" y="30"/>
                      <a:pt x="19" y="18"/>
                    </a:cubicBezTo>
                    <a:cubicBezTo>
                      <a:pt x="32" y="6"/>
                      <a:pt x="46" y="0"/>
                      <a:pt x="64" y="0"/>
                    </a:cubicBezTo>
                    <a:lnTo>
                      <a:pt x="471" y="0"/>
                    </a:lnTo>
                    <a:close/>
                    <a:moveTo>
                      <a:pt x="471" y="175"/>
                    </a:moveTo>
                    <a:cubicBezTo>
                      <a:pt x="471" y="301"/>
                      <a:pt x="471" y="301"/>
                      <a:pt x="471" y="301"/>
                    </a:cubicBezTo>
                    <a:cubicBezTo>
                      <a:pt x="63" y="301"/>
                      <a:pt x="63" y="301"/>
                      <a:pt x="63" y="301"/>
                    </a:cubicBezTo>
                    <a:cubicBezTo>
                      <a:pt x="46" y="301"/>
                      <a:pt x="31" y="295"/>
                      <a:pt x="18" y="282"/>
                    </a:cubicBezTo>
                    <a:cubicBezTo>
                      <a:pt x="6" y="270"/>
                      <a:pt x="0" y="255"/>
                      <a:pt x="0" y="238"/>
                    </a:cubicBezTo>
                    <a:cubicBezTo>
                      <a:pt x="0" y="237"/>
                      <a:pt x="0" y="237"/>
                      <a:pt x="0" y="237"/>
                    </a:cubicBezTo>
                    <a:cubicBezTo>
                      <a:pt x="0" y="220"/>
                      <a:pt x="6" y="206"/>
                      <a:pt x="18" y="193"/>
                    </a:cubicBezTo>
                    <a:cubicBezTo>
                      <a:pt x="31" y="181"/>
                      <a:pt x="46" y="175"/>
                      <a:pt x="63" y="175"/>
                    </a:cubicBezTo>
                    <a:lnTo>
                      <a:pt x="471" y="175"/>
                    </a:lnTo>
                    <a:close/>
                    <a:moveTo>
                      <a:pt x="471" y="347"/>
                    </a:moveTo>
                    <a:cubicBezTo>
                      <a:pt x="471" y="473"/>
                      <a:pt x="471" y="473"/>
                      <a:pt x="471" y="473"/>
                    </a:cubicBezTo>
                    <a:cubicBezTo>
                      <a:pt x="64" y="473"/>
                      <a:pt x="64" y="473"/>
                      <a:pt x="64" y="473"/>
                    </a:cubicBezTo>
                    <a:cubicBezTo>
                      <a:pt x="47" y="473"/>
                      <a:pt x="32" y="467"/>
                      <a:pt x="20" y="455"/>
                    </a:cubicBezTo>
                    <a:cubicBezTo>
                      <a:pt x="7" y="442"/>
                      <a:pt x="1" y="428"/>
                      <a:pt x="1" y="410"/>
                    </a:cubicBezTo>
                    <a:cubicBezTo>
                      <a:pt x="1" y="393"/>
                      <a:pt x="7" y="378"/>
                      <a:pt x="20" y="365"/>
                    </a:cubicBezTo>
                    <a:cubicBezTo>
                      <a:pt x="32" y="353"/>
                      <a:pt x="47" y="347"/>
                      <a:pt x="64" y="347"/>
                    </a:cubicBezTo>
                    <a:lnTo>
                      <a:pt x="471" y="347"/>
                    </a:lnTo>
                    <a:close/>
                  </a:path>
                </a:pathLst>
              </a:custGeom>
              <a:grpFill/>
              <a:ln w="9525">
                <a:noFill/>
                <a:round/>
              </a:ln>
            </p:spPr>
            <p:txBody>
              <a:bodyPr vert="horz" wrap="square" lIns="121920" tIns="60960" rIns="121920" bIns="60960" numCol="1" anchor="t" anchorCtr="0" compatLnSpc="1"/>
              <a:lstStyle/>
              <a:p>
                <a:endParaRPr lang="en-US" sz="3555">
                  <a:latin typeface="微软雅黑" panose="020B0503020204020204" charset="-122"/>
                  <a:ea typeface="微软雅黑" panose="020B0503020204020204" charset="-122"/>
                </a:endParaRPr>
              </a:p>
            </p:txBody>
          </p:sp>
          <p:sp>
            <p:nvSpPr>
              <p:cNvPr id="20" name="Freeform 39"/>
              <p:cNvSpPr>
                <a:spLocks noEditPoints="1"/>
              </p:cNvSpPr>
              <p:nvPr/>
            </p:nvSpPr>
            <p:spPr bwMode="auto">
              <a:xfrm>
                <a:off x="4586288" y="2825751"/>
                <a:ext cx="466725" cy="500063"/>
              </a:xfrm>
              <a:custGeom>
                <a:avLst/>
                <a:gdLst/>
                <a:ahLst/>
                <a:cxnLst>
                  <a:cxn ang="0">
                    <a:pos x="0" y="473"/>
                  </a:cxn>
                  <a:cxn ang="0">
                    <a:pos x="0" y="347"/>
                  </a:cxn>
                  <a:cxn ang="0">
                    <a:pos x="378" y="347"/>
                  </a:cxn>
                  <a:cxn ang="0">
                    <a:pos x="422" y="365"/>
                  </a:cxn>
                  <a:cxn ang="0">
                    <a:pos x="441" y="410"/>
                  </a:cxn>
                  <a:cxn ang="0">
                    <a:pos x="422" y="455"/>
                  </a:cxn>
                  <a:cxn ang="0">
                    <a:pos x="378" y="473"/>
                  </a:cxn>
                  <a:cxn ang="0">
                    <a:pos x="0" y="473"/>
                  </a:cxn>
                  <a:cxn ang="0">
                    <a:pos x="0" y="175"/>
                  </a:cxn>
                  <a:cxn ang="0">
                    <a:pos x="376" y="175"/>
                  </a:cxn>
                  <a:cxn ang="0">
                    <a:pos x="421" y="193"/>
                  </a:cxn>
                  <a:cxn ang="0">
                    <a:pos x="440" y="237"/>
                  </a:cxn>
                  <a:cxn ang="0">
                    <a:pos x="440" y="238"/>
                  </a:cxn>
                  <a:cxn ang="0">
                    <a:pos x="421" y="282"/>
                  </a:cxn>
                  <a:cxn ang="0">
                    <a:pos x="376" y="301"/>
                  </a:cxn>
                  <a:cxn ang="0">
                    <a:pos x="0" y="301"/>
                  </a:cxn>
                  <a:cxn ang="0">
                    <a:pos x="0" y="175"/>
                  </a:cxn>
                  <a:cxn ang="0">
                    <a:pos x="0" y="0"/>
                  </a:cxn>
                  <a:cxn ang="0">
                    <a:pos x="377" y="0"/>
                  </a:cxn>
                  <a:cxn ang="0">
                    <a:pos x="422" y="18"/>
                  </a:cxn>
                  <a:cxn ang="0">
                    <a:pos x="440" y="63"/>
                  </a:cxn>
                  <a:cxn ang="0">
                    <a:pos x="422" y="107"/>
                  </a:cxn>
                  <a:cxn ang="0">
                    <a:pos x="377" y="126"/>
                  </a:cxn>
                  <a:cxn ang="0">
                    <a:pos x="0" y="126"/>
                  </a:cxn>
                  <a:cxn ang="0">
                    <a:pos x="0" y="0"/>
                  </a:cxn>
                </a:cxnLst>
                <a:rect l="0" t="0" r="r" b="b"/>
                <a:pathLst>
                  <a:path w="441" h="473">
                    <a:moveTo>
                      <a:pt x="0" y="473"/>
                    </a:moveTo>
                    <a:cubicBezTo>
                      <a:pt x="0" y="347"/>
                      <a:pt x="0" y="347"/>
                      <a:pt x="0" y="347"/>
                    </a:cubicBezTo>
                    <a:cubicBezTo>
                      <a:pt x="378" y="347"/>
                      <a:pt x="378" y="347"/>
                      <a:pt x="378" y="347"/>
                    </a:cubicBezTo>
                    <a:cubicBezTo>
                      <a:pt x="395" y="347"/>
                      <a:pt x="410" y="353"/>
                      <a:pt x="422" y="365"/>
                    </a:cubicBezTo>
                    <a:cubicBezTo>
                      <a:pt x="434" y="378"/>
                      <a:pt x="441" y="393"/>
                      <a:pt x="441" y="410"/>
                    </a:cubicBezTo>
                    <a:cubicBezTo>
                      <a:pt x="441" y="428"/>
                      <a:pt x="434" y="442"/>
                      <a:pt x="422" y="455"/>
                    </a:cubicBezTo>
                    <a:cubicBezTo>
                      <a:pt x="410" y="467"/>
                      <a:pt x="395" y="473"/>
                      <a:pt x="378" y="473"/>
                    </a:cubicBezTo>
                    <a:lnTo>
                      <a:pt x="0" y="473"/>
                    </a:lnTo>
                    <a:close/>
                    <a:moveTo>
                      <a:pt x="0" y="175"/>
                    </a:moveTo>
                    <a:cubicBezTo>
                      <a:pt x="376" y="175"/>
                      <a:pt x="376" y="175"/>
                      <a:pt x="376" y="175"/>
                    </a:cubicBezTo>
                    <a:cubicBezTo>
                      <a:pt x="394" y="175"/>
                      <a:pt x="409" y="181"/>
                      <a:pt x="421" y="193"/>
                    </a:cubicBezTo>
                    <a:cubicBezTo>
                      <a:pt x="433" y="206"/>
                      <a:pt x="440" y="220"/>
                      <a:pt x="440" y="237"/>
                    </a:cubicBezTo>
                    <a:cubicBezTo>
                      <a:pt x="440" y="238"/>
                      <a:pt x="440" y="238"/>
                      <a:pt x="440" y="238"/>
                    </a:cubicBezTo>
                    <a:cubicBezTo>
                      <a:pt x="440" y="255"/>
                      <a:pt x="433" y="270"/>
                      <a:pt x="421" y="282"/>
                    </a:cubicBezTo>
                    <a:cubicBezTo>
                      <a:pt x="409" y="295"/>
                      <a:pt x="394" y="301"/>
                      <a:pt x="376" y="301"/>
                    </a:cubicBezTo>
                    <a:cubicBezTo>
                      <a:pt x="0" y="301"/>
                      <a:pt x="0" y="301"/>
                      <a:pt x="0" y="301"/>
                    </a:cubicBezTo>
                    <a:lnTo>
                      <a:pt x="0" y="175"/>
                    </a:lnTo>
                    <a:close/>
                    <a:moveTo>
                      <a:pt x="0" y="0"/>
                    </a:moveTo>
                    <a:cubicBezTo>
                      <a:pt x="377" y="0"/>
                      <a:pt x="377" y="0"/>
                      <a:pt x="377" y="0"/>
                    </a:cubicBezTo>
                    <a:cubicBezTo>
                      <a:pt x="395" y="0"/>
                      <a:pt x="409" y="6"/>
                      <a:pt x="422" y="18"/>
                    </a:cubicBezTo>
                    <a:cubicBezTo>
                      <a:pt x="434" y="30"/>
                      <a:pt x="440" y="45"/>
                      <a:pt x="440" y="63"/>
                    </a:cubicBezTo>
                    <a:cubicBezTo>
                      <a:pt x="440" y="80"/>
                      <a:pt x="434" y="95"/>
                      <a:pt x="422" y="107"/>
                    </a:cubicBezTo>
                    <a:cubicBezTo>
                      <a:pt x="409" y="120"/>
                      <a:pt x="395" y="126"/>
                      <a:pt x="377" y="126"/>
                    </a:cubicBezTo>
                    <a:cubicBezTo>
                      <a:pt x="0" y="126"/>
                      <a:pt x="0" y="126"/>
                      <a:pt x="0" y="126"/>
                    </a:cubicBezTo>
                    <a:lnTo>
                      <a:pt x="0" y="0"/>
                    </a:lnTo>
                    <a:close/>
                  </a:path>
                </a:pathLst>
              </a:custGeom>
              <a:grpFill/>
              <a:ln w="9525">
                <a:noFill/>
                <a:round/>
              </a:ln>
            </p:spPr>
            <p:txBody>
              <a:bodyPr vert="horz" wrap="square" lIns="121920" tIns="60960" rIns="121920" bIns="60960" numCol="1" anchor="t" anchorCtr="0" compatLnSpc="1"/>
              <a:lstStyle/>
              <a:p>
                <a:endParaRPr lang="en-US" sz="3555">
                  <a:latin typeface="微软雅黑" panose="020B0503020204020204" charset="-122"/>
                  <a:ea typeface="微软雅黑" panose="020B0503020204020204" charset="-122"/>
                </a:endParaRPr>
              </a:p>
            </p:txBody>
          </p:sp>
        </p:grpSp>
        <p:sp>
          <p:nvSpPr>
            <p:cNvPr id="13" name="Freeform 40"/>
            <p:cNvSpPr/>
            <p:nvPr/>
          </p:nvSpPr>
          <p:spPr bwMode="auto">
            <a:xfrm>
              <a:off x="3662363" y="1272140"/>
              <a:ext cx="923925" cy="628650"/>
            </a:xfrm>
            <a:custGeom>
              <a:avLst/>
              <a:gdLst/>
              <a:ahLst/>
              <a:cxnLst>
                <a:cxn ang="0">
                  <a:pos x="856" y="0"/>
                </a:cxn>
                <a:cxn ang="0">
                  <a:pos x="873" y="0"/>
                </a:cxn>
                <a:cxn ang="0">
                  <a:pos x="873" y="594"/>
                </a:cxn>
                <a:cxn ang="0">
                  <a:pos x="0" y="594"/>
                </a:cxn>
                <a:cxn ang="0">
                  <a:pos x="213" y="266"/>
                </a:cxn>
                <a:cxn ang="0">
                  <a:pos x="856" y="0"/>
                </a:cxn>
              </a:cxnLst>
              <a:rect l="0" t="0" r="r" b="b"/>
              <a:pathLst>
                <a:path w="873" h="594">
                  <a:moveTo>
                    <a:pt x="856" y="0"/>
                  </a:moveTo>
                  <a:cubicBezTo>
                    <a:pt x="862" y="0"/>
                    <a:pt x="868" y="0"/>
                    <a:pt x="873" y="0"/>
                  </a:cubicBezTo>
                  <a:cubicBezTo>
                    <a:pt x="873" y="594"/>
                    <a:pt x="873" y="594"/>
                    <a:pt x="873" y="594"/>
                  </a:cubicBezTo>
                  <a:cubicBezTo>
                    <a:pt x="0" y="594"/>
                    <a:pt x="0" y="594"/>
                    <a:pt x="0" y="594"/>
                  </a:cubicBezTo>
                  <a:cubicBezTo>
                    <a:pt x="44" y="473"/>
                    <a:pt x="115" y="364"/>
                    <a:pt x="213" y="266"/>
                  </a:cubicBezTo>
                  <a:cubicBezTo>
                    <a:pt x="391" y="88"/>
                    <a:pt x="605" y="0"/>
                    <a:pt x="856" y="0"/>
                  </a:cubicBezTo>
                  <a:close/>
                </a:path>
              </a:pathLst>
            </a:custGeom>
            <a:solidFill>
              <a:srgbClr val="7CA03A"/>
            </a:solidFill>
            <a:ln w="9525">
              <a:noFill/>
              <a:round/>
            </a:ln>
          </p:spPr>
          <p:txBody>
            <a:bodyPr vert="horz" wrap="square" lIns="121920" tIns="60960" rIns="121920" bIns="60960" numCol="1" anchor="t" anchorCtr="0" compatLnSpc="1"/>
            <a:lstStyle/>
            <a:p>
              <a:endParaRPr lang="en-US" sz="3555">
                <a:latin typeface="微软雅黑" panose="020B0503020204020204" charset="-122"/>
                <a:ea typeface="微软雅黑" panose="020B0503020204020204" charset="-122"/>
              </a:endParaRPr>
            </a:p>
          </p:txBody>
        </p:sp>
        <p:sp>
          <p:nvSpPr>
            <p:cNvPr id="14" name="Freeform 41"/>
            <p:cNvSpPr/>
            <p:nvPr/>
          </p:nvSpPr>
          <p:spPr bwMode="auto">
            <a:xfrm>
              <a:off x="4586288" y="1984928"/>
              <a:ext cx="941388" cy="639763"/>
            </a:xfrm>
            <a:custGeom>
              <a:avLst/>
              <a:gdLst/>
              <a:ahLst/>
              <a:cxnLst>
                <a:cxn ang="0">
                  <a:pos x="0" y="606"/>
                </a:cxn>
                <a:cxn ang="0">
                  <a:pos x="0" y="0"/>
                </a:cxn>
                <a:cxn ang="0">
                  <a:pos x="864" y="0"/>
                </a:cxn>
                <a:cxn ang="0">
                  <a:pos x="892" y="235"/>
                </a:cxn>
                <a:cxn ang="0">
                  <a:pos x="816" y="606"/>
                </a:cxn>
                <a:cxn ang="0">
                  <a:pos x="0" y="606"/>
                </a:cxn>
              </a:cxnLst>
              <a:rect l="0" t="0" r="r" b="b"/>
              <a:pathLst>
                <a:path w="892" h="606">
                  <a:moveTo>
                    <a:pt x="0" y="606"/>
                  </a:moveTo>
                  <a:cubicBezTo>
                    <a:pt x="0" y="0"/>
                    <a:pt x="0" y="0"/>
                    <a:pt x="0" y="0"/>
                  </a:cubicBezTo>
                  <a:cubicBezTo>
                    <a:pt x="864" y="0"/>
                    <a:pt x="864" y="0"/>
                    <a:pt x="864" y="0"/>
                  </a:cubicBezTo>
                  <a:cubicBezTo>
                    <a:pt x="883" y="74"/>
                    <a:pt x="892" y="153"/>
                    <a:pt x="892" y="235"/>
                  </a:cubicBezTo>
                  <a:cubicBezTo>
                    <a:pt x="892" y="369"/>
                    <a:pt x="867" y="493"/>
                    <a:pt x="816" y="606"/>
                  </a:cubicBezTo>
                  <a:lnTo>
                    <a:pt x="0" y="606"/>
                  </a:lnTo>
                  <a:close/>
                </a:path>
              </a:pathLst>
            </a:custGeom>
            <a:solidFill>
              <a:srgbClr val="98C052"/>
            </a:solidFill>
            <a:ln w="9525">
              <a:noFill/>
              <a:round/>
            </a:ln>
          </p:spPr>
          <p:txBody>
            <a:bodyPr vert="horz" wrap="square" lIns="121920" tIns="60960" rIns="121920" bIns="60960" numCol="1" anchor="t" anchorCtr="0" compatLnSpc="1"/>
            <a:lstStyle/>
            <a:p>
              <a:endParaRPr lang="en-US" sz="3555">
                <a:latin typeface="微软雅黑" panose="020B0503020204020204" charset="-122"/>
                <a:ea typeface="微软雅黑" panose="020B0503020204020204" charset="-122"/>
              </a:endParaRPr>
            </a:p>
          </p:txBody>
        </p:sp>
        <p:sp>
          <p:nvSpPr>
            <p:cNvPr id="15" name="Freeform 42"/>
            <p:cNvSpPr/>
            <p:nvPr/>
          </p:nvSpPr>
          <p:spPr bwMode="auto">
            <a:xfrm>
              <a:off x="3606801" y="1984928"/>
              <a:ext cx="979488" cy="639763"/>
            </a:xfrm>
            <a:custGeom>
              <a:avLst/>
              <a:gdLst/>
              <a:ahLst/>
              <a:cxnLst>
                <a:cxn ang="0">
                  <a:pos x="926" y="606"/>
                </a:cxn>
                <a:cxn ang="0">
                  <a:pos x="76" y="606"/>
                </a:cxn>
                <a:cxn ang="0">
                  <a:pos x="0" y="235"/>
                </a:cxn>
                <a:cxn ang="0">
                  <a:pos x="29" y="0"/>
                </a:cxn>
                <a:cxn ang="0">
                  <a:pos x="926" y="0"/>
                </a:cxn>
                <a:cxn ang="0">
                  <a:pos x="926" y="606"/>
                </a:cxn>
              </a:cxnLst>
              <a:rect l="0" t="0" r="r" b="b"/>
              <a:pathLst>
                <a:path w="926" h="606">
                  <a:moveTo>
                    <a:pt x="926" y="606"/>
                  </a:moveTo>
                  <a:cubicBezTo>
                    <a:pt x="76" y="606"/>
                    <a:pt x="76" y="606"/>
                    <a:pt x="76" y="606"/>
                  </a:cubicBezTo>
                  <a:cubicBezTo>
                    <a:pt x="25" y="493"/>
                    <a:pt x="0" y="369"/>
                    <a:pt x="0" y="235"/>
                  </a:cubicBezTo>
                  <a:cubicBezTo>
                    <a:pt x="0" y="153"/>
                    <a:pt x="10" y="74"/>
                    <a:pt x="29" y="0"/>
                  </a:cubicBezTo>
                  <a:cubicBezTo>
                    <a:pt x="926" y="0"/>
                    <a:pt x="926" y="0"/>
                    <a:pt x="926" y="0"/>
                  </a:cubicBezTo>
                  <a:lnTo>
                    <a:pt x="926" y="606"/>
                  </a:lnTo>
                  <a:close/>
                </a:path>
              </a:pathLst>
            </a:custGeom>
            <a:solidFill>
              <a:srgbClr val="7CA03A"/>
            </a:solidFill>
            <a:ln w="9525">
              <a:noFill/>
              <a:round/>
            </a:ln>
          </p:spPr>
          <p:txBody>
            <a:bodyPr vert="horz" wrap="square" lIns="121920" tIns="60960" rIns="121920" bIns="60960" numCol="1" anchor="t" anchorCtr="0" compatLnSpc="1"/>
            <a:lstStyle/>
            <a:p>
              <a:endParaRPr lang="en-US" sz="3555">
                <a:latin typeface="微软雅黑" panose="020B0503020204020204" charset="-122"/>
                <a:ea typeface="微软雅黑" panose="020B0503020204020204" charset="-122"/>
              </a:endParaRPr>
            </a:p>
          </p:txBody>
        </p:sp>
        <p:sp>
          <p:nvSpPr>
            <p:cNvPr id="16" name="Freeform 43"/>
            <p:cNvSpPr/>
            <p:nvPr/>
          </p:nvSpPr>
          <p:spPr bwMode="auto">
            <a:xfrm>
              <a:off x="3730626" y="2710415"/>
              <a:ext cx="855663" cy="641350"/>
            </a:xfrm>
            <a:custGeom>
              <a:avLst/>
              <a:gdLst/>
              <a:ahLst/>
              <a:cxnLst>
                <a:cxn ang="0">
                  <a:pos x="809" y="0"/>
                </a:cxn>
                <a:cxn ang="0">
                  <a:pos x="809" y="607"/>
                </a:cxn>
                <a:cxn ang="0">
                  <a:pos x="339" y="607"/>
                </a:cxn>
                <a:cxn ang="0">
                  <a:pos x="339" y="607"/>
                </a:cxn>
                <a:cxn ang="0">
                  <a:pos x="91" y="129"/>
                </a:cxn>
                <a:cxn ang="0">
                  <a:pos x="84" y="120"/>
                </a:cxn>
                <a:cxn ang="0">
                  <a:pos x="0" y="0"/>
                </a:cxn>
                <a:cxn ang="0">
                  <a:pos x="809" y="0"/>
                </a:cxn>
              </a:cxnLst>
              <a:rect l="0" t="0" r="r" b="b"/>
              <a:pathLst>
                <a:path w="809" h="607">
                  <a:moveTo>
                    <a:pt x="809" y="0"/>
                  </a:moveTo>
                  <a:cubicBezTo>
                    <a:pt x="809" y="607"/>
                    <a:pt x="809" y="607"/>
                    <a:pt x="809" y="607"/>
                  </a:cubicBezTo>
                  <a:cubicBezTo>
                    <a:pt x="339" y="607"/>
                    <a:pt x="339" y="607"/>
                    <a:pt x="339" y="607"/>
                  </a:cubicBezTo>
                  <a:cubicBezTo>
                    <a:pt x="339" y="607"/>
                    <a:pt x="339" y="607"/>
                    <a:pt x="339" y="607"/>
                  </a:cubicBezTo>
                  <a:cubicBezTo>
                    <a:pt x="336" y="488"/>
                    <a:pt x="253" y="329"/>
                    <a:pt x="91" y="129"/>
                  </a:cubicBezTo>
                  <a:cubicBezTo>
                    <a:pt x="84" y="120"/>
                    <a:pt x="84" y="120"/>
                    <a:pt x="84" y="120"/>
                  </a:cubicBezTo>
                  <a:cubicBezTo>
                    <a:pt x="52" y="82"/>
                    <a:pt x="24" y="42"/>
                    <a:pt x="0" y="0"/>
                  </a:cubicBezTo>
                  <a:lnTo>
                    <a:pt x="809" y="0"/>
                  </a:lnTo>
                  <a:close/>
                </a:path>
              </a:pathLst>
            </a:custGeom>
            <a:solidFill>
              <a:srgbClr val="7CA03A"/>
            </a:solidFill>
            <a:ln w="9525">
              <a:noFill/>
              <a:round/>
            </a:ln>
          </p:spPr>
          <p:txBody>
            <a:bodyPr vert="horz" wrap="square" lIns="121920" tIns="60960" rIns="121920" bIns="60960" numCol="1" anchor="t" anchorCtr="0" compatLnSpc="1"/>
            <a:lstStyle/>
            <a:p>
              <a:endParaRPr lang="en-US" sz="3555">
                <a:latin typeface="微软雅黑" panose="020B0503020204020204" charset="-122"/>
                <a:ea typeface="微软雅黑" panose="020B0503020204020204" charset="-122"/>
              </a:endParaRPr>
            </a:p>
          </p:txBody>
        </p:sp>
        <p:sp>
          <p:nvSpPr>
            <p:cNvPr id="17" name="Freeform 44"/>
            <p:cNvSpPr/>
            <p:nvPr/>
          </p:nvSpPr>
          <p:spPr bwMode="auto">
            <a:xfrm>
              <a:off x="4586288" y="2710415"/>
              <a:ext cx="819150" cy="641350"/>
            </a:xfrm>
            <a:custGeom>
              <a:avLst/>
              <a:gdLst/>
              <a:ahLst/>
              <a:cxnLst>
                <a:cxn ang="0">
                  <a:pos x="0" y="0"/>
                </a:cxn>
                <a:cxn ang="0">
                  <a:pos x="775" y="0"/>
                </a:cxn>
                <a:cxn ang="0">
                  <a:pos x="683" y="130"/>
                </a:cxn>
                <a:cxn ang="0">
                  <a:pos x="677" y="136"/>
                </a:cxn>
                <a:cxn ang="0">
                  <a:pos x="545" y="319"/>
                </a:cxn>
                <a:cxn ang="0">
                  <a:pos x="435" y="607"/>
                </a:cxn>
                <a:cxn ang="0">
                  <a:pos x="435" y="607"/>
                </a:cxn>
                <a:cxn ang="0">
                  <a:pos x="0" y="607"/>
                </a:cxn>
                <a:cxn ang="0">
                  <a:pos x="0" y="0"/>
                </a:cxn>
              </a:cxnLst>
              <a:rect l="0" t="0" r="r" b="b"/>
              <a:pathLst>
                <a:path w="775" h="607">
                  <a:moveTo>
                    <a:pt x="0" y="0"/>
                  </a:moveTo>
                  <a:cubicBezTo>
                    <a:pt x="775" y="0"/>
                    <a:pt x="775" y="0"/>
                    <a:pt x="775" y="0"/>
                  </a:cubicBezTo>
                  <a:cubicBezTo>
                    <a:pt x="748" y="45"/>
                    <a:pt x="718" y="88"/>
                    <a:pt x="683" y="130"/>
                  </a:cubicBezTo>
                  <a:cubicBezTo>
                    <a:pt x="681" y="132"/>
                    <a:pt x="679" y="134"/>
                    <a:pt x="677" y="136"/>
                  </a:cubicBezTo>
                  <a:cubicBezTo>
                    <a:pt x="624" y="202"/>
                    <a:pt x="580" y="263"/>
                    <a:pt x="545" y="319"/>
                  </a:cubicBezTo>
                  <a:cubicBezTo>
                    <a:pt x="473" y="433"/>
                    <a:pt x="437" y="529"/>
                    <a:pt x="435" y="607"/>
                  </a:cubicBezTo>
                  <a:cubicBezTo>
                    <a:pt x="435" y="607"/>
                    <a:pt x="435" y="607"/>
                    <a:pt x="435" y="607"/>
                  </a:cubicBezTo>
                  <a:cubicBezTo>
                    <a:pt x="0" y="607"/>
                    <a:pt x="0" y="607"/>
                    <a:pt x="0" y="607"/>
                  </a:cubicBezTo>
                  <a:lnTo>
                    <a:pt x="0" y="0"/>
                  </a:lnTo>
                  <a:close/>
                </a:path>
              </a:pathLst>
            </a:custGeom>
            <a:solidFill>
              <a:srgbClr val="98C052"/>
            </a:solidFill>
            <a:ln w="9525">
              <a:noFill/>
              <a:round/>
            </a:ln>
          </p:spPr>
          <p:txBody>
            <a:bodyPr vert="horz" wrap="square" lIns="121920" tIns="60960" rIns="121920" bIns="60960" numCol="1" anchor="t" anchorCtr="0" compatLnSpc="1"/>
            <a:lstStyle/>
            <a:p>
              <a:endParaRPr lang="en-US" sz="3555">
                <a:latin typeface="微软雅黑" panose="020B0503020204020204" charset="-122"/>
                <a:ea typeface="微软雅黑" panose="020B0503020204020204" charset="-122"/>
              </a:endParaRPr>
            </a:p>
          </p:txBody>
        </p:sp>
      </p:grpSp>
      <p:sp>
        <p:nvSpPr>
          <p:cNvPr id="21" name="Oval 108"/>
          <p:cNvSpPr/>
          <p:nvPr/>
        </p:nvSpPr>
        <p:spPr>
          <a:xfrm>
            <a:off x="4163095" y="4112076"/>
            <a:ext cx="720000" cy="720000"/>
          </a:xfrm>
          <a:prstGeom prst="ellipse">
            <a:avLst/>
          </a:prstGeom>
          <a:solidFill>
            <a:srgbClr val="5DAD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bg1"/>
              </a:solidFill>
              <a:latin typeface="微软雅黑" panose="020B0503020204020204" charset="-122"/>
              <a:ea typeface="微软雅黑" panose="020B0503020204020204" charset="-122"/>
            </a:endParaRPr>
          </a:p>
        </p:txBody>
      </p:sp>
      <p:sp>
        <p:nvSpPr>
          <p:cNvPr id="22" name="Oval 121"/>
          <p:cNvSpPr/>
          <p:nvPr/>
        </p:nvSpPr>
        <p:spPr>
          <a:xfrm>
            <a:off x="7308907" y="4112076"/>
            <a:ext cx="720000" cy="720000"/>
          </a:xfrm>
          <a:prstGeom prst="ellipse">
            <a:avLst/>
          </a:prstGeom>
          <a:solidFill>
            <a:srgbClr val="5DAD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bg1"/>
              </a:solidFill>
              <a:latin typeface="微软雅黑" panose="020B0503020204020204" charset="-122"/>
              <a:ea typeface="微软雅黑" panose="020B0503020204020204" charset="-122"/>
            </a:endParaRPr>
          </a:p>
        </p:txBody>
      </p:sp>
      <p:sp>
        <p:nvSpPr>
          <p:cNvPr id="23" name="Oval 48"/>
          <p:cNvSpPr/>
          <p:nvPr/>
        </p:nvSpPr>
        <p:spPr>
          <a:xfrm>
            <a:off x="4858390" y="2506251"/>
            <a:ext cx="720000" cy="720000"/>
          </a:xfrm>
          <a:prstGeom prst="ellipse">
            <a:avLst/>
          </a:prstGeom>
          <a:solidFill>
            <a:srgbClr val="5DAD71"/>
          </a:solidFill>
          <a:ln>
            <a:noFill/>
          </a:ln>
        </p:spPr>
        <p:style>
          <a:lnRef idx="2">
            <a:schemeClr val="accent1">
              <a:shade val="50000"/>
            </a:schemeClr>
          </a:lnRef>
          <a:fillRef idx="1">
            <a:schemeClr val="accent1"/>
          </a:fillRef>
          <a:effectRef idx="0">
            <a:schemeClr val="accent1"/>
          </a:effectRef>
          <a:fontRef idx="minor">
            <a:schemeClr val="lt1"/>
          </a:fontRef>
        </p:style>
        <p:txBody>
          <a:bodyPr bIns="121920" rtlCol="0" anchor="ctr"/>
          <a:lstStyle/>
          <a:p>
            <a:pPr algn="ctr"/>
            <a:endParaRPr lang="en-US" sz="3555" dirty="0">
              <a:solidFill>
                <a:schemeClr val="bg1"/>
              </a:solidFill>
              <a:latin typeface="微软雅黑" panose="020B0503020204020204" charset="-122"/>
              <a:ea typeface="微软雅黑" panose="020B0503020204020204" charset="-122"/>
            </a:endParaRPr>
          </a:p>
        </p:txBody>
      </p:sp>
      <p:sp>
        <p:nvSpPr>
          <p:cNvPr id="24" name="Oval 50"/>
          <p:cNvSpPr/>
          <p:nvPr/>
        </p:nvSpPr>
        <p:spPr>
          <a:xfrm>
            <a:off x="6613612" y="2506251"/>
            <a:ext cx="720000" cy="720000"/>
          </a:xfrm>
          <a:prstGeom prst="ellipse">
            <a:avLst/>
          </a:prstGeom>
          <a:solidFill>
            <a:srgbClr val="5DAD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bg1"/>
              </a:solidFill>
              <a:latin typeface="微软雅黑" panose="020B0503020204020204" charset="-122"/>
              <a:ea typeface="微软雅黑" panose="020B0503020204020204" charset="-122"/>
            </a:endParaRPr>
          </a:p>
        </p:txBody>
      </p:sp>
      <p:grpSp>
        <p:nvGrpSpPr>
          <p:cNvPr id="25" name="组合 24"/>
          <p:cNvGrpSpPr/>
          <p:nvPr/>
        </p:nvGrpSpPr>
        <p:grpSpPr>
          <a:xfrm>
            <a:off x="5767086" y="2245467"/>
            <a:ext cx="720000" cy="720000"/>
            <a:chOff x="5767086" y="2245467"/>
            <a:chExt cx="720000" cy="720000"/>
          </a:xfrm>
        </p:grpSpPr>
        <p:sp>
          <p:nvSpPr>
            <p:cNvPr id="26" name="Oval 49"/>
            <p:cNvSpPr/>
            <p:nvPr/>
          </p:nvSpPr>
          <p:spPr>
            <a:xfrm>
              <a:off x="5767086" y="2245467"/>
              <a:ext cx="720000" cy="720000"/>
            </a:xfrm>
            <a:prstGeom prst="ellipse">
              <a:avLst/>
            </a:prstGeom>
            <a:solidFill>
              <a:srgbClr val="51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bg1"/>
                </a:solidFill>
                <a:latin typeface="微软雅黑" panose="020B0503020204020204" charset="-122"/>
                <a:ea typeface="微软雅黑" panose="020B0503020204020204" charset="-122"/>
              </a:endParaRPr>
            </a:p>
          </p:txBody>
        </p:sp>
        <p:grpSp>
          <p:nvGrpSpPr>
            <p:cNvPr id="27" name="组合 26"/>
            <p:cNvGrpSpPr>
              <a:grpSpLocks noChangeAspect="1"/>
            </p:cNvGrpSpPr>
            <p:nvPr/>
          </p:nvGrpSpPr>
          <p:grpSpPr>
            <a:xfrm>
              <a:off x="5947523" y="2389675"/>
              <a:ext cx="359127" cy="431584"/>
              <a:chOff x="5072479" y="2378340"/>
              <a:chExt cx="239649" cy="288000"/>
            </a:xfrm>
            <a:solidFill>
              <a:schemeClr val="bg1">
                <a:lumMod val="95000"/>
              </a:schemeClr>
            </a:solidFill>
          </p:grpSpPr>
          <p:sp>
            <p:nvSpPr>
              <p:cNvPr id="28" name="Freeform 846"/>
              <p:cNvSpPr/>
              <p:nvPr/>
            </p:nvSpPr>
            <p:spPr bwMode="auto">
              <a:xfrm>
                <a:off x="5072479" y="2432997"/>
                <a:ext cx="239649" cy="233343"/>
              </a:xfrm>
              <a:custGeom>
                <a:avLst/>
                <a:gdLst>
                  <a:gd name="T0" fmla="*/ 29 w 48"/>
                  <a:gd name="T1" fmla="*/ 0 h 47"/>
                  <a:gd name="T2" fmla="*/ 29 w 48"/>
                  <a:gd name="T3" fmla="*/ 7 h 47"/>
                  <a:gd name="T4" fmla="*/ 41 w 48"/>
                  <a:gd name="T5" fmla="*/ 23 h 47"/>
                  <a:gd name="T6" fmla="*/ 24 w 48"/>
                  <a:gd name="T7" fmla="*/ 41 h 47"/>
                  <a:gd name="T8" fmla="*/ 6 w 48"/>
                  <a:gd name="T9" fmla="*/ 23 h 47"/>
                  <a:gd name="T10" fmla="*/ 18 w 48"/>
                  <a:gd name="T11" fmla="*/ 7 h 47"/>
                  <a:gd name="T12" fmla="*/ 18 w 48"/>
                  <a:gd name="T13" fmla="*/ 0 h 47"/>
                  <a:gd name="T14" fmla="*/ 0 w 48"/>
                  <a:gd name="T15" fmla="*/ 23 h 47"/>
                  <a:gd name="T16" fmla="*/ 24 w 48"/>
                  <a:gd name="T17" fmla="*/ 47 h 47"/>
                  <a:gd name="T18" fmla="*/ 48 w 48"/>
                  <a:gd name="T19" fmla="*/ 23 h 47"/>
                  <a:gd name="T20" fmla="*/ 29 w 48"/>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latin typeface="微软雅黑" panose="020B0503020204020204" charset="-122"/>
                  <a:ea typeface="微软雅黑" panose="020B0503020204020204" charset="-122"/>
                  <a:cs typeface="Arial" panose="020B0604020202020204" pitchFamily="34" charset="0"/>
                </a:endParaRPr>
              </a:p>
            </p:txBody>
          </p:sp>
          <p:sp>
            <p:nvSpPr>
              <p:cNvPr id="29" name="Freeform 847"/>
              <p:cNvSpPr/>
              <p:nvPr/>
            </p:nvSpPr>
            <p:spPr bwMode="auto">
              <a:xfrm>
                <a:off x="5167078" y="2378340"/>
                <a:ext cx="44147" cy="138744"/>
              </a:xfrm>
              <a:custGeom>
                <a:avLst/>
                <a:gdLst>
                  <a:gd name="T0" fmla="*/ 7 w 9"/>
                  <a:gd name="T1" fmla="*/ 0 h 28"/>
                  <a:gd name="T2" fmla="*/ 2 w 9"/>
                  <a:gd name="T3" fmla="*/ 0 h 28"/>
                  <a:gd name="T4" fmla="*/ 0 w 9"/>
                  <a:gd name="T5" fmla="*/ 2 h 28"/>
                  <a:gd name="T6" fmla="*/ 0 w 9"/>
                  <a:gd name="T7" fmla="*/ 10 h 28"/>
                  <a:gd name="T8" fmla="*/ 0 w 9"/>
                  <a:gd name="T9" fmla="*/ 16 h 28"/>
                  <a:gd name="T10" fmla="*/ 0 w 9"/>
                  <a:gd name="T11" fmla="*/ 26 h 28"/>
                  <a:gd name="T12" fmla="*/ 2 w 9"/>
                  <a:gd name="T13" fmla="*/ 28 h 28"/>
                  <a:gd name="T14" fmla="*/ 7 w 9"/>
                  <a:gd name="T15" fmla="*/ 28 h 28"/>
                  <a:gd name="T16" fmla="*/ 9 w 9"/>
                  <a:gd name="T17" fmla="*/ 26 h 28"/>
                  <a:gd name="T18" fmla="*/ 9 w 9"/>
                  <a:gd name="T19" fmla="*/ 16 h 28"/>
                  <a:gd name="T20" fmla="*/ 9 w 9"/>
                  <a:gd name="T21" fmla="*/ 10 h 28"/>
                  <a:gd name="T22" fmla="*/ 9 w 9"/>
                  <a:gd name="T23" fmla="*/ 2 h 28"/>
                  <a:gd name="T24" fmla="*/ 7 w 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latin typeface="微软雅黑" panose="020B0503020204020204" charset="-122"/>
                  <a:ea typeface="微软雅黑" panose="020B0503020204020204" charset="-122"/>
                  <a:cs typeface="Arial" panose="020B0604020202020204" pitchFamily="34" charset="0"/>
                </a:endParaRPr>
              </a:p>
            </p:txBody>
          </p:sp>
        </p:grpSp>
      </p:grpSp>
      <p:grpSp>
        <p:nvGrpSpPr>
          <p:cNvPr id="30" name="组合 29"/>
          <p:cNvGrpSpPr/>
          <p:nvPr/>
        </p:nvGrpSpPr>
        <p:grpSpPr>
          <a:xfrm>
            <a:off x="4485089" y="4969620"/>
            <a:ext cx="720000" cy="720000"/>
            <a:chOff x="4485089" y="4969620"/>
            <a:chExt cx="720000" cy="720000"/>
          </a:xfrm>
        </p:grpSpPr>
        <p:sp>
          <p:nvSpPr>
            <p:cNvPr id="31" name="Oval 113"/>
            <p:cNvSpPr/>
            <p:nvPr/>
          </p:nvSpPr>
          <p:spPr>
            <a:xfrm>
              <a:off x="4485089" y="4969620"/>
              <a:ext cx="720000" cy="720000"/>
            </a:xfrm>
            <a:prstGeom prst="ellipse">
              <a:avLst/>
            </a:prstGeom>
            <a:solidFill>
              <a:srgbClr val="51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bg1"/>
                </a:solidFill>
                <a:latin typeface="微软雅黑" panose="020B0503020204020204" charset="-122"/>
                <a:ea typeface="微软雅黑" panose="020B0503020204020204" charset="-122"/>
              </a:endParaRPr>
            </a:p>
          </p:txBody>
        </p:sp>
        <p:sp>
          <p:nvSpPr>
            <p:cNvPr id="32" name="Freeform 110"/>
            <p:cNvSpPr>
              <a:spLocks noChangeAspect="1" noEditPoints="1"/>
            </p:cNvSpPr>
            <p:nvPr/>
          </p:nvSpPr>
          <p:spPr bwMode="auto">
            <a:xfrm>
              <a:off x="4657978" y="5126442"/>
              <a:ext cx="392872" cy="347925"/>
            </a:xfrm>
            <a:custGeom>
              <a:avLst/>
              <a:gdLst>
                <a:gd name="T0" fmla="*/ 55 w 100"/>
                <a:gd name="T1" fmla="*/ 4 h 88"/>
                <a:gd name="T2" fmla="*/ 76 w 100"/>
                <a:gd name="T3" fmla="*/ 41 h 88"/>
                <a:gd name="T4" fmla="*/ 76 w 100"/>
                <a:gd name="T5" fmla="*/ 41 h 88"/>
                <a:gd name="T6" fmla="*/ 98 w 100"/>
                <a:gd name="T7" fmla="*/ 79 h 88"/>
                <a:gd name="T8" fmla="*/ 96 w 100"/>
                <a:gd name="T9" fmla="*/ 87 h 88"/>
                <a:gd name="T10" fmla="*/ 92 w 100"/>
                <a:gd name="T11" fmla="*/ 88 h 88"/>
                <a:gd name="T12" fmla="*/ 92 w 100"/>
                <a:gd name="T13" fmla="*/ 88 h 88"/>
                <a:gd name="T14" fmla="*/ 49 w 100"/>
                <a:gd name="T15" fmla="*/ 88 h 88"/>
                <a:gd name="T16" fmla="*/ 7 w 100"/>
                <a:gd name="T17" fmla="*/ 88 h 88"/>
                <a:gd name="T18" fmla="*/ 0 w 100"/>
                <a:gd name="T19" fmla="*/ 82 h 88"/>
                <a:gd name="T20" fmla="*/ 1 w 100"/>
                <a:gd name="T21" fmla="*/ 78 h 88"/>
                <a:gd name="T22" fmla="*/ 23 w 100"/>
                <a:gd name="T23" fmla="*/ 41 h 88"/>
                <a:gd name="T24" fmla="*/ 23 w 100"/>
                <a:gd name="T25" fmla="*/ 41 h 88"/>
                <a:gd name="T26" fmla="*/ 44 w 100"/>
                <a:gd name="T27" fmla="*/ 4 h 88"/>
                <a:gd name="T28" fmla="*/ 53 w 100"/>
                <a:gd name="T29" fmla="*/ 2 h 88"/>
                <a:gd name="T30" fmla="*/ 55 w 100"/>
                <a:gd name="T31" fmla="*/ 4 h 88"/>
                <a:gd name="T32" fmla="*/ 44 w 100"/>
                <a:gd name="T33" fmla="*/ 34 h 88"/>
                <a:gd name="T34" fmla="*/ 44 w 100"/>
                <a:gd name="T35" fmla="*/ 37 h 88"/>
                <a:gd name="T36" fmla="*/ 46 w 100"/>
                <a:gd name="T37" fmla="*/ 62 h 88"/>
                <a:gd name="T38" fmla="*/ 52 w 100"/>
                <a:gd name="T39" fmla="*/ 62 h 88"/>
                <a:gd name="T40" fmla="*/ 54 w 100"/>
                <a:gd name="T41" fmla="*/ 37 h 88"/>
                <a:gd name="T42" fmla="*/ 54 w 100"/>
                <a:gd name="T43" fmla="*/ 34 h 88"/>
                <a:gd name="T44" fmla="*/ 44 w 100"/>
                <a:gd name="T45" fmla="*/ 34 h 88"/>
                <a:gd name="T46" fmla="*/ 49 w 100"/>
                <a:gd name="T47" fmla="*/ 72 h 88"/>
                <a:gd name="T48" fmla="*/ 53 w 100"/>
                <a:gd name="T49" fmla="*/ 69 h 88"/>
                <a:gd name="T50" fmla="*/ 49 w 100"/>
                <a:gd name="T51" fmla="*/ 65 h 88"/>
                <a:gd name="T52" fmla="*/ 45 w 100"/>
                <a:gd name="T53" fmla="*/ 69 h 88"/>
                <a:gd name="T54" fmla="*/ 49 w 100"/>
                <a:gd name="T55" fmla="*/ 72 h 88"/>
                <a:gd name="T56" fmla="*/ 65 w 100"/>
                <a:gd name="T57" fmla="*/ 48 h 88"/>
                <a:gd name="T58" fmla="*/ 49 w 100"/>
                <a:gd name="T59" fmla="*/ 20 h 88"/>
                <a:gd name="T60" fmla="*/ 34 w 100"/>
                <a:gd name="T61" fmla="*/ 47 h 88"/>
                <a:gd name="T62" fmla="*/ 33 w 100"/>
                <a:gd name="T63" fmla="*/ 48 h 88"/>
                <a:gd name="T64" fmla="*/ 17 w 100"/>
                <a:gd name="T65" fmla="*/ 75 h 88"/>
                <a:gd name="T66" fmla="*/ 49 w 100"/>
                <a:gd name="T67" fmla="*/ 75 h 88"/>
                <a:gd name="T68" fmla="*/ 81 w 100"/>
                <a:gd name="T69" fmla="*/ 75 h 88"/>
                <a:gd name="T70" fmla="*/ 65 w 100"/>
                <a:gd name="T71" fmla="*/ 48 h 88"/>
                <a:gd name="T72" fmla="*/ 65 w 100"/>
                <a:gd name="T73"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chemeClr val="bg1"/>
            </a:solidFill>
            <a:ln>
              <a:noFill/>
            </a:ln>
          </p:spPr>
          <p:txBody>
            <a:bodyPr vert="horz" wrap="square" lIns="121920" tIns="60960" rIns="121920" bIns="60960" numCol="1" anchor="t" anchorCtr="0" compatLnSpc="1"/>
            <a:lstStyle/>
            <a:p>
              <a:endParaRPr lang="zh-CN" altLang="en-US" sz="2490">
                <a:latin typeface="微软雅黑" panose="020B0503020204020204" charset="-122"/>
                <a:ea typeface="微软雅黑" panose="020B0503020204020204" charset="-122"/>
                <a:cs typeface="Arial" panose="020B0604020202020204" pitchFamily="34" charset="0"/>
              </a:endParaRPr>
            </a:p>
          </p:txBody>
        </p:sp>
      </p:grpSp>
      <p:grpSp>
        <p:nvGrpSpPr>
          <p:cNvPr id="33" name="组合 32"/>
          <p:cNvGrpSpPr/>
          <p:nvPr/>
        </p:nvGrpSpPr>
        <p:grpSpPr>
          <a:xfrm>
            <a:off x="6986912" y="4969620"/>
            <a:ext cx="720000" cy="720000"/>
            <a:chOff x="6986912" y="4969620"/>
            <a:chExt cx="720000" cy="720000"/>
          </a:xfrm>
        </p:grpSpPr>
        <p:sp>
          <p:nvSpPr>
            <p:cNvPr id="34" name="Oval 131"/>
            <p:cNvSpPr/>
            <p:nvPr/>
          </p:nvSpPr>
          <p:spPr>
            <a:xfrm>
              <a:off x="6986912" y="4969620"/>
              <a:ext cx="720000" cy="720000"/>
            </a:xfrm>
            <a:prstGeom prst="ellipse">
              <a:avLst/>
            </a:prstGeom>
            <a:solidFill>
              <a:srgbClr val="51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bg1"/>
                </a:solidFill>
                <a:latin typeface="微软雅黑" panose="020B0503020204020204" charset="-122"/>
                <a:ea typeface="微软雅黑" panose="020B0503020204020204" charset="-122"/>
              </a:endParaRPr>
            </a:p>
          </p:txBody>
        </p:sp>
        <p:sp>
          <p:nvSpPr>
            <p:cNvPr id="35" name="Freeform 168"/>
            <p:cNvSpPr>
              <a:spLocks noChangeAspect="1" noEditPoints="1"/>
            </p:cNvSpPr>
            <p:nvPr/>
          </p:nvSpPr>
          <p:spPr bwMode="auto">
            <a:xfrm>
              <a:off x="7168555" y="5174825"/>
              <a:ext cx="368170" cy="315339"/>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p:spPr>
          <p:txBody>
            <a:bodyPr vert="horz" wrap="square" lIns="121920" tIns="60960" rIns="121920" bIns="60960" numCol="1" anchor="t" anchorCtr="0" compatLnSpc="1"/>
            <a:lstStyle/>
            <a:p>
              <a:endParaRPr lang="zh-CN" altLang="en-US" sz="2490">
                <a:latin typeface="微软雅黑" panose="020B0503020204020204" charset="-122"/>
                <a:ea typeface="微软雅黑" panose="020B0503020204020204" charset="-122"/>
                <a:cs typeface="Arial" panose="020B0604020202020204" pitchFamily="34" charset="0"/>
              </a:endParaRPr>
            </a:p>
          </p:txBody>
        </p:sp>
      </p:grpSp>
      <p:grpSp>
        <p:nvGrpSpPr>
          <p:cNvPr id="36" name="组合 35"/>
          <p:cNvGrpSpPr/>
          <p:nvPr/>
        </p:nvGrpSpPr>
        <p:grpSpPr>
          <a:xfrm>
            <a:off x="4223862" y="3221300"/>
            <a:ext cx="720000" cy="720000"/>
            <a:chOff x="4223862" y="3221300"/>
            <a:chExt cx="720000" cy="720000"/>
          </a:xfrm>
        </p:grpSpPr>
        <p:sp>
          <p:nvSpPr>
            <p:cNvPr id="37" name="Oval 98"/>
            <p:cNvSpPr/>
            <p:nvPr/>
          </p:nvSpPr>
          <p:spPr>
            <a:xfrm>
              <a:off x="4223862" y="3221300"/>
              <a:ext cx="720000" cy="720000"/>
            </a:xfrm>
            <a:prstGeom prst="ellipse">
              <a:avLst/>
            </a:prstGeom>
            <a:solidFill>
              <a:srgbClr val="51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bg1"/>
                </a:solidFill>
                <a:latin typeface="微软雅黑" panose="020B0503020204020204" charset="-122"/>
                <a:ea typeface="微软雅黑" panose="020B0503020204020204" charset="-122"/>
              </a:endParaRPr>
            </a:p>
          </p:txBody>
        </p:sp>
        <p:sp>
          <p:nvSpPr>
            <p:cNvPr id="38" name="Freeform 203"/>
            <p:cNvSpPr>
              <a:spLocks noChangeAspect="1" noEditPoints="1"/>
            </p:cNvSpPr>
            <p:nvPr/>
          </p:nvSpPr>
          <p:spPr bwMode="auto">
            <a:xfrm>
              <a:off x="4417145" y="3385867"/>
              <a:ext cx="362620" cy="347650"/>
            </a:xfrm>
            <a:custGeom>
              <a:avLst/>
              <a:gdLst>
                <a:gd name="T0" fmla="*/ 88 w 218"/>
                <a:gd name="T1" fmla="*/ 43 h 209"/>
                <a:gd name="T2" fmla="*/ 36 w 218"/>
                <a:gd name="T3" fmla="*/ 43 h 209"/>
                <a:gd name="T4" fmla="*/ 26 w 218"/>
                <a:gd name="T5" fmla="*/ 57 h 209"/>
                <a:gd name="T6" fmla="*/ 36 w 218"/>
                <a:gd name="T7" fmla="*/ 71 h 209"/>
                <a:gd name="T8" fmla="*/ 88 w 218"/>
                <a:gd name="T9" fmla="*/ 71 h 209"/>
                <a:gd name="T10" fmla="*/ 88 w 218"/>
                <a:gd name="T11" fmla="*/ 43 h 209"/>
                <a:gd name="T12" fmla="*/ 88 w 218"/>
                <a:gd name="T13" fmla="*/ 43 h 209"/>
                <a:gd name="T14" fmla="*/ 126 w 218"/>
                <a:gd name="T15" fmla="*/ 71 h 209"/>
                <a:gd name="T16" fmla="*/ 187 w 218"/>
                <a:gd name="T17" fmla="*/ 71 h 209"/>
                <a:gd name="T18" fmla="*/ 194 w 218"/>
                <a:gd name="T19" fmla="*/ 71 h 209"/>
                <a:gd name="T20" fmla="*/ 197 w 218"/>
                <a:gd name="T21" fmla="*/ 76 h 209"/>
                <a:gd name="T22" fmla="*/ 213 w 218"/>
                <a:gd name="T23" fmla="*/ 102 h 209"/>
                <a:gd name="T24" fmla="*/ 218 w 218"/>
                <a:gd name="T25" fmla="*/ 109 h 209"/>
                <a:gd name="T26" fmla="*/ 213 w 218"/>
                <a:gd name="T27" fmla="*/ 114 h 209"/>
                <a:gd name="T28" fmla="*/ 197 w 218"/>
                <a:gd name="T29" fmla="*/ 140 h 209"/>
                <a:gd name="T30" fmla="*/ 194 w 218"/>
                <a:gd name="T31" fmla="*/ 147 h 209"/>
                <a:gd name="T32" fmla="*/ 187 w 218"/>
                <a:gd name="T33" fmla="*/ 147 h 209"/>
                <a:gd name="T34" fmla="*/ 126 w 218"/>
                <a:gd name="T35" fmla="*/ 147 h 209"/>
                <a:gd name="T36" fmla="*/ 126 w 218"/>
                <a:gd name="T37" fmla="*/ 180 h 209"/>
                <a:gd name="T38" fmla="*/ 180 w 218"/>
                <a:gd name="T39" fmla="*/ 180 h 209"/>
                <a:gd name="T40" fmla="*/ 180 w 218"/>
                <a:gd name="T41" fmla="*/ 209 h 209"/>
                <a:gd name="T42" fmla="*/ 40 w 218"/>
                <a:gd name="T43" fmla="*/ 209 h 209"/>
                <a:gd name="T44" fmla="*/ 40 w 218"/>
                <a:gd name="T45" fmla="*/ 180 h 209"/>
                <a:gd name="T46" fmla="*/ 90 w 218"/>
                <a:gd name="T47" fmla="*/ 180 h 209"/>
                <a:gd name="T48" fmla="*/ 90 w 218"/>
                <a:gd name="T49" fmla="*/ 95 h 209"/>
                <a:gd name="T50" fmla="*/ 29 w 218"/>
                <a:gd name="T51" fmla="*/ 95 h 209"/>
                <a:gd name="T52" fmla="*/ 22 w 218"/>
                <a:gd name="T53" fmla="*/ 95 h 209"/>
                <a:gd name="T54" fmla="*/ 19 w 218"/>
                <a:gd name="T55" fmla="*/ 88 h 209"/>
                <a:gd name="T56" fmla="*/ 3 w 218"/>
                <a:gd name="T57" fmla="*/ 62 h 209"/>
                <a:gd name="T58" fmla="*/ 0 w 218"/>
                <a:gd name="T59" fmla="*/ 57 h 209"/>
                <a:gd name="T60" fmla="*/ 3 w 218"/>
                <a:gd name="T61" fmla="*/ 50 h 209"/>
                <a:gd name="T62" fmla="*/ 19 w 218"/>
                <a:gd name="T63" fmla="*/ 24 h 209"/>
                <a:gd name="T64" fmla="*/ 22 w 218"/>
                <a:gd name="T65" fmla="*/ 19 h 209"/>
                <a:gd name="T66" fmla="*/ 29 w 218"/>
                <a:gd name="T67" fmla="*/ 19 h 209"/>
                <a:gd name="T68" fmla="*/ 90 w 218"/>
                <a:gd name="T69" fmla="*/ 19 h 209"/>
                <a:gd name="T70" fmla="*/ 90 w 218"/>
                <a:gd name="T71" fmla="*/ 15 h 209"/>
                <a:gd name="T72" fmla="*/ 109 w 218"/>
                <a:gd name="T73" fmla="*/ 0 h 209"/>
                <a:gd name="T74" fmla="*/ 126 w 218"/>
                <a:gd name="T75" fmla="*/ 15 h 209"/>
                <a:gd name="T76" fmla="*/ 126 w 218"/>
                <a:gd name="T77" fmla="*/ 71 h 209"/>
                <a:gd name="T78" fmla="*/ 126 w 218"/>
                <a:gd name="T79" fmla="*/ 71 h 209"/>
                <a:gd name="T80" fmla="*/ 182 w 218"/>
                <a:gd name="T81" fmla="*/ 93 h 209"/>
                <a:gd name="T82" fmla="*/ 128 w 218"/>
                <a:gd name="T83" fmla="*/ 93 h 209"/>
                <a:gd name="T84" fmla="*/ 128 w 218"/>
                <a:gd name="T85" fmla="*/ 123 h 209"/>
                <a:gd name="T86" fmla="*/ 182 w 218"/>
                <a:gd name="T87" fmla="*/ 123 h 209"/>
                <a:gd name="T88" fmla="*/ 192 w 218"/>
                <a:gd name="T89" fmla="*/ 109 h 209"/>
                <a:gd name="T90" fmla="*/ 182 w 218"/>
                <a:gd name="T91" fmla="*/ 93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 h="209">
                  <a:moveTo>
                    <a:pt x="88" y="43"/>
                  </a:moveTo>
                  <a:lnTo>
                    <a:pt x="36" y="43"/>
                  </a:lnTo>
                  <a:lnTo>
                    <a:pt x="26" y="57"/>
                  </a:lnTo>
                  <a:lnTo>
                    <a:pt x="36" y="71"/>
                  </a:lnTo>
                  <a:lnTo>
                    <a:pt x="88" y="71"/>
                  </a:lnTo>
                  <a:lnTo>
                    <a:pt x="88" y="43"/>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lnTo>
                    <a:pt x="126" y="71"/>
                  </a:lnTo>
                  <a:close/>
                  <a:moveTo>
                    <a:pt x="182" y="93"/>
                  </a:moveTo>
                  <a:lnTo>
                    <a:pt x="128" y="93"/>
                  </a:lnTo>
                  <a:lnTo>
                    <a:pt x="128" y="123"/>
                  </a:lnTo>
                  <a:lnTo>
                    <a:pt x="182" y="123"/>
                  </a:lnTo>
                  <a:lnTo>
                    <a:pt x="192" y="109"/>
                  </a:lnTo>
                  <a:lnTo>
                    <a:pt x="182" y="93"/>
                  </a:lnTo>
                  <a:close/>
                </a:path>
              </a:pathLst>
            </a:custGeom>
            <a:solidFill>
              <a:schemeClr val="bg1"/>
            </a:solidFill>
            <a:ln>
              <a:noFill/>
            </a:ln>
          </p:spPr>
          <p:txBody>
            <a:bodyPr vert="horz" wrap="square" lIns="121920" tIns="60960" rIns="121920" bIns="60960" numCol="1" anchor="t" anchorCtr="0" compatLnSpc="1"/>
            <a:lstStyle/>
            <a:p>
              <a:endParaRPr lang="zh-CN" altLang="en-US" sz="2490">
                <a:latin typeface="微软雅黑" panose="020B0503020204020204" charset="-122"/>
                <a:ea typeface="微软雅黑" panose="020B0503020204020204" charset="-122"/>
                <a:cs typeface="Arial" panose="020B0604020202020204" pitchFamily="34" charset="0"/>
              </a:endParaRPr>
            </a:p>
          </p:txBody>
        </p:sp>
      </p:grpSp>
      <p:grpSp>
        <p:nvGrpSpPr>
          <p:cNvPr id="39" name="组合 38"/>
          <p:cNvGrpSpPr/>
          <p:nvPr/>
        </p:nvGrpSpPr>
        <p:grpSpPr>
          <a:xfrm>
            <a:off x="7248140" y="3221300"/>
            <a:ext cx="720000" cy="720000"/>
            <a:chOff x="7248140" y="3221300"/>
            <a:chExt cx="720000" cy="720000"/>
          </a:xfrm>
        </p:grpSpPr>
        <p:sp>
          <p:nvSpPr>
            <p:cNvPr id="40" name="Oval 117"/>
            <p:cNvSpPr/>
            <p:nvPr/>
          </p:nvSpPr>
          <p:spPr>
            <a:xfrm>
              <a:off x="7248140" y="3221300"/>
              <a:ext cx="720000" cy="720000"/>
            </a:xfrm>
            <a:prstGeom prst="ellipse">
              <a:avLst/>
            </a:prstGeom>
            <a:solidFill>
              <a:srgbClr val="51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bg1"/>
                </a:solidFill>
                <a:latin typeface="微软雅黑" panose="020B0503020204020204" charset="-122"/>
                <a:ea typeface="微软雅黑" panose="020B0503020204020204" charset="-122"/>
              </a:endParaRPr>
            </a:p>
          </p:txBody>
        </p:sp>
        <p:grpSp>
          <p:nvGrpSpPr>
            <p:cNvPr id="41" name="Group 92"/>
            <p:cNvGrpSpPr/>
            <p:nvPr/>
          </p:nvGrpSpPr>
          <p:grpSpPr>
            <a:xfrm>
              <a:off x="7402081" y="3457484"/>
              <a:ext cx="436183" cy="271696"/>
              <a:chOff x="5172076" y="1938338"/>
              <a:chExt cx="471488" cy="293688"/>
            </a:xfrm>
            <a:solidFill>
              <a:schemeClr val="bg1">
                <a:lumMod val="95000"/>
              </a:schemeClr>
            </a:solidFill>
          </p:grpSpPr>
          <p:sp>
            <p:nvSpPr>
              <p:cNvPr id="42" name="Freeform 8"/>
              <p:cNvSpPr>
                <a:spLocks noEditPoints="1"/>
              </p:cNvSpPr>
              <p:nvPr/>
            </p:nvSpPr>
            <p:spPr bwMode="auto">
              <a:xfrm>
                <a:off x="5172076" y="1938338"/>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535">
                  <a:latin typeface="微软雅黑" panose="020B0503020204020204" charset="-122"/>
                  <a:ea typeface="微软雅黑" panose="020B0503020204020204" charset="-122"/>
                </a:endParaRPr>
              </a:p>
            </p:txBody>
          </p:sp>
          <p:sp>
            <p:nvSpPr>
              <p:cNvPr id="43" name="Rectangle 9"/>
              <p:cNvSpPr>
                <a:spLocks noChangeArrowheads="1"/>
              </p:cNvSpPr>
              <p:nvPr/>
            </p:nvSpPr>
            <p:spPr bwMode="auto">
              <a:xfrm>
                <a:off x="5235576" y="2001838"/>
                <a:ext cx="90488" cy="166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535">
                  <a:latin typeface="微软雅黑" panose="020B0503020204020204" charset="-122"/>
                  <a:ea typeface="微软雅黑" panose="020B0503020204020204" charset="-122"/>
                </a:endParaRPr>
              </a:p>
            </p:txBody>
          </p:sp>
          <p:sp>
            <p:nvSpPr>
              <p:cNvPr id="44" name="Rectangle 10"/>
              <p:cNvSpPr>
                <a:spLocks noChangeArrowheads="1"/>
              </p:cNvSpPr>
              <p:nvPr/>
            </p:nvSpPr>
            <p:spPr bwMode="auto">
              <a:xfrm>
                <a:off x="5341938" y="2001838"/>
                <a:ext cx="85725" cy="1666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535">
                  <a:latin typeface="微软雅黑" panose="020B0503020204020204" charset="-122"/>
                  <a:ea typeface="微软雅黑" panose="020B0503020204020204" charset="-122"/>
                </a:endParaRPr>
              </a:p>
            </p:txBody>
          </p:sp>
        </p:grpSp>
      </p:grpSp>
      <p:sp>
        <p:nvSpPr>
          <p:cNvPr id="45" name="矩形 44"/>
          <p:cNvSpPr/>
          <p:nvPr/>
        </p:nvSpPr>
        <p:spPr>
          <a:xfrm>
            <a:off x="8178986" y="3021249"/>
            <a:ext cx="1723531" cy="400101"/>
          </a:xfrm>
          <a:prstGeom prst="rect">
            <a:avLst/>
          </a:prstGeom>
        </p:spPr>
        <p:txBody>
          <a:bodyPr wrap="none" lIns="91431" tIns="45716" rIns="91431" bIns="45716">
            <a:spAutoFit/>
          </a:bodyPr>
          <a:lstStyle/>
          <a:p>
            <a:r>
              <a:rPr lang="zh-CN" altLang="en-US" sz="2000" b="1" dirty="0">
                <a:solidFill>
                  <a:schemeClr val="tx1">
                    <a:lumMod val="75000"/>
                    <a:lumOff val="25000"/>
                  </a:schemeClr>
                </a:solidFill>
                <a:latin typeface="微软雅黑" panose="020B0503020204020204" charset="-122"/>
                <a:ea typeface="微软雅黑" panose="020B0503020204020204" charset="-122"/>
              </a:rPr>
              <a:t>点击添加标题</a:t>
            </a:r>
            <a:endParaRPr lang="en-US" altLang="zh-CN" sz="2000" b="1" dirty="0">
              <a:solidFill>
                <a:schemeClr val="tx1">
                  <a:lumMod val="75000"/>
                  <a:lumOff val="25000"/>
                </a:schemeClr>
              </a:solidFill>
              <a:latin typeface="微软雅黑" panose="020B0503020204020204" charset="-122"/>
              <a:ea typeface="微软雅黑" panose="020B0503020204020204" charset="-122"/>
            </a:endParaRPr>
          </a:p>
        </p:txBody>
      </p:sp>
      <p:sp>
        <p:nvSpPr>
          <p:cNvPr id="46" name="矩形 47"/>
          <p:cNvSpPr>
            <a:spLocks noChangeArrowheads="1"/>
          </p:cNvSpPr>
          <p:nvPr/>
        </p:nvSpPr>
        <p:spPr bwMode="auto">
          <a:xfrm>
            <a:off x="8178986" y="3388686"/>
            <a:ext cx="3043118" cy="80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nSpc>
                <a:spcPct val="110000"/>
              </a:lnSpc>
              <a:spcBef>
                <a:spcPct val="0"/>
              </a:spcBef>
              <a:buNone/>
            </a:pPr>
            <a:r>
              <a:rPr lang="zh-CN" altLang="en-US" sz="1400" dirty="0">
                <a:solidFill>
                  <a:schemeClr val="tx1">
                    <a:lumMod val="75000"/>
                    <a:lumOff val="25000"/>
                  </a:schemeClr>
                </a:solidFill>
                <a:sym typeface="微软雅黑" panose="020B0503020204020204" charset="-122"/>
              </a:rPr>
              <a:t>在此录入图表</a:t>
            </a:r>
            <a:r>
              <a:rPr lang="zh-CN" altLang="en-US" sz="1400" dirty="0" smtClean="0">
                <a:solidFill>
                  <a:schemeClr val="tx1">
                    <a:lumMod val="75000"/>
                    <a:lumOff val="25000"/>
                  </a:schemeClr>
                </a:solidFill>
                <a:sym typeface="微软雅黑" panose="020B0503020204020204" charset="-122"/>
              </a:rPr>
              <a:t>的综合描述</a:t>
            </a:r>
            <a:r>
              <a:rPr lang="zh-CN" altLang="en-US" sz="1400" dirty="0">
                <a:solidFill>
                  <a:schemeClr val="tx1">
                    <a:lumMod val="75000"/>
                    <a:lumOff val="25000"/>
                  </a:schemeClr>
                </a:solidFill>
                <a:sym typeface="微软雅黑" panose="020B0503020204020204" charset="-122"/>
              </a:rPr>
              <a:t>说明，在此录入图表的描述说明，在此录入上述图表的描述说明。</a:t>
            </a:r>
            <a:endParaRPr lang="zh-CN" altLang="en-US" sz="1400" dirty="0">
              <a:solidFill>
                <a:schemeClr val="tx1">
                  <a:lumMod val="75000"/>
                  <a:lumOff val="25000"/>
                </a:schemeClr>
              </a:solidFill>
              <a:sym typeface="微软雅黑" panose="020B0503020204020204" charset="-122"/>
            </a:endParaRPr>
          </a:p>
        </p:txBody>
      </p:sp>
      <p:sp>
        <p:nvSpPr>
          <p:cNvPr id="47" name="矩形 46"/>
          <p:cNvSpPr/>
          <p:nvPr/>
        </p:nvSpPr>
        <p:spPr>
          <a:xfrm>
            <a:off x="2595164" y="4910221"/>
            <a:ext cx="1723531" cy="400101"/>
          </a:xfrm>
          <a:prstGeom prst="rect">
            <a:avLst/>
          </a:prstGeom>
        </p:spPr>
        <p:txBody>
          <a:bodyPr wrap="none" lIns="91431" tIns="45716" rIns="91431" bIns="45716">
            <a:spAutoFit/>
          </a:bodyPr>
          <a:lstStyle/>
          <a:p>
            <a:pPr algn="r"/>
            <a:r>
              <a:rPr lang="zh-CN" altLang="en-US" sz="2000" b="1" dirty="0">
                <a:solidFill>
                  <a:schemeClr val="tx1">
                    <a:lumMod val="75000"/>
                    <a:lumOff val="25000"/>
                  </a:schemeClr>
                </a:solidFill>
                <a:latin typeface="微软雅黑" panose="020B0503020204020204" charset="-122"/>
                <a:ea typeface="微软雅黑" panose="020B0503020204020204" charset="-122"/>
              </a:rPr>
              <a:t>点击添加标题</a:t>
            </a:r>
            <a:endParaRPr lang="en-US" altLang="zh-CN" sz="2000" b="1" dirty="0">
              <a:solidFill>
                <a:schemeClr val="tx1">
                  <a:lumMod val="75000"/>
                  <a:lumOff val="25000"/>
                </a:schemeClr>
              </a:solidFill>
              <a:latin typeface="微软雅黑" panose="020B0503020204020204" charset="-122"/>
              <a:ea typeface="微软雅黑" panose="020B0503020204020204" charset="-122"/>
            </a:endParaRPr>
          </a:p>
        </p:txBody>
      </p:sp>
      <p:sp>
        <p:nvSpPr>
          <p:cNvPr id="48" name="矩形 47"/>
          <p:cNvSpPr>
            <a:spLocks noChangeArrowheads="1"/>
          </p:cNvSpPr>
          <p:nvPr/>
        </p:nvSpPr>
        <p:spPr bwMode="auto">
          <a:xfrm>
            <a:off x="1275577" y="5277658"/>
            <a:ext cx="3043118" cy="803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r">
              <a:lnSpc>
                <a:spcPct val="110000"/>
              </a:lnSpc>
              <a:spcBef>
                <a:spcPct val="0"/>
              </a:spcBef>
              <a:buNone/>
            </a:pPr>
            <a:r>
              <a:rPr lang="zh-CN" altLang="en-US" sz="1400" dirty="0">
                <a:solidFill>
                  <a:schemeClr val="tx1">
                    <a:lumMod val="75000"/>
                    <a:lumOff val="25000"/>
                  </a:schemeClr>
                </a:solidFill>
                <a:sym typeface="微软雅黑" panose="020B0503020204020204" charset="-122"/>
              </a:rPr>
              <a:t>在此录入图表的描述说明，在此录入上述图表的描述说明，在此录入上述图表的描述说明。</a:t>
            </a:r>
            <a:endParaRPr lang="zh-CN" altLang="en-US" sz="1400" dirty="0">
              <a:solidFill>
                <a:schemeClr val="tx1">
                  <a:lumMod val="75000"/>
                  <a:lumOff val="25000"/>
                </a:schemeClr>
              </a:solidFill>
              <a:sym typeface="微软雅黑" panose="020B0503020204020204" charset="-122"/>
            </a:endParaRPr>
          </a:p>
        </p:txBody>
      </p:sp>
      <p:sp>
        <p:nvSpPr>
          <p:cNvPr id="49" name="矩形 48"/>
          <p:cNvSpPr/>
          <p:nvPr/>
        </p:nvSpPr>
        <p:spPr>
          <a:xfrm>
            <a:off x="7900571" y="4910221"/>
            <a:ext cx="1723531" cy="400101"/>
          </a:xfrm>
          <a:prstGeom prst="rect">
            <a:avLst/>
          </a:prstGeom>
        </p:spPr>
        <p:txBody>
          <a:bodyPr wrap="none" lIns="91431" tIns="45716" rIns="91431" bIns="45716">
            <a:spAutoFit/>
          </a:bodyPr>
          <a:lstStyle/>
          <a:p>
            <a:r>
              <a:rPr lang="zh-CN" altLang="en-US" sz="2000" b="1" dirty="0">
                <a:solidFill>
                  <a:schemeClr val="tx1">
                    <a:lumMod val="75000"/>
                    <a:lumOff val="25000"/>
                  </a:schemeClr>
                </a:solidFill>
                <a:latin typeface="微软雅黑" panose="020B0503020204020204" charset="-122"/>
                <a:ea typeface="微软雅黑" panose="020B0503020204020204" charset="-122"/>
              </a:rPr>
              <a:t>点击添加标题</a:t>
            </a:r>
            <a:endParaRPr lang="en-US" altLang="zh-CN" sz="2000" b="1" dirty="0">
              <a:solidFill>
                <a:schemeClr val="tx1">
                  <a:lumMod val="75000"/>
                  <a:lumOff val="25000"/>
                </a:schemeClr>
              </a:solidFill>
              <a:latin typeface="微软雅黑" panose="020B0503020204020204" charset="-122"/>
              <a:ea typeface="微软雅黑" panose="020B0503020204020204" charset="-122"/>
            </a:endParaRPr>
          </a:p>
        </p:txBody>
      </p:sp>
      <p:sp>
        <p:nvSpPr>
          <p:cNvPr id="50" name="矩形 47"/>
          <p:cNvSpPr>
            <a:spLocks noChangeArrowheads="1"/>
          </p:cNvSpPr>
          <p:nvPr/>
        </p:nvSpPr>
        <p:spPr bwMode="auto">
          <a:xfrm>
            <a:off x="7903372" y="5277658"/>
            <a:ext cx="3069428"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nSpc>
                <a:spcPct val="110000"/>
              </a:lnSpc>
              <a:spcBef>
                <a:spcPct val="0"/>
              </a:spcBef>
              <a:buNone/>
            </a:pPr>
            <a:r>
              <a:rPr lang="zh-CN" altLang="en-US" sz="1400" dirty="0">
                <a:solidFill>
                  <a:schemeClr val="tx1">
                    <a:lumMod val="75000"/>
                    <a:lumOff val="25000"/>
                  </a:schemeClr>
                </a:solidFill>
                <a:sym typeface="微软雅黑" panose="020B0503020204020204" charset="-122"/>
              </a:rPr>
              <a:t>在此</a:t>
            </a:r>
            <a:r>
              <a:rPr lang="zh-CN" altLang="en-US" sz="1400" dirty="0" smtClean="0">
                <a:solidFill>
                  <a:schemeClr val="tx1">
                    <a:lumMod val="75000"/>
                    <a:lumOff val="25000"/>
                  </a:schemeClr>
                </a:solidFill>
                <a:sym typeface="微软雅黑" panose="020B0503020204020204" charset="-122"/>
              </a:rPr>
              <a:t>录入图表的综合描述</a:t>
            </a:r>
            <a:r>
              <a:rPr lang="zh-CN" altLang="en-US" sz="1400" dirty="0">
                <a:solidFill>
                  <a:schemeClr val="tx1">
                    <a:lumMod val="75000"/>
                    <a:lumOff val="25000"/>
                  </a:schemeClr>
                </a:solidFill>
                <a:sym typeface="微软雅黑" panose="020B0503020204020204" charset="-122"/>
              </a:rPr>
              <a:t>说明，在此</a:t>
            </a:r>
            <a:r>
              <a:rPr lang="zh-CN" altLang="en-US" sz="1400" dirty="0" smtClean="0">
                <a:solidFill>
                  <a:schemeClr val="tx1">
                    <a:lumMod val="75000"/>
                    <a:lumOff val="25000"/>
                  </a:schemeClr>
                </a:solidFill>
                <a:sym typeface="微软雅黑" panose="020B0503020204020204" charset="-122"/>
              </a:rPr>
              <a:t>录入图表的综合描述</a:t>
            </a:r>
            <a:r>
              <a:rPr lang="zh-CN" altLang="en-US" sz="1400" dirty="0">
                <a:solidFill>
                  <a:schemeClr val="tx1">
                    <a:lumMod val="75000"/>
                    <a:lumOff val="25000"/>
                  </a:schemeClr>
                </a:solidFill>
                <a:sym typeface="微软雅黑" panose="020B0503020204020204" charset="-122"/>
              </a:rPr>
              <a:t>说明。</a:t>
            </a:r>
            <a:endParaRPr lang="zh-CN" altLang="en-US" sz="1400" dirty="0">
              <a:solidFill>
                <a:schemeClr val="tx1">
                  <a:lumMod val="75000"/>
                  <a:lumOff val="25000"/>
                </a:schemeClr>
              </a:solidFill>
              <a:sym typeface="微软雅黑" panose="020B0503020204020204" charset="-122"/>
            </a:endParaRPr>
          </a:p>
        </p:txBody>
      </p:sp>
      <p:sp>
        <p:nvSpPr>
          <p:cNvPr id="51" name="矩形 50"/>
          <p:cNvSpPr/>
          <p:nvPr/>
        </p:nvSpPr>
        <p:spPr>
          <a:xfrm>
            <a:off x="2349635" y="3101459"/>
            <a:ext cx="1723531" cy="400101"/>
          </a:xfrm>
          <a:prstGeom prst="rect">
            <a:avLst/>
          </a:prstGeom>
        </p:spPr>
        <p:txBody>
          <a:bodyPr wrap="none" lIns="91431" tIns="45716" rIns="91431" bIns="45716">
            <a:spAutoFit/>
          </a:bodyPr>
          <a:lstStyle/>
          <a:p>
            <a:pPr algn="r"/>
            <a:r>
              <a:rPr lang="zh-CN" altLang="en-US" sz="2000" b="1" dirty="0">
                <a:solidFill>
                  <a:schemeClr val="tx1">
                    <a:lumMod val="75000"/>
                    <a:lumOff val="25000"/>
                  </a:schemeClr>
                </a:solidFill>
                <a:latin typeface="微软雅黑" panose="020B0503020204020204" charset="-122"/>
                <a:ea typeface="微软雅黑" panose="020B0503020204020204" charset="-122"/>
              </a:rPr>
              <a:t>点击添加标题</a:t>
            </a:r>
            <a:endParaRPr lang="en-US" altLang="zh-CN" sz="2000" b="1" dirty="0">
              <a:solidFill>
                <a:schemeClr val="tx1">
                  <a:lumMod val="75000"/>
                  <a:lumOff val="25000"/>
                </a:schemeClr>
              </a:solidFill>
              <a:latin typeface="微软雅黑" panose="020B0503020204020204" charset="-122"/>
              <a:ea typeface="微软雅黑" panose="020B0503020204020204" charset="-122"/>
            </a:endParaRPr>
          </a:p>
        </p:txBody>
      </p:sp>
      <p:sp>
        <p:nvSpPr>
          <p:cNvPr id="52" name="矩形 47"/>
          <p:cNvSpPr>
            <a:spLocks noChangeArrowheads="1"/>
          </p:cNvSpPr>
          <p:nvPr/>
        </p:nvSpPr>
        <p:spPr bwMode="auto">
          <a:xfrm>
            <a:off x="946484" y="3468896"/>
            <a:ext cx="3126682"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r">
              <a:lnSpc>
                <a:spcPct val="110000"/>
              </a:lnSpc>
              <a:spcBef>
                <a:spcPct val="0"/>
              </a:spcBef>
              <a:buNone/>
            </a:pPr>
            <a:r>
              <a:rPr lang="zh-CN" altLang="en-US" sz="1400" dirty="0">
                <a:solidFill>
                  <a:schemeClr val="tx1">
                    <a:lumMod val="75000"/>
                    <a:lumOff val="25000"/>
                  </a:schemeClr>
                </a:solidFill>
                <a:sym typeface="微软雅黑" panose="020B0503020204020204" charset="-122"/>
              </a:rPr>
              <a:t>在此</a:t>
            </a:r>
            <a:r>
              <a:rPr lang="zh-CN" altLang="en-US" sz="1400" dirty="0" smtClean="0">
                <a:solidFill>
                  <a:schemeClr val="tx1">
                    <a:lumMod val="75000"/>
                    <a:lumOff val="25000"/>
                  </a:schemeClr>
                </a:solidFill>
                <a:sym typeface="微软雅黑" panose="020B0503020204020204" charset="-122"/>
              </a:rPr>
              <a:t>录入图表的综合描述</a:t>
            </a:r>
            <a:r>
              <a:rPr lang="zh-CN" altLang="en-US" sz="1400" dirty="0">
                <a:solidFill>
                  <a:schemeClr val="tx1">
                    <a:lumMod val="75000"/>
                    <a:lumOff val="25000"/>
                  </a:schemeClr>
                </a:solidFill>
                <a:sym typeface="微软雅黑" panose="020B0503020204020204" charset="-122"/>
              </a:rPr>
              <a:t>说明，在此</a:t>
            </a:r>
            <a:r>
              <a:rPr lang="zh-CN" altLang="en-US" sz="1400" dirty="0" smtClean="0">
                <a:solidFill>
                  <a:schemeClr val="tx1">
                    <a:lumMod val="75000"/>
                    <a:lumOff val="25000"/>
                  </a:schemeClr>
                </a:solidFill>
                <a:sym typeface="微软雅黑" panose="020B0503020204020204" charset="-122"/>
              </a:rPr>
              <a:t>录入图表的综合描述</a:t>
            </a:r>
            <a:r>
              <a:rPr lang="zh-CN" altLang="en-US" sz="1400" dirty="0">
                <a:solidFill>
                  <a:schemeClr val="tx1">
                    <a:lumMod val="75000"/>
                    <a:lumOff val="25000"/>
                  </a:schemeClr>
                </a:solidFill>
                <a:sym typeface="微软雅黑" panose="020B0503020204020204" charset="-122"/>
              </a:rPr>
              <a:t>说明。</a:t>
            </a:r>
            <a:endParaRPr lang="zh-CN" altLang="en-US" sz="1400" dirty="0">
              <a:solidFill>
                <a:schemeClr val="tx1">
                  <a:lumMod val="75000"/>
                  <a:lumOff val="25000"/>
                </a:schemeClr>
              </a:solidFill>
              <a:sym typeface="微软雅黑" panose="020B0503020204020204" charset="-122"/>
            </a:endParaRPr>
          </a:p>
        </p:txBody>
      </p:sp>
      <p:sp>
        <p:nvSpPr>
          <p:cNvPr id="53" name="矩形 52"/>
          <p:cNvSpPr/>
          <p:nvPr/>
        </p:nvSpPr>
        <p:spPr>
          <a:xfrm>
            <a:off x="5234235" y="1130447"/>
            <a:ext cx="1723531" cy="400101"/>
          </a:xfrm>
          <a:prstGeom prst="rect">
            <a:avLst/>
          </a:prstGeom>
        </p:spPr>
        <p:txBody>
          <a:bodyPr wrap="none" lIns="91431" tIns="45716" rIns="91431" bIns="45716">
            <a:spAutoFit/>
          </a:bodyPr>
          <a:lstStyle/>
          <a:p>
            <a:pPr algn="ctr"/>
            <a:r>
              <a:rPr lang="zh-CN" altLang="en-US" sz="2000" b="1" dirty="0" smtClean="0">
                <a:solidFill>
                  <a:schemeClr val="tx1">
                    <a:lumMod val="75000"/>
                    <a:lumOff val="25000"/>
                  </a:schemeClr>
                </a:solidFill>
                <a:latin typeface="微软雅黑" panose="020B0503020204020204" charset="-122"/>
                <a:ea typeface="微软雅黑" panose="020B0503020204020204" charset="-122"/>
              </a:rPr>
              <a:t>点击添加标题</a:t>
            </a:r>
            <a:endParaRPr lang="en-US" altLang="zh-CN" sz="2000" b="1" dirty="0">
              <a:solidFill>
                <a:schemeClr val="tx1">
                  <a:lumMod val="75000"/>
                  <a:lumOff val="25000"/>
                </a:schemeClr>
              </a:solidFill>
              <a:latin typeface="微软雅黑" panose="020B0503020204020204" charset="-122"/>
              <a:ea typeface="微软雅黑" panose="020B0503020204020204" charset="-122"/>
            </a:endParaRPr>
          </a:p>
        </p:txBody>
      </p:sp>
      <p:sp>
        <p:nvSpPr>
          <p:cNvPr id="54" name="矩形 47"/>
          <p:cNvSpPr>
            <a:spLocks noChangeArrowheads="1"/>
          </p:cNvSpPr>
          <p:nvPr/>
        </p:nvSpPr>
        <p:spPr bwMode="auto">
          <a:xfrm>
            <a:off x="4399152" y="1497884"/>
            <a:ext cx="3393697"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a:lnSpc>
                <a:spcPct val="110000"/>
              </a:lnSpc>
              <a:spcBef>
                <a:spcPct val="0"/>
              </a:spcBef>
              <a:buNone/>
            </a:pPr>
            <a:r>
              <a:rPr lang="zh-CN" altLang="en-US" sz="1400" dirty="0">
                <a:solidFill>
                  <a:schemeClr val="tx1">
                    <a:lumMod val="75000"/>
                    <a:lumOff val="25000"/>
                  </a:schemeClr>
                </a:solidFill>
                <a:sym typeface="微软雅黑" panose="020B0503020204020204" charset="-122"/>
              </a:rPr>
              <a:t>在此</a:t>
            </a:r>
            <a:r>
              <a:rPr lang="zh-CN" altLang="en-US" sz="1400" dirty="0" smtClean="0">
                <a:solidFill>
                  <a:schemeClr val="tx1">
                    <a:lumMod val="75000"/>
                    <a:lumOff val="25000"/>
                  </a:schemeClr>
                </a:solidFill>
                <a:sym typeface="微软雅黑" panose="020B0503020204020204" charset="-122"/>
              </a:rPr>
              <a:t>录入上述图表的综合描述</a:t>
            </a:r>
            <a:r>
              <a:rPr lang="zh-CN" altLang="en-US" sz="1400" dirty="0">
                <a:solidFill>
                  <a:schemeClr val="tx1">
                    <a:lumMod val="75000"/>
                    <a:lumOff val="25000"/>
                  </a:schemeClr>
                </a:solidFill>
                <a:sym typeface="微软雅黑" panose="020B0503020204020204" charset="-122"/>
              </a:rPr>
              <a:t>说明，在此录入图表</a:t>
            </a:r>
            <a:r>
              <a:rPr lang="zh-CN" altLang="en-US" sz="1400" dirty="0" smtClean="0">
                <a:solidFill>
                  <a:schemeClr val="tx1">
                    <a:lumMod val="75000"/>
                    <a:lumOff val="25000"/>
                  </a:schemeClr>
                </a:solidFill>
                <a:sym typeface="微软雅黑" panose="020B0503020204020204" charset="-122"/>
              </a:rPr>
              <a:t>的综合描述说明。</a:t>
            </a:r>
            <a:endParaRPr lang="zh-CN" altLang="en-US" sz="1400" dirty="0">
              <a:solidFill>
                <a:schemeClr val="tx1">
                  <a:lumMod val="75000"/>
                  <a:lumOff val="25000"/>
                </a:schemeClr>
              </a:solidFill>
              <a:sym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766"/>
    </mc:Choice>
    <mc:Fallback>
      <p:transition spd="slow" advTm="3766"/>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nodeType="afterEffect" p14:presetBounceEnd="40000">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14:bounceEnd="40000">
                                          <p:cBhvr additive="base">
                                            <p:cTn id="12" dur="500" fill="hold"/>
                                            <p:tgtEl>
                                              <p:spTgt spid="25"/>
                                            </p:tgtEl>
                                            <p:attrNameLst>
                                              <p:attrName>ppt_x</p:attrName>
                                            </p:attrNameLst>
                                          </p:cBhvr>
                                          <p:tavLst>
                                            <p:tav tm="0">
                                              <p:val>
                                                <p:strVal val="#ppt_x"/>
                                              </p:val>
                                            </p:tav>
                                            <p:tav tm="100000">
                                              <p:val>
                                                <p:strVal val="#ppt_x"/>
                                              </p:val>
                                            </p:tav>
                                          </p:tavLst>
                                        </p:anim>
                                        <p:anim calcmode="lin" valueType="num" p14:bounceEnd="40000">
                                          <p:cBhvr additive="base">
                                            <p:cTn id="13" dur="500" fill="hold"/>
                                            <p:tgtEl>
                                              <p:spTgt spid="25"/>
                                            </p:tgtEl>
                                            <p:attrNameLst>
                                              <p:attrName>ppt_y</p:attrName>
                                            </p:attrNameLst>
                                          </p:cBhvr>
                                          <p:tavLst>
                                            <p:tav tm="0">
                                              <p:val>
                                                <p:strVal val="0-#ppt_h/2"/>
                                              </p:val>
                                            </p:tav>
                                            <p:tav tm="100000">
                                              <p:val>
                                                <p:strVal val="#ppt_y"/>
                                              </p:val>
                                            </p:tav>
                                          </p:tavLst>
                                        </p:anim>
                                      </p:childTnLst>
                                    </p:cTn>
                                  </p:par>
                                  <p:par>
                                    <p:cTn id="14" presetID="2" presetClass="entr" presetSubtype="3" fill="hold" grpId="0" nodeType="withEffect" p14:presetBounceEnd="40000">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14:bounceEnd="40000">
                                          <p:cBhvr additive="base">
                                            <p:cTn id="16" dur="500" fill="hold"/>
                                            <p:tgtEl>
                                              <p:spTgt spid="24"/>
                                            </p:tgtEl>
                                            <p:attrNameLst>
                                              <p:attrName>ppt_x</p:attrName>
                                            </p:attrNameLst>
                                          </p:cBhvr>
                                          <p:tavLst>
                                            <p:tav tm="0">
                                              <p:val>
                                                <p:strVal val="1+#ppt_w/2"/>
                                              </p:val>
                                            </p:tav>
                                            <p:tav tm="100000">
                                              <p:val>
                                                <p:strVal val="#ppt_x"/>
                                              </p:val>
                                            </p:tav>
                                          </p:tavLst>
                                        </p:anim>
                                        <p:anim calcmode="lin" valueType="num" p14:bounceEnd="40000">
                                          <p:cBhvr additive="base">
                                            <p:cTn id="17" dur="500" fill="hold"/>
                                            <p:tgtEl>
                                              <p:spTgt spid="24"/>
                                            </p:tgtEl>
                                            <p:attrNameLst>
                                              <p:attrName>ppt_y</p:attrName>
                                            </p:attrNameLst>
                                          </p:cBhvr>
                                          <p:tavLst>
                                            <p:tav tm="0">
                                              <p:val>
                                                <p:strVal val="0-#ppt_h/2"/>
                                              </p:val>
                                            </p:tav>
                                            <p:tav tm="100000">
                                              <p:val>
                                                <p:strVal val="#ppt_y"/>
                                              </p:val>
                                            </p:tav>
                                          </p:tavLst>
                                        </p:anim>
                                      </p:childTnLst>
                                    </p:cTn>
                                  </p:par>
                                  <p:par>
                                    <p:cTn id="18" presetID="2" presetClass="entr" presetSubtype="9" fill="hold" grpId="0" nodeType="withEffect" p14:presetBounceEnd="40000">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14:bounceEnd="40000">
                                          <p:cBhvr additive="base">
                                            <p:cTn id="20" dur="500" fill="hold"/>
                                            <p:tgtEl>
                                              <p:spTgt spid="23"/>
                                            </p:tgtEl>
                                            <p:attrNameLst>
                                              <p:attrName>ppt_x</p:attrName>
                                            </p:attrNameLst>
                                          </p:cBhvr>
                                          <p:tavLst>
                                            <p:tav tm="0">
                                              <p:val>
                                                <p:strVal val="0-#ppt_w/2"/>
                                              </p:val>
                                            </p:tav>
                                            <p:tav tm="100000">
                                              <p:val>
                                                <p:strVal val="#ppt_x"/>
                                              </p:val>
                                            </p:tav>
                                          </p:tavLst>
                                        </p:anim>
                                        <p:anim calcmode="lin" valueType="num" p14:bounceEnd="40000">
                                          <p:cBhvr additive="base">
                                            <p:cTn id="21" dur="500" fill="hold"/>
                                            <p:tgtEl>
                                              <p:spTgt spid="23"/>
                                            </p:tgtEl>
                                            <p:attrNameLst>
                                              <p:attrName>ppt_y</p:attrName>
                                            </p:attrNameLst>
                                          </p:cBhvr>
                                          <p:tavLst>
                                            <p:tav tm="0">
                                              <p:val>
                                                <p:strVal val="0-#ppt_h/2"/>
                                              </p:val>
                                            </p:tav>
                                            <p:tav tm="100000">
                                              <p:val>
                                                <p:strVal val="#ppt_y"/>
                                              </p:val>
                                            </p:tav>
                                          </p:tavLst>
                                        </p:anim>
                                      </p:childTnLst>
                                    </p:cTn>
                                  </p:par>
                                  <p:par>
                                    <p:cTn id="22" presetID="2" presetClass="entr" presetSubtype="3" fill="hold" nodeType="withEffect" p14:presetBounceEnd="40000">
                                      <p:stCondLst>
                                        <p:cond delay="0"/>
                                      </p:stCondLst>
                                      <p:childTnLst>
                                        <p:set>
                                          <p:cBhvr>
                                            <p:cTn id="23" dur="1" fill="hold">
                                              <p:stCondLst>
                                                <p:cond delay="0"/>
                                              </p:stCondLst>
                                            </p:cTn>
                                            <p:tgtEl>
                                              <p:spTgt spid="39"/>
                                            </p:tgtEl>
                                            <p:attrNameLst>
                                              <p:attrName>style.visibility</p:attrName>
                                            </p:attrNameLst>
                                          </p:cBhvr>
                                          <p:to>
                                            <p:strVal val="visible"/>
                                          </p:to>
                                        </p:set>
                                        <p:anim calcmode="lin" valueType="num" p14:bounceEnd="40000">
                                          <p:cBhvr additive="base">
                                            <p:cTn id="24" dur="500" fill="hold"/>
                                            <p:tgtEl>
                                              <p:spTgt spid="39"/>
                                            </p:tgtEl>
                                            <p:attrNameLst>
                                              <p:attrName>ppt_x</p:attrName>
                                            </p:attrNameLst>
                                          </p:cBhvr>
                                          <p:tavLst>
                                            <p:tav tm="0">
                                              <p:val>
                                                <p:strVal val="1+#ppt_w/2"/>
                                              </p:val>
                                            </p:tav>
                                            <p:tav tm="100000">
                                              <p:val>
                                                <p:strVal val="#ppt_x"/>
                                              </p:val>
                                            </p:tav>
                                          </p:tavLst>
                                        </p:anim>
                                        <p:anim calcmode="lin" valueType="num" p14:bounceEnd="40000">
                                          <p:cBhvr additive="base">
                                            <p:cTn id="25" dur="500" fill="hold"/>
                                            <p:tgtEl>
                                              <p:spTgt spid="39"/>
                                            </p:tgtEl>
                                            <p:attrNameLst>
                                              <p:attrName>ppt_y</p:attrName>
                                            </p:attrNameLst>
                                          </p:cBhvr>
                                          <p:tavLst>
                                            <p:tav tm="0">
                                              <p:val>
                                                <p:strVal val="0-#ppt_h/2"/>
                                              </p:val>
                                            </p:tav>
                                            <p:tav tm="100000">
                                              <p:val>
                                                <p:strVal val="#ppt_y"/>
                                              </p:val>
                                            </p:tav>
                                          </p:tavLst>
                                        </p:anim>
                                      </p:childTnLst>
                                    </p:cTn>
                                  </p:par>
                                  <p:par>
                                    <p:cTn id="26" presetID="2" presetClass="entr" presetSubtype="9" fill="hold" nodeType="withEffect" p14:presetBounceEnd="40000">
                                      <p:stCondLst>
                                        <p:cond delay="0"/>
                                      </p:stCondLst>
                                      <p:childTnLst>
                                        <p:set>
                                          <p:cBhvr>
                                            <p:cTn id="27" dur="1" fill="hold">
                                              <p:stCondLst>
                                                <p:cond delay="0"/>
                                              </p:stCondLst>
                                            </p:cTn>
                                            <p:tgtEl>
                                              <p:spTgt spid="36"/>
                                            </p:tgtEl>
                                            <p:attrNameLst>
                                              <p:attrName>style.visibility</p:attrName>
                                            </p:attrNameLst>
                                          </p:cBhvr>
                                          <p:to>
                                            <p:strVal val="visible"/>
                                          </p:to>
                                        </p:set>
                                        <p:anim calcmode="lin" valueType="num" p14:bounceEnd="40000">
                                          <p:cBhvr additive="base">
                                            <p:cTn id="28" dur="500" fill="hold"/>
                                            <p:tgtEl>
                                              <p:spTgt spid="36"/>
                                            </p:tgtEl>
                                            <p:attrNameLst>
                                              <p:attrName>ppt_x</p:attrName>
                                            </p:attrNameLst>
                                          </p:cBhvr>
                                          <p:tavLst>
                                            <p:tav tm="0">
                                              <p:val>
                                                <p:strVal val="0-#ppt_w/2"/>
                                              </p:val>
                                            </p:tav>
                                            <p:tav tm="100000">
                                              <p:val>
                                                <p:strVal val="#ppt_x"/>
                                              </p:val>
                                            </p:tav>
                                          </p:tavLst>
                                        </p:anim>
                                        <p:anim calcmode="lin" valueType="num" p14:bounceEnd="40000">
                                          <p:cBhvr additive="base">
                                            <p:cTn id="29" dur="500" fill="hold"/>
                                            <p:tgtEl>
                                              <p:spTgt spid="36"/>
                                            </p:tgtEl>
                                            <p:attrNameLst>
                                              <p:attrName>ppt_y</p:attrName>
                                            </p:attrNameLst>
                                          </p:cBhvr>
                                          <p:tavLst>
                                            <p:tav tm="0">
                                              <p:val>
                                                <p:strVal val="0-#ppt_h/2"/>
                                              </p:val>
                                            </p:tav>
                                            <p:tav tm="100000">
                                              <p:val>
                                                <p:strVal val="#ppt_y"/>
                                              </p:val>
                                            </p:tav>
                                          </p:tavLst>
                                        </p:anim>
                                      </p:childTnLst>
                                    </p:cTn>
                                  </p:par>
                                  <p:par>
                                    <p:cTn id="30" presetID="2" presetClass="entr" presetSubtype="2" fill="hold" grpId="0" nodeType="withEffect" p14:presetBounceEnd="40000">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14:bounceEnd="40000">
                                          <p:cBhvr additive="base">
                                            <p:cTn id="32" dur="500" fill="hold"/>
                                            <p:tgtEl>
                                              <p:spTgt spid="22"/>
                                            </p:tgtEl>
                                            <p:attrNameLst>
                                              <p:attrName>ppt_x</p:attrName>
                                            </p:attrNameLst>
                                          </p:cBhvr>
                                          <p:tavLst>
                                            <p:tav tm="0">
                                              <p:val>
                                                <p:strVal val="1+#ppt_w/2"/>
                                              </p:val>
                                            </p:tav>
                                            <p:tav tm="100000">
                                              <p:val>
                                                <p:strVal val="#ppt_x"/>
                                              </p:val>
                                            </p:tav>
                                          </p:tavLst>
                                        </p:anim>
                                        <p:anim calcmode="lin" valueType="num" p14:bounceEnd="40000">
                                          <p:cBhvr additive="base">
                                            <p:cTn id="33" dur="500" fill="hold"/>
                                            <p:tgtEl>
                                              <p:spTgt spid="22"/>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14:presetBounceEnd="40000">
                                      <p:stCondLst>
                                        <p:cond delay="0"/>
                                      </p:stCondLst>
                                      <p:childTnLst>
                                        <p:set>
                                          <p:cBhvr>
                                            <p:cTn id="35" dur="1" fill="hold">
                                              <p:stCondLst>
                                                <p:cond delay="0"/>
                                              </p:stCondLst>
                                            </p:cTn>
                                            <p:tgtEl>
                                              <p:spTgt spid="21"/>
                                            </p:tgtEl>
                                            <p:attrNameLst>
                                              <p:attrName>style.visibility</p:attrName>
                                            </p:attrNameLst>
                                          </p:cBhvr>
                                          <p:to>
                                            <p:strVal val="visible"/>
                                          </p:to>
                                        </p:set>
                                        <p:anim calcmode="lin" valueType="num" p14:bounceEnd="40000">
                                          <p:cBhvr additive="base">
                                            <p:cTn id="36" dur="500" fill="hold"/>
                                            <p:tgtEl>
                                              <p:spTgt spid="21"/>
                                            </p:tgtEl>
                                            <p:attrNameLst>
                                              <p:attrName>ppt_x</p:attrName>
                                            </p:attrNameLst>
                                          </p:cBhvr>
                                          <p:tavLst>
                                            <p:tav tm="0">
                                              <p:val>
                                                <p:strVal val="0-#ppt_w/2"/>
                                              </p:val>
                                            </p:tav>
                                            <p:tav tm="100000">
                                              <p:val>
                                                <p:strVal val="#ppt_x"/>
                                              </p:val>
                                            </p:tav>
                                          </p:tavLst>
                                        </p:anim>
                                        <p:anim calcmode="lin" valueType="num" p14:bounceEnd="40000">
                                          <p:cBhvr additive="base">
                                            <p:cTn id="37" dur="500" fill="hold"/>
                                            <p:tgtEl>
                                              <p:spTgt spid="21"/>
                                            </p:tgtEl>
                                            <p:attrNameLst>
                                              <p:attrName>ppt_y</p:attrName>
                                            </p:attrNameLst>
                                          </p:cBhvr>
                                          <p:tavLst>
                                            <p:tav tm="0">
                                              <p:val>
                                                <p:strVal val="#ppt_y"/>
                                              </p:val>
                                            </p:tav>
                                            <p:tav tm="100000">
                                              <p:val>
                                                <p:strVal val="#ppt_y"/>
                                              </p:val>
                                            </p:tav>
                                          </p:tavLst>
                                        </p:anim>
                                      </p:childTnLst>
                                    </p:cTn>
                                  </p:par>
                                  <p:par>
                                    <p:cTn id="38" presetID="2" presetClass="entr" presetSubtype="6" fill="hold" nodeType="withEffect" p14:presetBounceEnd="40000">
                                      <p:stCondLst>
                                        <p:cond delay="0"/>
                                      </p:stCondLst>
                                      <p:childTnLst>
                                        <p:set>
                                          <p:cBhvr>
                                            <p:cTn id="39" dur="1" fill="hold">
                                              <p:stCondLst>
                                                <p:cond delay="0"/>
                                              </p:stCondLst>
                                            </p:cTn>
                                            <p:tgtEl>
                                              <p:spTgt spid="33"/>
                                            </p:tgtEl>
                                            <p:attrNameLst>
                                              <p:attrName>style.visibility</p:attrName>
                                            </p:attrNameLst>
                                          </p:cBhvr>
                                          <p:to>
                                            <p:strVal val="visible"/>
                                          </p:to>
                                        </p:set>
                                        <p:anim calcmode="lin" valueType="num" p14:bounceEnd="40000">
                                          <p:cBhvr additive="base">
                                            <p:cTn id="40" dur="500" fill="hold"/>
                                            <p:tgtEl>
                                              <p:spTgt spid="33"/>
                                            </p:tgtEl>
                                            <p:attrNameLst>
                                              <p:attrName>ppt_x</p:attrName>
                                            </p:attrNameLst>
                                          </p:cBhvr>
                                          <p:tavLst>
                                            <p:tav tm="0">
                                              <p:val>
                                                <p:strVal val="1+#ppt_w/2"/>
                                              </p:val>
                                            </p:tav>
                                            <p:tav tm="100000">
                                              <p:val>
                                                <p:strVal val="#ppt_x"/>
                                              </p:val>
                                            </p:tav>
                                          </p:tavLst>
                                        </p:anim>
                                        <p:anim calcmode="lin" valueType="num" p14:bounceEnd="40000">
                                          <p:cBhvr additive="base">
                                            <p:cTn id="41" dur="500" fill="hold"/>
                                            <p:tgtEl>
                                              <p:spTgt spid="33"/>
                                            </p:tgtEl>
                                            <p:attrNameLst>
                                              <p:attrName>ppt_y</p:attrName>
                                            </p:attrNameLst>
                                          </p:cBhvr>
                                          <p:tavLst>
                                            <p:tav tm="0">
                                              <p:val>
                                                <p:strVal val="1+#ppt_h/2"/>
                                              </p:val>
                                            </p:tav>
                                            <p:tav tm="100000">
                                              <p:val>
                                                <p:strVal val="#ppt_y"/>
                                              </p:val>
                                            </p:tav>
                                          </p:tavLst>
                                        </p:anim>
                                      </p:childTnLst>
                                    </p:cTn>
                                  </p:par>
                                  <p:par>
                                    <p:cTn id="42" presetID="2" presetClass="entr" presetSubtype="12" fill="hold" nodeType="withEffect" p14:presetBounceEnd="40000">
                                      <p:stCondLst>
                                        <p:cond delay="0"/>
                                      </p:stCondLst>
                                      <p:childTnLst>
                                        <p:set>
                                          <p:cBhvr>
                                            <p:cTn id="43" dur="1" fill="hold">
                                              <p:stCondLst>
                                                <p:cond delay="0"/>
                                              </p:stCondLst>
                                            </p:cTn>
                                            <p:tgtEl>
                                              <p:spTgt spid="30"/>
                                            </p:tgtEl>
                                            <p:attrNameLst>
                                              <p:attrName>style.visibility</p:attrName>
                                            </p:attrNameLst>
                                          </p:cBhvr>
                                          <p:to>
                                            <p:strVal val="visible"/>
                                          </p:to>
                                        </p:set>
                                        <p:anim calcmode="lin" valueType="num" p14:bounceEnd="40000">
                                          <p:cBhvr additive="base">
                                            <p:cTn id="44" dur="500" fill="hold"/>
                                            <p:tgtEl>
                                              <p:spTgt spid="30"/>
                                            </p:tgtEl>
                                            <p:attrNameLst>
                                              <p:attrName>ppt_x</p:attrName>
                                            </p:attrNameLst>
                                          </p:cBhvr>
                                          <p:tavLst>
                                            <p:tav tm="0">
                                              <p:val>
                                                <p:strVal val="0-#ppt_w/2"/>
                                              </p:val>
                                            </p:tav>
                                            <p:tav tm="100000">
                                              <p:val>
                                                <p:strVal val="#ppt_x"/>
                                              </p:val>
                                            </p:tav>
                                          </p:tavLst>
                                        </p:anim>
                                        <p:anim calcmode="lin" valueType="num" p14:bounceEnd="40000">
                                          <p:cBhvr additive="base">
                                            <p:cTn id="45" dur="500" fill="hold"/>
                                            <p:tgtEl>
                                              <p:spTgt spid="30"/>
                                            </p:tgtEl>
                                            <p:attrNameLst>
                                              <p:attrName>ppt_y</p:attrName>
                                            </p:attrNameLst>
                                          </p:cBhvr>
                                          <p:tavLst>
                                            <p:tav tm="0">
                                              <p:val>
                                                <p:strVal val="1+#ppt_h/2"/>
                                              </p:val>
                                            </p:tav>
                                            <p:tav tm="100000">
                                              <p:val>
                                                <p:strVal val="#ppt_y"/>
                                              </p:val>
                                            </p:tav>
                                          </p:tavLst>
                                        </p:anim>
                                      </p:childTnLst>
                                    </p:cTn>
                                  </p:par>
                                </p:childTnLst>
                              </p:cTn>
                            </p:par>
                            <p:par>
                              <p:cTn id="46" fill="hold">
                                <p:stCondLst>
                                  <p:cond delay="1000"/>
                                </p:stCondLst>
                                <p:childTnLst>
                                  <p:par>
                                    <p:cTn id="47" presetID="12" presetClass="entr" presetSubtype="4" fill="hold" grpId="0" nodeType="afterEffect">
                                      <p:stCondLst>
                                        <p:cond delay="0"/>
                                      </p:stCondLst>
                                      <p:childTnLst>
                                        <p:set>
                                          <p:cBhvr>
                                            <p:cTn id="48" dur="1" fill="hold">
                                              <p:stCondLst>
                                                <p:cond delay="0"/>
                                              </p:stCondLst>
                                            </p:cTn>
                                            <p:tgtEl>
                                              <p:spTgt spid="53"/>
                                            </p:tgtEl>
                                            <p:attrNameLst>
                                              <p:attrName>style.visibility</p:attrName>
                                            </p:attrNameLst>
                                          </p:cBhvr>
                                          <p:to>
                                            <p:strVal val="visible"/>
                                          </p:to>
                                        </p:set>
                                        <p:anim calcmode="lin" valueType="num">
                                          <p:cBhvr additive="base">
                                            <p:cTn id="49" dur="350"/>
                                            <p:tgtEl>
                                              <p:spTgt spid="53"/>
                                            </p:tgtEl>
                                            <p:attrNameLst>
                                              <p:attrName>ppt_y</p:attrName>
                                            </p:attrNameLst>
                                          </p:cBhvr>
                                          <p:tavLst>
                                            <p:tav tm="0">
                                              <p:val>
                                                <p:strVal val="#ppt_y+#ppt_h*1.125000"/>
                                              </p:val>
                                            </p:tav>
                                            <p:tav tm="100000">
                                              <p:val>
                                                <p:strVal val="#ppt_y"/>
                                              </p:val>
                                            </p:tav>
                                          </p:tavLst>
                                        </p:anim>
                                        <p:animEffect transition="in" filter="wipe(up)">
                                          <p:cBhvr>
                                            <p:cTn id="50" dur="350"/>
                                            <p:tgtEl>
                                              <p:spTgt spid="53"/>
                                            </p:tgtEl>
                                          </p:cBhvr>
                                        </p:animEffect>
                                      </p:childTnLst>
                                    </p:cTn>
                                  </p:par>
                                  <p:par>
                                    <p:cTn id="51" presetID="12" presetClass="entr" presetSubtype="4" fill="hold" grpId="0" nodeType="withEffect">
                                      <p:stCondLst>
                                        <p:cond delay="0"/>
                                      </p:stCondLst>
                                      <p:childTnLst>
                                        <p:set>
                                          <p:cBhvr>
                                            <p:cTn id="52" dur="1" fill="hold">
                                              <p:stCondLst>
                                                <p:cond delay="0"/>
                                              </p:stCondLst>
                                            </p:cTn>
                                            <p:tgtEl>
                                              <p:spTgt spid="54"/>
                                            </p:tgtEl>
                                            <p:attrNameLst>
                                              <p:attrName>style.visibility</p:attrName>
                                            </p:attrNameLst>
                                          </p:cBhvr>
                                          <p:to>
                                            <p:strVal val="visible"/>
                                          </p:to>
                                        </p:set>
                                        <p:anim calcmode="lin" valueType="num">
                                          <p:cBhvr additive="base">
                                            <p:cTn id="53" dur="350"/>
                                            <p:tgtEl>
                                              <p:spTgt spid="54"/>
                                            </p:tgtEl>
                                            <p:attrNameLst>
                                              <p:attrName>ppt_y</p:attrName>
                                            </p:attrNameLst>
                                          </p:cBhvr>
                                          <p:tavLst>
                                            <p:tav tm="0">
                                              <p:val>
                                                <p:strVal val="#ppt_y+#ppt_h*1.125000"/>
                                              </p:val>
                                            </p:tav>
                                            <p:tav tm="100000">
                                              <p:val>
                                                <p:strVal val="#ppt_y"/>
                                              </p:val>
                                            </p:tav>
                                          </p:tavLst>
                                        </p:anim>
                                        <p:animEffect transition="in" filter="wipe(up)">
                                          <p:cBhvr>
                                            <p:cTn id="54" dur="350"/>
                                            <p:tgtEl>
                                              <p:spTgt spid="54"/>
                                            </p:tgtEl>
                                          </p:cBhvr>
                                        </p:animEffect>
                                      </p:childTnLst>
                                    </p:cTn>
                                  </p:par>
                                </p:childTnLst>
                              </p:cTn>
                            </p:par>
                            <p:par>
                              <p:cTn id="55" fill="hold">
                                <p:stCondLst>
                                  <p:cond delay="1500"/>
                                </p:stCondLst>
                                <p:childTnLst>
                                  <p:par>
                                    <p:cTn id="56" presetID="12" presetClass="entr" presetSubtype="8" fill="hold" grpId="0" nodeType="after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additive="base">
                                            <p:cTn id="58" dur="350"/>
                                            <p:tgtEl>
                                              <p:spTgt spid="45"/>
                                            </p:tgtEl>
                                            <p:attrNameLst>
                                              <p:attrName>ppt_x</p:attrName>
                                            </p:attrNameLst>
                                          </p:cBhvr>
                                          <p:tavLst>
                                            <p:tav tm="0">
                                              <p:val>
                                                <p:strVal val="#ppt_x-#ppt_w*1.125000"/>
                                              </p:val>
                                            </p:tav>
                                            <p:tav tm="100000">
                                              <p:val>
                                                <p:strVal val="#ppt_x"/>
                                              </p:val>
                                            </p:tav>
                                          </p:tavLst>
                                        </p:anim>
                                        <p:animEffect transition="in" filter="wipe(right)">
                                          <p:cBhvr>
                                            <p:cTn id="59" dur="350"/>
                                            <p:tgtEl>
                                              <p:spTgt spid="45"/>
                                            </p:tgtEl>
                                          </p:cBhvr>
                                        </p:animEffect>
                                      </p:childTnLst>
                                    </p:cTn>
                                  </p:par>
                                  <p:par>
                                    <p:cTn id="60" presetID="12" presetClass="entr" presetSubtype="8" fill="hold" grpId="0" nodeType="withEffect">
                                      <p:stCondLst>
                                        <p:cond delay="0"/>
                                      </p:stCondLst>
                                      <p:childTnLst>
                                        <p:set>
                                          <p:cBhvr>
                                            <p:cTn id="61" dur="1" fill="hold">
                                              <p:stCondLst>
                                                <p:cond delay="0"/>
                                              </p:stCondLst>
                                            </p:cTn>
                                            <p:tgtEl>
                                              <p:spTgt spid="46"/>
                                            </p:tgtEl>
                                            <p:attrNameLst>
                                              <p:attrName>style.visibility</p:attrName>
                                            </p:attrNameLst>
                                          </p:cBhvr>
                                          <p:to>
                                            <p:strVal val="visible"/>
                                          </p:to>
                                        </p:set>
                                        <p:anim calcmode="lin" valueType="num">
                                          <p:cBhvr additive="base">
                                            <p:cTn id="62" dur="350"/>
                                            <p:tgtEl>
                                              <p:spTgt spid="46"/>
                                            </p:tgtEl>
                                            <p:attrNameLst>
                                              <p:attrName>ppt_x</p:attrName>
                                            </p:attrNameLst>
                                          </p:cBhvr>
                                          <p:tavLst>
                                            <p:tav tm="0">
                                              <p:val>
                                                <p:strVal val="#ppt_x-#ppt_w*1.125000"/>
                                              </p:val>
                                            </p:tav>
                                            <p:tav tm="100000">
                                              <p:val>
                                                <p:strVal val="#ppt_x"/>
                                              </p:val>
                                            </p:tav>
                                          </p:tavLst>
                                        </p:anim>
                                        <p:animEffect transition="in" filter="wipe(right)">
                                          <p:cBhvr>
                                            <p:cTn id="63" dur="350"/>
                                            <p:tgtEl>
                                              <p:spTgt spid="46"/>
                                            </p:tgtEl>
                                          </p:cBhvr>
                                        </p:animEffect>
                                      </p:childTnLst>
                                    </p:cTn>
                                  </p:par>
                                </p:childTnLst>
                              </p:cTn>
                            </p:par>
                            <p:par>
                              <p:cTn id="64" fill="hold">
                                <p:stCondLst>
                                  <p:cond delay="2000"/>
                                </p:stCondLst>
                                <p:childTnLst>
                                  <p:par>
                                    <p:cTn id="65" presetID="12" presetClass="entr" presetSubtype="2" fill="hold" grpId="0" nodeType="afterEffect">
                                      <p:stCondLst>
                                        <p:cond delay="0"/>
                                      </p:stCondLst>
                                      <p:childTnLst>
                                        <p:set>
                                          <p:cBhvr>
                                            <p:cTn id="66" dur="1" fill="hold">
                                              <p:stCondLst>
                                                <p:cond delay="0"/>
                                              </p:stCondLst>
                                            </p:cTn>
                                            <p:tgtEl>
                                              <p:spTgt spid="51"/>
                                            </p:tgtEl>
                                            <p:attrNameLst>
                                              <p:attrName>style.visibility</p:attrName>
                                            </p:attrNameLst>
                                          </p:cBhvr>
                                          <p:to>
                                            <p:strVal val="visible"/>
                                          </p:to>
                                        </p:set>
                                        <p:anim calcmode="lin" valueType="num">
                                          <p:cBhvr additive="base">
                                            <p:cTn id="67" dur="350"/>
                                            <p:tgtEl>
                                              <p:spTgt spid="51"/>
                                            </p:tgtEl>
                                            <p:attrNameLst>
                                              <p:attrName>ppt_x</p:attrName>
                                            </p:attrNameLst>
                                          </p:cBhvr>
                                          <p:tavLst>
                                            <p:tav tm="0">
                                              <p:val>
                                                <p:strVal val="#ppt_x+#ppt_w*1.125000"/>
                                              </p:val>
                                            </p:tav>
                                            <p:tav tm="100000">
                                              <p:val>
                                                <p:strVal val="#ppt_x"/>
                                              </p:val>
                                            </p:tav>
                                          </p:tavLst>
                                        </p:anim>
                                        <p:animEffect transition="in" filter="wipe(left)">
                                          <p:cBhvr>
                                            <p:cTn id="68" dur="350"/>
                                            <p:tgtEl>
                                              <p:spTgt spid="51"/>
                                            </p:tgtEl>
                                          </p:cBhvr>
                                        </p:animEffect>
                                      </p:childTnLst>
                                    </p:cTn>
                                  </p:par>
                                  <p:par>
                                    <p:cTn id="69" presetID="12" presetClass="entr" presetSubtype="2" fill="hold" grpId="0" nodeType="withEffect">
                                      <p:stCondLst>
                                        <p:cond delay="0"/>
                                      </p:stCondLst>
                                      <p:childTnLst>
                                        <p:set>
                                          <p:cBhvr>
                                            <p:cTn id="70" dur="1" fill="hold">
                                              <p:stCondLst>
                                                <p:cond delay="0"/>
                                              </p:stCondLst>
                                            </p:cTn>
                                            <p:tgtEl>
                                              <p:spTgt spid="52"/>
                                            </p:tgtEl>
                                            <p:attrNameLst>
                                              <p:attrName>style.visibility</p:attrName>
                                            </p:attrNameLst>
                                          </p:cBhvr>
                                          <p:to>
                                            <p:strVal val="visible"/>
                                          </p:to>
                                        </p:set>
                                        <p:anim calcmode="lin" valueType="num">
                                          <p:cBhvr additive="base">
                                            <p:cTn id="71" dur="350"/>
                                            <p:tgtEl>
                                              <p:spTgt spid="52"/>
                                            </p:tgtEl>
                                            <p:attrNameLst>
                                              <p:attrName>ppt_x</p:attrName>
                                            </p:attrNameLst>
                                          </p:cBhvr>
                                          <p:tavLst>
                                            <p:tav tm="0">
                                              <p:val>
                                                <p:strVal val="#ppt_x+#ppt_w*1.125000"/>
                                              </p:val>
                                            </p:tav>
                                            <p:tav tm="100000">
                                              <p:val>
                                                <p:strVal val="#ppt_x"/>
                                              </p:val>
                                            </p:tav>
                                          </p:tavLst>
                                        </p:anim>
                                        <p:animEffect transition="in" filter="wipe(left)">
                                          <p:cBhvr>
                                            <p:cTn id="72" dur="350"/>
                                            <p:tgtEl>
                                              <p:spTgt spid="52"/>
                                            </p:tgtEl>
                                          </p:cBhvr>
                                        </p:animEffect>
                                      </p:childTnLst>
                                    </p:cTn>
                                  </p:par>
                                </p:childTnLst>
                              </p:cTn>
                            </p:par>
                            <p:par>
                              <p:cTn id="73" fill="hold">
                                <p:stCondLst>
                                  <p:cond delay="2500"/>
                                </p:stCondLst>
                                <p:childTnLst>
                                  <p:par>
                                    <p:cTn id="74" presetID="12" presetClass="entr" presetSubtype="8" fill="hold" grpId="0" nodeType="afterEffect">
                                      <p:stCondLst>
                                        <p:cond delay="0"/>
                                      </p:stCondLst>
                                      <p:childTnLst>
                                        <p:set>
                                          <p:cBhvr>
                                            <p:cTn id="75" dur="1" fill="hold">
                                              <p:stCondLst>
                                                <p:cond delay="0"/>
                                              </p:stCondLst>
                                            </p:cTn>
                                            <p:tgtEl>
                                              <p:spTgt spid="49"/>
                                            </p:tgtEl>
                                            <p:attrNameLst>
                                              <p:attrName>style.visibility</p:attrName>
                                            </p:attrNameLst>
                                          </p:cBhvr>
                                          <p:to>
                                            <p:strVal val="visible"/>
                                          </p:to>
                                        </p:set>
                                        <p:anim calcmode="lin" valueType="num">
                                          <p:cBhvr additive="base">
                                            <p:cTn id="76" dur="350"/>
                                            <p:tgtEl>
                                              <p:spTgt spid="49"/>
                                            </p:tgtEl>
                                            <p:attrNameLst>
                                              <p:attrName>ppt_x</p:attrName>
                                            </p:attrNameLst>
                                          </p:cBhvr>
                                          <p:tavLst>
                                            <p:tav tm="0">
                                              <p:val>
                                                <p:strVal val="#ppt_x-#ppt_w*1.125000"/>
                                              </p:val>
                                            </p:tav>
                                            <p:tav tm="100000">
                                              <p:val>
                                                <p:strVal val="#ppt_x"/>
                                              </p:val>
                                            </p:tav>
                                          </p:tavLst>
                                        </p:anim>
                                        <p:animEffect transition="in" filter="wipe(right)">
                                          <p:cBhvr>
                                            <p:cTn id="77" dur="350"/>
                                            <p:tgtEl>
                                              <p:spTgt spid="49"/>
                                            </p:tgtEl>
                                          </p:cBhvr>
                                        </p:animEffect>
                                      </p:childTnLst>
                                    </p:cTn>
                                  </p:par>
                                  <p:par>
                                    <p:cTn id="78" presetID="12" presetClass="entr" presetSubtype="8" fill="hold" grpId="0" nodeType="withEffect">
                                      <p:stCondLst>
                                        <p:cond delay="0"/>
                                      </p:stCondLst>
                                      <p:childTnLst>
                                        <p:set>
                                          <p:cBhvr>
                                            <p:cTn id="79" dur="1" fill="hold">
                                              <p:stCondLst>
                                                <p:cond delay="0"/>
                                              </p:stCondLst>
                                            </p:cTn>
                                            <p:tgtEl>
                                              <p:spTgt spid="50"/>
                                            </p:tgtEl>
                                            <p:attrNameLst>
                                              <p:attrName>style.visibility</p:attrName>
                                            </p:attrNameLst>
                                          </p:cBhvr>
                                          <p:to>
                                            <p:strVal val="visible"/>
                                          </p:to>
                                        </p:set>
                                        <p:anim calcmode="lin" valueType="num">
                                          <p:cBhvr additive="base">
                                            <p:cTn id="80" dur="350"/>
                                            <p:tgtEl>
                                              <p:spTgt spid="50"/>
                                            </p:tgtEl>
                                            <p:attrNameLst>
                                              <p:attrName>ppt_x</p:attrName>
                                            </p:attrNameLst>
                                          </p:cBhvr>
                                          <p:tavLst>
                                            <p:tav tm="0">
                                              <p:val>
                                                <p:strVal val="#ppt_x-#ppt_w*1.125000"/>
                                              </p:val>
                                            </p:tav>
                                            <p:tav tm="100000">
                                              <p:val>
                                                <p:strVal val="#ppt_x"/>
                                              </p:val>
                                            </p:tav>
                                          </p:tavLst>
                                        </p:anim>
                                        <p:animEffect transition="in" filter="wipe(right)">
                                          <p:cBhvr>
                                            <p:cTn id="81" dur="350"/>
                                            <p:tgtEl>
                                              <p:spTgt spid="50"/>
                                            </p:tgtEl>
                                          </p:cBhvr>
                                        </p:animEffect>
                                      </p:childTnLst>
                                    </p:cTn>
                                  </p:par>
                                </p:childTnLst>
                              </p:cTn>
                            </p:par>
                            <p:par>
                              <p:cTn id="82" fill="hold">
                                <p:stCondLst>
                                  <p:cond delay="3000"/>
                                </p:stCondLst>
                                <p:childTnLst>
                                  <p:par>
                                    <p:cTn id="83" presetID="12" presetClass="entr" presetSubtype="2" fill="hold" grpId="0" nodeType="afterEffect">
                                      <p:stCondLst>
                                        <p:cond delay="0"/>
                                      </p:stCondLst>
                                      <p:childTnLst>
                                        <p:set>
                                          <p:cBhvr>
                                            <p:cTn id="84" dur="1" fill="hold">
                                              <p:stCondLst>
                                                <p:cond delay="0"/>
                                              </p:stCondLst>
                                            </p:cTn>
                                            <p:tgtEl>
                                              <p:spTgt spid="47"/>
                                            </p:tgtEl>
                                            <p:attrNameLst>
                                              <p:attrName>style.visibility</p:attrName>
                                            </p:attrNameLst>
                                          </p:cBhvr>
                                          <p:to>
                                            <p:strVal val="visible"/>
                                          </p:to>
                                        </p:set>
                                        <p:anim calcmode="lin" valueType="num">
                                          <p:cBhvr additive="base">
                                            <p:cTn id="85" dur="350"/>
                                            <p:tgtEl>
                                              <p:spTgt spid="47"/>
                                            </p:tgtEl>
                                            <p:attrNameLst>
                                              <p:attrName>ppt_x</p:attrName>
                                            </p:attrNameLst>
                                          </p:cBhvr>
                                          <p:tavLst>
                                            <p:tav tm="0">
                                              <p:val>
                                                <p:strVal val="#ppt_x+#ppt_w*1.125000"/>
                                              </p:val>
                                            </p:tav>
                                            <p:tav tm="100000">
                                              <p:val>
                                                <p:strVal val="#ppt_x"/>
                                              </p:val>
                                            </p:tav>
                                          </p:tavLst>
                                        </p:anim>
                                        <p:animEffect transition="in" filter="wipe(left)">
                                          <p:cBhvr>
                                            <p:cTn id="86" dur="350"/>
                                            <p:tgtEl>
                                              <p:spTgt spid="47"/>
                                            </p:tgtEl>
                                          </p:cBhvr>
                                        </p:animEffect>
                                      </p:childTnLst>
                                    </p:cTn>
                                  </p:par>
                                  <p:par>
                                    <p:cTn id="87" presetID="12" presetClass="entr" presetSubtype="2" fill="hold" grpId="0" nodeType="withEffect">
                                      <p:stCondLst>
                                        <p:cond delay="0"/>
                                      </p:stCondLst>
                                      <p:childTnLst>
                                        <p:set>
                                          <p:cBhvr>
                                            <p:cTn id="88" dur="1" fill="hold">
                                              <p:stCondLst>
                                                <p:cond delay="0"/>
                                              </p:stCondLst>
                                            </p:cTn>
                                            <p:tgtEl>
                                              <p:spTgt spid="48"/>
                                            </p:tgtEl>
                                            <p:attrNameLst>
                                              <p:attrName>style.visibility</p:attrName>
                                            </p:attrNameLst>
                                          </p:cBhvr>
                                          <p:to>
                                            <p:strVal val="visible"/>
                                          </p:to>
                                        </p:set>
                                        <p:anim calcmode="lin" valueType="num">
                                          <p:cBhvr additive="base">
                                            <p:cTn id="89" dur="350"/>
                                            <p:tgtEl>
                                              <p:spTgt spid="48"/>
                                            </p:tgtEl>
                                            <p:attrNameLst>
                                              <p:attrName>ppt_x</p:attrName>
                                            </p:attrNameLst>
                                          </p:cBhvr>
                                          <p:tavLst>
                                            <p:tav tm="0">
                                              <p:val>
                                                <p:strVal val="#ppt_x+#ppt_w*1.125000"/>
                                              </p:val>
                                            </p:tav>
                                            <p:tav tm="100000">
                                              <p:val>
                                                <p:strVal val="#ppt_x"/>
                                              </p:val>
                                            </p:tav>
                                          </p:tavLst>
                                        </p:anim>
                                        <p:animEffect transition="in" filter="wipe(left)">
                                          <p:cBhvr>
                                            <p:cTn id="90" dur="3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45" grpId="0"/>
          <p:bldP spid="46" grpId="0"/>
          <p:bldP spid="47" grpId="0"/>
          <p:bldP spid="48" grpId="0"/>
          <p:bldP spid="49" grpId="0"/>
          <p:bldP spid="50" grpId="0"/>
          <p:bldP spid="51" grpId="0"/>
          <p:bldP spid="52" grpId="0"/>
          <p:bldP spid="53" grpId="0"/>
          <p:bldP spid="5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additive="base">
                                            <p:cTn id="12" dur="500" fill="hold"/>
                                            <p:tgtEl>
                                              <p:spTgt spid="25"/>
                                            </p:tgtEl>
                                            <p:attrNameLst>
                                              <p:attrName>ppt_x</p:attrName>
                                            </p:attrNameLst>
                                          </p:cBhvr>
                                          <p:tavLst>
                                            <p:tav tm="0">
                                              <p:val>
                                                <p:strVal val="#ppt_x"/>
                                              </p:val>
                                            </p:tav>
                                            <p:tav tm="100000">
                                              <p:val>
                                                <p:strVal val="#ppt_x"/>
                                              </p:val>
                                            </p:tav>
                                          </p:tavLst>
                                        </p:anim>
                                        <p:anim calcmode="lin" valueType="num">
                                          <p:cBhvr additive="base">
                                            <p:cTn id="13" dur="500" fill="hold"/>
                                            <p:tgtEl>
                                              <p:spTgt spid="25"/>
                                            </p:tgtEl>
                                            <p:attrNameLst>
                                              <p:attrName>ppt_y</p:attrName>
                                            </p:attrNameLst>
                                          </p:cBhvr>
                                          <p:tavLst>
                                            <p:tav tm="0">
                                              <p:val>
                                                <p:strVal val="0-#ppt_h/2"/>
                                              </p:val>
                                            </p:tav>
                                            <p:tav tm="100000">
                                              <p:val>
                                                <p:strVal val="#ppt_y"/>
                                              </p:val>
                                            </p:tav>
                                          </p:tavLst>
                                        </p:anim>
                                      </p:childTnLst>
                                    </p:cTn>
                                  </p:par>
                                  <p:par>
                                    <p:cTn id="14" presetID="2" presetClass="entr" presetSubtype="3"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 calcmode="lin" valueType="num">
                                          <p:cBhvr additive="base">
                                            <p:cTn id="16" dur="500" fill="hold"/>
                                            <p:tgtEl>
                                              <p:spTgt spid="24"/>
                                            </p:tgtEl>
                                            <p:attrNameLst>
                                              <p:attrName>ppt_x</p:attrName>
                                            </p:attrNameLst>
                                          </p:cBhvr>
                                          <p:tavLst>
                                            <p:tav tm="0">
                                              <p:val>
                                                <p:strVal val="1+#ppt_w/2"/>
                                              </p:val>
                                            </p:tav>
                                            <p:tav tm="100000">
                                              <p:val>
                                                <p:strVal val="#ppt_x"/>
                                              </p:val>
                                            </p:tav>
                                          </p:tavLst>
                                        </p:anim>
                                        <p:anim calcmode="lin" valueType="num">
                                          <p:cBhvr additive="base">
                                            <p:cTn id="17" dur="500" fill="hold"/>
                                            <p:tgtEl>
                                              <p:spTgt spid="24"/>
                                            </p:tgtEl>
                                            <p:attrNameLst>
                                              <p:attrName>ppt_y</p:attrName>
                                            </p:attrNameLst>
                                          </p:cBhvr>
                                          <p:tavLst>
                                            <p:tav tm="0">
                                              <p:val>
                                                <p:strVal val="0-#ppt_h/2"/>
                                              </p:val>
                                            </p:tav>
                                            <p:tav tm="100000">
                                              <p:val>
                                                <p:strVal val="#ppt_y"/>
                                              </p:val>
                                            </p:tav>
                                          </p:tavLst>
                                        </p:anim>
                                      </p:childTnLst>
                                    </p:cTn>
                                  </p:par>
                                  <p:par>
                                    <p:cTn id="18" presetID="2" presetClass="entr" presetSubtype="9"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cBhvr additive="base">
                                            <p:cTn id="20" dur="500" fill="hold"/>
                                            <p:tgtEl>
                                              <p:spTgt spid="23"/>
                                            </p:tgtEl>
                                            <p:attrNameLst>
                                              <p:attrName>ppt_x</p:attrName>
                                            </p:attrNameLst>
                                          </p:cBhvr>
                                          <p:tavLst>
                                            <p:tav tm="0">
                                              <p:val>
                                                <p:strVal val="0-#ppt_w/2"/>
                                              </p:val>
                                            </p:tav>
                                            <p:tav tm="100000">
                                              <p:val>
                                                <p:strVal val="#ppt_x"/>
                                              </p:val>
                                            </p:tav>
                                          </p:tavLst>
                                        </p:anim>
                                        <p:anim calcmode="lin" valueType="num">
                                          <p:cBhvr additive="base">
                                            <p:cTn id="21" dur="500" fill="hold"/>
                                            <p:tgtEl>
                                              <p:spTgt spid="23"/>
                                            </p:tgtEl>
                                            <p:attrNameLst>
                                              <p:attrName>ppt_y</p:attrName>
                                            </p:attrNameLst>
                                          </p:cBhvr>
                                          <p:tavLst>
                                            <p:tav tm="0">
                                              <p:val>
                                                <p:strVal val="0-#ppt_h/2"/>
                                              </p:val>
                                            </p:tav>
                                            <p:tav tm="100000">
                                              <p:val>
                                                <p:strVal val="#ppt_y"/>
                                              </p:val>
                                            </p:tav>
                                          </p:tavLst>
                                        </p:anim>
                                      </p:childTnLst>
                                    </p:cTn>
                                  </p:par>
                                  <p:par>
                                    <p:cTn id="22" presetID="2" presetClass="entr" presetSubtype="3" fill="hold" nodeType="withEffect">
                                      <p:stCondLst>
                                        <p:cond delay="0"/>
                                      </p:stCondLst>
                                      <p:childTnLst>
                                        <p:set>
                                          <p:cBhvr>
                                            <p:cTn id="23" dur="1" fill="hold">
                                              <p:stCondLst>
                                                <p:cond delay="0"/>
                                              </p:stCondLst>
                                            </p:cTn>
                                            <p:tgtEl>
                                              <p:spTgt spid="39"/>
                                            </p:tgtEl>
                                            <p:attrNameLst>
                                              <p:attrName>style.visibility</p:attrName>
                                            </p:attrNameLst>
                                          </p:cBhvr>
                                          <p:to>
                                            <p:strVal val="visible"/>
                                          </p:to>
                                        </p:set>
                                        <p:anim calcmode="lin" valueType="num">
                                          <p:cBhvr additive="base">
                                            <p:cTn id="24" dur="500" fill="hold"/>
                                            <p:tgtEl>
                                              <p:spTgt spid="39"/>
                                            </p:tgtEl>
                                            <p:attrNameLst>
                                              <p:attrName>ppt_x</p:attrName>
                                            </p:attrNameLst>
                                          </p:cBhvr>
                                          <p:tavLst>
                                            <p:tav tm="0">
                                              <p:val>
                                                <p:strVal val="1+#ppt_w/2"/>
                                              </p:val>
                                            </p:tav>
                                            <p:tav tm="100000">
                                              <p:val>
                                                <p:strVal val="#ppt_x"/>
                                              </p:val>
                                            </p:tav>
                                          </p:tavLst>
                                        </p:anim>
                                        <p:anim calcmode="lin" valueType="num">
                                          <p:cBhvr additive="base">
                                            <p:cTn id="25" dur="500" fill="hold"/>
                                            <p:tgtEl>
                                              <p:spTgt spid="39"/>
                                            </p:tgtEl>
                                            <p:attrNameLst>
                                              <p:attrName>ppt_y</p:attrName>
                                            </p:attrNameLst>
                                          </p:cBhvr>
                                          <p:tavLst>
                                            <p:tav tm="0">
                                              <p:val>
                                                <p:strVal val="0-#ppt_h/2"/>
                                              </p:val>
                                            </p:tav>
                                            <p:tav tm="100000">
                                              <p:val>
                                                <p:strVal val="#ppt_y"/>
                                              </p:val>
                                            </p:tav>
                                          </p:tavLst>
                                        </p:anim>
                                      </p:childTnLst>
                                    </p:cTn>
                                  </p:par>
                                  <p:par>
                                    <p:cTn id="26" presetID="2" presetClass="entr" presetSubtype="9" fill="hold" nodeType="withEffect">
                                      <p:stCondLst>
                                        <p:cond delay="0"/>
                                      </p:stCondLst>
                                      <p:childTnLst>
                                        <p:set>
                                          <p:cBhvr>
                                            <p:cTn id="27" dur="1" fill="hold">
                                              <p:stCondLst>
                                                <p:cond delay="0"/>
                                              </p:stCondLst>
                                            </p:cTn>
                                            <p:tgtEl>
                                              <p:spTgt spid="36"/>
                                            </p:tgtEl>
                                            <p:attrNameLst>
                                              <p:attrName>style.visibility</p:attrName>
                                            </p:attrNameLst>
                                          </p:cBhvr>
                                          <p:to>
                                            <p:strVal val="visible"/>
                                          </p:to>
                                        </p:set>
                                        <p:anim calcmode="lin" valueType="num">
                                          <p:cBhvr additive="base">
                                            <p:cTn id="28" dur="500" fill="hold"/>
                                            <p:tgtEl>
                                              <p:spTgt spid="36"/>
                                            </p:tgtEl>
                                            <p:attrNameLst>
                                              <p:attrName>ppt_x</p:attrName>
                                            </p:attrNameLst>
                                          </p:cBhvr>
                                          <p:tavLst>
                                            <p:tav tm="0">
                                              <p:val>
                                                <p:strVal val="0-#ppt_w/2"/>
                                              </p:val>
                                            </p:tav>
                                            <p:tav tm="100000">
                                              <p:val>
                                                <p:strVal val="#ppt_x"/>
                                              </p:val>
                                            </p:tav>
                                          </p:tavLst>
                                        </p:anim>
                                        <p:anim calcmode="lin" valueType="num">
                                          <p:cBhvr additive="base">
                                            <p:cTn id="29" dur="500" fill="hold"/>
                                            <p:tgtEl>
                                              <p:spTgt spid="36"/>
                                            </p:tgtEl>
                                            <p:attrNameLst>
                                              <p:attrName>ppt_y</p:attrName>
                                            </p:attrNameLst>
                                          </p:cBhvr>
                                          <p:tavLst>
                                            <p:tav tm="0">
                                              <p:val>
                                                <p:strVal val="0-#ppt_h/2"/>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500" fill="hold"/>
                                            <p:tgtEl>
                                              <p:spTgt spid="22"/>
                                            </p:tgtEl>
                                            <p:attrNameLst>
                                              <p:attrName>ppt_x</p:attrName>
                                            </p:attrNameLst>
                                          </p:cBhvr>
                                          <p:tavLst>
                                            <p:tav tm="0">
                                              <p:val>
                                                <p:strVal val="1+#ppt_w/2"/>
                                              </p:val>
                                            </p:tav>
                                            <p:tav tm="100000">
                                              <p:val>
                                                <p:strVal val="#ppt_x"/>
                                              </p:val>
                                            </p:tav>
                                          </p:tavLst>
                                        </p:anim>
                                        <p:anim calcmode="lin" valueType="num">
                                          <p:cBhvr additive="base">
                                            <p:cTn id="33" dur="500" fill="hold"/>
                                            <p:tgtEl>
                                              <p:spTgt spid="22"/>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21"/>
                                            </p:tgtEl>
                                            <p:attrNameLst>
                                              <p:attrName>style.visibility</p:attrName>
                                            </p:attrNameLst>
                                          </p:cBhvr>
                                          <p:to>
                                            <p:strVal val="visible"/>
                                          </p:to>
                                        </p:set>
                                        <p:anim calcmode="lin" valueType="num">
                                          <p:cBhvr additive="base">
                                            <p:cTn id="36" dur="500" fill="hold"/>
                                            <p:tgtEl>
                                              <p:spTgt spid="21"/>
                                            </p:tgtEl>
                                            <p:attrNameLst>
                                              <p:attrName>ppt_x</p:attrName>
                                            </p:attrNameLst>
                                          </p:cBhvr>
                                          <p:tavLst>
                                            <p:tav tm="0">
                                              <p:val>
                                                <p:strVal val="0-#ppt_w/2"/>
                                              </p:val>
                                            </p:tav>
                                            <p:tav tm="100000">
                                              <p:val>
                                                <p:strVal val="#ppt_x"/>
                                              </p:val>
                                            </p:tav>
                                          </p:tavLst>
                                        </p:anim>
                                        <p:anim calcmode="lin" valueType="num">
                                          <p:cBhvr additive="base">
                                            <p:cTn id="37" dur="500" fill="hold"/>
                                            <p:tgtEl>
                                              <p:spTgt spid="21"/>
                                            </p:tgtEl>
                                            <p:attrNameLst>
                                              <p:attrName>ppt_y</p:attrName>
                                            </p:attrNameLst>
                                          </p:cBhvr>
                                          <p:tavLst>
                                            <p:tav tm="0">
                                              <p:val>
                                                <p:strVal val="#ppt_y"/>
                                              </p:val>
                                            </p:tav>
                                            <p:tav tm="100000">
                                              <p:val>
                                                <p:strVal val="#ppt_y"/>
                                              </p:val>
                                            </p:tav>
                                          </p:tavLst>
                                        </p:anim>
                                      </p:childTnLst>
                                    </p:cTn>
                                  </p:par>
                                  <p:par>
                                    <p:cTn id="38" presetID="2" presetClass="entr" presetSubtype="6" fill="hold" nodeType="withEffect">
                                      <p:stCondLst>
                                        <p:cond delay="0"/>
                                      </p:stCondLst>
                                      <p:childTnLst>
                                        <p:set>
                                          <p:cBhvr>
                                            <p:cTn id="39" dur="1" fill="hold">
                                              <p:stCondLst>
                                                <p:cond delay="0"/>
                                              </p:stCondLst>
                                            </p:cTn>
                                            <p:tgtEl>
                                              <p:spTgt spid="33"/>
                                            </p:tgtEl>
                                            <p:attrNameLst>
                                              <p:attrName>style.visibility</p:attrName>
                                            </p:attrNameLst>
                                          </p:cBhvr>
                                          <p:to>
                                            <p:strVal val="visible"/>
                                          </p:to>
                                        </p:set>
                                        <p:anim calcmode="lin" valueType="num">
                                          <p:cBhvr additive="base">
                                            <p:cTn id="40" dur="500" fill="hold"/>
                                            <p:tgtEl>
                                              <p:spTgt spid="33"/>
                                            </p:tgtEl>
                                            <p:attrNameLst>
                                              <p:attrName>ppt_x</p:attrName>
                                            </p:attrNameLst>
                                          </p:cBhvr>
                                          <p:tavLst>
                                            <p:tav tm="0">
                                              <p:val>
                                                <p:strVal val="1+#ppt_w/2"/>
                                              </p:val>
                                            </p:tav>
                                            <p:tav tm="100000">
                                              <p:val>
                                                <p:strVal val="#ppt_x"/>
                                              </p:val>
                                            </p:tav>
                                          </p:tavLst>
                                        </p:anim>
                                        <p:anim calcmode="lin" valueType="num">
                                          <p:cBhvr additive="base">
                                            <p:cTn id="41" dur="500" fill="hold"/>
                                            <p:tgtEl>
                                              <p:spTgt spid="33"/>
                                            </p:tgtEl>
                                            <p:attrNameLst>
                                              <p:attrName>ppt_y</p:attrName>
                                            </p:attrNameLst>
                                          </p:cBhvr>
                                          <p:tavLst>
                                            <p:tav tm="0">
                                              <p:val>
                                                <p:strVal val="1+#ppt_h/2"/>
                                              </p:val>
                                            </p:tav>
                                            <p:tav tm="100000">
                                              <p:val>
                                                <p:strVal val="#ppt_y"/>
                                              </p:val>
                                            </p:tav>
                                          </p:tavLst>
                                        </p:anim>
                                      </p:childTnLst>
                                    </p:cTn>
                                  </p:par>
                                  <p:par>
                                    <p:cTn id="42" presetID="2" presetClass="entr" presetSubtype="12" fill="hold" nodeType="withEffect">
                                      <p:stCondLst>
                                        <p:cond delay="0"/>
                                      </p:stCondLst>
                                      <p:childTnLst>
                                        <p:set>
                                          <p:cBhvr>
                                            <p:cTn id="43" dur="1" fill="hold">
                                              <p:stCondLst>
                                                <p:cond delay="0"/>
                                              </p:stCondLst>
                                            </p:cTn>
                                            <p:tgtEl>
                                              <p:spTgt spid="30"/>
                                            </p:tgtEl>
                                            <p:attrNameLst>
                                              <p:attrName>style.visibility</p:attrName>
                                            </p:attrNameLst>
                                          </p:cBhvr>
                                          <p:to>
                                            <p:strVal val="visible"/>
                                          </p:to>
                                        </p:set>
                                        <p:anim calcmode="lin" valueType="num">
                                          <p:cBhvr additive="base">
                                            <p:cTn id="44" dur="500" fill="hold"/>
                                            <p:tgtEl>
                                              <p:spTgt spid="30"/>
                                            </p:tgtEl>
                                            <p:attrNameLst>
                                              <p:attrName>ppt_x</p:attrName>
                                            </p:attrNameLst>
                                          </p:cBhvr>
                                          <p:tavLst>
                                            <p:tav tm="0">
                                              <p:val>
                                                <p:strVal val="0-#ppt_w/2"/>
                                              </p:val>
                                            </p:tav>
                                            <p:tav tm="100000">
                                              <p:val>
                                                <p:strVal val="#ppt_x"/>
                                              </p:val>
                                            </p:tav>
                                          </p:tavLst>
                                        </p:anim>
                                        <p:anim calcmode="lin" valueType="num">
                                          <p:cBhvr additive="base">
                                            <p:cTn id="45" dur="500" fill="hold"/>
                                            <p:tgtEl>
                                              <p:spTgt spid="30"/>
                                            </p:tgtEl>
                                            <p:attrNameLst>
                                              <p:attrName>ppt_y</p:attrName>
                                            </p:attrNameLst>
                                          </p:cBhvr>
                                          <p:tavLst>
                                            <p:tav tm="0">
                                              <p:val>
                                                <p:strVal val="1+#ppt_h/2"/>
                                              </p:val>
                                            </p:tav>
                                            <p:tav tm="100000">
                                              <p:val>
                                                <p:strVal val="#ppt_y"/>
                                              </p:val>
                                            </p:tav>
                                          </p:tavLst>
                                        </p:anim>
                                      </p:childTnLst>
                                    </p:cTn>
                                  </p:par>
                                </p:childTnLst>
                              </p:cTn>
                            </p:par>
                            <p:par>
                              <p:cTn id="46" fill="hold">
                                <p:stCondLst>
                                  <p:cond delay="1000"/>
                                </p:stCondLst>
                                <p:childTnLst>
                                  <p:par>
                                    <p:cTn id="47" presetID="12" presetClass="entr" presetSubtype="4" fill="hold" grpId="0" nodeType="afterEffect">
                                      <p:stCondLst>
                                        <p:cond delay="0"/>
                                      </p:stCondLst>
                                      <p:childTnLst>
                                        <p:set>
                                          <p:cBhvr>
                                            <p:cTn id="48" dur="1" fill="hold">
                                              <p:stCondLst>
                                                <p:cond delay="0"/>
                                              </p:stCondLst>
                                            </p:cTn>
                                            <p:tgtEl>
                                              <p:spTgt spid="53"/>
                                            </p:tgtEl>
                                            <p:attrNameLst>
                                              <p:attrName>style.visibility</p:attrName>
                                            </p:attrNameLst>
                                          </p:cBhvr>
                                          <p:to>
                                            <p:strVal val="visible"/>
                                          </p:to>
                                        </p:set>
                                        <p:anim calcmode="lin" valueType="num">
                                          <p:cBhvr additive="base">
                                            <p:cTn id="49" dur="350"/>
                                            <p:tgtEl>
                                              <p:spTgt spid="53"/>
                                            </p:tgtEl>
                                            <p:attrNameLst>
                                              <p:attrName>ppt_y</p:attrName>
                                            </p:attrNameLst>
                                          </p:cBhvr>
                                          <p:tavLst>
                                            <p:tav tm="0">
                                              <p:val>
                                                <p:strVal val="#ppt_y+#ppt_h*1.125000"/>
                                              </p:val>
                                            </p:tav>
                                            <p:tav tm="100000">
                                              <p:val>
                                                <p:strVal val="#ppt_y"/>
                                              </p:val>
                                            </p:tav>
                                          </p:tavLst>
                                        </p:anim>
                                        <p:animEffect transition="in" filter="wipe(up)">
                                          <p:cBhvr>
                                            <p:cTn id="50" dur="350"/>
                                            <p:tgtEl>
                                              <p:spTgt spid="53"/>
                                            </p:tgtEl>
                                          </p:cBhvr>
                                        </p:animEffect>
                                      </p:childTnLst>
                                    </p:cTn>
                                  </p:par>
                                  <p:par>
                                    <p:cTn id="51" presetID="12" presetClass="entr" presetSubtype="4" fill="hold" grpId="0" nodeType="withEffect">
                                      <p:stCondLst>
                                        <p:cond delay="0"/>
                                      </p:stCondLst>
                                      <p:childTnLst>
                                        <p:set>
                                          <p:cBhvr>
                                            <p:cTn id="52" dur="1" fill="hold">
                                              <p:stCondLst>
                                                <p:cond delay="0"/>
                                              </p:stCondLst>
                                            </p:cTn>
                                            <p:tgtEl>
                                              <p:spTgt spid="54"/>
                                            </p:tgtEl>
                                            <p:attrNameLst>
                                              <p:attrName>style.visibility</p:attrName>
                                            </p:attrNameLst>
                                          </p:cBhvr>
                                          <p:to>
                                            <p:strVal val="visible"/>
                                          </p:to>
                                        </p:set>
                                        <p:anim calcmode="lin" valueType="num">
                                          <p:cBhvr additive="base">
                                            <p:cTn id="53" dur="350"/>
                                            <p:tgtEl>
                                              <p:spTgt spid="54"/>
                                            </p:tgtEl>
                                            <p:attrNameLst>
                                              <p:attrName>ppt_y</p:attrName>
                                            </p:attrNameLst>
                                          </p:cBhvr>
                                          <p:tavLst>
                                            <p:tav tm="0">
                                              <p:val>
                                                <p:strVal val="#ppt_y+#ppt_h*1.125000"/>
                                              </p:val>
                                            </p:tav>
                                            <p:tav tm="100000">
                                              <p:val>
                                                <p:strVal val="#ppt_y"/>
                                              </p:val>
                                            </p:tav>
                                          </p:tavLst>
                                        </p:anim>
                                        <p:animEffect transition="in" filter="wipe(up)">
                                          <p:cBhvr>
                                            <p:cTn id="54" dur="350"/>
                                            <p:tgtEl>
                                              <p:spTgt spid="54"/>
                                            </p:tgtEl>
                                          </p:cBhvr>
                                        </p:animEffect>
                                      </p:childTnLst>
                                    </p:cTn>
                                  </p:par>
                                </p:childTnLst>
                              </p:cTn>
                            </p:par>
                            <p:par>
                              <p:cTn id="55" fill="hold">
                                <p:stCondLst>
                                  <p:cond delay="1500"/>
                                </p:stCondLst>
                                <p:childTnLst>
                                  <p:par>
                                    <p:cTn id="56" presetID="12" presetClass="entr" presetSubtype="8" fill="hold" grpId="0" nodeType="after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additive="base">
                                            <p:cTn id="58" dur="350"/>
                                            <p:tgtEl>
                                              <p:spTgt spid="45"/>
                                            </p:tgtEl>
                                            <p:attrNameLst>
                                              <p:attrName>ppt_x</p:attrName>
                                            </p:attrNameLst>
                                          </p:cBhvr>
                                          <p:tavLst>
                                            <p:tav tm="0">
                                              <p:val>
                                                <p:strVal val="#ppt_x-#ppt_w*1.125000"/>
                                              </p:val>
                                            </p:tav>
                                            <p:tav tm="100000">
                                              <p:val>
                                                <p:strVal val="#ppt_x"/>
                                              </p:val>
                                            </p:tav>
                                          </p:tavLst>
                                        </p:anim>
                                        <p:animEffect transition="in" filter="wipe(right)">
                                          <p:cBhvr>
                                            <p:cTn id="59" dur="350"/>
                                            <p:tgtEl>
                                              <p:spTgt spid="45"/>
                                            </p:tgtEl>
                                          </p:cBhvr>
                                        </p:animEffect>
                                      </p:childTnLst>
                                    </p:cTn>
                                  </p:par>
                                  <p:par>
                                    <p:cTn id="60" presetID="12" presetClass="entr" presetSubtype="8" fill="hold" grpId="0" nodeType="withEffect">
                                      <p:stCondLst>
                                        <p:cond delay="0"/>
                                      </p:stCondLst>
                                      <p:childTnLst>
                                        <p:set>
                                          <p:cBhvr>
                                            <p:cTn id="61" dur="1" fill="hold">
                                              <p:stCondLst>
                                                <p:cond delay="0"/>
                                              </p:stCondLst>
                                            </p:cTn>
                                            <p:tgtEl>
                                              <p:spTgt spid="46"/>
                                            </p:tgtEl>
                                            <p:attrNameLst>
                                              <p:attrName>style.visibility</p:attrName>
                                            </p:attrNameLst>
                                          </p:cBhvr>
                                          <p:to>
                                            <p:strVal val="visible"/>
                                          </p:to>
                                        </p:set>
                                        <p:anim calcmode="lin" valueType="num">
                                          <p:cBhvr additive="base">
                                            <p:cTn id="62" dur="350"/>
                                            <p:tgtEl>
                                              <p:spTgt spid="46"/>
                                            </p:tgtEl>
                                            <p:attrNameLst>
                                              <p:attrName>ppt_x</p:attrName>
                                            </p:attrNameLst>
                                          </p:cBhvr>
                                          <p:tavLst>
                                            <p:tav tm="0">
                                              <p:val>
                                                <p:strVal val="#ppt_x-#ppt_w*1.125000"/>
                                              </p:val>
                                            </p:tav>
                                            <p:tav tm="100000">
                                              <p:val>
                                                <p:strVal val="#ppt_x"/>
                                              </p:val>
                                            </p:tav>
                                          </p:tavLst>
                                        </p:anim>
                                        <p:animEffect transition="in" filter="wipe(right)">
                                          <p:cBhvr>
                                            <p:cTn id="63" dur="350"/>
                                            <p:tgtEl>
                                              <p:spTgt spid="46"/>
                                            </p:tgtEl>
                                          </p:cBhvr>
                                        </p:animEffect>
                                      </p:childTnLst>
                                    </p:cTn>
                                  </p:par>
                                </p:childTnLst>
                              </p:cTn>
                            </p:par>
                            <p:par>
                              <p:cTn id="64" fill="hold">
                                <p:stCondLst>
                                  <p:cond delay="2000"/>
                                </p:stCondLst>
                                <p:childTnLst>
                                  <p:par>
                                    <p:cTn id="65" presetID="12" presetClass="entr" presetSubtype="2" fill="hold" grpId="0" nodeType="afterEffect">
                                      <p:stCondLst>
                                        <p:cond delay="0"/>
                                      </p:stCondLst>
                                      <p:childTnLst>
                                        <p:set>
                                          <p:cBhvr>
                                            <p:cTn id="66" dur="1" fill="hold">
                                              <p:stCondLst>
                                                <p:cond delay="0"/>
                                              </p:stCondLst>
                                            </p:cTn>
                                            <p:tgtEl>
                                              <p:spTgt spid="51"/>
                                            </p:tgtEl>
                                            <p:attrNameLst>
                                              <p:attrName>style.visibility</p:attrName>
                                            </p:attrNameLst>
                                          </p:cBhvr>
                                          <p:to>
                                            <p:strVal val="visible"/>
                                          </p:to>
                                        </p:set>
                                        <p:anim calcmode="lin" valueType="num">
                                          <p:cBhvr additive="base">
                                            <p:cTn id="67" dur="350"/>
                                            <p:tgtEl>
                                              <p:spTgt spid="51"/>
                                            </p:tgtEl>
                                            <p:attrNameLst>
                                              <p:attrName>ppt_x</p:attrName>
                                            </p:attrNameLst>
                                          </p:cBhvr>
                                          <p:tavLst>
                                            <p:tav tm="0">
                                              <p:val>
                                                <p:strVal val="#ppt_x+#ppt_w*1.125000"/>
                                              </p:val>
                                            </p:tav>
                                            <p:tav tm="100000">
                                              <p:val>
                                                <p:strVal val="#ppt_x"/>
                                              </p:val>
                                            </p:tav>
                                          </p:tavLst>
                                        </p:anim>
                                        <p:animEffect transition="in" filter="wipe(left)">
                                          <p:cBhvr>
                                            <p:cTn id="68" dur="350"/>
                                            <p:tgtEl>
                                              <p:spTgt spid="51"/>
                                            </p:tgtEl>
                                          </p:cBhvr>
                                        </p:animEffect>
                                      </p:childTnLst>
                                    </p:cTn>
                                  </p:par>
                                  <p:par>
                                    <p:cTn id="69" presetID="12" presetClass="entr" presetSubtype="2" fill="hold" grpId="0" nodeType="withEffect">
                                      <p:stCondLst>
                                        <p:cond delay="0"/>
                                      </p:stCondLst>
                                      <p:childTnLst>
                                        <p:set>
                                          <p:cBhvr>
                                            <p:cTn id="70" dur="1" fill="hold">
                                              <p:stCondLst>
                                                <p:cond delay="0"/>
                                              </p:stCondLst>
                                            </p:cTn>
                                            <p:tgtEl>
                                              <p:spTgt spid="52"/>
                                            </p:tgtEl>
                                            <p:attrNameLst>
                                              <p:attrName>style.visibility</p:attrName>
                                            </p:attrNameLst>
                                          </p:cBhvr>
                                          <p:to>
                                            <p:strVal val="visible"/>
                                          </p:to>
                                        </p:set>
                                        <p:anim calcmode="lin" valueType="num">
                                          <p:cBhvr additive="base">
                                            <p:cTn id="71" dur="350"/>
                                            <p:tgtEl>
                                              <p:spTgt spid="52"/>
                                            </p:tgtEl>
                                            <p:attrNameLst>
                                              <p:attrName>ppt_x</p:attrName>
                                            </p:attrNameLst>
                                          </p:cBhvr>
                                          <p:tavLst>
                                            <p:tav tm="0">
                                              <p:val>
                                                <p:strVal val="#ppt_x+#ppt_w*1.125000"/>
                                              </p:val>
                                            </p:tav>
                                            <p:tav tm="100000">
                                              <p:val>
                                                <p:strVal val="#ppt_x"/>
                                              </p:val>
                                            </p:tav>
                                          </p:tavLst>
                                        </p:anim>
                                        <p:animEffect transition="in" filter="wipe(left)">
                                          <p:cBhvr>
                                            <p:cTn id="72" dur="350"/>
                                            <p:tgtEl>
                                              <p:spTgt spid="52"/>
                                            </p:tgtEl>
                                          </p:cBhvr>
                                        </p:animEffect>
                                      </p:childTnLst>
                                    </p:cTn>
                                  </p:par>
                                </p:childTnLst>
                              </p:cTn>
                            </p:par>
                            <p:par>
                              <p:cTn id="73" fill="hold">
                                <p:stCondLst>
                                  <p:cond delay="2500"/>
                                </p:stCondLst>
                                <p:childTnLst>
                                  <p:par>
                                    <p:cTn id="74" presetID="12" presetClass="entr" presetSubtype="8" fill="hold" grpId="0" nodeType="afterEffect">
                                      <p:stCondLst>
                                        <p:cond delay="0"/>
                                      </p:stCondLst>
                                      <p:childTnLst>
                                        <p:set>
                                          <p:cBhvr>
                                            <p:cTn id="75" dur="1" fill="hold">
                                              <p:stCondLst>
                                                <p:cond delay="0"/>
                                              </p:stCondLst>
                                            </p:cTn>
                                            <p:tgtEl>
                                              <p:spTgt spid="49"/>
                                            </p:tgtEl>
                                            <p:attrNameLst>
                                              <p:attrName>style.visibility</p:attrName>
                                            </p:attrNameLst>
                                          </p:cBhvr>
                                          <p:to>
                                            <p:strVal val="visible"/>
                                          </p:to>
                                        </p:set>
                                        <p:anim calcmode="lin" valueType="num">
                                          <p:cBhvr additive="base">
                                            <p:cTn id="76" dur="350"/>
                                            <p:tgtEl>
                                              <p:spTgt spid="49"/>
                                            </p:tgtEl>
                                            <p:attrNameLst>
                                              <p:attrName>ppt_x</p:attrName>
                                            </p:attrNameLst>
                                          </p:cBhvr>
                                          <p:tavLst>
                                            <p:tav tm="0">
                                              <p:val>
                                                <p:strVal val="#ppt_x-#ppt_w*1.125000"/>
                                              </p:val>
                                            </p:tav>
                                            <p:tav tm="100000">
                                              <p:val>
                                                <p:strVal val="#ppt_x"/>
                                              </p:val>
                                            </p:tav>
                                          </p:tavLst>
                                        </p:anim>
                                        <p:animEffect transition="in" filter="wipe(right)">
                                          <p:cBhvr>
                                            <p:cTn id="77" dur="350"/>
                                            <p:tgtEl>
                                              <p:spTgt spid="49"/>
                                            </p:tgtEl>
                                          </p:cBhvr>
                                        </p:animEffect>
                                      </p:childTnLst>
                                    </p:cTn>
                                  </p:par>
                                  <p:par>
                                    <p:cTn id="78" presetID="12" presetClass="entr" presetSubtype="8" fill="hold" grpId="0" nodeType="withEffect">
                                      <p:stCondLst>
                                        <p:cond delay="0"/>
                                      </p:stCondLst>
                                      <p:childTnLst>
                                        <p:set>
                                          <p:cBhvr>
                                            <p:cTn id="79" dur="1" fill="hold">
                                              <p:stCondLst>
                                                <p:cond delay="0"/>
                                              </p:stCondLst>
                                            </p:cTn>
                                            <p:tgtEl>
                                              <p:spTgt spid="50"/>
                                            </p:tgtEl>
                                            <p:attrNameLst>
                                              <p:attrName>style.visibility</p:attrName>
                                            </p:attrNameLst>
                                          </p:cBhvr>
                                          <p:to>
                                            <p:strVal val="visible"/>
                                          </p:to>
                                        </p:set>
                                        <p:anim calcmode="lin" valueType="num">
                                          <p:cBhvr additive="base">
                                            <p:cTn id="80" dur="350"/>
                                            <p:tgtEl>
                                              <p:spTgt spid="50"/>
                                            </p:tgtEl>
                                            <p:attrNameLst>
                                              <p:attrName>ppt_x</p:attrName>
                                            </p:attrNameLst>
                                          </p:cBhvr>
                                          <p:tavLst>
                                            <p:tav tm="0">
                                              <p:val>
                                                <p:strVal val="#ppt_x-#ppt_w*1.125000"/>
                                              </p:val>
                                            </p:tav>
                                            <p:tav tm="100000">
                                              <p:val>
                                                <p:strVal val="#ppt_x"/>
                                              </p:val>
                                            </p:tav>
                                          </p:tavLst>
                                        </p:anim>
                                        <p:animEffect transition="in" filter="wipe(right)">
                                          <p:cBhvr>
                                            <p:cTn id="81" dur="350"/>
                                            <p:tgtEl>
                                              <p:spTgt spid="50"/>
                                            </p:tgtEl>
                                          </p:cBhvr>
                                        </p:animEffect>
                                      </p:childTnLst>
                                    </p:cTn>
                                  </p:par>
                                </p:childTnLst>
                              </p:cTn>
                            </p:par>
                            <p:par>
                              <p:cTn id="82" fill="hold">
                                <p:stCondLst>
                                  <p:cond delay="3000"/>
                                </p:stCondLst>
                                <p:childTnLst>
                                  <p:par>
                                    <p:cTn id="83" presetID="12" presetClass="entr" presetSubtype="2" fill="hold" grpId="0" nodeType="afterEffect">
                                      <p:stCondLst>
                                        <p:cond delay="0"/>
                                      </p:stCondLst>
                                      <p:childTnLst>
                                        <p:set>
                                          <p:cBhvr>
                                            <p:cTn id="84" dur="1" fill="hold">
                                              <p:stCondLst>
                                                <p:cond delay="0"/>
                                              </p:stCondLst>
                                            </p:cTn>
                                            <p:tgtEl>
                                              <p:spTgt spid="47"/>
                                            </p:tgtEl>
                                            <p:attrNameLst>
                                              <p:attrName>style.visibility</p:attrName>
                                            </p:attrNameLst>
                                          </p:cBhvr>
                                          <p:to>
                                            <p:strVal val="visible"/>
                                          </p:to>
                                        </p:set>
                                        <p:anim calcmode="lin" valueType="num">
                                          <p:cBhvr additive="base">
                                            <p:cTn id="85" dur="350"/>
                                            <p:tgtEl>
                                              <p:spTgt spid="47"/>
                                            </p:tgtEl>
                                            <p:attrNameLst>
                                              <p:attrName>ppt_x</p:attrName>
                                            </p:attrNameLst>
                                          </p:cBhvr>
                                          <p:tavLst>
                                            <p:tav tm="0">
                                              <p:val>
                                                <p:strVal val="#ppt_x+#ppt_w*1.125000"/>
                                              </p:val>
                                            </p:tav>
                                            <p:tav tm="100000">
                                              <p:val>
                                                <p:strVal val="#ppt_x"/>
                                              </p:val>
                                            </p:tav>
                                          </p:tavLst>
                                        </p:anim>
                                        <p:animEffect transition="in" filter="wipe(left)">
                                          <p:cBhvr>
                                            <p:cTn id="86" dur="350"/>
                                            <p:tgtEl>
                                              <p:spTgt spid="47"/>
                                            </p:tgtEl>
                                          </p:cBhvr>
                                        </p:animEffect>
                                      </p:childTnLst>
                                    </p:cTn>
                                  </p:par>
                                  <p:par>
                                    <p:cTn id="87" presetID="12" presetClass="entr" presetSubtype="2" fill="hold" grpId="0" nodeType="withEffect">
                                      <p:stCondLst>
                                        <p:cond delay="0"/>
                                      </p:stCondLst>
                                      <p:childTnLst>
                                        <p:set>
                                          <p:cBhvr>
                                            <p:cTn id="88" dur="1" fill="hold">
                                              <p:stCondLst>
                                                <p:cond delay="0"/>
                                              </p:stCondLst>
                                            </p:cTn>
                                            <p:tgtEl>
                                              <p:spTgt spid="48"/>
                                            </p:tgtEl>
                                            <p:attrNameLst>
                                              <p:attrName>style.visibility</p:attrName>
                                            </p:attrNameLst>
                                          </p:cBhvr>
                                          <p:to>
                                            <p:strVal val="visible"/>
                                          </p:to>
                                        </p:set>
                                        <p:anim calcmode="lin" valueType="num">
                                          <p:cBhvr additive="base">
                                            <p:cTn id="89" dur="350"/>
                                            <p:tgtEl>
                                              <p:spTgt spid="48"/>
                                            </p:tgtEl>
                                            <p:attrNameLst>
                                              <p:attrName>ppt_x</p:attrName>
                                            </p:attrNameLst>
                                          </p:cBhvr>
                                          <p:tavLst>
                                            <p:tav tm="0">
                                              <p:val>
                                                <p:strVal val="#ppt_x+#ppt_w*1.125000"/>
                                              </p:val>
                                            </p:tav>
                                            <p:tav tm="100000">
                                              <p:val>
                                                <p:strVal val="#ppt_x"/>
                                              </p:val>
                                            </p:tav>
                                          </p:tavLst>
                                        </p:anim>
                                        <p:animEffect transition="in" filter="wipe(left)">
                                          <p:cBhvr>
                                            <p:cTn id="90" dur="35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45" grpId="0"/>
          <p:bldP spid="46" grpId="0"/>
          <p:bldP spid="47" grpId="0"/>
          <p:bldP spid="48" grpId="0"/>
          <p:bldP spid="49" grpId="0"/>
          <p:bldP spid="50" grpId="0"/>
          <p:bldP spid="51" grpId="0"/>
          <p:bldP spid="52" grpId="0"/>
          <p:bldP spid="53" grpId="0"/>
          <p:bldP spid="54"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28595"/>
            <a:ext cx="253807" cy="307661"/>
            <a:chOff x="352881" y="396814"/>
            <a:chExt cx="362474" cy="552093"/>
          </a:xfrm>
        </p:grpSpPr>
        <p:sp>
          <p:nvSpPr>
            <p:cNvPr id="3" name="矩形 2"/>
            <p:cNvSpPr/>
            <p:nvPr/>
          </p:nvSpPr>
          <p:spPr>
            <a:xfrm>
              <a:off x="352881" y="396814"/>
              <a:ext cx="164703" cy="552091"/>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3"/>
            <p:cNvSpPr/>
            <p:nvPr/>
          </p:nvSpPr>
          <p:spPr>
            <a:xfrm>
              <a:off x="548176" y="396814"/>
              <a:ext cx="167179" cy="552093"/>
            </a:xfrm>
            <a:custGeom>
              <a:avLst/>
              <a:gdLst>
                <a:gd name="connsiteX0" fmla="*/ 45719 w 167180"/>
                <a:gd name="connsiteY0" fmla="*/ 0 h 552093"/>
                <a:gd name="connsiteX1" fmla="*/ 45719 w 167180"/>
                <a:gd name="connsiteY1" fmla="*/ 1 h 552093"/>
                <a:gd name="connsiteX2" fmla="*/ 45719 w 167180"/>
                <a:gd name="connsiteY2" fmla="*/ 1 h 552093"/>
                <a:gd name="connsiteX3" fmla="*/ 45719 w 167180"/>
                <a:gd name="connsiteY3" fmla="*/ 2 h 552093"/>
                <a:gd name="connsiteX4" fmla="*/ 167180 w 167180"/>
                <a:gd name="connsiteY4" fmla="*/ 276047 h 552093"/>
                <a:gd name="connsiteX5" fmla="*/ 45719 w 167180"/>
                <a:gd name="connsiteY5" fmla="*/ 552091 h 552093"/>
                <a:gd name="connsiteX6" fmla="*/ 45719 w 167180"/>
                <a:gd name="connsiteY6" fmla="*/ 552092 h 552093"/>
                <a:gd name="connsiteX7" fmla="*/ 45719 w 167180"/>
                <a:gd name="connsiteY7" fmla="*/ 552092 h 552093"/>
                <a:gd name="connsiteX8" fmla="*/ 45719 w 167180"/>
                <a:gd name="connsiteY8" fmla="*/ 552093 h 552093"/>
                <a:gd name="connsiteX9" fmla="*/ 45719 w 167180"/>
                <a:gd name="connsiteY9" fmla="*/ 552092 h 552093"/>
                <a:gd name="connsiteX10" fmla="*/ 0 w 167180"/>
                <a:gd name="connsiteY10" fmla="*/ 552092 h 552093"/>
                <a:gd name="connsiteX11" fmla="*/ 0 w 167180"/>
                <a:gd name="connsiteY11" fmla="*/ 1 h 552093"/>
                <a:gd name="connsiteX12" fmla="*/ 45719 w 167180"/>
                <a:gd name="connsiteY12" fmla="*/ 1 h 552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180" h="552093">
                  <a:moveTo>
                    <a:pt x="45719" y="0"/>
                  </a:moveTo>
                  <a:lnTo>
                    <a:pt x="45719" y="1"/>
                  </a:lnTo>
                  <a:lnTo>
                    <a:pt x="45719" y="1"/>
                  </a:lnTo>
                  <a:lnTo>
                    <a:pt x="45719" y="2"/>
                  </a:lnTo>
                  <a:lnTo>
                    <a:pt x="167180" y="276047"/>
                  </a:lnTo>
                  <a:lnTo>
                    <a:pt x="45719" y="552091"/>
                  </a:lnTo>
                  <a:lnTo>
                    <a:pt x="45719" y="552092"/>
                  </a:lnTo>
                  <a:lnTo>
                    <a:pt x="45719" y="552092"/>
                  </a:lnTo>
                  <a:lnTo>
                    <a:pt x="45719" y="552093"/>
                  </a:lnTo>
                  <a:lnTo>
                    <a:pt x="45719" y="552092"/>
                  </a:lnTo>
                  <a:lnTo>
                    <a:pt x="0" y="552092"/>
                  </a:lnTo>
                  <a:lnTo>
                    <a:pt x="0" y="1"/>
                  </a:lnTo>
                  <a:lnTo>
                    <a:pt x="45719" y="1"/>
                  </a:ln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209004" y="135477"/>
            <a:ext cx="1415772" cy="581057"/>
          </a:xfrm>
          <a:prstGeom prst="rect">
            <a:avLst/>
          </a:prstGeom>
        </p:spPr>
        <p:txBody>
          <a:bodyPr wrap="none">
            <a:spAutoFit/>
          </a:bodyPr>
          <a:lstStyle/>
          <a:p>
            <a:pPr>
              <a:lnSpc>
                <a:spcPct val="150000"/>
              </a:lnSpc>
            </a:pPr>
            <a:r>
              <a:rPr lang="zh-CN" altLang="en-US" sz="2400" b="1" dirty="0" smtClean="0">
                <a:solidFill>
                  <a:srgbClr val="1B364B"/>
                </a:solidFill>
                <a:latin typeface="微软雅黑" panose="020B0503020204020204" charset="-122"/>
                <a:ea typeface="微软雅黑" panose="020B0503020204020204" charset="-122"/>
              </a:rPr>
              <a:t>标题文字</a:t>
            </a:r>
            <a:endParaRPr lang="zh-CN" altLang="en-US" sz="2400" b="1" dirty="0">
              <a:solidFill>
                <a:srgbClr val="1B364B"/>
              </a:solidFill>
              <a:latin typeface="微软雅黑" panose="020B0503020204020204" charset="-122"/>
              <a:ea typeface="微软雅黑" panose="020B0503020204020204" charset="-122"/>
            </a:endParaRPr>
          </a:p>
        </p:txBody>
      </p:sp>
      <p:sp>
        <p:nvSpPr>
          <p:cNvPr id="6" name="矩形 5"/>
          <p:cNvSpPr/>
          <p:nvPr/>
        </p:nvSpPr>
        <p:spPr>
          <a:xfrm>
            <a:off x="1652364" y="415945"/>
            <a:ext cx="1352806" cy="307777"/>
          </a:xfrm>
          <a:prstGeom prst="rect">
            <a:avLst/>
          </a:prstGeom>
        </p:spPr>
        <p:txBody>
          <a:bodyPr wrap="none">
            <a:spAutoFit/>
          </a:bodyPr>
          <a:lstStyle/>
          <a:p>
            <a:r>
              <a:rPr lang="en-US" altLang="zh-CN" sz="1400" b="1" dirty="0" smtClean="0">
                <a:latin typeface="+mj-lt"/>
                <a:ea typeface="Kozuka Mincho Pr6N R" panose="02020400000000000000" pitchFamily="18" charset="-128"/>
              </a:rPr>
              <a:t>ADD YOUR TITLE</a:t>
            </a:r>
            <a:endParaRPr lang="zh-CN" altLang="en-US" sz="1400" b="1" dirty="0">
              <a:latin typeface="+mj-lt"/>
              <a:ea typeface="Kozuka Mincho Pr6N R" panose="02020400000000000000" pitchFamily="18" charset="-128"/>
            </a:endParaRPr>
          </a:p>
        </p:txBody>
      </p:sp>
      <p:sp>
        <p:nvSpPr>
          <p:cNvPr id="7" name="矩形 6"/>
          <p:cNvSpPr/>
          <p:nvPr/>
        </p:nvSpPr>
        <p:spPr>
          <a:xfrm>
            <a:off x="1528542" y="385800"/>
            <a:ext cx="219932" cy="307777"/>
          </a:xfrm>
          <a:prstGeom prst="rect">
            <a:avLst/>
          </a:prstGeom>
        </p:spPr>
        <p:txBody>
          <a:bodyPr wrap="none">
            <a:spAutoFit/>
          </a:bodyPr>
          <a:lstStyle/>
          <a:p>
            <a:r>
              <a:rPr lang="en-US" altLang="zh-CN" sz="1400" i="0" dirty="0" smtClean="0">
                <a:solidFill>
                  <a:srgbClr val="2B2B2B"/>
                </a:solidFill>
                <a:effectLst/>
                <a:latin typeface="Felix Titling" panose="04060505060202020A04" pitchFamily="82" charset="0"/>
                <a:ea typeface="微软雅黑" panose="020B0503020204020204" charset="-122"/>
              </a:rPr>
              <a:t>|</a:t>
            </a:r>
            <a:endParaRPr lang="zh-CN" altLang="en-US" sz="1400" dirty="0">
              <a:latin typeface="Felix Titling" panose="04060505060202020A04" pitchFamily="82" charset="0"/>
              <a:ea typeface="微软雅黑" panose="020B0503020204020204" charset="-122"/>
            </a:endParaRPr>
          </a:p>
        </p:txBody>
      </p:sp>
      <p:sp>
        <p:nvSpPr>
          <p:cNvPr id="8" name="矩形 7"/>
          <p:cNvSpPr/>
          <p:nvPr/>
        </p:nvSpPr>
        <p:spPr>
          <a:xfrm>
            <a:off x="0" y="6745184"/>
            <a:ext cx="12192000" cy="12469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9" name="表格 8"/>
          <p:cNvGraphicFramePr>
            <a:graphicFrameLocks noGrp="1"/>
          </p:cNvGraphicFramePr>
          <p:nvPr/>
        </p:nvGraphicFramePr>
        <p:xfrm>
          <a:off x="1700665" y="1939165"/>
          <a:ext cx="8790669" cy="3733998"/>
        </p:xfrm>
        <a:graphic>
          <a:graphicData uri="http://schemas.openxmlformats.org/drawingml/2006/table">
            <a:tbl>
              <a:tblPr firstRow="1" bandRow="1">
                <a:tableStyleId>{5C22544A-7EE6-4342-B048-85BDC9FD1C3A}</a:tableStyleId>
              </a:tblPr>
              <a:tblGrid>
                <a:gridCol w="1014226"/>
                <a:gridCol w="2742467"/>
                <a:gridCol w="1677992"/>
                <a:gridCol w="1677992"/>
                <a:gridCol w="1677992"/>
              </a:tblGrid>
              <a:tr h="622333">
                <a:tc>
                  <a:txBody>
                    <a:bodyPr/>
                    <a:lstStyle/>
                    <a:p>
                      <a:pPr algn="ctr"/>
                      <a:r>
                        <a:rPr lang="zh-CN" altLang="en-US" sz="1800" dirty="0" smtClean="0">
                          <a:solidFill>
                            <a:schemeClr val="bg1"/>
                          </a:solidFill>
                          <a:latin typeface="+mn-lt"/>
                          <a:ea typeface="Arial Unicode MS" panose="020B0604020202020204" pitchFamily="34" charset="-122"/>
                          <a:cs typeface="Arial Unicode MS" panose="020B0604020202020204" pitchFamily="34" charset="-122"/>
                        </a:rPr>
                        <a:t>时间</a:t>
                      </a:r>
                      <a:endParaRPr lang="zh-CN" altLang="en-US" sz="1800" dirty="0">
                        <a:solidFill>
                          <a:schemeClr val="bg1"/>
                        </a:solidFill>
                        <a:latin typeface="+mn-lt"/>
                        <a:ea typeface="Arial Unicode MS" panose="020B0604020202020204" pitchFamily="34" charset="-122"/>
                        <a:cs typeface="Arial Unicode MS" panose="020B0604020202020204" pitchFamily="34" charset="-122"/>
                      </a:endParaRPr>
                    </a:p>
                  </a:txBody>
                  <a:tcPr marL="90224" marR="90224" marT="45112" marB="45112" anchor="ctr">
                    <a:lnL w="12700" cmpd="sng">
                      <a:noFill/>
                    </a:lnL>
                    <a:lnR w="12700" cap="flat" cmpd="sng" algn="ctr">
                      <a:solidFill>
                        <a:srgbClr val="FFFFFF">
                          <a:alpha val="30196"/>
                        </a:srgbClr>
                      </a:solidFill>
                      <a:prstDash val="solid"/>
                      <a:round/>
                      <a:headEnd type="none" w="med" len="med"/>
                      <a:tailEnd type="none" w="med" len="med"/>
                    </a:lnR>
                    <a:lnT w="12700" cap="flat" cmpd="sng" algn="ctr">
                      <a:solidFill>
                        <a:srgbClr val="FFFFFF">
                          <a:alpha val="80000"/>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lnTlToBr w="12700" cmpd="sng">
                      <a:noFill/>
                      <a:prstDash val="solid"/>
                    </a:lnTlToBr>
                    <a:lnBlToTr w="12700" cmpd="sng">
                      <a:noFill/>
                      <a:prstDash val="solid"/>
                    </a:lnBlToTr>
                    <a:solidFill>
                      <a:srgbClr val="51AFAF"/>
                    </a:solidFill>
                  </a:tcPr>
                </a:tc>
                <a:tc>
                  <a:txBody>
                    <a:bodyPr/>
                    <a:lstStyle/>
                    <a:p>
                      <a:pPr algn="ctr"/>
                      <a:r>
                        <a:rPr lang="zh-CN" altLang="en-US" sz="1800" dirty="0" smtClean="0">
                          <a:solidFill>
                            <a:schemeClr val="bg1"/>
                          </a:solidFill>
                          <a:latin typeface="微软雅黑" panose="020B0503020204020204" charset="-122"/>
                          <a:ea typeface="微软雅黑" panose="020B0503020204020204" charset="-122"/>
                          <a:cs typeface="Arial Unicode MS" panose="020B0604020202020204" pitchFamily="34" charset="-122"/>
                        </a:rPr>
                        <a:t>标题</a:t>
                      </a:r>
                      <a:endParaRPr lang="zh-CN" altLang="en-US" sz="1800" dirty="0">
                        <a:solidFill>
                          <a:schemeClr val="bg1"/>
                        </a:solidFill>
                        <a:latin typeface="微软雅黑" panose="020B0503020204020204" charset="-122"/>
                        <a:ea typeface="微软雅黑" panose="020B0503020204020204" charset="-122"/>
                        <a:cs typeface="Arial Unicode MS" panose="020B0604020202020204" pitchFamily="34" charset="-122"/>
                      </a:endParaRPr>
                    </a:p>
                  </a:txBody>
                  <a:tcPr marL="90224" marR="90224" marT="45112" marB="45112" anchor="ctr">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80000"/>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lnTlToBr w="12700" cmpd="sng">
                      <a:noFill/>
                      <a:prstDash val="solid"/>
                    </a:lnTlToBr>
                    <a:lnBlToTr w="12700" cmpd="sng">
                      <a:noFill/>
                      <a:prstDash val="solid"/>
                    </a:lnBlToTr>
                    <a:solidFill>
                      <a:srgbClr val="51AFAF"/>
                    </a:solidFill>
                  </a:tcPr>
                </a:tc>
                <a:tc>
                  <a:txBody>
                    <a:bodyPr/>
                    <a:lstStyle/>
                    <a:p>
                      <a:pPr algn="ctr"/>
                      <a:r>
                        <a:rPr lang="zh-CN" altLang="en-US" sz="1800" dirty="0" smtClean="0">
                          <a:solidFill>
                            <a:schemeClr val="bg1"/>
                          </a:solidFill>
                          <a:latin typeface="Arial" panose="020B0604020202020204" pitchFamily="34" charset="0"/>
                          <a:ea typeface="微软雅黑" panose="020B0503020204020204" charset="-122"/>
                          <a:cs typeface="Arial" panose="020B0604020202020204" pitchFamily="34" charset="0"/>
                        </a:rPr>
                        <a:t>内容</a:t>
                      </a:r>
                      <a:r>
                        <a:rPr lang="en-US" altLang="zh-CN" sz="1800" dirty="0" smtClean="0">
                          <a:solidFill>
                            <a:schemeClr val="bg1"/>
                          </a:solidFill>
                          <a:latin typeface="Arial" panose="020B0604020202020204" pitchFamily="34" charset="0"/>
                          <a:ea typeface="Arial Unicode MS" panose="020B0604020202020204" pitchFamily="34" charset="-122"/>
                          <a:cs typeface="Arial" panose="020B0604020202020204" pitchFamily="34" charset="0"/>
                        </a:rPr>
                        <a:t>A</a:t>
                      </a:r>
                      <a:endParaRPr lang="zh-CN" altLang="en-US" sz="1800" dirty="0">
                        <a:solidFill>
                          <a:schemeClr val="bg1"/>
                        </a:solidFill>
                        <a:latin typeface="Arial" panose="020B0604020202020204" pitchFamily="34" charset="0"/>
                        <a:ea typeface="Arial Unicode MS" panose="020B0604020202020204" pitchFamily="34" charset="-122"/>
                        <a:cs typeface="Arial" panose="020B0604020202020204" pitchFamily="34" charset="0"/>
                      </a:endParaRPr>
                    </a:p>
                  </a:txBody>
                  <a:tcPr marL="90224" marR="90224" marT="45112" marB="45112" anchor="ctr">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80000"/>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lnTlToBr w="12700" cmpd="sng">
                      <a:noFill/>
                      <a:prstDash val="solid"/>
                    </a:lnTlToBr>
                    <a:lnBlToTr w="12700" cmpd="sng">
                      <a:noFill/>
                      <a:prstDash val="solid"/>
                    </a:lnBlToTr>
                    <a:solidFill>
                      <a:srgbClr val="51AFAF"/>
                    </a:solidFill>
                  </a:tcPr>
                </a:tc>
                <a:tc>
                  <a:txBody>
                    <a:bodyPr/>
                    <a:lstStyle/>
                    <a:p>
                      <a:pPr algn="ctr"/>
                      <a:r>
                        <a:rPr lang="zh-CN" altLang="en-US" sz="1800" dirty="0" smtClean="0">
                          <a:solidFill>
                            <a:schemeClr val="bg1"/>
                          </a:solidFill>
                          <a:latin typeface="Arial" panose="020B0604020202020204" pitchFamily="34" charset="0"/>
                          <a:ea typeface="微软雅黑" panose="020B0503020204020204" charset="-122"/>
                          <a:cs typeface="Arial" panose="020B0604020202020204" pitchFamily="34" charset="0"/>
                        </a:rPr>
                        <a:t>内容</a:t>
                      </a:r>
                      <a:r>
                        <a:rPr lang="en-US" altLang="zh-CN" sz="1800" dirty="0" smtClean="0">
                          <a:solidFill>
                            <a:schemeClr val="bg1"/>
                          </a:solidFill>
                          <a:latin typeface="Arial" panose="020B0604020202020204" pitchFamily="34" charset="0"/>
                          <a:ea typeface="Arial Unicode MS" panose="020B0604020202020204" pitchFamily="34" charset="-122"/>
                          <a:cs typeface="Arial" panose="020B0604020202020204" pitchFamily="34" charset="0"/>
                        </a:rPr>
                        <a:t>B</a:t>
                      </a:r>
                      <a:endParaRPr lang="zh-CN" altLang="en-US" sz="1800" dirty="0">
                        <a:solidFill>
                          <a:schemeClr val="bg1"/>
                        </a:solidFill>
                        <a:latin typeface="Arial" panose="020B0604020202020204" pitchFamily="34" charset="0"/>
                        <a:ea typeface="Arial Unicode MS" panose="020B0604020202020204" pitchFamily="34" charset="-122"/>
                        <a:cs typeface="Arial" panose="020B0604020202020204" pitchFamily="34" charset="0"/>
                      </a:endParaRPr>
                    </a:p>
                  </a:txBody>
                  <a:tcPr marL="90224" marR="90224" marT="45112" marB="45112" anchor="ctr">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80000"/>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lnTlToBr w="12700" cmpd="sng">
                      <a:noFill/>
                      <a:prstDash val="solid"/>
                    </a:lnTlToBr>
                    <a:lnBlToTr w="12700" cmpd="sng">
                      <a:noFill/>
                      <a:prstDash val="solid"/>
                    </a:lnBlToTr>
                    <a:solidFill>
                      <a:srgbClr val="51AFAF"/>
                    </a:solidFill>
                  </a:tcPr>
                </a:tc>
                <a:tc>
                  <a:txBody>
                    <a:bodyPr/>
                    <a:lstStyle/>
                    <a:p>
                      <a:pPr algn="ctr"/>
                      <a:r>
                        <a:rPr lang="zh-CN" altLang="en-US" sz="1800" dirty="0" smtClean="0">
                          <a:solidFill>
                            <a:schemeClr val="bg1"/>
                          </a:solidFill>
                          <a:latin typeface="Arial" panose="020B0604020202020204" pitchFamily="34" charset="0"/>
                          <a:ea typeface="微软雅黑" panose="020B0503020204020204" charset="-122"/>
                          <a:cs typeface="Arial" panose="020B0604020202020204" pitchFamily="34" charset="0"/>
                        </a:rPr>
                        <a:t>内容</a:t>
                      </a:r>
                      <a:r>
                        <a:rPr lang="en-US" altLang="zh-CN" sz="1800" dirty="0" smtClean="0">
                          <a:solidFill>
                            <a:schemeClr val="bg1"/>
                          </a:solidFill>
                          <a:latin typeface="Arial" panose="020B0604020202020204" pitchFamily="34" charset="0"/>
                          <a:ea typeface="Arial Unicode MS" panose="020B0604020202020204" pitchFamily="34" charset="-122"/>
                          <a:cs typeface="Arial" panose="020B0604020202020204" pitchFamily="34" charset="0"/>
                        </a:rPr>
                        <a:t>C</a:t>
                      </a:r>
                      <a:endParaRPr lang="zh-CN" altLang="en-US" sz="1800" dirty="0">
                        <a:solidFill>
                          <a:schemeClr val="bg1"/>
                        </a:solidFill>
                        <a:latin typeface="Arial" panose="020B0604020202020204" pitchFamily="34" charset="0"/>
                        <a:ea typeface="Arial Unicode MS" panose="020B0604020202020204" pitchFamily="34" charset="-122"/>
                        <a:cs typeface="Arial" panose="020B0604020202020204" pitchFamily="34" charset="0"/>
                      </a:endParaRPr>
                    </a:p>
                  </a:txBody>
                  <a:tcPr marL="90224" marR="90224" marT="45112" marB="45112" anchor="ctr">
                    <a:lnL w="12700" cap="flat" cmpd="sng" algn="ctr">
                      <a:solidFill>
                        <a:srgbClr val="FFFFFF">
                          <a:alpha val="30196"/>
                        </a:srgbClr>
                      </a:solidFill>
                      <a:prstDash val="solid"/>
                      <a:round/>
                      <a:headEnd type="none" w="med" len="med"/>
                      <a:tailEnd type="none" w="med" len="med"/>
                    </a:lnL>
                    <a:lnR w="12700" cmpd="sng">
                      <a:noFill/>
                    </a:lnR>
                    <a:lnT w="12700" cap="flat" cmpd="sng" algn="ctr">
                      <a:solidFill>
                        <a:srgbClr val="FFFFFF">
                          <a:alpha val="80000"/>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lnTlToBr w="12700" cmpd="sng">
                      <a:noFill/>
                      <a:prstDash val="solid"/>
                    </a:lnTlToBr>
                    <a:lnBlToTr w="12700" cmpd="sng">
                      <a:noFill/>
                      <a:prstDash val="solid"/>
                    </a:lnBlToTr>
                    <a:solidFill>
                      <a:srgbClr val="51AFAF"/>
                    </a:solidFill>
                  </a:tcPr>
                </a:tc>
              </a:tr>
              <a:tr h="622333">
                <a:tc>
                  <a:txBody>
                    <a:bodyPr/>
                    <a:lstStyle/>
                    <a:p>
                      <a:pPr algn="ctr"/>
                      <a:r>
                        <a:rPr lang="en-US" altLang="zh-CN" sz="1800" b="1" dirty="0" smtClean="0">
                          <a:solidFill>
                            <a:schemeClr val="tx1">
                              <a:lumMod val="75000"/>
                              <a:lumOff val="25000"/>
                            </a:schemeClr>
                          </a:solidFill>
                          <a:latin typeface="+mn-lt"/>
                          <a:ea typeface="Arial Unicode MS" panose="020B0604020202020204" pitchFamily="34" charset="-122"/>
                          <a:cs typeface="Arial Unicode MS" panose="020B0604020202020204" pitchFamily="34" charset="-122"/>
                        </a:rPr>
                        <a:t>1</a:t>
                      </a:r>
                      <a:endParaRPr lang="zh-CN" altLang="en-US" sz="1800" b="1" dirty="0">
                        <a:solidFill>
                          <a:schemeClr val="tx1">
                            <a:lumMod val="75000"/>
                            <a:lumOff val="25000"/>
                          </a:schemeClr>
                        </a:solidFill>
                        <a:latin typeface="+mn-lt"/>
                        <a:ea typeface="Arial Unicode MS" panose="020B0604020202020204" pitchFamily="34" charset="-122"/>
                        <a:cs typeface="Arial Unicode MS" panose="020B0604020202020204" pitchFamily="34" charset="-122"/>
                      </a:endParaRPr>
                    </a:p>
                  </a:txBody>
                  <a:tcPr marL="90224" marR="90224" marT="45112" marB="45112" anchor="ctr">
                    <a:lnL w="12700" cmpd="sng">
                      <a:noFill/>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lnTlToBr w="12700" cmpd="sng">
                      <a:noFill/>
                      <a:prstDash val="solid"/>
                    </a:lnTlToBr>
                    <a:lnBlToTr w="12700" cmpd="sng">
                      <a:noFill/>
                      <a:prstDash val="solid"/>
                    </a:lnBlToTr>
                    <a:solidFill>
                      <a:srgbClr val="F5F9F9"/>
                    </a:solidFill>
                  </a:tcPr>
                </a:tc>
                <a:tc>
                  <a:txBody>
                    <a:bodyPr/>
                    <a:lstStyle/>
                    <a:p>
                      <a:pPr>
                        <a:lnSpc>
                          <a:spcPct val="130000"/>
                        </a:lnSpc>
                      </a:pP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在此录入上述图表的描述说明</a:t>
                      </a:r>
                      <a:endParaRPr lang="en-US" altLang="zh-CN" sz="1400" dirty="0" smtClean="0">
                        <a:solidFill>
                          <a:schemeClr val="tx1">
                            <a:lumMod val="75000"/>
                            <a:lumOff val="25000"/>
                          </a:schemeClr>
                        </a:solidFill>
                        <a:latin typeface="微软雅黑" panose="020B0503020204020204" charset="-122"/>
                        <a:ea typeface="微软雅黑" panose="020B0503020204020204" charset="-122"/>
                      </a:endParaRPr>
                    </a:p>
                  </a:txBody>
                  <a:tcPr marL="90224" marR="90224" marT="45112" marB="45112" anchor="ctr">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lnTlToBr w="12700" cmpd="sng">
                      <a:noFill/>
                      <a:prstDash val="solid"/>
                    </a:lnTlToBr>
                    <a:lnBlToTr w="12700" cmpd="sng">
                      <a:noFill/>
                      <a:prstDash val="solid"/>
                    </a:lnBlToTr>
                    <a:solidFill>
                      <a:srgbClr val="F5F9F9"/>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600" dirty="0" smtClean="0">
                          <a:solidFill>
                            <a:schemeClr val="tx1">
                              <a:lumMod val="75000"/>
                              <a:lumOff val="25000"/>
                            </a:schemeClr>
                          </a:solidFill>
                          <a:latin typeface="Arial" panose="020B0604020202020204" pitchFamily="34" charset="0"/>
                          <a:ea typeface="Arial Unicode MS" panose="020B0604020202020204" pitchFamily="34" charset="-122"/>
                          <a:cs typeface="Arial" panose="020B0604020202020204" pitchFamily="34" charset="0"/>
                        </a:rPr>
                        <a:t>Text</a:t>
                      </a:r>
                      <a:endParaRPr lang="zh-CN" altLang="en-US" sz="1600" dirty="0" smtClean="0">
                        <a:solidFill>
                          <a:schemeClr val="tx1">
                            <a:lumMod val="75000"/>
                            <a:lumOff val="25000"/>
                          </a:schemeClr>
                        </a:solidFill>
                        <a:latin typeface="Arial" panose="020B0604020202020204" pitchFamily="34" charset="0"/>
                        <a:ea typeface="Arial Unicode MS" panose="020B0604020202020204" pitchFamily="34" charset="-122"/>
                        <a:cs typeface="Arial" panose="020B0604020202020204" pitchFamily="34" charset="0"/>
                      </a:endParaRPr>
                    </a:p>
                  </a:txBody>
                  <a:tcPr marL="90224" marR="90224" marT="45112" marB="45112" anchor="ctr">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lnTlToBr w="12700" cmpd="sng">
                      <a:noFill/>
                      <a:prstDash val="solid"/>
                    </a:lnTlToBr>
                    <a:lnBlToTr w="12700" cmpd="sng">
                      <a:noFill/>
                      <a:prstDash val="solid"/>
                    </a:lnBlToTr>
                    <a:solidFill>
                      <a:srgbClr val="F5F9F9"/>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600" dirty="0" smtClean="0">
                          <a:solidFill>
                            <a:schemeClr val="tx1">
                              <a:lumMod val="75000"/>
                              <a:lumOff val="25000"/>
                            </a:schemeClr>
                          </a:solidFill>
                          <a:latin typeface="Arial" panose="020B0604020202020204" pitchFamily="34" charset="0"/>
                          <a:ea typeface="Arial Unicode MS" panose="020B0604020202020204" pitchFamily="34" charset="-122"/>
                          <a:cs typeface="Arial" panose="020B0604020202020204" pitchFamily="34" charset="0"/>
                        </a:rPr>
                        <a:t>Text</a:t>
                      </a:r>
                      <a:endParaRPr lang="zh-CN" altLang="en-US" sz="1600" dirty="0" smtClean="0">
                        <a:solidFill>
                          <a:schemeClr val="tx1">
                            <a:lumMod val="75000"/>
                            <a:lumOff val="25000"/>
                          </a:schemeClr>
                        </a:solidFill>
                        <a:latin typeface="Arial" panose="020B0604020202020204" pitchFamily="34" charset="0"/>
                        <a:ea typeface="Arial Unicode MS" panose="020B0604020202020204" pitchFamily="34" charset="-122"/>
                        <a:cs typeface="Arial" panose="020B0604020202020204" pitchFamily="34" charset="0"/>
                      </a:endParaRPr>
                    </a:p>
                  </a:txBody>
                  <a:tcPr marL="90224" marR="90224" marT="45112" marB="45112" anchor="ctr">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lnTlToBr w="12700" cmpd="sng">
                      <a:noFill/>
                      <a:prstDash val="solid"/>
                    </a:lnTlToBr>
                    <a:lnBlToTr w="12700" cmpd="sng">
                      <a:noFill/>
                      <a:prstDash val="solid"/>
                    </a:lnBlToTr>
                    <a:solidFill>
                      <a:srgbClr val="F5F9F9"/>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600" dirty="0" smtClean="0">
                          <a:solidFill>
                            <a:schemeClr val="tx1">
                              <a:lumMod val="75000"/>
                              <a:lumOff val="25000"/>
                            </a:schemeClr>
                          </a:solidFill>
                          <a:latin typeface="Arial" panose="020B0604020202020204" pitchFamily="34" charset="0"/>
                          <a:ea typeface="Arial Unicode MS" panose="020B0604020202020204" pitchFamily="34" charset="-122"/>
                          <a:cs typeface="Arial" panose="020B0604020202020204" pitchFamily="34" charset="0"/>
                        </a:rPr>
                        <a:t>Text</a:t>
                      </a:r>
                      <a:endParaRPr lang="zh-CN" altLang="en-US" sz="1600" dirty="0" smtClean="0">
                        <a:solidFill>
                          <a:schemeClr val="tx1">
                            <a:lumMod val="75000"/>
                            <a:lumOff val="25000"/>
                          </a:schemeClr>
                        </a:solidFill>
                        <a:latin typeface="Arial" panose="020B0604020202020204" pitchFamily="34" charset="0"/>
                        <a:ea typeface="Arial Unicode MS" panose="020B0604020202020204" pitchFamily="34" charset="-122"/>
                        <a:cs typeface="Arial" panose="020B0604020202020204" pitchFamily="34" charset="0"/>
                      </a:endParaRPr>
                    </a:p>
                  </a:txBody>
                  <a:tcPr marL="90224" marR="90224" marT="45112" marB="45112" anchor="ctr">
                    <a:lnL w="12700" cap="flat" cmpd="sng" algn="ctr">
                      <a:solidFill>
                        <a:srgbClr val="FFFFFF">
                          <a:alpha val="30196"/>
                        </a:srgbClr>
                      </a:solidFill>
                      <a:prstDash val="solid"/>
                      <a:round/>
                      <a:headEnd type="none" w="med" len="med"/>
                      <a:tailEnd type="none" w="med" len="med"/>
                    </a:lnL>
                    <a:lnR w="12700" cmpd="sng">
                      <a:noFill/>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lnTlToBr w="12700" cmpd="sng">
                      <a:noFill/>
                      <a:prstDash val="solid"/>
                    </a:lnTlToBr>
                    <a:lnBlToTr w="12700" cmpd="sng">
                      <a:noFill/>
                      <a:prstDash val="solid"/>
                    </a:lnBlToTr>
                    <a:solidFill>
                      <a:srgbClr val="F5F9F9"/>
                    </a:solidFill>
                  </a:tcPr>
                </a:tc>
              </a:tr>
              <a:tr h="622333">
                <a:tc>
                  <a:txBody>
                    <a:bodyPr/>
                    <a:lstStyle/>
                    <a:p>
                      <a:pPr algn="ctr"/>
                      <a:r>
                        <a:rPr lang="en-US" altLang="zh-CN" sz="1800" b="1" dirty="0" smtClean="0">
                          <a:solidFill>
                            <a:schemeClr val="tx1">
                              <a:lumMod val="75000"/>
                              <a:lumOff val="25000"/>
                            </a:schemeClr>
                          </a:solidFill>
                          <a:latin typeface="+mn-lt"/>
                          <a:ea typeface="Arial Unicode MS" panose="020B0604020202020204" pitchFamily="34" charset="-122"/>
                          <a:cs typeface="Arial Unicode MS" panose="020B0604020202020204" pitchFamily="34" charset="-122"/>
                        </a:rPr>
                        <a:t>2</a:t>
                      </a:r>
                      <a:endParaRPr lang="zh-CN" altLang="en-US" sz="1800" b="1" dirty="0">
                        <a:solidFill>
                          <a:schemeClr val="tx1">
                            <a:lumMod val="75000"/>
                            <a:lumOff val="25000"/>
                          </a:schemeClr>
                        </a:solidFill>
                        <a:latin typeface="+mn-lt"/>
                        <a:ea typeface="Arial Unicode MS" panose="020B0604020202020204" pitchFamily="34" charset="-122"/>
                        <a:cs typeface="Arial Unicode MS" panose="020B0604020202020204" pitchFamily="34" charset="-122"/>
                      </a:endParaRPr>
                    </a:p>
                  </a:txBody>
                  <a:tcPr marL="90224" marR="90224" marT="45112" marB="45112" anchor="ctr">
                    <a:lnL w="12700" cmpd="sng">
                      <a:noFill/>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lnTlToBr w="12700" cmpd="sng">
                      <a:noFill/>
                      <a:prstDash val="solid"/>
                    </a:lnTlToBr>
                    <a:lnBlToTr w="12700" cmpd="sng">
                      <a:noFill/>
                      <a:prstDash val="solid"/>
                    </a:lnBlToTr>
                    <a:solidFill>
                      <a:srgbClr val="DAEAE8"/>
                    </a:solidFill>
                  </a:tcPr>
                </a:tc>
                <a:tc>
                  <a:txBody>
                    <a:bodyPr/>
                    <a:lstStyle/>
                    <a:p>
                      <a:pPr>
                        <a:lnSpc>
                          <a:spcPct val="130000"/>
                        </a:lnSpc>
                      </a:pP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在此录入上述图表的描述说明</a:t>
                      </a:r>
                      <a:endParaRPr lang="en-US" altLang="zh-CN" sz="1400" dirty="0" smtClean="0">
                        <a:solidFill>
                          <a:schemeClr val="tx1">
                            <a:lumMod val="75000"/>
                            <a:lumOff val="25000"/>
                          </a:schemeClr>
                        </a:solidFill>
                        <a:latin typeface="微软雅黑" panose="020B0503020204020204" charset="-122"/>
                        <a:ea typeface="微软雅黑" panose="020B0503020204020204" charset="-122"/>
                      </a:endParaRPr>
                    </a:p>
                  </a:txBody>
                  <a:tcPr marL="90224" marR="90224" marT="45112" marB="45112" anchor="ctr">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lnTlToBr w="12700" cmpd="sng">
                      <a:noFill/>
                      <a:prstDash val="solid"/>
                    </a:lnTlToBr>
                    <a:lnBlToTr w="12700" cmpd="sng">
                      <a:noFill/>
                      <a:prstDash val="solid"/>
                    </a:lnBlToTr>
                    <a:solidFill>
                      <a:srgbClr val="DAEAE8"/>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600" dirty="0" smtClean="0">
                          <a:solidFill>
                            <a:schemeClr val="tx1">
                              <a:lumMod val="75000"/>
                              <a:lumOff val="25000"/>
                            </a:schemeClr>
                          </a:solidFill>
                          <a:latin typeface="Arial" panose="020B0604020202020204" pitchFamily="34" charset="0"/>
                          <a:ea typeface="Arial Unicode MS" panose="020B0604020202020204" pitchFamily="34" charset="-122"/>
                          <a:cs typeface="Arial" panose="020B0604020202020204" pitchFamily="34" charset="0"/>
                        </a:rPr>
                        <a:t>Text</a:t>
                      </a:r>
                      <a:endParaRPr lang="zh-CN" altLang="en-US" sz="1600" dirty="0" smtClean="0">
                        <a:solidFill>
                          <a:schemeClr val="tx1">
                            <a:lumMod val="75000"/>
                            <a:lumOff val="25000"/>
                          </a:schemeClr>
                        </a:solidFill>
                        <a:latin typeface="Arial" panose="020B0604020202020204" pitchFamily="34" charset="0"/>
                        <a:ea typeface="Arial Unicode MS" panose="020B0604020202020204" pitchFamily="34" charset="-122"/>
                        <a:cs typeface="Arial" panose="020B0604020202020204" pitchFamily="34" charset="0"/>
                      </a:endParaRPr>
                    </a:p>
                  </a:txBody>
                  <a:tcPr marL="90224" marR="90224" marT="45112" marB="45112" anchor="ctr">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lnTlToBr w="12700" cmpd="sng">
                      <a:noFill/>
                      <a:prstDash val="solid"/>
                    </a:lnTlToBr>
                    <a:lnBlToTr w="12700" cmpd="sng">
                      <a:noFill/>
                      <a:prstDash val="solid"/>
                    </a:lnBlToTr>
                    <a:solidFill>
                      <a:srgbClr val="DAEAE8"/>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600" dirty="0" smtClean="0">
                          <a:solidFill>
                            <a:schemeClr val="tx1">
                              <a:lumMod val="75000"/>
                              <a:lumOff val="25000"/>
                            </a:schemeClr>
                          </a:solidFill>
                          <a:latin typeface="Arial" panose="020B0604020202020204" pitchFamily="34" charset="0"/>
                          <a:ea typeface="Arial Unicode MS" panose="020B0604020202020204" pitchFamily="34" charset="-122"/>
                          <a:cs typeface="Arial" panose="020B0604020202020204" pitchFamily="34" charset="0"/>
                        </a:rPr>
                        <a:t>Text</a:t>
                      </a:r>
                      <a:endParaRPr lang="zh-CN" altLang="en-US" sz="1600" dirty="0" smtClean="0">
                        <a:solidFill>
                          <a:schemeClr val="tx1">
                            <a:lumMod val="75000"/>
                            <a:lumOff val="25000"/>
                          </a:schemeClr>
                        </a:solidFill>
                        <a:latin typeface="Arial" panose="020B0604020202020204" pitchFamily="34" charset="0"/>
                        <a:ea typeface="Arial Unicode MS" panose="020B0604020202020204" pitchFamily="34" charset="-122"/>
                        <a:cs typeface="Arial" panose="020B0604020202020204" pitchFamily="34" charset="0"/>
                      </a:endParaRPr>
                    </a:p>
                  </a:txBody>
                  <a:tcPr marL="90224" marR="90224" marT="45112" marB="45112" anchor="ctr">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lnTlToBr w="12700" cmpd="sng">
                      <a:noFill/>
                      <a:prstDash val="solid"/>
                    </a:lnTlToBr>
                    <a:lnBlToTr w="12700" cmpd="sng">
                      <a:noFill/>
                      <a:prstDash val="solid"/>
                    </a:lnBlToTr>
                    <a:solidFill>
                      <a:srgbClr val="DAEAE8"/>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600" dirty="0" smtClean="0">
                          <a:solidFill>
                            <a:schemeClr val="tx1">
                              <a:lumMod val="75000"/>
                              <a:lumOff val="25000"/>
                            </a:schemeClr>
                          </a:solidFill>
                          <a:latin typeface="Arial" panose="020B0604020202020204" pitchFamily="34" charset="0"/>
                          <a:ea typeface="Arial Unicode MS" panose="020B0604020202020204" pitchFamily="34" charset="-122"/>
                          <a:cs typeface="Arial" panose="020B0604020202020204" pitchFamily="34" charset="0"/>
                        </a:rPr>
                        <a:t>Text</a:t>
                      </a:r>
                      <a:endParaRPr lang="zh-CN" altLang="en-US" sz="1600" dirty="0" smtClean="0">
                        <a:solidFill>
                          <a:schemeClr val="tx1">
                            <a:lumMod val="75000"/>
                            <a:lumOff val="25000"/>
                          </a:schemeClr>
                        </a:solidFill>
                        <a:latin typeface="Arial" panose="020B0604020202020204" pitchFamily="34" charset="0"/>
                        <a:ea typeface="Arial Unicode MS" panose="020B0604020202020204" pitchFamily="34" charset="-122"/>
                        <a:cs typeface="Arial" panose="020B0604020202020204" pitchFamily="34" charset="0"/>
                      </a:endParaRPr>
                    </a:p>
                  </a:txBody>
                  <a:tcPr marL="90224" marR="90224" marT="45112" marB="45112" anchor="ctr">
                    <a:lnL w="12700" cap="flat" cmpd="sng" algn="ctr">
                      <a:solidFill>
                        <a:srgbClr val="FFFFFF">
                          <a:alpha val="30196"/>
                        </a:srgbClr>
                      </a:solidFill>
                      <a:prstDash val="solid"/>
                      <a:round/>
                      <a:headEnd type="none" w="med" len="med"/>
                      <a:tailEnd type="none" w="med" len="med"/>
                    </a:lnL>
                    <a:lnR w="12700" cmpd="sng">
                      <a:noFill/>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lnTlToBr w="12700" cmpd="sng">
                      <a:noFill/>
                      <a:prstDash val="solid"/>
                    </a:lnTlToBr>
                    <a:lnBlToTr w="12700" cmpd="sng">
                      <a:noFill/>
                      <a:prstDash val="solid"/>
                    </a:lnBlToTr>
                    <a:solidFill>
                      <a:srgbClr val="DAEAE8"/>
                    </a:solidFill>
                  </a:tcPr>
                </a:tc>
              </a:tr>
              <a:tr h="622333">
                <a:tc>
                  <a:txBody>
                    <a:bodyPr/>
                    <a:lstStyle/>
                    <a:p>
                      <a:pPr algn="ctr"/>
                      <a:r>
                        <a:rPr lang="en-US" altLang="zh-CN" sz="1800" b="1" dirty="0" smtClean="0">
                          <a:solidFill>
                            <a:schemeClr val="tx1">
                              <a:lumMod val="75000"/>
                              <a:lumOff val="25000"/>
                            </a:schemeClr>
                          </a:solidFill>
                          <a:latin typeface="+mn-lt"/>
                          <a:ea typeface="Arial Unicode MS" panose="020B0604020202020204" pitchFamily="34" charset="-122"/>
                          <a:cs typeface="Arial Unicode MS" panose="020B0604020202020204" pitchFamily="34" charset="-122"/>
                        </a:rPr>
                        <a:t>3</a:t>
                      </a:r>
                      <a:endParaRPr lang="zh-CN" altLang="en-US" sz="1800" b="1" dirty="0">
                        <a:solidFill>
                          <a:schemeClr val="tx1">
                            <a:lumMod val="75000"/>
                            <a:lumOff val="25000"/>
                          </a:schemeClr>
                        </a:solidFill>
                        <a:latin typeface="+mn-lt"/>
                        <a:ea typeface="Arial Unicode MS" panose="020B0604020202020204" pitchFamily="34" charset="-122"/>
                        <a:cs typeface="Arial Unicode MS" panose="020B0604020202020204" pitchFamily="34" charset="-122"/>
                      </a:endParaRPr>
                    </a:p>
                  </a:txBody>
                  <a:tcPr marL="90224" marR="90224" marT="45112" marB="45112" anchor="ctr">
                    <a:lnL w="12700" cmpd="sng">
                      <a:noFill/>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lnTlToBr w="12700" cmpd="sng">
                      <a:noFill/>
                      <a:prstDash val="solid"/>
                    </a:lnTlToBr>
                    <a:lnBlToTr w="12700" cmpd="sng">
                      <a:noFill/>
                      <a:prstDash val="solid"/>
                    </a:lnBlToTr>
                    <a:solidFill>
                      <a:srgbClr val="F5F9F9"/>
                    </a:solidFill>
                  </a:tcPr>
                </a:tc>
                <a:tc>
                  <a:txBody>
                    <a:bodyPr/>
                    <a:lstStyle/>
                    <a:p>
                      <a:pPr>
                        <a:lnSpc>
                          <a:spcPct val="130000"/>
                        </a:lnSpc>
                      </a:pP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在此录入上述图表的描述说明</a:t>
                      </a:r>
                      <a:endParaRPr lang="en-US" altLang="zh-CN" sz="1400" dirty="0" smtClean="0">
                        <a:solidFill>
                          <a:schemeClr val="tx1">
                            <a:lumMod val="75000"/>
                            <a:lumOff val="25000"/>
                          </a:schemeClr>
                        </a:solidFill>
                        <a:latin typeface="微软雅黑" panose="020B0503020204020204" charset="-122"/>
                        <a:ea typeface="微软雅黑" panose="020B0503020204020204" charset="-122"/>
                      </a:endParaRPr>
                    </a:p>
                  </a:txBody>
                  <a:tcPr marL="90224" marR="90224" marT="45112" marB="45112" anchor="ctr">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lnTlToBr w="12700" cmpd="sng">
                      <a:noFill/>
                      <a:prstDash val="solid"/>
                    </a:lnTlToBr>
                    <a:lnBlToTr w="12700" cmpd="sng">
                      <a:noFill/>
                      <a:prstDash val="solid"/>
                    </a:lnBlToTr>
                    <a:solidFill>
                      <a:srgbClr val="F5F9F9"/>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600" dirty="0" smtClean="0">
                          <a:solidFill>
                            <a:schemeClr val="tx1">
                              <a:lumMod val="75000"/>
                              <a:lumOff val="25000"/>
                            </a:schemeClr>
                          </a:solidFill>
                          <a:latin typeface="Arial" panose="020B0604020202020204" pitchFamily="34" charset="0"/>
                          <a:ea typeface="Arial Unicode MS" panose="020B0604020202020204" pitchFamily="34" charset="-122"/>
                          <a:cs typeface="Arial" panose="020B0604020202020204" pitchFamily="34" charset="0"/>
                        </a:rPr>
                        <a:t>Text</a:t>
                      </a:r>
                      <a:endParaRPr lang="zh-CN" altLang="en-US" sz="1600" dirty="0" smtClean="0">
                        <a:solidFill>
                          <a:schemeClr val="tx1">
                            <a:lumMod val="75000"/>
                            <a:lumOff val="25000"/>
                          </a:schemeClr>
                        </a:solidFill>
                        <a:latin typeface="Arial" panose="020B0604020202020204" pitchFamily="34" charset="0"/>
                        <a:ea typeface="Arial Unicode MS" panose="020B0604020202020204" pitchFamily="34" charset="-122"/>
                        <a:cs typeface="Arial" panose="020B0604020202020204" pitchFamily="34" charset="0"/>
                      </a:endParaRPr>
                    </a:p>
                  </a:txBody>
                  <a:tcPr marL="90224" marR="90224" marT="45112" marB="45112" anchor="ctr">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lnTlToBr w="12700" cmpd="sng">
                      <a:noFill/>
                      <a:prstDash val="solid"/>
                    </a:lnTlToBr>
                    <a:lnBlToTr w="12700" cmpd="sng">
                      <a:noFill/>
                      <a:prstDash val="solid"/>
                    </a:lnBlToTr>
                    <a:solidFill>
                      <a:srgbClr val="F5F9F9"/>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600" dirty="0" smtClean="0">
                          <a:solidFill>
                            <a:schemeClr val="tx1">
                              <a:lumMod val="75000"/>
                              <a:lumOff val="25000"/>
                            </a:schemeClr>
                          </a:solidFill>
                          <a:latin typeface="Arial" panose="020B0604020202020204" pitchFamily="34" charset="0"/>
                          <a:ea typeface="Arial Unicode MS" panose="020B0604020202020204" pitchFamily="34" charset="-122"/>
                          <a:cs typeface="Arial" panose="020B0604020202020204" pitchFamily="34" charset="0"/>
                        </a:rPr>
                        <a:t>Text</a:t>
                      </a:r>
                      <a:endParaRPr lang="zh-CN" altLang="en-US" sz="1600" dirty="0" smtClean="0">
                        <a:solidFill>
                          <a:schemeClr val="tx1">
                            <a:lumMod val="75000"/>
                            <a:lumOff val="25000"/>
                          </a:schemeClr>
                        </a:solidFill>
                        <a:latin typeface="Arial" panose="020B0604020202020204" pitchFamily="34" charset="0"/>
                        <a:ea typeface="Arial Unicode MS" panose="020B0604020202020204" pitchFamily="34" charset="-122"/>
                        <a:cs typeface="Arial" panose="020B0604020202020204" pitchFamily="34" charset="0"/>
                      </a:endParaRPr>
                    </a:p>
                  </a:txBody>
                  <a:tcPr marL="90224" marR="90224" marT="45112" marB="45112" anchor="ctr">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lnTlToBr w="12700" cmpd="sng">
                      <a:noFill/>
                      <a:prstDash val="solid"/>
                    </a:lnTlToBr>
                    <a:lnBlToTr w="12700" cmpd="sng">
                      <a:noFill/>
                      <a:prstDash val="solid"/>
                    </a:lnBlToTr>
                    <a:solidFill>
                      <a:srgbClr val="F5F9F9"/>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600" dirty="0" smtClean="0">
                          <a:solidFill>
                            <a:schemeClr val="tx1">
                              <a:lumMod val="75000"/>
                              <a:lumOff val="25000"/>
                            </a:schemeClr>
                          </a:solidFill>
                          <a:latin typeface="Arial" panose="020B0604020202020204" pitchFamily="34" charset="0"/>
                          <a:ea typeface="Arial Unicode MS" panose="020B0604020202020204" pitchFamily="34" charset="-122"/>
                          <a:cs typeface="Arial" panose="020B0604020202020204" pitchFamily="34" charset="0"/>
                        </a:rPr>
                        <a:t>Text</a:t>
                      </a:r>
                      <a:endParaRPr lang="zh-CN" altLang="en-US" sz="1600" dirty="0" smtClean="0">
                        <a:solidFill>
                          <a:schemeClr val="tx1">
                            <a:lumMod val="75000"/>
                            <a:lumOff val="25000"/>
                          </a:schemeClr>
                        </a:solidFill>
                        <a:latin typeface="Arial" panose="020B0604020202020204" pitchFamily="34" charset="0"/>
                        <a:ea typeface="Arial Unicode MS" panose="020B0604020202020204" pitchFamily="34" charset="-122"/>
                        <a:cs typeface="Arial" panose="020B0604020202020204" pitchFamily="34" charset="0"/>
                      </a:endParaRPr>
                    </a:p>
                  </a:txBody>
                  <a:tcPr marL="90224" marR="90224" marT="45112" marB="45112" anchor="ctr">
                    <a:lnL w="12700" cap="flat" cmpd="sng" algn="ctr">
                      <a:solidFill>
                        <a:srgbClr val="FFFFFF">
                          <a:alpha val="30196"/>
                        </a:srgbClr>
                      </a:solidFill>
                      <a:prstDash val="solid"/>
                      <a:round/>
                      <a:headEnd type="none" w="med" len="med"/>
                      <a:tailEnd type="none" w="med" len="med"/>
                    </a:lnL>
                    <a:lnR w="12700" cmpd="sng">
                      <a:noFill/>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lnTlToBr w="12700" cmpd="sng">
                      <a:noFill/>
                      <a:prstDash val="solid"/>
                    </a:lnTlToBr>
                    <a:lnBlToTr w="12700" cmpd="sng">
                      <a:noFill/>
                      <a:prstDash val="solid"/>
                    </a:lnBlToTr>
                    <a:solidFill>
                      <a:srgbClr val="F5F9F9"/>
                    </a:solidFill>
                  </a:tcPr>
                </a:tc>
              </a:tr>
              <a:tr h="622333">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600" kern="1200" dirty="0" smtClean="0">
                          <a:solidFill>
                            <a:schemeClr val="tx1">
                              <a:lumMod val="75000"/>
                              <a:lumOff val="25000"/>
                            </a:schemeClr>
                          </a:solidFill>
                          <a:latin typeface="Arial" panose="020B0604020202020204" pitchFamily="34" charset="0"/>
                          <a:ea typeface="Arial Unicode MS" panose="020B0604020202020204" pitchFamily="34" charset="-122"/>
                          <a:cs typeface="Arial" panose="020B0604020202020204" pitchFamily="34" charset="0"/>
                        </a:rPr>
                        <a:t>4</a:t>
                      </a:r>
                      <a:endParaRPr lang="zh-CN" altLang="en-US" sz="1600" kern="1200" dirty="0">
                        <a:solidFill>
                          <a:schemeClr val="tx1">
                            <a:lumMod val="75000"/>
                            <a:lumOff val="25000"/>
                          </a:schemeClr>
                        </a:solidFill>
                        <a:latin typeface="Arial" panose="020B0604020202020204" pitchFamily="34" charset="0"/>
                        <a:ea typeface="Arial Unicode MS" panose="020B0604020202020204" pitchFamily="34" charset="-122"/>
                        <a:cs typeface="Arial" panose="020B0604020202020204" pitchFamily="34" charset="0"/>
                      </a:endParaRPr>
                    </a:p>
                  </a:txBody>
                  <a:tcPr marL="90224" marR="90224" marT="45112" marB="45112" anchor="ctr">
                    <a:lnL w="12700" cmpd="sng">
                      <a:noFill/>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lnTlToBr w="12700" cmpd="sng">
                      <a:noFill/>
                      <a:prstDash val="solid"/>
                    </a:lnTlToBr>
                    <a:lnBlToTr w="12700" cmpd="sng">
                      <a:noFill/>
                      <a:prstDash val="solid"/>
                    </a:lnBlToTr>
                    <a:solidFill>
                      <a:srgbClr val="DAEAE8"/>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defRPr/>
                      </a:pPr>
                      <a:r>
                        <a:rPr lang="zh-CN" altLang="en-US" sz="1400" kern="1200" dirty="0" smtClean="0">
                          <a:solidFill>
                            <a:schemeClr val="tx1">
                              <a:lumMod val="75000"/>
                              <a:lumOff val="25000"/>
                            </a:schemeClr>
                          </a:solidFill>
                          <a:latin typeface="微软雅黑" panose="020B0503020204020204" charset="-122"/>
                          <a:ea typeface="微软雅黑" panose="020B0503020204020204" charset="-122"/>
                          <a:cs typeface="+mn-cs"/>
                          <a:sym typeface="微软雅黑" panose="020B0503020204020204" charset="-122"/>
                        </a:rPr>
                        <a:t>在此录入上述图表的描述说明</a:t>
                      </a:r>
                      <a:endParaRPr lang="en-US" altLang="zh-CN" sz="1400" kern="1200" dirty="0" smtClean="0">
                        <a:solidFill>
                          <a:schemeClr val="tx1">
                            <a:lumMod val="75000"/>
                            <a:lumOff val="25000"/>
                          </a:schemeClr>
                        </a:solidFill>
                        <a:latin typeface="微软雅黑" panose="020B0503020204020204" charset="-122"/>
                        <a:ea typeface="微软雅黑" panose="020B0503020204020204" charset="-122"/>
                        <a:cs typeface="+mn-cs"/>
                      </a:endParaRPr>
                    </a:p>
                  </a:txBody>
                  <a:tcPr marL="90224" marR="90224" marT="45112" marB="45112" anchor="ctr">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lnTlToBr w="12700" cmpd="sng">
                      <a:noFill/>
                      <a:prstDash val="solid"/>
                    </a:lnTlToBr>
                    <a:lnBlToTr w="12700" cmpd="sng">
                      <a:noFill/>
                      <a:prstDash val="solid"/>
                    </a:lnBlToTr>
                    <a:solidFill>
                      <a:srgbClr val="DAEAE8"/>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600" kern="1200" dirty="0" smtClean="0">
                          <a:solidFill>
                            <a:schemeClr val="tx1">
                              <a:lumMod val="75000"/>
                              <a:lumOff val="25000"/>
                            </a:schemeClr>
                          </a:solidFill>
                          <a:latin typeface="Arial" panose="020B0604020202020204" pitchFamily="34" charset="0"/>
                          <a:ea typeface="Arial Unicode MS" panose="020B0604020202020204" pitchFamily="34" charset="-122"/>
                          <a:cs typeface="Arial" panose="020B0604020202020204" pitchFamily="34" charset="0"/>
                        </a:rPr>
                        <a:t>Text</a:t>
                      </a:r>
                      <a:endParaRPr lang="zh-CN" altLang="en-US" sz="1600" kern="1200" dirty="0" smtClean="0">
                        <a:solidFill>
                          <a:schemeClr val="tx1">
                            <a:lumMod val="75000"/>
                            <a:lumOff val="25000"/>
                          </a:schemeClr>
                        </a:solidFill>
                        <a:latin typeface="Arial" panose="020B0604020202020204" pitchFamily="34" charset="0"/>
                        <a:ea typeface="Arial Unicode MS" panose="020B0604020202020204" pitchFamily="34" charset="-122"/>
                        <a:cs typeface="Arial" panose="020B0604020202020204" pitchFamily="34" charset="0"/>
                      </a:endParaRPr>
                    </a:p>
                  </a:txBody>
                  <a:tcPr marL="90224" marR="90224" marT="45112" marB="45112" anchor="ctr">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lnTlToBr w="12700" cmpd="sng">
                      <a:noFill/>
                      <a:prstDash val="solid"/>
                    </a:lnTlToBr>
                    <a:lnBlToTr w="12700" cmpd="sng">
                      <a:noFill/>
                      <a:prstDash val="solid"/>
                    </a:lnBlToTr>
                    <a:solidFill>
                      <a:srgbClr val="DAEAE8"/>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600" kern="1200" dirty="0" smtClean="0">
                          <a:solidFill>
                            <a:schemeClr val="tx1">
                              <a:lumMod val="75000"/>
                              <a:lumOff val="25000"/>
                            </a:schemeClr>
                          </a:solidFill>
                          <a:latin typeface="Arial" panose="020B0604020202020204" pitchFamily="34" charset="0"/>
                          <a:ea typeface="Arial Unicode MS" panose="020B0604020202020204" pitchFamily="34" charset="-122"/>
                          <a:cs typeface="Arial" panose="020B0604020202020204" pitchFamily="34" charset="0"/>
                        </a:rPr>
                        <a:t>Text</a:t>
                      </a:r>
                      <a:endParaRPr lang="zh-CN" altLang="en-US" sz="1600" kern="1200" dirty="0" smtClean="0">
                        <a:solidFill>
                          <a:schemeClr val="tx1">
                            <a:lumMod val="75000"/>
                            <a:lumOff val="25000"/>
                          </a:schemeClr>
                        </a:solidFill>
                        <a:latin typeface="Arial" panose="020B0604020202020204" pitchFamily="34" charset="0"/>
                        <a:ea typeface="Arial Unicode MS" panose="020B0604020202020204" pitchFamily="34" charset="-122"/>
                        <a:cs typeface="Arial" panose="020B0604020202020204" pitchFamily="34" charset="0"/>
                      </a:endParaRPr>
                    </a:p>
                  </a:txBody>
                  <a:tcPr marL="90224" marR="90224" marT="45112" marB="45112" anchor="ctr">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lnTlToBr w="12700" cmpd="sng">
                      <a:noFill/>
                      <a:prstDash val="solid"/>
                    </a:lnTlToBr>
                    <a:lnBlToTr w="12700" cmpd="sng">
                      <a:noFill/>
                      <a:prstDash val="solid"/>
                    </a:lnBlToTr>
                    <a:solidFill>
                      <a:srgbClr val="DAEAE8"/>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600" kern="1200" dirty="0" smtClean="0">
                          <a:solidFill>
                            <a:schemeClr val="tx1">
                              <a:lumMod val="75000"/>
                              <a:lumOff val="25000"/>
                            </a:schemeClr>
                          </a:solidFill>
                          <a:latin typeface="Arial" panose="020B0604020202020204" pitchFamily="34" charset="0"/>
                          <a:ea typeface="Arial Unicode MS" panose="020B0604020202020204" pitchFamily="34" charset="-122"/>
                          <a:cs typeface="Arial" panose="020B0604020202020204" pitchFamily="34" charset="0"/>
                        </a:rPr>
                        <a:t>Text</a:t>
                      </a:r>
                      <a:endParaRPr lang="zh-CN" altLang="en-US" sz="1600" kern="1200" dirty="0" smtClean="0">
                        <a:solidFill>
                          <a:schemeClr val="tx1">
                            <a:lumMod val="75000"/>
                            <a:lumOff val="25000"/>
                          </a:schemeClr>
                        </a:solidFill>
                        <a:latin typeface="Arial" panose="020B0604020202020204" pitchFamily="34" charset="0"/>
                        <a:ea typeface="Arial Unicode MS" panose="020B0604020202020204" pitchFamily="34" charset="-122"/>
                        <a:cs typeface="Arial" panose="020B0604020202020204" pitchFamily="34" charset="0"/>
                      </a:endParaRPr>
                    </a:p>
                  </a:txBody>
                  <a:tcPr marL="90224" marR="90224" marT="45112" marB="45112" anchor="ctr">
                    <a:lnL w="12700" cap="flat" cmpd="sng" algn="ctr">
                      <a:solidFill>
                        <a:srgbClr val="FFFFFF">
                          <a:alpha val="30196"/>
                        </a:srgbClr>
                      </a:solidFill>
                      <a:prstDash val="solid"/>
                      <a:round/>
                      <a:headEnd type="none" w="med" len="med"/>
                      <a:tailEnd type="none" w="med" len="med"/>
                    </a:lnL>
                    <a:lnR w="12700" cmpd="sng">
                      <a:noFill/>
                    </a:lnR>
                    <a:lnT w="12700" cap="flat" cmpd="sng" algn="ctr">
                      <a:solidFill>
                        <a:srgbClr val="FFFFFF">
                          <a:alpha val="30196"/>
                        </a:srgbClr>
                      </a:solidFill>
                      <a:prstDash val="solid"/>
                      <a:round/>
                      <a:headEnd type="none" w="med" len="med"/>
                      <a:tailEnd type="none" w="med" len="med"/>
                    </a:lnT>
                    <a:lnB w="12700" cap="flat" cmpd="sng" algn="ctr">
                      <a:solidFill>
                        <a:srgbClr val="FFFFFF">
                          <a:alpha val="30196"/>
                        </a:srgbClr>
                      </a:solidFill>
                      <a:prstDash val="solid"/>
                      <a:round/>
                      <a:headEnd type="none" w="med" len="med"/>
                      <a:tailEnd type="none" w="med" len="med"/>
                    </a:lnB>
                    <a:lnTlToBr w="12700" cmpd="sng">
                      <a:noFill/>
                      <a:prstDash val="solid"/>
                    </a:lnTlToBr>
                    <a:lnBlToTr w="12700" cmpd="sng">
                      <a:noFill/>
                      <a:prstDash val="solid"/>
                    </a:lnBlToTr>
                    <a:solidFill>
                      <a:srgbClr val="DAEAE8"/>
                    </a:solidFill>
                  </a:tcPr>
                </a:tc>
              </a:tr>
              <a:tr h="622333">
                <a:tc>
                  <a:txBody>
                    <a:bodyPr/>
                    <a:lstStyle/>
                    <a:p>
                      <a:pPr algn="ctr"/>
                      <a:r>
                        <a:rPr lang="en-US" altLang="zh-CN" sz="1800" b="1" dirty="0" smtClean="0">
                          <a:solidFill>
                            <a:schemeClr val="tx1">
                              <a:lumMod val="75000"/>
                              <a:lumOff val="25000"/>
                            </a:schemeClr>
                          </a:solidFill>
                          <a:latin typeface="+mn-lt"/>
                          <a:ea typeface="Arial Unicode MS" panose="020B0604020202020204" pitchFamily="34" charset="-122"/>
                          <a:cs typeface="Arial Unicode MS" panose="020B0604020202020204" pitchFamily="34" charset="-122"/>
                        </a:rPr>
                        <a:t>5</a:t>
                      </a:r>
                      <a:endParaRPr lang="zh-CN" altLang="en-US" sz="1800" b="1" dirty="0">
                        <a:solidFill>
                          <a:schemeClr val="tx1">
                            <a:lumMod val="75000"/>
                            <a:lumOff val="25000"/>
                          </a:schemeClr>
                        </a:solidFill>
                        <a:latin typeface="+mn-lt"/>
                        <a:ea typeface="Arial Unicode MS" panose="020B0604020202020204" pitchFamily="34" charset="-122"/>
                        <a:cs typeface="Arial Unicode MS" panose="020B0604020202020204" pitchFamily="34" charset="-122"/>
                      </a:endParaRPr>
                    </a:p>
                  </a:txBody>
                  <a:tcPr marL="90224" marR="90224" marT="45112" marB="45112" anchor="ctr">
                    <a:lnL w="12700" cmpd="sng">
                      <a:noFill/>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80000"/>
                        </a:srgbClr>
                      </a:solidFill>
                      <a:prstDash val="solid"/>
                      <a:round/>
                      <a:headEnd type="none" w="med" len="med"/>
                      <a:tailEnd type="none" w="med" len="med"/>
                    </a:lnB>
                    <a:lnTlToBr w="12700" cmpd="sng">
                      <a:noFill/>
                      <a:prstDash val="solid"/>
                    </a:lnTlToBr>
                    <a:lnBlToTr w="12700" cmpd="sng">
                      <a:noFill/>
                      <a:prstDash val="solid"/>
                    </a:lnBlToTr>
                    <a:solidFill>
                      <a:srgbClr val="F5F9F9"/>
                    </a:solidFill>
                  </a:tcPr>
                </a:tc>
                <a:tc>
                  <a:txBody>
                    <a:bodyPr/>
                    <a:lstStyle/>
                    <a:p>
                      <a:pPr>
                        <a:lnSpc>
                          <a:spcPct val="130000"/>
                        </a:lnSpc>
                      </a:pPr>
                      <a:r>
                        <a:rPr lang="zh-CN" altLang="en-US" sz="1400" dirty="0" smtClean="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在此录入上述图表的描述说明</a:t>
                      </a:r>
                      <a:endParaRPr lang="en-US" altLang="zh-CN" sz="1400" dirty="0" smtClean="0">
                        <a:solidFill>
                          <a:schemeClr val="tx1">
                            <a:lumMod val="75000"/>
                            <a:lumOff val="25000"/>
                          </a:schemeClr>
                        </a:solidFill>
                        <a:latin typeface="微软雅黑" panose="020B0503020204020204" charset="-122"/>
                        <a:ea typeface="微软雅黑" panose="020B0503020204020204" charset="-122"/>
                      </a:endParaRPr>
                    </a:p>
                  </a:txBody>
                  <a:tcPr marL="90224" marR="90224" marT="45112" marB="45112" anchor="ctr">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80000"/>
                        </a:srgbClr>
                      </a:solidFill>
                      <a:prstDash val="solid"/>
                      <a:round/>
                      <a:headEnd type="none" w="med" len="med"/>
                      <a:tailEnd type="none" w="med" len="med"/>
                    </a:lnB>
                    <a:lnTlToBr w="12700" cmpd="sng">
                      <a:noFill/>
                      <a:prstDash val="solid"/>
                    </a:lnTlToBr>
                    <a:lnBlToTr w="12700" cmpd="sng">
                      <a:noFill/>
                      <a:prstDash val="solid"/>
                    </a:lnBlToTr>
                    <a:solidFill>
                      <a:srgbClr val="F5F9F9"/>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600" dirty="0" smtClean="0">
                          <a:solidFill>
                            <a:schemeClr val="tx1">
                              <a:lumMod val="75000"/>
                              <a:lumOff val="25000"/>
                            </a:schemeClr>
                          </a:solidFill>
                          <a:latin typeface="Arial" panose="020B0604020202020204" pitchFamily="34" charset="0"/>
                          <a:ea typeface="Arial Unicode MS" panose="020B0604020202020204" pitchFamily="34" charset="-122"/>
                          <a:cs typeface="Arial" panose="020B0604020202020204" pitchFamily="34" charset="0"/>
                        </a:rPr>
                        <a:t>Text</a:t>
                      </a:r>
                      <a:endParaRPr lang="zh-CN" altLang="en-US" sz="1600" dirty="0" smtClean="0">
                        <a:solidFill>
                          <a:schemeClr val="tx1">
                            <a:lumMod val="75000"/>
                            <a:lumOff val="25000"/>
                          </a:schemeClr>
                        </a:solidFill>
                        <a:latin typeface="Arial" panose="020B0604020202020204" pitchFamily="34" charset="0"/>
                        <a:ea typeface="Arial Unicode MS" panose="020B0604020202020204" pitchFamily="34" charset="-122"/>
                        <a:cs typeface="Arial" panose="020B0604020202020204" pitchFamily="34" charset="0"/>
                      </a:endParaRPr>
                    </a:p>
                  </a:txBody>
                  <a:tcPr marL="90224" marR="90224" marT="45112" marB="45112" anchor="ctr">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80000"/>
                        </a:srgbClr>
                      </a:solidFill>
                      <a:prstDash val="solid"/>
                      <a:round/>
                      <a:headEnd type="none" w="med" len="med"/>
                      <a:tailEnd type="none" w="med" len="med"/>
                    </a:lnB>
                    <a:lnTlToBr w="12700" cmpd="sng">
                      <a:noFill/>
                      <a:prstDash val="solid"/>
                    </a:lnTlToBr>
                    <a:lnBlToTr w="12700" cmpd="sng">
                      <a:noFill/>
                      <a:prstDash val="solid"/>
                    </a:lnBlToTr>
                    <a:solidFill>
                      <a:srgbClr val="F5F9F9"/>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600" dirty="0" smtClean="0">
                          <a:solidFill>
                            <a:schemeClr val="tx1">
                              <a:lumMod val="75000"/>
                              <a:lumOff val="25000"/>
                            </a:schemeClr>
                          </a:solidFill>
                          <a:latin typeface="Arial" panose="020B0604020202020204" pitchFamily="34" charset="0"/>
                          <a:ea typeface="Arial Unicode MS" panose="020B0604020202020204" pitchFamily="34" charset="-122"/>
                          <a:cs typeface="Arial" panose="020B0604020202020204" pitchFamily="34" charset="0"/>
                        </a:rPr>
                        <a:t>Text</a:t>
                      </a:r>
                      <a:endParaRPr lang="zh-CN" altLang="en-US" sz="1600" dirty="0" smtClean="0">
                        <a:solidFill>
                          <a:schemeClr val="tx1">
                            <a:lumMod val="75000"/>
                            <a:lumOff val="25000"/>
                          </a:schemeClr>
                        </a:solidFill>
                        <a:latin typeface="Arial" panose="020B0604020202020204" pitchFamily="34" charset="0"/>
                        <a:ea typeface="Arial Unicode MS" panose="020B0604020202020204" pitchFamily="34" charset="-122"/>
                        <a:cs typeface="Arial" panose="020B0604020202020204" pitchFamily="34" charset="0"/>
                      </a:endParaRPr>
                    </a:p>
                  </a:txBody>
                  <a:tcPr marL="90224" marR="90224" marT="45112" marB="45112" anchor="ctr">
                    <a:lnL w="12700" cap="flat" cmpd="sng" algn="ctr">
                      <a:solidFill>
                        <a:srgbClr val="FFFFFF">
                          <a:alpha val="30196"/>
                        </a:srgbClr>
                      </a:solidFill>
                      <a:prstDash val="solid"/>
                      <a:round/>
                      <a:headEnd type="none" w="med" len="med"/>
                      <a:tailEnd type="none" w="med" len="med"/>
                    </a:lnL>
                    <a:lnR w="12700" cap="flat" cmpd="sng" algn="ctr">
                      <a:solidFill>
                        <a:srgbClr val="FFFFFF">
                          <a:alpha val="30196"/>
                        </a:srgbClr>
                      </a:solidFill>
                      <a:prstDash val="solid"/>
                      <a:round/>
                      <a:headEnd type="none" w="med" len="med"/>
                      <a:tailEnd type="none" w="med" len="med"/>
                    </a:lnR>
                    <a:lnT w="12700" cap="flat" cmpd="sng" algn="ctr">
                      <a:solidFill>
                        <a:srgbClr val="FFFFFF">
                          <a:alpha val="30196"/>
                        </a:srgbClr>
                      </a:solidFill>
                      <a:prstDash val="solid"/>
                      <a:round/>
                      <a:headEnd type="none" w="med" len="med"/>
                      <a:tailEnd type="none" w="med" len="med"/>
                    </a:lnT>
                    <a:lnB w="12700" cap="flat" cmpd="sng" algn="ctr">
                      <a:solidFill>
                        <a:srgbClr val="FFFFFF">
                          <a:alpha val="80000"/>
                        </a:srgbClr>
                      </a:solidFill>
                      <a:prstDash val="solid"/>
                      <a:round/>
                      <a:headEnd type="none" w="med" len="med"/>
                      <a:tailEnd type="none" w="med" len="med"/>
                    </a:lnB>
                    <a:lnTlToBr w="12700" cmpd="sng">
                      <a:noFill/>
                      <a:prstDash val="solid"/>
                    </a:lnTlToBr>
                    <a:lnBlToTr w="12700" cmpd="sng">
                      <a:noFill/>
                      <a:prstDash val="solid"/>
                    </a:lnBlToTr>
                    <a:solidFill>
                      <a:srgbClr val="F5F9F9"/>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600" dirty="0" smtClean="0">
                          <a:solidFill>
                            <a:schemeClr val="tx1">
                              <a:lumMod val="75000"/>
                              <a:lumOff val="25000"/>
                            </a:schemeClr>
                          </a:solidFill>
                          <a:latin typeface="Arial" panose="020B0604020202020204" pitchFamily="34" charset="0"/>
                          <a:ea typeface="Arial Unicode MS" panose="020B0604020202020204" pitchFamily="34" charset="-122"/>
                          <a:cs typeface="Arial" panose="020B0604020202020204" pitchFamily="34" charset="0"/>
                        </a:rPr>
                        <a:t>Text</a:t>
                      </a:r>
                      <a:endParaRPr lang="zh-CN" altLang="en-US" sz="1600" dirty="0" smtClean="0">
                        <a:solidFill>
                          <a:schemeClr val="tx1">
                            <a:lumMod val="75000"/>
                            <a:lumOff val="25000"/>
                          </a:schemeClr>
                        </a:solidFill>
                        <a:latin typeface="Arial" panose="020B0604020202020204" pitchFamily="34" charset="0"/>
                        <a:ea typeface="Arial Unicode MS" panose="020B0604020202020204" pitchFamily="34" charset="-122"/>
                        <a:cs typeface="Arial" panose="020B0604020202020204" pitchFamily="34" charset="0"/>
                      </a:endParaRPr>
                    </a:p>
                  </a:txBody>
                  <a:tcPr marL="90224" marR="90224" marT="45112" marB="45112" anchor="ctr">
                    <a:lnL w="12700" cap="flat" cmpd="sng" algn="ctr">
                      <a:solidFill>
                        <a:srgbClr val="FFFFFF">
                          <a:alpha val="30196"/>
                        </a:srgbClr>
                      </a:solidFill>
                      <a:prstDash val="solid"/>
                      <a:round/>
                      <a:headEnd type="none" w="med" len="med"/>
                      <a:tailEnd type="none" w="med" len="med"/>
                    </a:lnL>
                    <a:lnR w="12700" cmpd="sng">
                      <a:noFill/>
                    </a:lnR>
                    <a:lnT w="12700" cap="flat" cmpd="sng" algn="ctr">
                      <a:solidFill>
                        <a:srgbClr val="FFFFFF">
                          <a:alpha val="30196"/>
                        </a:srgbClr>
                      </a:solidFill>
                      <a:prstDash val="solid"/>
                      <a:round/>
                      <a:headEnd type="none" w="med" len="med"/>
                      <a:tailEnd type="none" w="med" len="med"/>
                    </a:lnT>
                    <a:lnB w="12700" cap="flat" cmpd="sng" algn="ctr">
                      <a:solidFill>
                        <a:srgbClr val="FFFFFF">
                          <a:alpha val="80000"/>
                        </a:srgbClr>
                      </a:solidFill>
                      <a:prstDash val="solid"/>
                      <a:round/>
                      <a:headEnd type="none" w="med" len="med"/>
                      <a:tailEnd type="none" w="med" len="med"/>
                    </a:lnB>
                    <a:lnTlToBr w="12700" cmpd="sng">
                      <a:noFill/>
                      <a:prstDash val="solid"/>
                    </a:lnTlToBr>
                    <a:lnBlToTr w="12700" cmpd="sng">
                      <a:noFill/>
                      <a:prstDash val="solid"/>
                    </a:lnBlToTr>
                    <a:solidFill>
                      <a:srgbClr val="F5F9F9"/>
                    </a:solidFill>
                  </a:tcPr>
                </a:tc>
              </a:tr>
            </a:tbl>
          </a:graphicData>
        </a:graphic>
      </p:graphicFrame>
    </p:spTree>
  </p:cSld>
  <p:clrMapOvr>
    <a:masterClrMapping/>
  </p:clrMapOvr>
  <mc:AlternateContent xmlns:mc="http://schemas.openxmlformats.org/markup-compatibility/2006">
    <mc:Choice xmlns:p14="http://schemas.microsoft.com/office/powerpoint/2010/main" Requires="p14">
      <p:transition spd="slow" p14:dur="2000" advTm="2545"/>
    </mc:Choice>
    <mc:Fallback>
      <p:transition spd="slow" advTm="25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1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 y="1"/>
            <a:ext cx="12191999" cy="3641512"/>
          </a:xfrm>
          <a:prstGeom prst="rect">
            <a:avLst/>
          </a:prstGeom>
          <a:solidFill>
            <a:srgbClr val="3B87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1775436" y="-234264"/>
            <a:ext cx="8641128" cy="3205185"/>
            <a:chOff x="622416" y="-226351"/>
            <a:chExt cx="10299295" cy="3820235"/>
          </a:xfrm>
        </p:grpSpPr>
        <p:sp>
          <p:nvSpPr>
            <p:cNvPr id="11" name="任意多边形 10"/>
            <p:cNvSpPr>
              <a:spLocks noChangeAspect="1"/>
            </p:cNvSpPr>
            <p:nvPr/>
          </p:nvSpPr>
          <p:spPr>
            <a:xfrm rot="157569">
              <a:off x="622416" y="-226351"/>
              <a:ext cx="10299295" cy="3820235"/>
            </a:xfrm>
            <a:custGeom>
              <a:avLst/>
              <a:gdLst>
                <a:gd name="connsiteX0" fmla="*/ 0 w 7047473"/>
                <a:gd name="connsiteY0" fmla="*/ 0 h 2571750"/>
                <a:gd name="connsiteX1" fmla="*/ 7047473 w 7047473"/>
                <a:gd name="connsiteY1" fmla="*/ 0 h 2571750"/>
                <a:gd name="connsiteX2" fmla="*/ 6933398 w 7047473"/>
                <a:gd name="connsiteY2" fmla="*/ 311674 h 2571750"/>
                <a:gd name="connsiteX3" fmla="*/ 3523736 w 7047473"/>
                <a:gd name="connsiteY3" fmla="*/ 2571750 h 2571750"/>
                <a:gd name="connsiteX4" fmla="*/ 114074 w 7047473"/>
                <a:gd name="connsiteY4" fmla="*/ 311674 h 2571750"/>
                <a:gd name="connsiteX0-1" fmla="*/ 5445 w 6945157"/>
                <a:gd name="connsiteY0-2" fmla="*/ 249462 h 2571750"/>
                <a:gd name="connsiteX1-3" fmla="*/ 6945157 w 6945157"/>
                <a:gd name="connsiteY1-4" fmla="*/ 0 h 2571750"/>
                <a:gd name="connsiteX2-5" fmla="*/ 6831082 w 6945157"/>
                <a:gd name="connsiteY2-6" fmla="*/ 311674 h 2571750"/>
                <a:gd name="connsiteX3-7" fmla="*/ 3421420 w 6945157"/>
                <a:gd name="connsiteY3-8" fmla="*/ 2571750 h 2571750"/>
                <a:gd name="connsiteX4-9" fmla="*/ 11758 w 6945157"/>
                <a:gd name="connsiteY4-10" fmla="*/ 311674 h 2571750"/>
                <a:gd name="connsiteX5" fmla="*/ 5445 w 6945157"/>
                <a:gd name="connsiteY5" fmla="*/ 249462 h 2571750"/>
                <a:gd name="connsiteX0-11" fmla="*/ 0 w 6933399"/>
                <a:gd name="connsiteY0-12" fmla="*/ 326250 h 2586326"/>
                <a:gd name="connsiteX1-13" fmla="*/ 6933399 w 6933399"/>
                <a:gd name="connsiteY1-14" fmla="*/ 14576 h 2586326"/>
                <a:gd name="connsiteX2-15" fmla="*/ 6819324 w 6933399"/>
                <a:gd name="connsiteY2-16" fmla="*/ 326250 h 2586326"/>
                <a:gd name="connsiteX3-17" fmla="*/ 3409662 w 6933399"/>
                <a:gd name="connsiteY3-18" fmla="*/ 2586326 h 2586326"/>
                <a:gd name="connsiteX4-19" fmla="*/ 0 w 6933399"/>
                <a:gd name="connsiteY4-20" fmla="*/ 326250 h 2586326"/>
                <a:gd name="connsiteX0-21" fmla="*/ 0 w 6933399"/>
                <a:gd name="connsiteY0-22" fmla="*/ 311674 h 2571750"/>
                <a:gd name="connsiteX1-23" fmla="*/ 6933399 w 6933399"/>
                <a:gd name="connsiteY1-24" fmla="*/ 0 h 2571750"/>
                <a:gd name="connsiteX2-25" fmla="*/ 6819324 w 6933399"/>
                <a:gd name="connsiteY2-26" fmla="*/ 311674 h 2571750"/>
                <a:gd name="connsiteX3-27" fmla="*/ 3409662 w 6933399"/>
                <a:gd name="connsiteY3-28" fmla="*/ 2571750 h 2571750"/>
                <a:gd name="connsiteX4-29" fmla="*/ 0 w 6933399"/>
                <a:gd name="connsiteY4-30" fmla="*/ 311674 h 25717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933399" h="2571750">
                  <a:moveTo>
                    <a:pt x="0" y="311674"/>
                  </a:moveTo>
                  <a:lnTo>
                    <a:pt x="6933399" y="0"/>
                  </a:lnTo>
                  <a:lnTo>
                    <a:pt x="6819324" y="311674"/>
                  </a:lnTo>
                  <a:cubicBezTo>
                    <a:pt x="6257564" y="1639826"/>
                    <a:pt x="4942444" y="2571750"/>
                    <a:pt x="3409662" y="2571750"/>
                  </a:cubicBezTo>
                  <a:cubicBezTo>
                    <a:pt x="1876880" y="2571750"/>
                    <a:pt x="561761" y="1639826"/>
                    <a:pt x="0" y="311674"/>
                  </a:cubicBezTo>
                  <a:close/>
                </a:path>
              </a:pathLst>
            </a:cu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12" name="任意多边形 11"/>
            <p:cNvSpPr>
              <a:spLocks noChangeAspect="1"/>
            </p:cNvSpPr>
            <p:nvPr/>
          </p:nvSpPr>
          <p:spPr>
            <a:xfrm>
              <a:off x="1004326" y="0"/>
              <a:ext cx="9725975" cy="3549183"/>
            </a:xfrm>
            <a:custGeom>
              <a:avLst/>
              <a:gdLst>
                <a:gd name="connsiteX0" fmla="*/ 0 w 7047473"/>
                <a:gd name="connsiteY0" fmla="*/ 0 h 2571750"/>
                <a:gd name="connsiteX1" fmla="*/ 7047473 w 7047473"/>
                <a:gd name="connsiteY1" fmla="*/ 0 h 2571750"/>
                <a:gd name="connsiteX2" fmla="*/ 6933398 w 7047473"/>
                <a:gd name="connsiteY2" fmla="*/ 311674 h 2571750"/>
                <a:gd name="connsiteX3" fmla="*/ 3523736 w 7047473"/>
                <a:gd name="connsiteY3" fmla="*/ 2571750 h 2571750"/>
                <a:gd name="connsiteX4" fmla="*/ 114074 w 7047473"/>
                <a:gd name="connsiteY4" fmla="*/ 311674 h 2571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47473" h="2571750">
                  <a:moveTo>
                    <a:pt x="0" y="0"/>
                  </a:moveTo>
                  <a:lnTo>
                    <a:pt x="7047473" y="0"/>
                  </a:lnTo>
                  <a:lnTo>
                    <a:pt x="6933398" y="311674"/>
                  </a:lnTo>
                  <a:cubicBezTo>
                    <a:pt x="6371638" y="1639826"/>
                    <a:pt x="5056518" y="2571750"/>
                    <a:pt x="3523736" y="2571750"/>
                  </a:cubicBezTo>
                  <a:cubicBezTo>
                    <a:pt x="1990954" y="2571750"/>
                    <a:pt x="675835" y="1639826"/>
                    <a:pt x="114074" y="311674"/>
                  </a:cubicBezTo>
                  <a:close/>
                </a:path>
              </a:pathLst>
            </a:custGeom>
            <a:blipFill dpi="0" rotWithShape="1">
              <a:blip r:embed="rId1" cstate="print"/>
              <a:srcRect/>
              <a:stretch>
                <a:fillRect/>
              </a:stretch>
            </a:blipFill>
            <a:ln>
              <a:noFill/>
            </a:ln>
            <a:effectLst>
              <a:innerShdw blurRad="444500" dist="63500" dir="16200000">
                <a:prstClr val="black">
                  <a:alpha val="6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五边形 12"/>
          <p:cNvSpPr/>
          <p:nvPr/>
        </p:nvSpPr>
        <p:spPr>
          <a:xfrm rot="5400000" flipV="1">
            <a:off x="5970744" y="3624607"/>
            <a:ext cx="250511" cy="294697"/>
          </a:xfrm>
          <a:prstGeom prst="homePlat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 name="椭圆 13"/>
          <p:cNvSpPr/>
          <p:nvPr/>
        </p:nvSpPr>
        <p:spPr>
          <a:xfrm>
            <a:off x="5477876" y="4204500"/>
            <a:ext cx="1236247" cy="1236246"/>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梯形 14"/>
          <p:cNvSpPr/>
          <p:nvPr/>
        </p:nvSpPr>
        <p:spPr>
          <a:xfrm flipV="1">
            <a:off x="5878105" y="4104631"/>
            <a:ext cx="435789" cy="199736"/>
          </a:xfrm>
          <a:prstGeom prst="trapezoi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6" name="组合 15"/>
          <p:cNvGrpSpPr/>
          <p:nvPr/>
        </p:nvGrpSpPr>
        <p:grpSpPr>
          <a:xfrm>
            <a:off x="5660211" y="4386835"/>
            <a:ext cx="1178384" cy="1251372"/>
            <a:chOff x="2560920" y="3150589"/>
            <a:chExt cx="1178384" cy="1251372"/>
          </a:xfrm>
        </p:grpSpPr>
        <p:sp>
          <p:nvSpPr>
            <p:cNvPr id="17" name="小阴影"/>
            <p:cNvSpPr/>
            <p:nvPr/>
          </p:nvSpPr>
          <p:spPr>
            <a:xfrm rot="18900000">
              <a:off x="2895990" y="3449314"/>
              <a:ext cx="843314" cy="952647"/>
            </a:xfrm>
            <a:prstGeom prst="rect">
              <a:avLst/>
            </a:prstGeom>
            <a:gradFill flip="none" rotWithShape="1">
              <a:gsLst>
                <a:gs pos="0">
                  <a:schemeClr val="bg1">
                    <a:lumMod val="95000"/>
                    <a:alpha val="0"/>
                  </a:schemeClr>
                </a:gs>
                <a:gs pos="96000">
                  <a:schemeClr val="tx1">
                    <a:lumMod val="65000"/>
                    <a:lumOff val="35000"/>
                    <a:alpha val="66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2560920" y="3150589"/>
              <a:ext cx="871577" cy="87157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文本框 48"/>
            <p:cNvSpPr txBox="1"/>
            <p:nvPr/>
          </p:nvSpPr>
          <p:spPr>
            <a:xfrm>
              <a:off x="2668390" y="3286761"/>
              <a:ext cx="639919" cy="584775"/>
            </a:xfrm>
            <a:prstGeom prst="rect">
              <a:avLst/>
            </a:prstGeom>
            <a:noFill/>
          </p:spPr>
          <p:txBody>
            <a:bodyPr wrap="square" rtlCol="0">
              <a:spAutoFit/>
            </a:bodyPr>
            <a:lstStyle>
              <a:defPPr>
                <a:defRPr lang="zh-CN"/>
              </a:defPPr>
              <a:lvl1pPr>
                <a:defRPr sz="3200" b="1">
                  <a:solidFill>
                    <a:schemeClr val="bg1"/>
                  </a:solidFill>
                  <a:cs typeface="+mn-ea"/>
                </a:defRPr>
              </a:lvl1pPr>
            </a:lstStyle>
            <a:p>
              <a:r>
                <a:rPr lang="en-US" altLang="zh-CN" dirty="0" smtClean="0">
                  <a:sym typeface="+mn-lt"/>
                </a:rPr>
                <a:t>03</a:t>
              </a:r>
              <a:endParaRPr lang="zh-CN" altLang="en-US" dirty="0">
                <a:sym typeface="+mn-lt"/>
              </a:endParaRPr>
            </a:p>
          </p:txBody>
        </p:sp>
      </p:grpSp>
      <p:sp>
        <p:nvSpPr>
          <p:cNvPr id="20" name="文本框 37"/>
          <p:cNvSpPr txBox="1"/>
          <p:nvPr/>
        </p:nvSpPr>
        <p:spPr>
          <a:xfrm>
            <a:off x="4651863" y="5688649"/>
            <a:ext cx="2954655" cy="461665"/>
          </a:xfrm>
          <a:prstGeom prst="rect">
            <a:avLst/>
          </a:prstGeom>
          <a:noFill/>
        </p:spPr>
        <p:txBody>
          <a:bodyPr wrap="none" rtlCol="0">
            <a:spAutoFit/>
          </a:bodyPr>
          <a:lstStyle/>
          <a:p>
            <a:r>
              <a:rPr lang="zh-CN" altLang="en-US" sz="2400" b="1" dirty="0">
                <a:solidFill>
                  <a:srgbClr val="2F3239"/>
                </a:solidFill>
                <a:latin typeface="微软雅黑" panose="020B0503020204020204" charset="-122"/>
                <a:ea typeface="微软雅黑" panose="020B0503020204020204" charset="-122"/>
                <a:cs typeface="+mn-ea"/>
                <a:sym typeface="+mn-lt"/>
              </a:rPr>
              <a:t>这里</a:t>
            </a:r>
            <a:r>
              <a:rPr lang="zh-CN" altLang="en-US" sz="2400" b="1" dirty="0" smtClean="0">
                <a:solidFill>
                  <a:srgbClr val="2F3239"/>
                </a:solidFill>
                <a:latin typeface="微软雅黑" panose="020B0503020204020204" charset="-122"/>
                <a:ea typeface="微软雅黑" panose="020B0503020204020204" charset="-122"/>
                <a:cs typeface="+mn-ea"/>
                <a:sym typeface="+mn-lt"/>
              </a:rPr>
              <a:t>输入目录小标题</a:t>
            </a:r>
            <a:endParaRPr lang="en-US" altLang="zh-CN" sz="2400" b="1" dirty="0">
              <a:solidFill>
                <a:srgbClr val="2F3239"/>
              </a:solidFill>
              <a:latin typeface="微软雅黑" panose="020B0503020204020204" charset="-122"/>
              <a:ea typeface="微软雅黑" panose="020B050302020402020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2400" advTm="4016">
        <p14:honeycomb/>
      </p:transition>
    </mc:Choice>
    <mc:Fallback>
      <p:transition spd="slow" advTm="401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50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par>
                                <p:cTn id="12" presetID="6" presetClass="emph" presetSubtype="0" autoRev="1" fill="hold" nodeType="withEffect">
                                  <p:stCondLst>
                                    <p:cond delay="500"/>
                                  </p:stCondLst>
                                  <p:childTnLst>
                                    <p:animScale>
                                      <p:cBhvr>
                                        <p:cTn id="13" dur="500" fill="hold"/>
                                        <p:tgtEl>
                                          <p:spTgt spid="16"/>
                                        </p:tgtEl>
                                      </p:cBhvr>
                                      <p:by x="103000" y="103000"/>
                                    </p:animScale>
                                  </p:childTnLst>
                                </p:cTn>
                              </p:par>
                            </p:childTnLst>
                          </p:cTn>
                        </p:par>
                        <p:par>
                          <p:cTn id="14" fill="hold">
                            <p:stCondLst>
                              <p:cond delay="1500"/>
                            </p:stCondLst>
                            <p:childTnLst>
                              <p:par>
                                <p:cTn id="15" presetID="21" presetClass="entr" presetSubtype="1"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heel(1)">
                                      <p:cBhvr>
                                        <p:cTn id="17" dur="500"/>
                                        <p:tgtEl>
                                          <p:spTgt spid="14"/>
                                        </p:tgtEl>
                                      </p:cBhvr>
                                    </p:animEffect>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ipe(left)">
                                      <p:cBhvr>
                                        <p:cTn id="2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2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28595"/>
            <a:ext cx="253807" cy="307661"/>
            <a:chOff x="352881" y="396814"/>
            <a:chExt cx="362474" cy="552093"/>
          </a:xfrm>
        </p:grpSpPr>
        <p:sp>
          <p:nvSpPr>
            <p:cNvPr id="3" name="矩形 2"/>
            <p:cNvSpPr/>
            <p:nvPr/>
          </p:nvSpPr>
          <p:spPr>
            <a:xfrm>
              <a:off x="352881" y="396814"/>
              <a:ext cx="164703" cy="552091"/>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3"/>
            <p:cNvSpPr/>
            <p:nvPr/>
          </p:nvSpPr>
          <p:spPr>
            <a:xfrm>
              <a:off x="548176" y="396814"/>
              <a:ext cx="167179" cy="552093"/>
            </a:xfrm>
            <a:custGeom>
              <a:avLst/>
              <a:gdLst>
                <a:gd name="connsiteX0" fmla="*/ 45719 w 167180"/>
                <a:gd name="connsiteY0" fmla="*/ 0 h 552093"/>
                <a:gd name="connsiteX1" fmla="*/ 45719 w 167180"/>
                <a:gd name="connsiteY1" fmla="*/ 1 h 552093"/>
                <a:gd name="connsiteX2" fmla="*/ 45719 w 167180"/>
                <a:gd name="connsiteY2" fmla="*/ 1 h 552093"/>
                <a:gd name="connsiteX3" fmla="*/ 45719 w 167180"/>
                <a:gd name="connsiteY3" fmla="*/ 2 h 552093"/>
                <a:gd name="connsiteX4" fmla="*/ 167180 w 167180"/>
                <a:gd name="connsiteY4" fmla="*/ 276047 h 552093"/>
                <a:gd name="connsiteX5" fmla="*/ 45719 w 167180"/>
                <a:gd name="connsiteY5" fmla="*/ 552091 h 552093"/>
                <a:gd name="connsiteX6" fmla="*/ 45719 w 167180"/>
                <a:gd name="connsiteY6" fmla="*/ 552092 h 552093"/>
                <a:gd name="connsiteX7" fmla="*/ 45719 w 167180"/>
                <a:gd name="connsiteY7" fmla="*/ 552092 h 552093"/>
                <a:gd name="connsiteX8" fmla="*/ 45719 w 167180"/>
                <a:gd name="connsiteY8" fmla="*/ 552093 h 552093"/>
                <a:gd name="connsiteX9" fmla="*/ 45719 w 167180"/>
                <a:gd name="connsiteY9" fmla="*/ 552092 h 552093"/>
                <a:gd name="connsiteX10" fmla="*/ 0 w 167180"/>
                <a:gd name="connsiteY10" fmla="*/ 552092 h 552093"/>
                <a:gd name="connsiteX11" fmla="*/ 0 w 167180"/>
                <a:gd name="connsiteY11" fmla="*/ 1 h 552093"/>
                <a:gd name="connsiteX12" fmla="*/ 45719 w 167180"/>
                <a:gd name="connsiteY12" fmla="*/ 1 h 552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180" h="552093">
                  <a:moveTo>
                    <a:pt x="45719" y="0"/>
                  </a:moveTo>
                  <a:lnTo>
                    <a:pt x="45719" y="1"/>
                  </a:lnTo>
                  <a:lnTo>
                    <a:pt x="45719" y="1"/>
                  </a:lnTo>
                  <a:lnTo>
                    <a:pt x="45719" y="2"/>
                  </a:lnTo>
                  <a:lnTo>
                    <a:pt x="167180" y="276047"/>
                  </a:lnTo>
                  <a:lnTo>
                    <a:pt x="45719" y="552091"/>
                  </a:lnTo>
                  <a:lnTo>
                    <a:pt x="45719" y="552092"/>
                  </a:lnTo>
                  <a:lnTo>
                    <a:pt x="45719" y="552092"/>
                  </a:lnTo>
                  <a:lnTo>
                    <a:pt x="45719" y="552093"/>
                  </a:lnTo>
                  <a:lnTo>
                    <a:pt x="45719" y="552092"/>
                  </a:lnTo>
                  <a:lnTo>
                    <a:pt x="0" y="552092"/>
                  </a:lnTo>
                  <a:lnTo>
                    <a:pt x="0" y="1"/>
                  </a:lnTo>
                  <a:lnTo>
                    <a:pt x="45719" y="1"/>
                  </a:ln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209004" y="135477"/>
            <a:ext cx="1415772" cy="581057"/>
          </a:xfrm>
          <a:prstGeom prst="rect">
            <a:avLst/>
          </a:prstGeom>
        </p:spPr>
        <p:txBody>
          <a:bodyPr wrap="none">
            <a:spAutoFit/>
          </a:bodyPr>
          <a:lstStyle/>
          <a:p>
            <a:pPr>
              <a:lnSpc>
                <a:spcPct val="150000"/>
              </a:lnSpc>
            </a:pPr>
            <a:r>
              <a:rPr lang="zh-CN" altLang="en-US" sz="2400" b="1" dirty="0" smtClean="0">
                <a:solidFill>
                  <a:srgbClr val="1B364B"/>
                </a:solidFill>
                <a:latin typeface="微软雅黑" panose="020B0503020204020204" charset="-122"/>
                <a:ea typeface="微软雅黑" panose="020B0503020204020204" charset="-122"/>
              </a:rPr>
              <a:t>标题文字</a:t>
            </a:r>
            <a:endParaRPr lang="zh-CN" altLang="en-US" sz="2400" b="1" dirty="0">
              <a:solidFill>
                <a:srgbClr val="1B364B"/>
              </a:solidFill>
              <a:latin typeface="微软雅黑" panose="020B0503020204020204" charset="-122"/>
              <a:ea typeface="微软雅黑" panose="020B0503020204020204" charset="-122"/>
            </a:endParaRPr>
          </a:p>
        </p:txBody>
      </p:sp>
      <p:sp>
        <p:nvSpPr>
          <p:cNvPr id="6" name="矩形 5"/>
          <p:cNvSpPr/>
          <p:nvPr/>
        </p:nvSpPr>
        <p:spPr>
          <a:xfrm>
            <a:off x="1652364" y="415945"/>
            <a:ext cx="1352806" cy="307777"/>
          </a:xfrm>
          <a:prstGeom prst="rect">
            <a:avLst/>
          </a:prstGeom>
        </p:spPr>
        <p:txBody>
          <a:bodyPr wrap="none">
            <a:spAutoFit/>
          </a:bodyPr>
          <a:lstStyle/>
          <a:p>
            <a:r>
              <a:rPr lang="en-US" altLang="zh-CN" sz="1400" b="1" dirty="0" smtClean="0">
                <a:latin typeface="+mj-lt"/>
                <a:ea typeface="Kozuka Mincho Pr6N R" panose="02020400000000000000" pitchFamily="18" charset="-128"/>
              </a:rPr>
              <a:t>ADD YOUR TITLE</a:t>
            </a:r>
            <a:endParaRPr lang="zh-CN" altLang="en-US" sz="1400" b="1" dirty="0">
              <a:latin typeface="+mj-lt"/>
              <a:ea typeface="Kozuka Mincho Pr6N R" panose="02020400000000000000" pitchFamily="18" charset="-128"/>
            </a:endParaRPr>
          </a:p>
        </p:txBody>
      </p:sp>
      <p:sp>
        <p:nvSpPr>
          <p:cNvPr id="7" name="矩形 6"/>
          <p:cNvSpPr/>
          <p:nvPr/>
        </p:nvSpPr>
        <p:spPr>
          <a:xfrm>
            <a:off x="1528542" y="385800"/>
            <a:ext cx="219932" cy="307777"/>
          </a:xfrm>
          <a:prstGeom prst="rect">
            <a:avLst/>
          </a:prstGeom>
        </p:spPr>
        <p:txBody>
          <a:bodyPr wrap="none">
            <a:spAutoFit/>
          </a:bodyPr>
          <a:lstStyle/>
          <a:p>
            <a:r>
              <a:rPr lang="en-US" altLang="zh-CN" sz="1400" i="0" dirty="0" smtClean="0">
                <a:solidFill>
                  <a:srgbClr val="2B2B2B"/>
                </a:solidFill>
                <a:effectLst/>
                <a:latin typeface="Felix Titling" panose="04060505060202020A04" pitchFamily="82" charset="0"/>
                <a:ea typeface="微软雅黑" panose="020B0503020204020204" charset="-122"/>
              </a:rPr>
              <a:t>|</a:t>
            </a:r>
            <a:endParaRPr lang="zh-CN" altLang="en-US" sz="1400" dirty="0">
              <a:latin typeface="Felix Titling" panose="04060505060202020A04" pitchFamily="82" charset="0"/>
              <a:ea typeface="微软雅黑" panose="020B0503020204020204" charset="-122"/>
            </a:endParaRPr>
          </a:p>
        </p:txBody>
      </p:sp>
      <p:sp>
        <p:nvSpPr>
          <p:cNvPr id="8" name="矩形 7"/>
          <p:cNvSpPr/>
          <p:nvPr/>
        </p:nvSpPr>
        <p:spPr>
          <a:xfrm>
            <a:off x="0" y="6745184"/>
            <a:ext cx="12192000" cy="12469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58317" y="3039020"/>
            <a:ext cx="6738599" cy="367427"/>
          </a:xfrm>
          <a:prstGeom prst="rect">
            <a:avLst/>
          </a:prstGeom>
          <a:solidFill>
            <a:schemeClr val="bg1">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90">
              <a:latin typeface="微软雅黑" panose="020B0503020204020204" charset="-122"/>
              <a:ea typeface="微软雅黑" panose="020B0503020204020204" charset="-122"/>
            </a:endParaRPr>
          </a:p>
        </p:txBody>
      </p:sp>
      <p:sp>
        <p:nvSpPr>
          <p:cNvPr id="10" name="文本框 3"/>
          <p:cNvSpPr txBox="1"/>
          <p:nvPr/>
        </p:nvSpPr>
        <p:spPr>
          <a:xfrm>
            <a:off x="6166788" y="1660955"/>
            <a:ext cx="1158633" cy="1421920"/>
          </a:xfrm>
          <a:prstGeom prst="rect">
            <a:avLst/>
          </a:prstGeom>
          <a:noFill/>
        </p:spPr>
        <p:txBody>
          <a:bodyPr wrap="none" lIns="91431" tIns="45716" rIns="91431" bIns="45716" rtlCol="0">
            <a:spAutoFit/>
          </a:bodyPr>
          <a:lstStyle/>
          <a:p>
            <a:pPr algn="ctr">
              <a:lnSpc>
                <a:spcPct val="90000"/>
              </a:lnSpc>
            </a:pPr>
            <a:r>
              <a:rPr lang="en-US" altLang="zh-CN" sz="3600" dirty="0" smtClean="0">
                <a:solidFill>
                  <a:schemeClr val="bg1">
                    <a:lumMod val="65000"/>
                  </a:schemeClr>
                </a:solidFill>
                <a:latin typeface="微软雅黑" panose="020B0503020204020204" charset="-122"/>
                <a:ea typeface="微软雅黑" panose="020B0503020204020204" charset="-122"/>
              </a:rPr>
              <a:t>Step</a:t>
            </a:r>
            <a:endParaRPr lang="en-US" altLang="zh-CN" sz="3600" dirty="0">
              <a:solidFill>
                <a:schemeClr val="bg1">
                  <a:lumMod val="65000"/>
                </a:schemeClr>
              </a:solidFill>
              <a:latin typeface="微软雅黑" panose="020B0503020204020204" charset="-122"/>
              <a:ea typeface="微软雅黑" panose="020B0503020204020204" charset="-122"/>
            </a:endParaRPr>
          </a:p>
          <a:p>
            <a:pPr algn="ctr">
              <a:lnSpc>
                <a:spcPct val="90000"/>
              </a:lnSpc>
            </a:pPr>
            <a:r>
              <a:rPr lang="en-US" altLang="zh-CN" sz="6000" dirty="0">
                <a:solidFill>
                  <a:srgbClr val="98C052"/>
                </a:solidFill>
                <a:latin typeface="微软雅黑" panose="020B0503020204020204" charset="-122"/>
                <a:ea typeface="微软雅黑" panose="020B0503020204020204" charset="-122"/>
              </a:rPr>
              <a:t>01</a:t>
            </a:r>
            <a:endParaRPr lang="zh-CN" altLang="en-US" sz="6000" dirty="0">
              <a:solidFill>
                <a:srgbClr val="98C052"/>
              </a:solidFill>
              <a:latin typeface="微软雅黑" panose="020B0503020204020204" charset="-122"/>
              <a:ea typeface="微软雅黑" panose="020B0503020204020204" charset="-122"/>
            </a:endParaRPr>
          </a:p>
        </p:txBody>
      </p:sp>
      <p:grpSp>
        <p:nvGrpSpPr>
          <p:cNvPr id="11" name="组合 10"/>
          <p:cNvGrpSpPr/>
          <p:nvPr/>
        </p:nvGrpSpPr>
        <p:grpSpPr>
          <a:xfrm>
            <a:off x="5561526" y="1093338"/>
            <a:ext cx="2313111" cy="2313111"/>
            <a:chOff x="6864437" y="1751529"/>
            <a:chExt cx="1970470" cy="1970470"/>
          </a:xfrm>
          <a:effectLst>
            <a:outerShdw blurRad="50800" dist="38100" dir="2700000" algn="tl" rotWithShape="0">
              <a:prstClr val="black">
                <a:alpha val="40000"/>
              </a:prstClr>
            </a:outerShdw>
          </a:effectLst>
        </p:grpSpPr>
        <p:sp>
          <p:nvSpPr>
            <p:cNvPr id="12" name="任意多边形 11"/>
            <p:cNvSpPr/>
            <p:nvPr/>
          </p:nvSpPr>
          <p:spPr>
            <a:xfrm>
              <a:off x="6864437" y="1751529"/>
              <a:ext cx="1970470" cy="1523844"/>
            </a:xfrm>
            <a:custGeom>
              <a:avLst/>
              <a:gdLst>
                <a:gd name="connsiteX0" fmla="*/ 985235 w 1970470"/>
                <a:gd name="connsiteY0" fmla="*/ 0 h 1523844"/>
                <a:gd name="connsiteX1" fmla="*/ 1970470 w 1970470"/>
                <a:gd name="connsiteY1" fmla="*/ 985235 h 1523844"/>
                <a:gd name="connsiteX2" fmla="*/ 1851557 w 1970470"/>
                <a:gd name="connsiteY2" fmla="*/ 1454856 h 1523844"/>
                <a:gd name="connsiteX3" fmla="*/ 1809646 w 1970470"/>
                <a:gd name="connsiteY3" fmla="*/ 1523844 h 1523844"/>
                <a:gd name="connsiteX4" fmla="*/ 1380307 w 1970470"/>
                <a:gd name="connsiteY4" fmla="*/ 1523844 h 1523844"/>
                <a:gd name="connsiteX5" fmla="*/ 1458954 w 1970470"/>
                <a:gd name="connsiteY5" fmla="*/ 1458954 h 1523844"/>
                <a:gd name="connsiteX6" fmla="*/ 1655175 w 1970470"/>
                <a:gd name="connsiteY6" fmla="*/ 985235 h 1523844"/>
                <a:gd name="connsiteX7" fmla="*/ 985235 w 1970470"/>
                <a:gd name="connsiteY7" fmla="*/ 315295 h 1523844"/>
                <a:gd name="connsiteX8" fmla="*/ 315295 w 1970470"/>
                <a:gd name="connsiteY8" fmla="*/ 985235 h 1523844"/>
                <a:gd name="connsiteX9" fmla="*/ 511516 w 1970470"/>
                <a:gd name="connsiteY9" fmla="*/ 1458954 h 1523844"/>
                <a:gd name="connsiteX10" fmla="*/ 590163 w 1970470"/>
                <a:gd name="connsiteY10" fmla="*/ 1523844 h 1523844"/>
                <a:gd name="connsiteX11" fmla="*/ 160824 w 1970470"/>
                <a:gd name="connsiteY11" fmla="*/ 1523844 h 1523844"/>
                <a:gd name="connsiteX12" fmla="*/ 118913 w 1970470"/>
                <a:gd name="connsiteY12" fmla="*/ 1454856 h 1523844"/>
                <a:gd name="connsiteX13" fmla="*/ 0 w 1970470"/>
                <a:gd name="connsiteY13" fmla="*/ 985235 h 1523844"/>
                <a:gd name="connsiteX14" fmla="*/ 985235 w 1970470"/>
                <a:gd name="connsiteY14" fmla="*/ 0 h 152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rgbClr val="98C0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latin typeface="微软雅黑" panose="020B0503020204020204" charset="-122"/>
                <a:ea typeface="微软雅黑" panose="020B0503020204020204" charset="-122"/>
              </a:endParaRPr>
            </a:p>
          </p:txBody>
        </p:sp>
        <p:sp>
          <p:nvSpPr>
            <p:cNvPr id="13" name="任意多边形 12"/>
            <p:cNvSpPr/>
            <p:nvPr/>
          </p:nvSpPr>
          <p:spPr>
            <a:xfrm>
              <a:off x="7025261" y="3275373"/>
              <a:ext cx="1648822" cy="446626"/>
            </a:xfrm>
            <a:custGeom>
              <a:avLst/>
              <a:gdLst>
                <a:gd name="connsiteX0" fmla="*/ 0 w 1648822"/>
                <a:gd name="connsiteY0" fmla="*/ 0 h 446626"/>
                <a:gd name="connsiteX1" fmla="*/ 429339 w 1648822"/>
                <a:gd name="connsiteY1" fmla="*/ 0 h 446626"/>
                <a:gd name="connsiteX2" fmla="*/ 449841 w 1648822"/>
                <a:gd name="connsiteY2" fmla="*/ 16916 h 446626"/>
                <a:gd name="connsiteX3" fmla="*/ 824411 w 1648822"/>
                <a:gd name="connsiteY3" fmla="*/ 131331 h 446626"/>
                <a:gd name="connsiteX4" fmla="*/ 1198981 w 1648822"/>
                <a:gd name="connsiteY4" fmla="*/ 16916 h 446626"/>
                <a:gd name="connsiteX5" fmla="*/ 1219483 w 1648822"/>
                <a:gd name="connsiteY5" fmla="*/ 0 h 446626"/>
                <a:gd name="connsiteX6" fmla="*/ 1648822 w 1648822"/>
                <a:gd name="connsiteY6" fmla="*/ 0 h 446626"/>
                <a:gd name="connsiteX7" fmla="*/ 1641383 w 1648822"/>
                <a:gd name="connsiteY7" fmla="*/ 12245 h 446626"/>
                <a:gd name="connsiteX8" fmla="*/ 824411 w 1648822"/>
                <a:gd name="connsiteY8" fmla="*/ 446626 h 446626"/>
                <a:gd name="connsiteX9" fmla="*/ 7439 w 1648822"/>
                <a:gd name="connsiteY9" fmla="*/ 12245 h 446626"/>
                <a:gd name="connsiteX10" fmla="*/ 0 w 1648822"/>
                <a:gd name="connsiteY10" fmla="*/ 0 h 446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latin typeface="微软雅黑" panose="020B0503020204020204" charset="-122"/>
                <a:ea typeface="微软雅黑" panose="020B0503020204020204" charset="-122"/>
              </a:endParaRPr>
            </a:p>
          </p:txBody>
        </p:sp>
      </p:grpSp>
      <p:sp>
        <p:nvSpPr>
          <p:cNvPr id="14" name="矩形 13"/>
          <p:cNvSpPr/>
          <p:nvPr/>
        </p:nvSpPr>
        <p:spPr>
          <a:xfrm flipV="1">
            <a:off x="-58317" y="3742433"/>
            <a:ext cx="4596196" cy="369600"/>
          </a:xfrm>
          <a:prstGeom prst="rect">
            <a:avLst/>
          </a:prstGeom>
          <a:solidFill>
            <a:schemeClr val="bg1">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90">
              <a:latin typeface="微软雅黑" panose="020B0503020204020204" charset="-122"/>
              <a:ea typeface="微软雅黑" panose="020B0503020204020204" charset="-122"/>
            </a:endParaRPr>
          </a:p>
        </p:txBody>
      </p:sp>
      <p:sp>
        <p:nvSpPr>
          <p:cNvPr id="15" name="文本框 16"/>
          <p:cNvSpPr txBox="1"/>
          <p:nvPr/>
        </p:nvSpPr>
        <p:spPr>
          <a:xfrm>
            <a:off x="3969628" y="4292907"/>
            <a:ext cx="1158633" cy="1421920"/>
          </a:xfrm>
          <a:prstGeom prst="rect">
            <a:avLst/>
          </a:prstGeom>
          <a:noFill/>
        </p:spPr>
        <p:txBody>
          <a:bodyPr wrap="none" lIns="91431" tIns="45716" rIns="91431" bIns="45716" rtlCol="0">
            <a:spAutoFit/>
          </a:bodyPr>
          <a:lstStyle/>
          <a:p>
            <a:pPr algn="ctr">
              <a:lnSpc>
                <a:spcPct val="90000"/>
              </a:lnSpc>
            </a:pPr>
            <a:r>
              <a:rPr lang="en-US" altLang="zh-CN" sz="3600" dirty="0" smtClean="0">
                <a:solidFill>
                  <a:schemeClr val="bg1">
                    <a:lumMod val="65000"/>
                  </a:schemeClr>
                </a:solidFill>
                <a:latin typeface="微软雅黑" panose="020B0503020204020204" charset="-122"/>
                <a:ea typeface="微软雅黑" panose="020B0503020204020204" charset="-122"/>
              </a:rPr>
              <a:t>Step</a:t>
            </a:r>
            <a:endParaRPr lang="en-US" altLang="zh-CN" sz="3600" dirty="0">
              <a:solidFill>
                <a:schemeClr val="bg1">
                  <a:lumMod val="65000"/>
                </a:schemeClr>
              </a:solidFill>
              <a:latin typeface="微软雅黑" panose="020B0503020204020204" charset="-122"/>
              <a:ea typeface="微软雅黑" panose="020B0503020204020204" charset="-122"/>
            </a:endParaRPr>
          </a:p>
          <a:p>
            <a:pPr algn="ctr">
              <a:lnSpc>
                <a:spcPct val="90000"/>
              </a:lnSpc>
            </a:pPr>
            <a:r>
              <a:rPr lang="en-US" altLang="zh-CN" sz="6000" dirty="0">
                <a:solidFill>
                  <a:srgbClr val="51AFAF"/>
                </a:solidFill>
                <a:latin typeface="微软雅黑" panose="020B0503020204020204" charset="-122"/>
                <a:ea typeface="微软雅黑" panose="020B0503020204020204" charset="-122"/>
              </a:rPr>
              <a:t>02</a:t>
            </a:r>
            <a:endParaRPr lang="zh-CN" altLang="en-US" sz="6000" dirty="0">
              <a:solidFill>
                <a:srgbClr val="51AFAF"/>
              </a:solidFill>
              <a:latin typeface="微软雅黑" panose="020B0503020204020204" charset="-122"/>
              <a:ea typeface="微软雅黑" panose="020B0503020204020204" charset="-122"/>
            </a:endParaRPr>
          </a:p>
        </p:txBody>
      </p:sp>
      <p:grpSp>
        <p:nvGrpSpPr>
          <p:cNvPr id="16" name="组合 15"/>
          <p:cNvGrpSpPr/>
          <p:nvPr/>
        </p:nvGrpSpPr>
        <p:grpSpPr>
          <a:xfrm flipV="1">
            <a:off x="3396448" y="3742435"/>
            <a:ext cx="2313111" cy="2313111"/>
            <a:chOff x="6864437" y="1751529"/>
            <a:chExt cx="1970470" cy="1970470"/>
          </a:xfrm>
          <a:effectLst>
            <a:outerShdw blurRad="50800" dist="38100" dir="2700000" algn="tl" rotWithShape="0">
              <a:prstClr val="black">
                <a:alpha val="40000"/>
              </a:prstClr>
            </a:outerShdw>
          </a:effectLst>
        </p:grpSpPr>
        <p:sp>
          <p:nvSpPr>
            <p:cNvPr id="17" name="任意多边形 16"/>
            <p:cNvSpPr/>
            <p:nvPr/>
          </p:nvSpPr>
          <p:spPr>
            <a:xfrm>
              <a:off x="6864437" y="1751529"/>
              <a:ext cx="1970470" cy="1523844"/>
            </a:xfrm>
            <a:custGeom>
              <a:avLst/>
              <a:gdLst>
                <a:gd name="connsiteX0" fmla="*/ 985235 w 1970470"/>
                <a:gd name="connsiteY0" fmla="*/ 0 h 1523844"/>
                <a:gd name="connsiteX1" fmla="*/ 1970470 w 1970470"/>
                <a:gd name="connsiteY1" fmla="*/ 985235 h 1523844"/>
                <a:gd name="connsiteX2" fmla="*/ 1851557 w 1970470"/>
                <a:gd name="connsiteY2" fmla="*/ 1454856 h 1523844"/>
                <a:gd name="connsiteX3" fmla="*/ 1809646 w 1970470"/>
                <a:gd name="connsiteY3" fmla="*/ 1523844 h 1523844"/>
                <a:gd name="connsiteX4" fmla="*/ 1380307 w 1970470"/>
                <a:gd name="connsiteY4" fmla="*/ 1523844 h 1523844"/>
                <a:gd name="connsiteX5" fmla="*/ 1458954 w 1970470"/>
                <a:gd name="connsiteY5" fmla="*/ 1458954 h 1523844"/>
                <a:gd name="connsiteX6" fmla="*/ 1655175 w 1970470"/>
                <a:gd name="connsiteY6" fmla="*/ 985235 h 1523844"/>
                <a:gd name="connsiteX7" fmla="*/ 985235 w 1970470"/>
                <a:gd name="connsiteY7" fmla="*/ 315295 h 1523844"/>
                <a:gd name="connsiteX8" fmla="*/ 315295 w 1970470"/>
                <a:gd name="connsiteY8" fmla="*/ 985235 h 1523844"/>
                <a:gd name="connsiteX9" fmla="*/ 511516 w 1970470"/>
                <a:gd name="connsiteY9" fmla="*/ 1458954 h 1523844"/>
                <a:gd name="connsiteX10" fmla="*/ 590163 w 1970470"/>
                <a:gd name="connsiteY10" fmla="*/ 1523844 h 1523844"/>
                <a:gd name="connsiteX11" fmla="*/ 160824 w 1970470"/>
                <a:gd name="connsiteY11" fmla="*/ 1523844 h 1523844"/>
                <a:gd name="connsiteX12" fmla="*/ 118913 w 1970470"/>
                <a:gd name="connsiteY12" fmla="*/ 1454856 h 1523844"/>
                <a:gd name="connsiteX13" fmla="*/ 0 w 1970470"/>
                <a:gd name="connsiteY13" fmla="*/ 985235 h 1523844"/>
                <a:gd name="connsiteX14" fmla="*/ 985235 w 1970470"/>
                <a:gd name="connsiteY14" fmla="*/ 0 h 152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rgbClr val="51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latin typeface="微软雅黑" panose="020B0503020204020204" charset="-122"/>
                <a:ea typeface="微软雅黑" panose="020B0503020204020204" charset="-122"/>
              </a:endParaRPr>
            </a:p>
          </p:txBody>
        </p:sp>
        <p:sp>
          <p:nvSpPr>
            <p:cNvPr id="18" name="任意多边形 17"/>
            <p:cNvSpPr/>
            <p:nvPr/>
          </p:nvSpPr>
          <p:spPr>
            <a:xfrm>
              <a:off x="7025261" y="3275373"/>
              <a:ext cx="1648822" cy="446626"/>
            </a:xfrm>
            <a:custGeom>
              <a:avLst/>
              <a:gdLst>
                <a:gd name="connsiteX0" fmla="*/ 0 w 1648822"/>
                <a:gd name="connsiteY0" fmla="*/ 0 h 446626"/>
                <a:gd name="connsiteX1" fmla="*/ 429339 w 1648822"/>
                <a:gd name="connsiteY1" fmla="*/ 0 h 446626"/>
                <a:gd name="connsiteX2" fmla="*/ 449841 w 1648822"/>
                <a:gd name="connsiteY2" fmla="*/ 16916 h 446626"/>
                <a:gd name="connsiteX3" fmla="*/ 824411 w 1648822"/>
                <a:gd name="connsiteY3" fmla="*/ 131331 h 446626"/>
                <a:gd name="connsiteX4" fmla="*/ 1198981 w 1648822"/>
                <a:gd name="connsiteY4" fmla="*/ 16916 h 446626"/>
                <a:gd name="connsiteX5" fmla="*/ 1219483 w 1648822"/>
                <a:gd name="connsiteY5" fmla="*/ 0 h 446626"/>
                <a:gd name="connsiteX6" fmla="*/ 1648822 w 1648822"/>
                <a:gd name="connsiteY6" fmla="*/ 0 h 446626"/>
                <a:gd name="connsiteX7" fmla="*/ 1641383 w 1648822"/>
                <a:gd name="connsiteY7" fmla="*/ 12245 h 446626"/>
                <a:gd name="connsiteX8" fmla="*/ 824411 w 1648822"/>
                <a:gd name="connsiteY8" fmla="*/ 446626 h 446626"/>
                <a:gd name="connsiteX9" fmla="*/ 7439 w 1648822"/>
                <a:gd name="connsiteY9" fmla="*/ 12245 h 446626"/>
                <a:gd name="connsiteX10" fmla="*/ 0 w 1648822"/>
                <a:gd name="connsiteY10" fmla="*/ 0 h 446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latin typeface="微软雅黑" panose="020B0503020204020204" charset="-122"/>
                <a:ea typeface="微软雅黑" panose="020B0503020204020204" charset="-122"/>
              </a:endParaRPr>
            </a:p>
          </p:txBody>
        </p:sp>
      </p:grpSp>
      <p:sp>
        <p:nvSpPr>
          <p:cNvPr id="19" name="矩形 18"/>
          <p:cNvSpPr/>
          <p:nvPr/>
        </p:nvSpPr>
        <p:spPr>
          <a:xfrm flipV="1">
            <a:off x="6932128" y="3742433"/>
            <a:ext cx="5201555" cy="369600"/>
          </a:xfrm>
          <a:prstGeom prst="rect">
            <a:avLst/>
          </a:prstGeom>
          <a:solidFill>
            <a:schemeClr val="bg1">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90">
              <a:latin typeface="微软雅黑" panose="020B0503020204020204" charset="-122"/>
              <a:ea typeface="微软雅黑" panose="020B0503020204020204" charset="-122"/>
            </a:endParaRPr>
          </a:p>
        </p:txBody>
      </p:sp>
      <p:sp>
        <p:nvSpPr>
          <p:cNvPr id="20" name="文本框 24"/>
          <p:cNvSpPr txBox="1"/>
          <p:nvPr/>
        </p:nvSpPr>
        <p:spPr>
          <a:xfrm>
            <a:off x="6461124" y="4308949"/>
            <a:ext cx="1158633" cy="1421920"/>
          </a:xfrm>
          <a:prstGeom prst="rect">
            <a:avLst/>
          </a:prstGeom>
          <a:noFill/>
        </p:spPr>
        <p:txBody>
          <a:bodyPr wrap="none" lIns="91431" tIns="45716" rIns="91431" bIns="45716" rtlCol="0">
            <a:spAutoFit/>
          </a:bodyPr>
          <a:lstStyle/>
          <a:p>
            <a:pPr algn="ctr">
              <a:lnSpc>
                <a:spcPct val="90000"/>
              </a:lnSpc>
            </a:pPr>
            <a:r>
              <a:rPr lang="en-US" altLang="zh-CN" sz="3600" dirty="0" smtClean="0">
                <a:solidFill>
                  <a:schemeClr val="bg1">
                    <a:lumMod val="65000"/>
                  </a:schemeClr>
                </a:solidFill>
                <a:latin typeface="微软雅黑" panose="020B0503020204020204" charset="-122"/>
                <a:ea typeface="微软雅黑" panose="020B0503020204020204" charset="-122"/>
              </a:rPr>
              <a:t>Step</a:t>
            </a:r>
            <a:endParaRPr lang="en-US" altLang="zh-CN" sz="3600" dirty="0">
              <a:solidFill>
                <a:schemeClr val="bg1">
                  <a:lumMod val="65000"/>
                </a:schemeClr>
              </a:solidFill>
              <a:latin typeface="微软雅黑" panose="020B0503020204020204" charset="-122"/>
              <a:ea typeface="微软雅黑" panose="020B0503020204020204" charset="-122"/>
            </a:endParaRPr>
          </a:p>
          <a:p>
            <a:pPr algn="ctr">
              <a:lnSpc>
                <a:spcPct val="90000"/>
              </a:lnSpc>
            </a:pPr>
            <a:r>
              <a:rPr lang="en-US" altLang="zh-CN" sz="6000" dirty="0">
                <a:solidFill>
                  <a:srgbClr val="51AFAF"/>
                </a:solidFill>
                <a:latin typeface="微软雅黑" panose="020B0503020204020204" charset="-122"/>
                <a:ea typeface="微软雅黑" panose="020B0503020204020204" charset="-122"/>
              </a:rPr>
              <a:t>03</a:t>
            </a:r>
            <a:endParaRPr lang="zh-CN" altLang="en-US" sz="6000" dirty="0">
              <a:solidFill>
                <a:srgbClr val="51AFAF"/>
              </a:solidFill>
              <a:latin typeface="微软雅黑" panose="020B0503020204020204" charset="-122"/>
              <a:ea typeface="微软雅黑" panose="020B0503020204020204" charset="-122"/>
            </a:endParaRPr>
          </a:p>
        </p:txBody>
      </p:sp>
      <p:grpSp>
        <p:nvGrpSpPr>
          <p:cNvPr id="21" name="组合 20"/>
          <p:cNvGrpSpPr/>
          <p:nvPr/>
        </p:nvGrpSpPr>
        <p:grpSpPr>
          <a:xfrm flipV="1">
            <a:off x="5840743" y="3742435"/>
            <a:ext cx="2313111" cy="2313111"/>
            <a:chOff x="6864437" y="1751529"/>
            <a:chExt cx="1970470" cy="1970470"/>
          </a:xfrm>
          <a:effectLst>
            <a:outerShdw blurRad="50800" dist="38100" dir="2700000" algn="tl" rotWithShape="0">
              <a:prstClr val="black">
                <a:alpha val="40000"/>
              </a:prstClr>
            </a:outerShdw>
          </a:effectLst>
        </p:grpSpPr>
        <p:sp>
          <p:nvSpPr>
            <p:cNvPr id="22" name="任意多边形 21"/>
            <p:cNvSpPr/>
            <p:nvPr/>
          </p:nvSpPr>
          <p:spPr>
            <a:xfrm>
              <a:off x="6864437" y="1751529"/>
              <a:ext cx="1970470" cy="1523844"/>
            </a:xfrm>
            <a:custGeom>
              <a:avLst/>
              <a:gdLst>
                <a:gd name="connsiteX0" fmla="*/ 985235 w 1970470"/>
                <a:gd name="connsiteY0" fmla="*/ 0 h 1523844"/>
                <a:gd name="connsiteX1" fmla="*/ 1970470 w 1970470"/>
                <a:gd name="connsiteY1" fmla="*/ 985235 h 1523844"/>
                <a:gd name="connsiteX2" fmla="*/ 1851557 w 1970470"/>
                <a:gd name="connsiteY2" fmla="*/ 1454856 h 1523844"/>
                <a:gd name="connsiteX3" fmla="*/ 1809646 w 1970470"/>
                <a:gd name="connsiteY3" fmla="*/ 1523844 h 1523844"/>
                <a:gd name="connsiteX4" fmla="*/ 1380307 w 1970470"/>
                <a:gd name="connsiteY4" fmla="*/ 1523844 h 1523844"/>
                <a:gd name="connsiteX5" fmla="*/ 1458954 w 1970470"/>
                <a:gd name="connsiteY5" fmla="*/ 1458954 h 1523844"/>
                <a:gd name="connsiteX6" fmla="*/ 1655175 w 1970470"/>
                <a:gd name="connsiteY6" fmla="*/ 985235 h 1523844"/>
                <a:gd name="connsiteX7" fmla="*/ 985235 w 1970470"/>
                <a:gd name="connsiteY7" fmla="*/ 315295 h 1523844"/>
                <a:gd name="connsiteX8" fmla="*/ 315295 w 1970470"/>
                <a:gd name="connsiteY8" fmla="*/ 985235 h 1523844"/>
                <a:gd name="connsiteX9" fmla="*/ 511516 w 1970470"/>
                <a:gd name="connsiteY9" fmla="*/ 1458954 h 1523844"/>
                <a:gd name="connsiteX10" fmla="*/ 590163 w 1970470"/>
                <a:gd name="connsiteY10" fmla="*/ 1523844 h 1523844"/>
                <a:gd name="connsiteX11" fmla="*/ 160824 w 1970470"/>
                <a:gd name="connsiteY11" fmla="*/ 1523844 h 1523844"/>
                <a:gd name="connsiteX12" fmla="*/ 118913 w 1970470"/>
                <a:gd name="connsiteY12" fmla="*/ 1454856 h 1523844"/>
                <a:gd name="connsiteX13" fmla="*/ 0 w 1970470"/>
                <a:gd name="connsiteY13" fmla="*/ 985235 h 1523844"/>
                <a:gd name="connsiteX14" fmla="*/ 985235 w 1970470"/>
                <a:gd name="connsiteY14" fmla="*/ 0 h 152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rgbClr val="51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latin typeface="微软雅黑" panose="020B0503020204020204" charset="-122"/>
                <a:ea typeface="微软雅黑" panose="020B0503020204020204" charset="-122"/>
              </a:endParaRPr>
            </a:p>
          </p:txBody>
        </p:sp>
        <p:sp>
          <p:nvSpPr>
            <p:cNvPr id="23" name="任意多边形 22"/>
            <p:cNvSpPr/>
            <p:nvPr/>
          </p:nvSpPr>
          <p:spPr>
            <a:xfrm>
              <a:off x="7025261" y="3275373"/>
              <a:ext cx="1648822" cy="446626"/>
            </a:xfrm>
            <a:custGeom>
              <a:avLst/>
              <a:gdLst>
                <a:gd name="connsiteX0" fmla="*/ 0 w 1648822"/>
                <a:gd name="connsiteY0" fmla="*/ 0 h 446626"/>
                <a:gd name="connsiteX1" fmla="*/ 429339 w 1648822"/>
                <a:gd name="connsiteY1" fmla="*/ 0 h 446626"/>
                <a:gd name="connsiteX2" fmla="*/ 449841 w 1648822"/>
                <a:gd name="connsiteY2" fmla="*/ 16916 h 446626"/>
                <a:gd name="connsiteX3" fmla="*/ 824411 w 1648822"/>
                <a:gd name="connsiteY3" fmla="*/ 131331 h 446626"/>
                <a:gd name="connsiteX4" fmla="*/ 1198981 w 1648822"/>
                <a:gd name="connsiteY4" fmla="*/ 16916 h 446626"/>
                <a:gd name="connsiteX5" fmla="*/ 1219483 w 1648822"/>
                <a:gd name="connsiteY5" fmla="*/ 0 h 446626"/>
                <a:gd name="connsiteX6" fmla="*/ 1648822 w 1648822"/>
                <a:gd name="connsiteY6" fmla="*/ 0 h 446626"/>
                <a:gd name="connsiteX7" fmla="*/ 1641383 w 1648822"/>
                <a:gd name="connsiteY7" fmla="*/ 12245 h 446626"/>
                <a:gd name="connsiteX8" fmla="*/ 824411 w 1648822"/>
                <a:gd name="connsiteY8" fmla="*/ 446626 h 446626"/>
                <a:gd name="connsiteX9" fmla="*/ 7439 w 1648822"/>
                <a:gd name="connsiteY9" fmla="*/ 12245 h 446626"/>
                <a:gd name="connsiteX10" fmla="*/ 0 w 1648822"/>
                <a:gd name="connsiteY10" fmla="*/ 0 h 446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latin typeface="微软雅黑" panose="020B0503020204020204" charset="-122"/>
                <a:ea typeface="微软雅黑" panose="020B0503020204020204" charset="-122"/>
              </a:endParaRPr>
            </a:p>
          </p:txBody>
        </p:sp>
      </p:grpSp>
      <p:sp>
        <p:nvSpPr>
          <p:cNvPr id="24" name="TextBox 59"/>
          <p:cNvSpPr txBox="1">
            <a:spLocks noChangeArrowheads="1"/>
          </p:cNvSpPr>
          <p:nvPr/>
        </p:nvSpPr>
        <p:spPr bwMode="auto">
          <a:xfrm flipH="1">
            <a:off x="2582206" y="1538558"/>
            <a:ext cx="2588687"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defRPr/>
            </a:pPr>
            <a:r>
              <a:rPr lang="zh-CN" altLang="en-US" sz="2000" b="1" dirty="0">
                <a:solidFill>
                  <a:schemeClr val="tx1">
                    <a:lumMod val="75000"/>
                    <a:lumOff val="25000"/>
                  </a:schemeClr>
                </a:solidFill>
                <a:latin typeface="微软雅黑" panose="020B0503020204020204" charset="-122"/>
                <a:ea typeface="微软雅黑" panose="020B0503020204020204" charset="-122"/>
              </a:rPr>
              <a:t>点击此处输入内容</a:t>
            </a:r>
            <a:endParaRPr lang="en-US" altLang="ko-KR" sz="2000" kern="0" dirty="0">
              <a:solidFill>
                <a:schemeClr val="tx1">
                  <a:lumMod val="75000"/>
                  <a:lumOff val="25000"/>
                </a:schemeClr>
              </a:solidFill>
              <a:latin typeface="微软雅黑" panose="020B0503020204020204" charset="-122"/>
              <a:ea typeface="微软雅黑" panose="020B0503020204020204" charset="-122"/>
            </a:endParaRPr>
          </a:p>
        </p:txBody>
      </p:sp>
      <p:sp>
        <p:nvSpPr>
          <p:cNvPr id="25" name="矩形 24"/>
          <p:cNvSpPr>
            <a:spLocks noChangeArrowheads="1"/>
          </p:cNvSpPr>
          <p:nvPr/>
        </p:nvSpPr>
        <p:spPr bwMode="auto">
          <a:xfrm>
            <a:off x="1293565" y="1911381"/>
            <a:ext cx="3970298" cy="814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在此录入上述图表的综合描述说明，在此录入上述图表的综合描述说明，在此录入上述图表的综合描述说明，在此录入上述图表的综合描述说明。</a:t>
            </a:r>
            <a:endParaRPr lang="zh-CN" altLang="en-US" sz="1400" dirty="0">
              <a:solidFill>
                <a:schemeClr val="tx1">
                  <a:lumMod val="75000"/>
                  <a:lumOff val="25000"/>
                </a:schemeClr>
              </a:solidFill>
              <a:ea typeface="微软雅黑" panose="020B0503020204020204" charset="-122"/>
            </a:endParaRPr>
          </a:p>
        </p:txBody>
      </p:sp>
      <p:sp>
        <p:nvSpPr>
          <p:cNvPr id="26" name="TextBox 59"/>
          <p:cNvSpPr txBox="1">
            <a:spLocks noChangeArrowheads="1"/>
          </p:cNvSpPr>
          <p:nvPr/>
        </p:nvSpPr>
        <p:spPr bwMode="auto">
          <a:xfrm flipH="1">
            <a:off x="8180246" y="4266722"/>
            <a:ext cx="2588687"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defRPr/>
            </a:pPr>
            <a:r>
              <a:rPr lang="zh-CN" altLang="en-US" sz="2000" b="1" dirty="0">
                <a:solidFill>
                  <a:schemeClr val="tx1">
                    <a:lumMod val="75000"/>
                    <a:lumOff val="25000"/>
                  </a:schemeClr>
                </a:solidFill>
                <a:latin typeface="微软雅黑" panose="020B0503020204020204" charset="-122"/>
                <a:ea typeface="微软雅黑" panose="020B0503020204020204" charset="-122"/>
              </a:rPr>
              <a:t>点击此处输入内容</a:t>
            </a:r>
            <a:endParaRPr lang="en-US" altLang="ko-KR" sz="2000" kern="0" dirty="0">
              <a:solidFill>
                <a:schemeClr val="tx1">
                  <a:lumMod val="75000"/>
                  <a:lumOff val="25000"/>
                </a:schemeClr>
              </a:solidFill>
              <a:latin typeface="微软雅黑" panose="020B0503020204020204" charset="-122"/>
              <a:ea typeface="微软雅黑" panose="020B0503020204020204" charset="-122"/>
            </a:endParaRPr>
          </a:p>
        </p:txBody>
      </p:sp>
      <p:sp>
        <p:nvSpPr>
          <p:cNvPr id="27" name="矩形 17"/>
          <p:cNvSpPr>
            <a:spLocks noChangeArrowheads="1"/>
          </p:cNvSpPr>
          <p:nvPr/>
        </p:nvSpPr>
        <p:spPr bwMode="auto">
          <a:xfrm>
            <a:off x="8380452" y="4652788"/>
            <a:ext cx="2587621" cy="1074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在此录入上述图表的综合描述说明，在此录入上述图表的综合描述说明，在此录入上述图表的综合描述说明。</a:t>
            </a:r>
            <a:endParaRPr lang="zh-CN" altLang="en-US" sz="1400" dirty="0">
              <a:solidFill>
                <a:schemeClr val="tx1">
                  <a:lumMod val="75000"/>
                  <a:lumOff val="25000"/>
                </a:schemeClr>
              </a:solidFill>
              <a:ea typeface="微软雅黑" panose="020B0503020204020204" charset="-122"/>
            </a:endParaRPr>
          </a:p>
        </p:txBody>
      </p:sp>
      <p:sp>
        <p:nvSpPr>
          <p:cNvPr id="28" name="TextBox 59"/>
          <p:cNvSpPr txBox="1">
            <a:spLocks noChangeArrowheads="1"/>
          </p:cNvSpPr>
          <p:nvPr/>
        </p:nvSpPr>
        <p:spPr bwMode="auto">
          <a:xfrm flipH="1">
            <a:off x="932382" y="4236221"/>
            <a:ext cx="2588687"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defRPr/>
            </a:pPr>
            <a:r>
              <a:rPr lang="zh-CN" altLang="en-US" sz="2000" b="1" dirty="0">
                <a:solidFill>
                  <a:schemeClr val="tx1">
                    <a:lumMod val="75000"/>
                    <a:lumOff val="25000"/>
                  </a:schemeClr>
                </a:solidFill>
                <a:latin typeface="微软雅黑" panose="020B0503020204020204" charset="-122"/>
                <a:ea typeface="微软雅黑" panose="020B0503020204020204" charset="-122"/>
              </a:rPr>
              <a:t>点击输入内容</a:t>
            </a:r>
            <a:endParaRPr lang="en-US" altLang="ko-KR" sz="2000" kern="0" dirty="0">
              <a:solidFill>
                <a:schemeClr val="tx1">
                  <a:lumMod val="75000"/>
                  <a:lumOff val="25000"/>
                </a:schemeClr>
              </a:solidFill>
              <a:latin typeface="微软雅黑" panose="020B0503020204020204" charset="-122"/>
              <a:ea typeface="微软雅黑" panose="020B0503020204020204" charset="-122"/>
            </a:endParaRPr>
          </a:p>
        </p:txBody>
      </p:sp>
      <p:sp>
        <p:nvSpPr>
          <p:cNvPr id="29" name="矩形 17"/>
          <p:cNvSpPr>
            <a:spLocks noChangeArrowheads="1"/>
          </p:cNvSpPr>
          <p:nvPr/>
        </p:nvSpPr>
        <p:spPr bwMode="auto">
          <a:xfrm>
            <a:off x="1293565" y="4622288"/>
            <a:ext cx="1860244" cy="1074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400" dirty="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rPr>
              <a:t>在此录入上述图表的综合描述说明，在此录入上述图表的综合描述说明。</a:t>
            </a:r>
            <a:endParaRPr lang="zh-CN" altLang="en-US" sz="1400" dirty="0">
              <a:solidFill>
                <a:schemeClr val="tx1">
                  <a:lumMod val="75000"/>
                  <a:lumOff val="25000"/>
                </a:schemeClr>
              </a:solidFill>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789"/>
    </mc:Choice>
    <mc:Fallback>
      <p:transition spd="slow" advTm="27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22" presetClass="entr" presetSubtype="4" fill="hold" nodeType="withEffect">
                                  <p:stCondLst>
                                    <p:cond delay="450"/>
                                  </p:stCondLst>
                                  <p:childTnLst>
                                    <p:set>
                                      <p:cBhvr>
                                        <p:cTn id="9" dur="1" fill="hold">
                                          <p:stCondLst>
                                            <p:cond delay="0"/>
                                          </p:stCondLst>
                                        </p:cTn>
                                        <p:tgtEl>
                                          <p:spTgt spid="11"/>
                                        </p:tgtEl>
                                        <p:attrNameLst>
                                          <p:attrName>style.visibility</p:attrName>
                                        </p:attrNameLst>
                                      </p:cBhvr>
                                      <p:to>
                                        <p:strVal val="visible"/>
                                      </p:to>
                                    </p:set>
                                    <p:animEffect transition="in" filter="wipe(down)">
                                      <p:cBhvr>
                                        <p:cTn id="10" dur="500"/>
                                        <p:tgtEl>
                                          <p:spTgt spid="11"/>
                                        </p:tgtEl>
                                      </p:cBhvr>
                                    </p:animEffect>
                                  </p:childTnLst>
                                </p:cTn>
                              </p:par>
                              <p:par>
                                <p:cTn id="11" presetID="22" presetClass="entr" presetSubtype="8" fill="hold" grpId="0" nodeType="withEffect">
                                  <p:stCondLst>
                                    <p:cond delay="25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500"/>
                                        <p:tgtEl>
                                          <p:spTgt spid="14"/>
                                        </p:tgtEl>
                                      </p:cBhvr>
                                    </p:animEffect>
                                  </p:childTnLst>
                                </p:cTn>
                              </p:par>
                              <p:par>
                                <p:cTn id="14" presetID="22" presetClass="entr" presetSubtype="1" fill="hold" nodeType="withEffect">
                                  <p:stCondLst>
                                    <p:cond delay="700"/>
                                  </p:stCondLst>
                                  <p:childTnLst>
                                    <p:set>
                                      <p:cBhvr>
                                        <p:cTn id="15" dur="1" fill="hold">
                                          <p:stCondLst>
                                            <p:cond delay="0"/>
                                          </p:stCondLst>
                                        </p:cTn>
                                        <p:tgtEl>
                                          <p:spTgt spid="16"/>
                                        </p:tgtEl>
                                        <p:attrNameLst>
                                          <p:attrName>style.visibility</p:attrName>
                                        </p:attrNameLst>
                                      </p:cBhvr>
                                      <p:to>
                                        <p:strVal val="visible"/>
                                      </p:to>
                                    </p:set>
                                    <p:animEffect transition="in" filter="wipe(up)">
                                      <p:cBhvr>
                                        <p:cTn id="16" dur="500"/>
                                        <p:tgtEl>
                                          <p:spTgt spid="16"/>
                                        </p:tgtEl>
                                      </p:cBhvr>
                                    </p:animEffect>
                                  </p:childTnLst>
                                </p:cTn>
                              </p:par>
                              <p:par>
                                <p:cTn id="17" presetID="22" presetClass="entr" presetSubtype="2" fill="hold" grpId="0" nodeType="withEffect">
                                  <p:stCondLst>
                                    <p:cond delay="250"/>
                                  </p:stCondLst>
                                  <p:childTnLst>
                                    <p:set>
                                      <p:cBhvr>
                                        <p:cTn id="18" dur="1" fill="hold">
                                          <p:stCondLst>
                                            <p:cond delay="0"/>
                                          </p:stCondLst>
                                        </p:cTn>
                                        <p:tgtEl>
                                          <p:spTgt spid="19"/>
                                        </p:tgtEl>
                                        <p:attrNameLst>
                                          <p:attrName>style.visibility</p:attrName>
                                        </p:attrNameLst>
                                      </p:cBhvr>
                                      <p:to>
                                        <p:strVal val="visible"/>
                                      </p:to>
                                    </p:set>
                                    <p:animEffect transition="in" filter="wipe(right)">
                                      <p:cBhvr>
                                        <p:cTn id="19" dur="500"/>
                                        <p:tgtEl>
                                          <p:spTgt spid="19"/>
                                        </p:tgtEl>
                                      </p:cBhvr>
                                    </p:animEffect>
                                  </p:childTnLst>
                                </p:cTn>
                              </p:par>
                              <p:par>
                                <p:cTn id="20" presetID="22" presetClass="entr" presetSubtype="1" fill="hold" nodeType="withEffect">
                                  <p:stCondLst>
                                    <p:cond delay="700"/>
                                  </p:stCondLst>
                                  <p:childTnLst>
                                    <p:set>
                                      <p:cBhvr>
                                        <p:cTn id="21" dur="1" fill="hold">
                                          <p:stCondLst>
                                            <p:cond delay="0"/>
                                          </p:stCondLst>
                                        </p:cTn>
                                        <p:tgtEl>
                                          <p:spTgt spid="21"/>
                                        </p:tgtEl>
                                        <p:attrNameLst>
                                          <p:attrName>style.visibility</p:attrName>
                                        </p:attrNameLst>
                                      </p:cBhvr>
                                      <p:to>
                                        <p:strVal val="visible"/>
                                      </p:to>
                                    </p:set>
                                    <p:animEffect transition="in" filter="wipe(up)">
                                      <p:cBhvr>
                                        <p:cTn id="22" dur="500"/>
                                        <p:tgtEl>
                                          <p:spTgt spid="21"/>
                                        </p:tgtEl>
                                      </p:cBhvr>
                                    </p:animEffect>
                                  </p:childTnLst>
                                </p:cTn>
                              </p:par>
                            </p:childTnLst>
                          </p:cTn>
                        </p:par>
                        <p:par>
                          <p:cTn id="23" fill="hold">
                            <p:stCondLst>
                              <p:cond delay="500"/>
                            </p:stCondLst>
                            <p:childTnLst>
                              <p:par>
                                <p:cTn id="24" presetID="10" presetClass="entr" presetSubtype="0"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childTnLst>
                          </p:cTn>
                        </p:par>
                        <p:par>
                          <p:cTn id="33" fill="hold">
                            <p:stCondLst>
                              <p:cond delay="1000"/>
                            </p:stCondLst>
                            <p:childTnLst>
                              <p:par>
                                <p:cTn id="34" presetID="22" presetClass="entr" presetSubtype="2"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wipe(right)">
                                      <p:cBhvr>
                                        <p:cTn id="36" dur="500"/>
                                        <p:tgtEl>
                                          <p:spTgt spid="24"/>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wipe(right)">
                                      <p:cBhvr>
                                        <p:cTn id="39" dur="500"/>
                                        <p:tgtEl>
                                          <p:spTgt spid="25"/>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wipe(right)">
                                      <p:cBhvr>
                                        <p:cTn id="42" dur="500"/>
                                        <p:tgtEl>
                                          <p:spTgt spid="28"/>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wipe(right)">
                                      <p:cBhvr>
                                        <p:cTn id="45" dur="500"/>
                                        <p:tgtEl>
                                          <p:spTgt spid="29"/>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wipe(left)">
                                      <p:cBhvr>
                                        <p:cTn id="48" dur="500"/>
                                        <p:tgtEl>
                                          <p:spTgt spid="26"/>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wipe(left)">
                                      <p:cBhvr>
                                        <p:cTn id="5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4" grpId="0" animBg="1"/>
      <p:bldP spid="15" grpId="0"/>
      <p:bldP spid="19" grpId="0" animBg="1"/>
      <p:bldP spid="20" grpId="0"/>
      <p:bldP spid="24" grpId="0"/>
      <p:bldP spid="25" grpId="0"/>
      <p:bldP spid="26" grpId="0"/>
      <p:bldP spid="27" grpId="0"/>
      <p:bldP spid="28" grpId="0"/>
      <p:bldP spid="2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28595"/>
            <a:ext cx="253807" cy="307661"/>
            <a:chOff x="352881" y="396814"/>
            <a:chExt cx="362474" cy="552093"/>
          </a:xfrm>
        </p:grpSpPr>
        <p:sp>
          <p:nvSpPr>
            <p:cNvPr id="3" name="矩形 2"/>
            <p:cNvSpPr/>
            <p:nvPr/>
          </p:nvSpPr>
          <p:spPr>
            <a:xfrm>
              <a:off x="352881" y="396814"/>
              <a:ext cx="164703" cy="552091"/>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3"/>
            <p:cNvSpPr/>
            <p:nvPr/>
          </p:nvSpPr>
          <p:spPr>
            <a:xfrm>
              <a:off x="548176" y="396814"/>
              <a:ext cx="167179" cy="552093"/>
            </a:xfrm>
            <a:custGeom>
              <a:avLst/>
              <a:gdLst>
                <a:gd name="connsiteX0" fmla="*/ 45719 w 167180"/>
                <a:gd name="connsiteY0" fmla="*/ 0 h 552093"/>
                <a:gd name="connsiteX1" fmla="*/ 45719 w 167180"/>
                <a:gd name="connsiteY1" fmla="*/ 1 h 552093"/>
                <a:gd name="connsiteX2" fmla="*/ 45719 w 167180"/>
                <a:gd name="connsiteY2" fmla="*/ 1 h 552093"/>
                <a:gd name="connsiteX3" fmla="*/ 45719 w 167180"/>
                <a:gd name="connsiteY3" fmla="*/ 2 h 552093"/>
                <a:gd name="connsiteX4" fmla="*/ 167180 w 167180"/>
                <a:gd name="connsiteY4" fmla="*/ 276047 h 552093"/>
                <a:gd name="connsiteX5" fmla="*/ 45719 w 167180"/>
                <a:gd name="connsiteY5" fmla="*/ 552091 h 552093"/>
                <a:gd name="connsiteX6" fmla="*/ 45719 w 167180"/>
                <a:gd name="connsiteY6" fmla="*/ 552092 h 552093"/>
                <a:gd name="connsiteX7" fmla="*/ 45719 w 167180"/>
                <a:gd name="connsiteY7" fmla="*/ 552092 h 552093"/>
                <a:gd name="connsiteX8" fmla="*/ 45719 w 167180"/>
                <a:gd name="connsiteY8" fmla="*/ 552093 h 552093"/>
                <a:gd name="connsiteX9" fmla="*/ 45719 w 167180"/>
                <a:gd name="connsiteY9" fmla="*/ 552092 h 552093"/>
                <a:gd name="connsiteX10" fmla="*/ 0 w 167180"/>
                <a:gd name="connsiteY10" fmla="*/ 552092 h 552093"/>
                <a:gd name="connsiteX11" fmla="*/ 0 w 167180"/>
                <a:gd name="connsiteY11" fmla="*/ 1 h 552093"/>
                <a:gd name="connsiteX12" fmla="*/ 45719 w 167180"/>
                <a:gd name="connsiteY12" fmla="*/ 1 h 552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180" h="552093">
                  <a:moveTo>
                    <a:pt x="45719" y="0"/>
                  </a:moveTo>
                  <a:lnTo>
                    <a:pt x="45719" y="1"/>
                  </a:lnTo>
                  <a:lnTo>
                    <a:pt x="45719" y="1"/>
                  </a:lnTo>
                  <a:lnTo>
                    <a:pt x="45719" y="2"/>
                  </a:lnTo>
                  <a:lnTo>
                    <a:pt x="167180" y="276047"/>
                  </a:lnTo>
                  <a:lnTo>
                    <a:pt x="45719" y="552091"/>
                  </a:lnTo>
                  <a:lnTo>
                    <a:pt x="45719" y="552092"/>
                  </a:lnTo>
                  <a:lnTo>
                    <a:pt x="45719" y="552092"/>
                  </a:lnTo>
                  <a:lnTo>
                    <a:pt x="45719" y="552093"/>
                  </a:lnTo>
                  <a:lnTo>
                    <a:pt x="45719" y="552092"/>
                  </a:lnTo>
                  <a:lnTo>
                    <a:pt x="0" y="552092"/>
                  </a:lnTo>
                  <a:lnTo>
                    <a:pt x="0" y="1"/>
                  </a:lnTo>
                  <a:lnTo>
                    <a:pt x="45719" y="1"/>
                  </a:ln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209004" y="135477"/>
            <a:ext cx="1415772" cy="581057"/>
          </a:xfrm>
          <a:prstGeom prst="rect">
            <a:avLst/>
          </a:prstGeom>
        </p:spPr>
        <p:txBody>
          <a:bodyPr wrap="none">
            <a:spAutoFit/>
          </a:bodyPr>
          <a:lstStyle/>
          <a:p>
            <a:pPr>
              <a:lnSpc>
                <a:spcPct val="150000"/>
              </a:lnSpc>
            </a:pPr>
            <a:r>
              <a:rPr lang="zh-CN" altLang="en-US" sz="2400" b="1" dirty="0" smtClean="0">
                <a:solidFill>
                  <a:srgbClr val="1B364B"/>
                </a:solidFill>
                <a:latin typeface="微软雅黑" panose="020B0503020204020204" charset="-122"/>
                <a:ea typeface="微软雅黑" panose="020B0503020204020204" charset="-122"/>
              </a:rPr>
              <a:t>标题文字</a:t>
            </a:r>
            <a:endParaRPr lang="zh-CN" altLang="en-US" sz="2400" b="1" dirty="0">
              <a:solidFill>
                <a:srgbClr val="1B364B"/>
              </a:solidFill>
              <a:latin typeface="微软雅黑" panose="020B0503020204020204" charset="-122"/>
              <a:ea typeface="微软雅黑" panose="020B0503020204020204" charset="-122"/>
            </a:endParaRPr>
          </a:p>
        </p:txBody>
      </p:sp>
      <p:sp>
        <p:nvSpPr>
          <p:cNvPr id="6" name="矩形 5"/>
          <p:cNvSpPr/>
          <p:nvPr/>
        </p:nvSpPr>
        <p:spPr>
          <a:xfrm>
            <a:off x="1652364" y="415945"/>
            <a:ext cx="1352806" cy="307777"/>
          </a:xfrm>
          <a:prstGeom prst="rect">
            <a:avLst/>
          </a:prstGeom>
        </p:spPr>
        <p:txBody>
          <a:bodyPr wrap="none">
            <a:spAutoFit/>
          </a:bodyPr>
          <a:lstStyle/>
          <a:p>
            <a:r>
              <a:rPr lang="en-US" altLang="zh-CN" sz="1400" b="1" dirty="0" smtClean="0">
                <a:latin typeface="+mj-lt"/>
                <a:ea typeface="Kozuka Mincho Pr6N R" panose="02020400000000000000" pitchFamily="18" charset="-128"/>
              </a:rPr>
              <a:t>ADD YOUR TITLE</a:t>
            </a:r>
            <a:endParaRPr lang="zh-CN" altLang="en-US" sz="1400" b="1" dirty="0">
              <a:latin typeface="+mj-lt"/>
              <a:ea typeface="Kozuka Mincho Pr6N R" panose="02020400000000000000" pitchFamily="18" charset="-128"/>
            </a:endParaRPr>
          </a:p>
        </p:txBody>
      </p:sp>
      <p:sp>
        <p:nvSpPr>
          <p:cNvPr id="7" name="矩形 6"/>
          <p:cNvSpPr/>
          <p:nvPr/>
        </p:nvSpPr>
        <p:spPr>
          <a:xfrm>
            <a:off x="1528542" y="385800"/>
            <a:ext cx="219932" cy="307777"/>
          </a:xfrm>
          <a:prstGeom prst="rect">
            <a:avLst/>
          </a:prstGeom>
        </p:spPr>
        <p:txBody>
          <a:bodyPr wrap="none">
            <a:spAutoFit/>
          </a:bodyPr>
          <a:lstStyle/>
          <a:p>
            <a:r>
              <a:rPr lang="en-US" altLang="zh-CN" sz="1400" i="0" dirty="0" smtClean="0">
                <a:solidFill>
                  <a:srgbClr val="2B2B2B"/>
                </a:solidFill>
                <a:effectLst/>
                <a:latin typeface="Felix Titling" panose="04060505060202020A04" pitchFamily="82" charset="0"/>
                <a:ea typeface="微软雅黑" panose="020B0503020204020204" charset="-122"/>
              </a:rPr>
              <a:t>|</a:t>
            </a:r>
            <a:endParaRPr lang="zh-CN" altLang="en-US" sz="1400" dirty="0">
              <a:latin typeface="Felix Titling" panose="04060505060202020A04" pitchFamily="82" charset="0"/>
              <a:ea typeface="微软雅黑" panose="020B0503020204020204" charset="-122"/>
            </a:endParaRPr>
          </a:p>
        </p:txBody>
      </p:sp>
      <p:sp>
        <p:nvSpPr>
          <p:cNvPr id="8" name="矩形 7"/>
          <p:cNvSpPr/>
          <p:nvPr/>
        </p:nvSpPr>
        <p:spPr>
          <a:xfrm>
            <a:off x="0" y="6745184"/>
            <a:ext cx="12192000" cy="12469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Rectangle 2"/>
          <p:cNvSpPr/>
          <p:nvPr/>
        </p:nvSpPr>
        <p:spPr>
          <a:xfrm>
            <a:off x="6095207" y="1221477"/>
            <a:ext cx="4882515" cy="2334166"/>
          </a:xfrm>
          <a:prstGeom prst="rect">
            <a:avLst/>
          </a:prstGeom>
          <a:blipFill>
            <a:blip r:embed="rId1" cstate="print"/>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algn="ctr" defTabSz="913765" fontAlgn="auto">
              <a:spcBef>
                <a:spcPts val="0"/>
              </a:spcBef>
              <a:spcAft>
                <a:spcPts val="0"/>
              </a:spcAft>
              <a:defRPr/>
            </a:pPr>
            <a:endParaRPr lang="en-US"/>
          </a:p>
        </p:txBody>
      </p:sp>
      <p:sp>
        <p:nvSpPr>
          <p:cNvPr id="10" name="Rectangle 3"/>
          <p:cNvSpPr/>
          <p:nvPr/>
        </p:nvSpPr>
        <p:spPr>
          <a:xfrm>
            <a:off x="1219041" y="1221476"/>
            <a:ext cx="4876165" cy="2337341"/>
          </a:xfrm>
          <a:prstGeom prst="rect">
            <a:avLst/>
          </a:prstGeom>
          <a:solidFill>
            <a:srgbClr val="98C052"/>
          </a:solidFill>
          <a:ln w="28575">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anchor="ctr"/>
          <a:lstStyle/>
          <a:p>
            <a:pPr algn="ctr" defTabSz="913765" fontAlgn="auto">
              <a:spcBef>
                <a:spcPts val="0"/>
              </a:spcBef>
              <a:spcAft>
                <a:spcPts val="0"/>
              </a:spcAft>
              <a:defRPr/>
            </a:pPr>
            <a:endParaRPr lang="en-US"/>
          </a:p>
        </p:txBody>
      </p:sp>
      <p:sp>
        <p:nvSpPr>
          <p:cNvPr id="11" name="Oval 4"/>
          <p:cNvSpPr/>
          <p:nvPr/>
        </p:nvSpPr>
        <p:spPr>
          <a:xfrm>
            <a:off x="1679358" y="3735071"/>
            <a:ext cx="955550" cy="960661"/>
          </a:xfrm>
          <a:prstGeom prst="ellipse">
            <a:avLst/>
          </a:prstGeom>
          <a:solidFill>
            <a:srgbClr val="98C052"/>
          </a:solidFill>
          <a:ln>
            <a:noFill/>
          </a:ln>
        </p:spPr>
        <p:style>
          <a:lnRef idx="2">
            <a:schemeClr val="accent5">
              <a:shade val="50000"/>
            </a:schemeClr>
          </a:lnRef>
          <a:fillRef idx="1">
            <a:schemeClr val="accent5"/>
          </a:fillRef>
          <a:effectRef idx="0">
            <a:schemeClr val="accent5"/>
          </a:effectRef>
          <a:fontRef idx="minor">
            <a:schemeClr val="lt1"/>
          </a:fontRef>
        </p:style>
        <p:txBody>
          <a:bodyPr lIns="91438" tIns="45719" rIns="91438" bIns="45719" anchor="ctr"/>
          <a:lstStyle/>
          <a:p>
            <a:pPr algn="ctr" defTabSz="913765" fontAlgn="auto">
              <a:spcBef>
                <a:spcPts val="0"/>
              </a:spcBef>
              <a:spcAft>
                <a:spcPts val="0"/>
              </a:spcAft>
              <a:defRPr/>
            </a:pPr>
            <a:endParaRPr lang="en-US" sz="11700">
              <a:solidFill>
                <a:schemeClr val="bg1"/>
              </a:solidFill>
            </a:endParaRPr>
          </a:p>
        </p:txBody>
      </p:sp>
      <p:sp>
        <p:nvSpPr>
          <p:cNvPr id="12" name="Oval 12"/>
          <p:cNvSpPr/>
          <p:nvPr/>
        </p:nvSpPr>
        <p:spPr>
          <a:xfrm>
            <a:off x="4319026" y="3735071"/>
            <a:ext cx="957138" cy="960661"/>
          </a:xfrm>
          <a:prstGeom prst="ellipse">
            <a:avLst/>
          </a:prstGeom>
          <a:solidFill>
            <a:srgbClr val="51AFAF"/>
          </a:solidFill>
          <a:ln>
            <a:noFill/>
          </a:ln>
        </p:spPr>
        <p:style>
          <a:lnRef idx="2">
            <a:schemeClr val="accent5">
              <a:shade val="50000"/>
            </a:schemeClr>
          </a:lnRef>
          <a:fillRef idx="1">
            <a:schemeClr val="accent5"/>
          </a:fillRef>
          <a:effectRef idx="0">
            <a:schemeClr val="accent5"/>
          </a:effectRef>
          <a:fontRef idx="minor">
            <a:schemeClr val="lt1"/>
          </a:fontRef>
        </p:style>
        <p:txBody>
          <a:bodyPr lIns="91438" tIns="45719" rIns="91438" bIns="45719" anchor="ctr"/>
          <a:lstStyle/>
          <a:p>
            <a:pPr algn="ctr" defTabSz="913765" fontAlgn="auto">
              <a:spcBef>
                <a:spcPts val="0"/>
              </a:spcBef>
              <a:spcAft>
                <a:spcPts val="0"/>
              </a:spcAft>
              <a:defRPr/>
            </a:pPr>
            <a:endParaRPr lang="en-US" sz="11700">
              <a:solidFill>
                <a:schemeClr val="bg1"/>
              </a:solidFill>
            </a:endParaRPr>
          </a:p>
        </p:txBody>
      </p:sp>
      <p:sp>
        <p:nvSpPr>
          <p:cNvPr id="13" name="Oval 14"/>
          <p:cNvSpPr/>
          <p:nvPr/>
        </p:nvSpPr>
        <p:spPr>
          <a:xfrm>
            <a:off x="6958696" y="3735071"/>
            <a:ext cx="955550" cy="960661"/>
          </a:xfrm>
          <a:prstGeom prst="ellipse">
            <a:avLst/>
          </a:prstGeom>
          <a:solidFill>
            <a:srgbClr val="98C052"/>
          </a:solidFill>
          <a:ln>
            <a:noFill/>
          </a:ln>
        </p:spPr>
        <p:style>
          <a:lnRef idx="2">
            <a:schemeClr val="accent5">
              <a:shade val="50000"/>
            </a:schemeClr>
          </a:lnRef>
          <a:fillRef idx="1">
            <a:schemeClr val="accent5"/>
          </a:fillRef>
          <a:effectRef idx="0">
            <a:schemeClr val="accent5"/>
          </a:effectRef>
          <a:fontRef idx="minor">
            <a:schemeClr val="lt1"/>
          </a:fontRef>
        </p:style>
        <p:txBody>
          <a:bodyPr lIns="91438" tIns="45719" rIns="91438" bIns="45719" anchor="ctr"/>
          <a:lstStyle/>
          <a:p>
            <a:pPr algn="ctr" defTabSz="913765" fontAlgn="auto">
              <a:spcBef>
                <a:spcPts val="0"/>
              </a:spcBef>
              <a:spcAft>
                <a:spcPts val="0"/>
              </a:spcAft>
              <a:defRPr/>
            </a:pPr>
            <a:endParaRPr lang="en-US" sz="11700">
              <a:solidFill>
                <a:schemeClr val="bg1"/>
              </a:solidFill>
            </a:endParaRPr>
          </a:p>
        </p:txBody>
      </p:sp>
      <p:sp>
        <p:nvSpPr>
          <p:cNvPr id="14" name="Oval 16"/>
          <p:cNvSpPr/>
          <p:nvPr/>
        </p:nvSpPr>
        <p:spPr>
          <a:xfrm>
            <a:off x="9596776" y="3735071"/>
            <a:ext cx="955550" cy="960661"/>
          </a:xfrm>
          <a:prstGeom prst="ellipse">
            <a:avLst/>
          </a:prstGeom>
          <a:solidFill>
            <a:srgbClr val="51AFAF"/>
          </a:solidFill>
          <a:ln>
            <a:noFill/>
          </a:ln>
        </p:spPr>
        <p:style>
          <a:lnRef idx="2">
            <a:schemeClr val="accent5">
              <a:shade val="50000"/>
            </a:schemeClr>
          </a:lnRef>
          <a:fillRef idx="1">
            <a:schemeClr val="accent5"/>
          </a:fillRef>
          <a:effectRef idx="0">
            <a:schemeClr val="accent5"/>
          </a:effectRef>
          <a:fontRef idx="minor">
            <a:schemeClr val="lt1"/>
          </a:fontRef>
        </p:style>
        <p:txBody>
          <a:bodyPr lIns="91438" tIns="45719" rIns="91438" bIns="45719" anchor="ctr"/>
          <a:lstStyle/>
          <a:p>
            <a:pPr algn="ctr" defTabSz="913765" fontAlgn="auto">
              <a:spcBef>
                <a:spcPts val="0"/>
              </a:spcBef>
              <a:spcAft>
                <a:spcPts val="0"/>
              </a:spcAft>
              <a:defRPr/>
            </a:pPr>
            <a:endParaRPr lang="en-US" sz="11700">
              <a:solidFill>
                <a:schemeClr val="bg1"/>
              </a:solidFill>
            </a:endParaRPr>
          </a:p>
        </p:txBody>
      </p:sp>
      <p:grpSp>
        <p:nvGrpSpPr>
          <p:cNvPr id="15" name="Group 20"/>
          <p:cNvGrpSpPr/>
          <p:nvPr/>
        </p:nvGrpSpPr>
        <p:grpSpPr>
          <a:xfrm>
            <a:off x="1902902" y="3943120"/>
            <a:ext cx="535693" cy="539214"/>
            <a:chOff x="7971783" y="2080670"/>
            <a:chExt cx="401822" cy="404317"/>
          </a:xfrm>
          <a:solidFill>
            <a:schemeClr val="bg1"/>
          </a:solidFill>
        </p:grpSpPr>
        <p:sp>
          <p:nvSpPr>
            <p:cNvPr id="16" name="Freeform 42"/>
            <p:cNvSpPr>
              <a:spLocks noEditPoints="1"/>
            </p:cNvSpPr>
            <p:nvPr/>
          </p:nvSpPr>
          <p:spPr bwMode="auto">
            <a:xfrm>
              <a:off x="7971783" y="2080670"/>
              <a:ext cx="401822" cy="404317"/>
            </a:xfrm>
            <a:custGeom>
              <a:avLst/>
              <a:gdLst>
                <a:gd name="T0" fmla="*/ 60 w 121"/>
                <a:gd name="T1" fmla="*/ 0 h 121"/>
                <a:gd name="T2" fmla="*/ 0 w 121"/>
                <a:gd name="T3" fmla="*/ 61 h 121"/>
                <a:gd name="T4" fmla="*/ 60 w 121"/>
                <a:gd name="T5" fmla="*/ 121 h 121"/>
                <a:gd name="T6" fmla="*/ 121 w 121"/>
                <a:gd name="T7" fmla="*/ 61 h 121"/>
                <a:gd name="T8" fmla="*/ 60 w 121"/>
                <a:gd name="T9" fmla="*/ 0 h 121"/>
                <a:gd name="T10" fmla="*/ 60 w 121"/>
                <a:gd name="T11" fmla="*/ 111 h 121"/>
                <a:gd name="T12" fmla="*/ 10 w 121"/>
                <a:gd name="T13" fmla="*/ 61 h 121"/>
                <a:gd name="T14" fmla="*/ 60 w 121"/>
                <a:gd name="T15" fmla="*/ 10 h 121"/>
                <a:gd name="T16" fmla="*/ 111 w 121"/>
                <a:gd name="T17" fmla="*/ 61 h 121"/>
                <a:gd name="T18" fmla="*/ 60 w 121"/>
                <a:gd name="T19" fmla="*/ 11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grpFill/>
            <a:ln>
              <a:noFill/>
            </a:ln>
          </p:spPr>
          <p:txBody>
            <a:bodyPr/>
            <a:lstStyle/>
            <a:p>
              <a:pPr defTabSz="913765" fontAlgn="auto">
                <a:spcBef>
                  <a:spcPts val="0"/>
                </a:spcBef>
                <a:spcAft>
                  <a:spcPts val="0"/>
                </a:spcAft>
                <a:defRPr/>
              </a:pPr>
              <a:endParaRPr lang="en-US">
                <a:latin typeface="+mn-lt"/>
                <a:ea typeface="+mn-ea"/>
              </a:endParaRPr>
            </a:p>
          </p:txBody>
        </p:sp>
        <p:sp>
          <p:nvSpPr>
            <p:cNvPr id="17" name="Freeform 43"/>
            <p:cNvSpPr/>
            <p:nvPr/>
          </p:nvSpPr>
          <p:spPr bwMode="auto">
            <a:xfrm>
              <a:off x="8079103" y="2178006"/>
              <a:ext cx="139764" cy="199662"/>
            </a:xfrm>
            <a:custGeom>
              <a:avLst/>
              <a:gdLst>
                <a:gd name="T0" fmla="*/ 42 w 42"/>
                <a:gd name="T1" fmla="*/ 60 h 60"/>
                <a:gd name="T2" fmla="*/ 42 w 42"/>
                <a:gd name="T3" fmla="*/ 0 h 60"/>
                <a:gd name="T4" fmla="*/ 0 w 42"/>
                <a:gd name="T5" fmla="*/ 42 h 60"/>
                <a:gd name="T6" fmla="*/ 42 w 42"/>
                <a:gd name="T7" fmla="*/ 60 h 60"/>
              </a:gdLst>
              <a:ahLst/>
              <a:cxnLst>
                <a:cxn ang="0">
                  <a:pos x="T0" y="T1"/>
                </a:cxn>
                <a:cxn ang="0">
                  <a:pos x="T2" y="T3"/>
                </a:cxn>
                <a:cxn ang="0">
                  <a:pos x="T4" y="T5"/>
                </a:cxn>
                <a:cxn ang="0">
                  <a:pos x="T6" y="T7"/>
                </a:cxn>
              </a:cxnLst>
              <a:rect l="0" t="0" r="r" b="b"/>
              <a:pathLst>
                <a:path w="42" h="60">
                  <a:moveTo>
                    <a:pt x="42" y="60"/>
                  </a:moveTo>
                  <a:cubicBezTo>
                    <a:pt x="42" y="0"/>
                    <a:pt x="42" y="0"/>
                    <a:pt x="42" y="0"/>
                  </a:cubicBezTo>
                  <a:cubicBezTo>
                    <a:pt x="0" y="42"/>
                    <a:pt x="0" y="42"/>
                    <a:pt x="0" y="42"/>
                  </a:cubicBezTo>
                  <a:cubicBezTo>
                    <a:pt x="29" y="42"/>
                    <a:pt x="42" y="60"/>
                    <a:pt x="42" y="60"/>
                  </a:cubicBezTo>
                  <a:close/>
                </a:path>
              </a:pathLst>
            </a:custGeom>
            <a:grpFill/>
            <a:ln>
              <a:noFill/>
            </a:ln>
          </p:spPr>
          <p:txBody>
            <a:bodyPr/>
            <a:lstStyle/>
            <a:p>
              <a:pPr defTabSz="913765" fontAlgn="auto">
                <a:spcBef>
                  <a:spcPts val="0"/>
                </a:spcBef>
                <a:spcAft>
                  <a:spcPts val="0"/>
                </a:spcAft>
                <a:defRPr/>
              </a:pPr>
              <a:endParaRPr lang="en-US">
                <a:latin typeface="+mn-lt"/>
                <a:ea typeface="+mn-ea"/>
              </a:endParaRPr>
            </a:p>
          </p:txBody>
        </p:sp>
      </p:grpSp>
      <p:grpSp>
        <p:nvGrpSpPr>
          <p:cNvPr id="18" name="Group 23"/>
          <p:cNvGrpSpPr/>
          <p:nvPr/>
        </p:nvGrpSpPr>
        <p:grpSpPr>
          <a:xfrm>
            <a:off x="4582098" y="4001368"/>
            <a:ext cx="519055" cy="452673"/>
            <a:chOff x="7540014" y="4306907"/>
            <a:chExt cx="389342" cy="339426"/>
          </a:xfrm>
          <a:solidFill>
            <a:schemeClr val="bg1"/>
          </a:solidFill>
        </p:grpSpPr>
        <p:sp>
          <p:nvSpPr>
            <p:cNvPr id="19" name="Freeform 110"/>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p:spPr>
          <p:txBody>
            <a:bodyPr/>
            <a:lstStyle/>
            <a:p>
              <a:pPr defTabSz="913765" fontAlgn="auto">
                <a:spcBef>
                  <a:spcPts val="0"/>
                </a:spcBef>
                <a:spcAft>
                  <a:spcPts val="0"/>
                </a:spcAft>
                <a:defRPr/>
              </a:pPr>
              <a:endParaRPr lang="en-US">
                <a:latin typeface="+mn-lt"/>
                <a:ea typeface="+mn-ea"/>
              </a:endParaRPr>
            </a:p>
          </p:txBody>
        </p:sp>
        <p:sp>
          <p:nvSpPr>
            <p:cNvPr id="20" name="Freeform 111"/>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p:spPr>
          <p:txBody>
            <a:bodyPr/>
            <a:lstStyle/>
            <a:p>
              <a:pPr defTabSz="913765" fontAlgn="auto">
                <a:spcBef>
                  <a:spcPts val="0"/>
                </a:spcBef>
                <a:spcAft>
                  <a:spcPts val="0"/>
                </a:spcAft>
                <a:defRPr/>
              </a:pPr>
              <a:endParaRPr lang="en-US">
                <a:latin typeface="+mn-lt"/>
                <a:ea typeface="+mn-ea"/>
              </a:endParaRPr>
            </a:p>
          </p:txBody>
        </p:sp>
        <p:sp>
          <p:nvSpPr>
            <p:cNvPr id="21" name="Freeform 112"/>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p:spPr>
          <p:txBody>
            <a:bodyPr/>
            <a:lstStyle/>
            <a:p>
              <a:pPr defTabSz="913765" fontAlgn="auto">
                <a:spcBef>
                  <a:spcPts val="0"/>
                </a:spcBef>
                <a:spcAft>
                  <a:spcPts val="0"/>
                </a:spcAft>
                <a:defRPr/>
              </a:pPr>
              <a:endParaRPr lang="en-US">
                <a:latin typeface="+mn-lt"/>
                <a:ea typeface="+mn-ea"/>
              </a:endParaRPr>
            </a:p>
          </p:txBody>
        </p:sp>
        <p:sp>
          <p:nvSpPr>
            <p:cNvPr id="22" name="Freeform 113"/>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p:spPr>
          <p:txBody>
            <a:bodyPr/>
            <a:lstStyle/>
            <a:p>
              <a:pPr defTabSz="913765" fontAlgn="auto">
                <a:spcBef>
                  <a:spcPts val="0"/>
                </a:spcBef>
                <a:spcAft>
                  <a:spcPts val="0"/>
                </a:spcAft>
                <a:defRPr/>
              </a:pPr>
              <a:endParaRPr lang="en-US">
                <a:latin typeface="+mn-lt"/>
                <a:ea typeface="+mn-ea"/>
              </a:endParaRPr>
            </a:p>
          </p:txBody>
        </p:sp>
        <p:sp>
          <p:nvSpPr>
            <p:cNvPr id="23" name="Freeform 114"/>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p:spPr>
          <p:txBody>
            <a:bodyPr/>
            <a:lstStyle/>
            <a:p>
              <a:pPr defTabSz="913765" fontAlgn="auto">
                <a:spcBef>
                  <a:spcPts val="0"/>
                </a:spcBef>
                <a:spcAft>
                  <a:spcPts val="0"/>
                </a:spcAft>
                <a:defRPr/>
              </a:pPr>
              <a:endParaRPr lang="en-US">
                <a:latin typeface="+mn-lt"/>
                <a:ea typeface="+mn-ea"/>
              </a:endParaRPr>
            </a:p>
          </p:txBody>
        </p:sp>
        <p:sp>
          <p:nvSpPr>
            <p:cNvPr id="24" name="Freeform 115"/>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p:spPr>
          <p:txBody>
            <a:bodyPr/>
            <a:lstStyle/>
            <a:p>
              <a:pPr defTabSz="913765" fontAlgn="auto">
                <a:spcBef>
                  <a:spcPts val="0"/>
                </a:spcBef>
                <a:spcAft>
                  <a:spcPts val="0"/>
                </a:spcAft>
                <a:defRPr/>
              </a:pPr>
              <a:endParaRPr lang="en-US">
                <a:latin typeface="+mn-lt"/>
                <a:ea typeface="+mn-ea"/>
              </a:endParaRPr>
            </a:p>
          </p:txBody>
        </p:sp>
        <p:sp>
          <p:nvSpPr>
            <p:cNvPr id="25" name="Freeform 116"/>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p:spPr>
          <p:txBody>
            <a:bodyPr/>
            <a:lstStyle/>
            <a:p>
              <a:pPr defTabSz="913765" fontAlgn="auto">
                <a:spcBef>
                  <a:spcPts val="0"/>
                </a:spcBef>
                <a:spcAft>
                  <a:spcPts val="0"/>
                </a:spcAft>
                <a:defRPr/>
              </a:pPr>
              <a:endParaRPr lang="en-US">
                <a:latin typeface="+mn-lt"/>
                <a:ea typeface="+mn-ea"/>
              </a:endParaRPr>
            </a:p>
          </p:txBody>
        </p:sp>
        <p:sp>
          <p:nvSpPr>
            <p:cNvPr id="26" name="Rectangle 117"/>
            <p:cNvSpPr>
              <a:spLocks noChangeArrowheads="1"/>
            </p:cNvSpPr>
            <p:nvPr/>
          </p:nvSpPr>
          <p:spPr bwMode="auto">
            <a:xfrm>
              <a:off x="7589930" y="4421713"/>
              <a:ext cx="109814" cy="17471"/>
            </a:xfrm>
            <a:prstGeom prst="rect">
              <a:avLst/>
            </a:prstGeom>
            <a:grpFill/>
            <a:ln>
              <a:noFill/>
            </a:ln>
          </p:spPr>
          <p:txBody>
            <a:bodyPr/>
            <a:lstStyle/>
            <a:p>
              <a:pPr defTabSz="913765" fontAlgn="auto">
                <a:spcBef>
                  <a:spcPts val="0"/>
                </a:spcBef>
                <a:spcAft>
                  <a:spcPts val="0"/>
                </a:spcAft>
                <a:defRPr/>
              </a:pPr>
              <a:endParaRPr lang="en-US">
                <a:latin typeface="+mn-lt"/>
                <a:ea typeface="+mn-ea"/>
              </a:endParaRPr>
            </a:p>
          </p:txBody>
        </p:sp>
        <p:sp>
          <p:nvSpPr>
            <p:cNvPr id="27" name="Rectangle 118"/>
            <p:cNvSpPr>
              <a:spLocks noChangeArrowheads="1"/>
            </p:cNvSpPr>
            <p:nvPr/>
          </p:nvSpPr>
          <p:spPr bwMode="auto">
            <a:xfrm>
              <a:off x="7589930" y="4461645"/>
              <a:ext cx="109814" cy="17471"/>
            </a:xfrm>
            <a:prstGeom prst="rect">
              <a:avLst/>
            </a:prstGeom>
            <a:grpFill/>
            <a:ln>
              <a:noFill/>
            </a:ln>
          </p:spPr>
          <p:txBody>
            <a:bodyPr/>
            <a:lstStyle/>
            <a:p>
              <a:pPr defTabSz="913765" fontAlgn="auto">
                <a:spcBef>
                  <a:spcPts val="0"/>
                </a:spcBef>
                <a:spcAft>
                  <a:spcPts val="0"/>
                </a:spcAft>
                <a:defRPr/>
              </a:pPr>
              <a:endParaRPr lang="en-US">
                <a:latin typeface="+mn-lt"/>
                <a:ea typeface="+mn-ea"/>
              </a:endParaRPr>
            </a:p>
          </p:txBody>
        </p:sp>
        <p:sp>
          <p:nvSpPr>
            <p:cNvPr id="28" name="Rectangle 119"/>
            <p:cNvSpPr>
              <a:spLocks noChangeArrowheads="1"/>
            </p:cNvSpPr>
            <p:nvPr/>
          </p:nvSpPr>
          <p:spPr bwMode="auto">
            <a:xfrm>
              <a:off x="7589930" y="4506569"/>
              <a:ext cx="109814" cy="14975"/>
            </a:xfrm>
            <a:prstGeom prst="rect">
              <a:avLst/>
            </a:prstGeom>
            <a:grpFill/>
            <a:ln>
              <a:noFill/>
            </a:ln>
          </p:spPr>
          <p:txBody>
            <a:bodyPr/>
            <a:lstStyle/>
            <a:p>
              <a:pPr defTabSz="913765" fontAlgn="auto">
                <a:spcBef>
                  <a:spcPts val="0"/>
                </a:spcBef>
                <a:spcAft>
                  <a:spcPts val="0"/>
                </a:spcAft>
                <a:defRPr/>
              </a:pPr>
              <a:endParaRPr lang="en-US">
                <a:latin typeface="+mn-lt"/>
                <a:ea typeface="+mn-ea"/>
              </a:endParaRPr>
            </a:p>
          </p:txBody>
        </p:sp>
        <p:sp>
          <p:nvSpPr>
            <p:cNvPr id="29" name="Rectangle 120"/>
            <p:cNvSpPr>
              <a:spLocks noChangeArrowheads="1"/>
            </p:cNvSpPr>
            <p:nvPr/>
          </p:nvSpPr>
          <p:spPr bwMode="auto">
            <a:xfrm>
              <a:off x="7589930" y="4548998"/>
              <a:ext cx="109814" cy="17471"/>
            </a:xfrm>
            <a:prstGeom prst="rect">
              <a:avLst/>
            </a:prstGeom>
            <a:grpFill/>
            <a:ln>
              <a:noFill/>
            </a:ln>
          </p:spPr>
          <p:txBody>
            <a:bodyPr/>
            <a:lstStyle/>
            <a:p>
              <a:pPr defTabSz="913765" fontAlgn="auto">
                <a:spcBef>
                  <a:spcPts val="0"/>
                </a:spcBef>
                <a:spcAft>
                  <a:spcPts val="0"/>
                </a:spcAft>
                <a:defRPr/>
              </a:pPr>
              <a:endParaRPr lang="en-US">
                <a:latin typeface="+mn-lt"/>
                <a:ea typeface="+mn-ea"/>
              </a:endParaRPr>
            </a:p>
          </p:txBody>
        </p:sp>
      </p:grpSp>
      <p:grpSp>
        <p:nvGrpSpPr>
          <p:cNvPr id="30" name="Group 35"/>
          <p:cNvGrpSpPr/>
          <p:nvPr/>
        </p:nvGrpSpPr>
        <p:grpSpPr>
          <a:xfrm>
            <a:off x="9820236" y="3955366"/>
            <a:ext cx="505746" cy="502602"/>
            <a:chOff x="6853673" y="3715407"/>
            <a:chExt cx="379359" cy="376864"/>
          </a:xfrm>
          <a:solidFill>
            <a:schemeClr val="bg1"/>
          </a:solidFill>
        </p:grpSpPr>
        <p:sp>
          <p:nvSpPr>
            <p:cNvPr id="31"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p:spPr>
          <p:txBody>
            <a:bodyPr/>
            <a:lstStyle/>
            <a:p>
              <a:pPr defTabSz="913765" fontAlgn="auto">
                <a:spcBef>
                  <a:spcPts val="0"/>
                </a:spcBef>
                <a:spcAft>
                  <a:spcPts val="0"/>
                </a:spcAft>
                <a:defRPr/>
              </a:pPr>
              <a:endParaRPr lang="en-US">
                <a:latin typeface="+mn-lt"/>
                <a:ea typeface="+mn-ea"/>
              </a:endParaRPr>
            </a:p>
          </p:txBody>
        </p:sp>
        <p:sp>
          <p:nvSpPr>
            <p:cNvPr id="32" name="Rectangle 151"/>
            <p:cNvSpPr>
              <a:spLocks noChangeArrowheads="1"/>
            </p:cNvSpPr>
            <p:nvPr/>
          </p:nvSpPr>
          <p:spPr bwMode="auto">
            <a:xfrm>
              <a:off x="6998429" y="3987447"/>
              <a:ext cx="22463" cy="42429"/>
            </a:xfrm>
            <a:prstGeom prst="rect">
              <a:avLst/>
            </a:prstGeom>
            <a:grpFill/>
            <a:ln>
              <a:noFill/>
            </a:ln>
          </p:spPr>
          <p:txBody>
            <a:bodyPr/>
            <a:lstStyle/>
            <a:p>
              <a:pPr defTabSz="913765" fontAlgn="auto">
                <a:spcBef>
                  <a:spcPts val="0"/>
                </a:spcBef>
                <a:spcAft>
                  <a:spcPts val="0"/>
                </a:spcAft>
                <a:defRPr/>
              </a:pPr>
              <a:endParaRPr lang="en-US">
                <a:latin typeface="+mn-lt"/>
                <a:ea typeface="+mn-ea"/>
              </a:endParaRPr>
            </a:p>
          </p:txBody>
        </p:sp>
        <p:sp>
          <p:nvSpPr>
            <p:cNvPr id="33" name="Rectangle 152"/>
            <p:cNvSpPr>
              <a:spLocks noChangeArrowheads="1"/>
            </p:cNvSpPr>
            <p:nvPr/>
          </p:nvSpPr>
          <p:spPr bwMode="auto">
            <a:xfrm>
              <a:off x="7033370" y="3987447"/>
              <a:ext cx="19966" cy="42429"/>
            </a:xfrm>
            <a:prstGeom prst="rect">
              <a:avLst/>
            </a:prstGeom>
            <a:grpFill/>
            <a:ln>
              <a:noFill/>
            </a:ln>
          </p:spPr>
          <p:txBody>
            <a:bodyPr/>
            <a:lstStyle/>
            <a:p>
              <a:pPr defTabSz="913765" fontAlgn="auto">
                <a:spcBef>
                  <a:spcPts val="0"/>
                </a:spcBef>
                <a:spcAft>
                  <a:spcPts val="0"/>
                </a:spcAft>
                <a:defRPr/>
              </a:pPr>
              <a:endParaRPr lang="en-US">
                <a:latin typeface="+mn-lt"/>
                <a:ea typeface="+mn-ea"/>
              </a:endParaRPr>
            </a:p>
          </p:txBody>
        </p:sp>
        <p:sp>
          <p:nvSpPr>
            <p:cNvPr id="34" name="Rectangle 153"/>
            <p:cNvSpPr>
              <a:spLocks noChangeArrowheads="1"/>
            </p:cNvSpPr>
            <p:nvPr/>
          </p:nvSpPr>
          <p:spPr bwMode="auto">
            <a:xfrm>
              <a:off x="7068311" y="3987447"/>
              <a:ext cx="19966" cy="42429"/>
            </a:xfrm>
            <a:prstGeom prst="rect">
              <a:avLst/>
            </a:prstGeom>
            <a:grpFill/>
            <a:ln>
              <a:noFill/>
            </a:ln>
          </p:spPr>
          <p:txBody>
            <a:bodyPr/>
            <a:lstStyle/>
            <a:p>
              <a:pPr defTabSz="913765" fontAlgn="auto">
                <a:spcBef>
                  <a:spcPts val="0"/>
                </a:spcBef>
                <a:spcAft>
                  <a:spcPts val="0"/>
                </a:spcAft>
                <a:defRPr/>
              </a:pPr>
              <a:endParaRPr lang="en-US">
                <a:latin typeface="+mn-lt"/>
                <a:ea typeface="+mn-ea"/>
              </a:endParaRPr>
            </a:p>
          </p:txBody>
        </p:sp>
        <p:sp>
          <p:nvSpPr>
            <p:cNvPr id="35" name="Freeform 154"/>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p:spPr>
          <p:txBody>
            <a:bodyPr/>
            <a:lstStyle/>
            <a:p>
              <a:pPr defTabSz="913765" fontAlgn="auto">
                <a:spcBef>
                  <a:spcPts val="0"/>
                </a:spcBef>
                <a:spcAft>
                  <a:spcPts val="0"/>
                </a:spcAft>
                <a:defRPr/>
              </a:pPr>
              <a:endParaRPr lang="en-US">
                <a:latin typeface="+mn-lt"/>
                <a:ea typeface="+mn-ea"/>
              </a:endParaRPr>
            </a:p>
          </p:txBody>
        </p:sp>
        <p:sp>
          <p:nvSpPr>
            <p:cNvPr id="36" name="Freeform 155"/>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p:spPr>
          <p:txBody>
            <a:bodyPr/>
            <a:lstStyle/>
            <a:p>
              <a:pPr defTabSz="913765" fontAlgn="auto">
                <a:spcBef>
                  <a:spcPts val="0"/>
                </a:spcBef>
                <a:spcAft>
                  <a:spcPts val="0"/>
                </a:spcAft>
                <a:defRPr/>
              </a:pPr>
              <a:endParaRPr lang="en-US">
                <a:latin typeface="+mn-lt"/>
                <a:ea typeface="+mn-ea"/>
              </a:endParaRPr>
            </a:p>
          </p:txBody>
        </p:sp>
        <p:sp>
          <p:nvSpPr>
            <p:cNvPr id="37" name="Freeform 156"/>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p:spPr>
          <p:txBody>
            <a:bodyPr/>
            <a:lstStyle/>
            <a:p>
              <a:pPr defTabSz="913765" fontAlgn="auto">
                <a:spcBef>
                  <a:spcPts val="0"/>
                </a:spcBef>
                <a:spcAft>
                  <a:spcPts val="0"/>
                </a:spcAft>
                <a:defRPr/>
              </a:pPr>
              <a:endParaRPr lang="en-US">
                <a:latin typeface="+mn-lt"/>
                <a:ea typeface="+mn-ea"/>
              </a:endParaRPr>
            </a:p>
          </p:txBody>
        </p:sp>
        <p:sp>
          <p:nvSpPr>
            <p:cNvPr id="38" name="Freeform 157"/>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p:spPr>
          <p:txBody>
            <a:bodyPr/>
            <a:lstStyle/>
            <a:p>
              <a:pPr defTabSz="913765" fontAlgn="auto">
                <a:spcBef>
                  <a:spcPts val="0"/>
                </a:spcBef>
                <a:spcAft>
                  <a:spcPts val="0"/>
                </a:spcAft>
                <a:defRPr/>
              </a:pPr>
              <a:endParaRPr lang="en-US">
                <a:latin typeface="+mn-lt"/>
                <a:ea typeface="+mn-ea"/>
              </a:endParaRPr>
            </a:p>
          </p:txBody>
        </p:sp>
        <p:sp>
          <p:nvSpPr>
            <p:cNvPr id="39" name="Freeform 158"/>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p:spPr>
          <p:txBody>
            <a:bodyPr/>
            <a:lstStyle/>
            <a:p>
              <a:pPr defTabSz="913765" fontAlgn="auto">
                <a:spcBef>
                  <a:spcPts val="0"/>
                </a:spcBef>
                <a:spcAft>
                  <a:spcPts val="0"/>
                </a:spcAft>
                <a:defRPr/>
              </a:pPr>
              <a:endParaRPr lang="en-US">
                <a:latin typeface="+mn-lt"/>
                <a:ea typeface="+mn-ea"/>
              </a:endParaRPr>
            </a:p>
          </p:txBody>
        </p:sp>
        <p:sp>
          <p:nvSpPr>
            <p:cNvPr id="40" name="Rectangle 159"/>
            <p:cNvSpPr>
              <a:spLocks noChangeArrowheads="1"/>
            </p:cNvSpPr>
            <p:nvPr/>
          </p:nvSpPr>
          <p:spPr bwMode="auto">
            <a:xfrm>
              <a:off x="7040858" y="3750348"/>
              <a:ext cx="7488" cy="22463"/>
            </a:xfrm>
            <a:prstGeom prst="rect">
              <a:avLst/>
            </a:prstGeom>
            <a:grpFill/>
            <a:ln>
              <a:noFill/>
            </a:ln>
          </p:spPr>
          <p:txBody>
            <a:bodyPr/>
            <a:lstStyle/>
            <a:p>
              <a:pPr defTabSz="913765" fontAlgn="auto">
                <a:spcBef>
                  <a:spcPts val="0"/>
                </a:spcBef>
                <a:spcAft>
                  <a:spcPts val="0"/>
                </a:spcAft>
                <a:defRPr/>
              </a:pPr>
              <a:endParaRPr lang="en-US">
                <a:latin typeface="+mn-lt"/>
                <a:ea typeface="+mn-ea"/>
              </a:endParaRPr>
            </a:p>
          </p:txBody>
        </p:sp>
        <p:sp>
          <p:nvSpPr>
            <p:cNvPr id="41" name="Freeform 160"/>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p:spPr>
          <p:txBody>
            <a:bodyPr/>
            <a:lstStyle/>
            <a:p>
              <a:pPr defTabSz="913765" fontAlgn="auto">
                <a:spcBef>
                  <a:spcPts val="0"/>
                </a:spcBef>
                <a:spcAft>
                  <a:spcPts val="0"/>
                </a:spcAft>
                <a:defRPr/>
              </a:pPr>
              <a:endParaRPr lang="en-US">
                <a:latin typeface="+mn-lt"/>
                <a:ea typeface="+mn-ea"/>
              </a:endParaRPr>
            </a:p>
          </p:txBody>
        </p:sp>
        <p:sp>
          <p:nvSpPr>
            <p:cNvPr id="42" name="Freeform 161"/>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p:spPr>
          <p:txBody>
            <a:bodyPr/>
            <a:lstStyle/>
            <a:p>
              <a:pPr defTabSz="913765" fontAlgn="auto">
                <a:spcBef>
                  <a:spcPts val="0"/>
                </a:spcBef>
                <a:spcAft>
                  <a:spcPts val="0"/>
                </a:spcAft>
                <a:defRPr/>
              </a:pPr>
              <a:endParaRPr lang="en-US">
                <a:latin typeface="+mn-lt"/>
                <a:ea typeface="+mn-ea"/>
              </a:endParaRPr>
            </a:p>
          </p:txBody>
        </p:sp>
        <p:sp>
          <p:nvSpPr>
            <p:cNvPr id="43" name="Freeform 162"/>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p:spPr>
          <p:txBody>
            <a:bodyPr/>
            <a:lstStyle/>
            <a:p>
              <a:pPr defTabSz="913765" fontAlgn="auto">
                <a:spcBef>
                  <a:spcPts val="0"/>
                </a:spcBef>
                <a:spcAft>
                  <a:spcPts val="0"/>
                </a:spcAft>
                <a:defRPr/>
              </a:pPr>
              <a:endParaRPr lang="en-US">
                <a:latin typeface="+mn-lt"/>
                <a:ea typeface="+mn-ea"/>
              </a:endParaRPr>
            </a:p>
          </p:txBody>
        </p:sp>
        <p:sp>
          <p:nvSpPr>
            <p:cNvPr id="44" name="Freeform 163"/>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p:spPr>
          <p:txBody>
            <a:bodyPr/>
            <a:lstStyle/>
            <a:p>
              <a:pPr defTabSz="913765" fontAlgn="auto">
                <a:spcBef>
                  <a:spcPts val="0"/>
                </a:spcBef>
                <a:spcAft>
                  <a:spcPts val="0"/>
                </a:spcAft>
                <a:defRPr/>
              </a:pPr>
              <a:endParaRPr lang="en-US">
                <a:latin typeface="+mn-lt"/>
                <a:ea typeface="+mn-ea"/>
              </a:endParaRPr>
            </a:p>
          </p:txBody>
        </p:sp>
        <p:sp>
          <p:nvSpPr>
            <p:cNvPr id="45" name="Freeform 164"/>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p:spPr>
          <p:txBody>
            <a:bodyPr/>
            <a:lstStyle/>
            <a:p>
              <a:pPr defTabSz="913765" fontAlgn="auto">
                <a:spcBef>
                  <a:spcPts val="0"/>
                </a:spcBef>
                <a:spcAft>
                  <a:spcPts val="0"/>
                </a:spcAft>
                <a:defRPr/>
              </a:pPr>
              <a:endParaRPr lang="en-US">
                <a:latin typeface="+mn-lt"/>
                <a:ea typeface="+mn-ea"/>
              </a:endParaRPr>
            </a:p>
          </p:txBody>
        </p:sp>
        <p:sp>
          <p:nvSpPr>
            <p:cNvPr id="46" name="Freeform 165"/>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p:spPr>
          <p:txBody>
            <a:bodyPr/>
            <a:lstStyle/>
            <a:p>
              <a:pPr defTabSz="913765" fontAlgn="auto">
                <a:spcBef>
                  <a:spcPts val="0"/>
                </a:spcBef>
                <a:spcAft>
                  <a:spcPts val="0"/>
                </a:spcAft>
                <a:defRPr/>
              </a:pPr>
              <a:endParaRPr lang="en-US">
                <a:latin typeface="+mn-lt"/>
                <a:ea typeface="+mn-ea"/>
              </a:endParaRPr>
            </a:p>
          </p:txBody>
        </p:sp>
        <p:sp>
          <p:nvSpPr>
            <p:cNvPr id="47" name="Rectangle 166"/>
            <p:cNvSpPr>
              <a:spLocks noChangeArrowheads="1"/>
            </p:cNvSpPr>
            <p:nvPr/>
          </p:nvSpPr>
          <p:spPr bwMode="auto">
            <a:xfrm>
              <a:off x="6893606" y="3890112"/>
              <a:ext cx="24958" cy="7488"/>
            </a:xfrm>
            <a:prstGeom prst="rect">
              <a:avLst/>
            </a:prstGeom>
            <a:grpFill/>
            <a:ln>
              <a:noFill/>
            </a:ln>
          </p:spPr>
          <p:txBody>
            <a:bodyPr/>
            <a:lstStyle/>
            <a:p>
              <a:pPr defTabSz="913765" fontAlgn="auto">
                <a:spcBef>
                  <a:spcPts val="0"/>
                </a:spcBef>
                <a:spcAft>
                  <a:spcPts val="0"/>
                </a:spcAft>
                <a:defRPr/>
              </a:pPr>
              <a:endParaRPr lang="en-US">
                <a:latin typeface="+mn-lt"/>
                <a:ea typeface="+mn-ea"/>
              </a:endParaRPr>
            </a:p>
          </p:txBody>
        </p:sp>
        <p:sp>
          <p:nvSpPr>
            <p:cNvPr id="48" name="Rectangle 167"/>
            <p:cNvSpPr>
              <a:spLocks noChangeArrowheads="1"/>
            </p:cNvSpPr>
            <p:nvPr/>
          </p:nvSpPr>
          <p:spPr bwMode="auto">
            <a:xfrm>
              <a:off x="7170638" y="3892607"/>
              <a:ext cx="27454" cy="7488"/>
            </a:xfrm>
            <a:prstGeom prst="rect">
              <a:avLst/>
            </a:prstGeom>
            <a:grpFill/>
            <a:ln>
              <a:noFill/>
            </a:ln>
          </p:spPr>
          <p:txBody>
            <a:bodyPr/>
            <a:lstStyle/>
            <a:p>
              <a:pPr defTabSz="913765" fontAlgn="auto">
                <a:spcBef>
                  <a:spcPts val="0"/>
                </a:spcBef>
                <a:spcAft>
                  <a:spcPts val="0"/>
                </a:spcAft>
                <a:defRPr/>
              </a:pPr>
              <a:endParaRPr lang="en-US">
                <a:latin typeface="+mn-lt"/>
                <a:ea typeface="+mn-ea"/>
              </a:endParaRPr>
            </a:p>
          </p:txBody>
        </p:sp>
      </p:grpSp>
      <p:grpSp>
        <p:nvGrpSpPr>
          <p:cNvPr id="49" name="Group 54"/>
          <p:cNvGrpSpPr/>
          <p:nvPr/>
        </p:nvGrpSpPr>
        <p:grpSpPr>
          <a:xfrm>
            <a:off x="7241864" y="4003701"/>
            <a:ext cx="399273" cy="519243"/>
            <a:chOff x="6421904" y="4798576"/>
            <a:chExt cx="299494" cy="389342"/>
          </a:xfrm>
          <a:solidFill>
            <a:schemeClr val="bg1"/>
          </a:solidFill>
        </p:grpSpPr>
        <p:sp>
          <p:nvSpPr>
            <p:cNvPr id="50" name="Freeform 170"/>
            <p:cNvSpPr/>
            <p:nvPr/>
          </p:nvSpPr>
          <p:spPr bwMode="auto">
            <a:xfrm>
              <a:off x="6421904" y="4910886"/>
              <a:ext cx="299494" cy="277032"/>
            </a:xfrm>
            <a:custGeom>
              <a:avLst/>
              <a:gdLst>
                <a:gd name="T0" fmla="*/ 45 w 90"/>
                <a:gd name="T1" fmla="*/ 83 h 83"/>
                <a:gd name="T2" fmla="*/ 90 w 90"/>
                <a:gd name="T3" fmla="*/ 0 h 83"/>
                <a:gd name="T4" fmla="*/ 0 w 90"/>
                <a:gd name="T5" fmla="*/ 0 h 83"/>
                <a:gd name="T6" fmla="*/ 45 w 90"/>
                <a:gd name="T7" fmla="*/ 83 h 83"/>
              </a:gdLst>
              <a:ahLst/>
              <a:cxnLst>
                <a:cxn ang="0">
                  <a:pos x="T0" y="T1"/>
                </a:cxn>
                <a:cxn ang="0">
                  <a:pos x="T2" y="T3"/>
                </a:cxn>
                <a:cxn ang="0">
                  <a:pos x="T4" y="T5"/>
                </a:cxn>
                <a:cxn ang="0">
                  <a:pos x="T6" y="T7"/>
                </a:cxn>
              </a:cxnLst>
              <a:rect l="0" t="0" r="r" b="b"/>
              <a:pathLst>
                <a:path w="90" h="83">
                  <a:moveTo>
                    <a:pt x="45" y="83"/>
                  </a:moveTo>
                  <a:cubicBezTo>
                    <a:pt x="90" y="59"/>
                    <a:pt x="90" y="0"/>
                    <a:pt x="90" y="0"/>
                  </a:cubicBezTo>
                  <a:cubicBezTo>
                    <a:pt x="0" y="0"/>
                    <a:pt x="0" y="0"/>
                    <a:pt x="0" y="0"/>
                  </a:cubicBezTo>
                  <a:cubicBezTo>
                    <a:pt x="0" y="0"/>
                    <a:pt x="0" y="59"/>
                    <a:pt x="45" y="83"/>
                  </a:cubicBezTo>
                  <a:close/>
                </a:path>
              </a:pathLst>
            </a:custGeom>
            <a:grpFill/>
            <a:ln>
              <a:noFill/>
            </a:ln>
          </p:spPr>
          <p:txBody>
            <a:bodyPr/>
            <a:lstStyle/>
            <a:p>
              <a:pPr defTabSz="913765" fontAlgn="auto">
                <a:spcBef>
                  <a:spcPts val="0"/>
                </a:spcBef>
                <a:spcAft>
                  <a:spcPts val="0"/>
                </a:spcAft>
                <a:defRPr/>
              </a:pPr>
              <a:endParaRPr lang="en-US">
                <a:latin typeface="+mn-lt"/>
                <a:ea typeface="+mn-ea"/>
              </a:endParaRPr>
            </a:p>
          </p:txBody>
        </p:sp>
        <p:sp>
          <p:nvSpPr>
            <p:cNvPr id="51" name="Freeform 171"/>
            <p:cNvSpPr/>
            <p:nvPr/>
          </p:nvSpPr>
          <p:spPr bwMode="auto">
            <a:xfrm>
              <a:off x="6421904" y="4798576"/>
              <a:ext cx="299494" cy="94840"/>
            </a:xfrm>
            <a:custGeom>
              <a:avLst/>
              <a:gdLst>
                <a:gd name="T0" fmla="*/ 84 w 90"/>
                <a:gd name="T1" fmla="*/ 0 h 29"/>
                <a:gd name="T2" fmla="*/ 68 w 90"/>
                <a:gd name="T3" fmla="*/ 16 h 29"/>
                <a:gd name="T4" fmla="*/ 52 w 90"/>
                <a:gd name="T5" fmla="*/ 0 h 29"/>
                <a:gd name="T6" fmla="*/ 39 w 90"/>
                <a:gd name="T7" fmla="*/ 0 h 29"/>
                <a:gd name="T8" fmla="*/ 23 w 90"/>
                <a:gd name="T9" fmla="*/ 16 h 29"/>
                <a:gd name="T10" fmla="*/ 7 w 90"/>
                <a:gd name="T11" fmla="*/ 0 h 29"/>
                <a:gd name="T12" fmla="*/ 0 w 90"/>
                <a:gd name="T13" fmla="*/ 0 h 29"/>
                <a:gd name="T14" fmla="*/ 0 w 90"/>
                <a:gd name="T15" fmla="*/ 29 h 29"/>
                <a:gd name="T16" fmla="*/ 90 w 90"/>
                <a:gd name="T17" fmla="*/ 29 h 29"/>
                <a:gd name="T18" fmla="*/ 90 w 90"/>
                <a:gd name="T19" fmla="*/ 0 h 29"/>
                <a:gd name="T20" fmla="*/ 84 w 90"/>
                <a:gd name="T2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grpFill/>
            <a:ln>
              <a:noFill/>
            </a:ln>
          </p:spPr>
          <p:txBody>
            <a:bodyPr/>
            <a:lstStyle/>
            <a:p>
              <a:pPr defTabSz="913765" fontAlgn="auto">
                <a:spcBef>
                  <a:spcPts val="0"/>
                </a:spcBef>
                <a:spcAft>
                  <a:spcPts val="0"/>
                </a:spcAft>
                <a:defRPr/>
              </a:pPr>
              <a:endParaRPr lang="en-US">
                <a:latin typeface="+mn-lt"/>
                <a:ea typeface="+mn-ea"/>
              </a:endParaRPr>
            </a:p>
          </p:txBody>
        </p:sp>
      </p:grpSp>
      <p:sp>
        <p:nvSpPr>
          <p:cNvPr id="52" name="矩形 51"/>
          <p:cNvSpPr/>
          <p:nvPr/>
        </p:nvSpPr>
        <p:spPr>
          <a:xfrm>
            <a:off x="4395837" y="1604153"/>
            <a:ext cx="1364452" cy="446266"/>
          </a:xfrm>
          <a:prstGeom prst="rect">
            <a:avLst/>
          </a:prstGeom>
        </p:spPr>
        <p:txBody>
          <a:bodyPr wrap="none" lIns="91428" tIns="45715" rIns="91428" bIns="45715">
            <a:spAutoFit/>
          </a:bodyPr>
          <a:lstStyle/>
          <a:p>
            <a:pPr algn="r" defTabSz="913765" fontAlgn="auto">
              <a:spcBef>
                <a:spcPts val="0"/>
              </a:spcBef>
              <a:spcAft>
                <a:spcPts val="0"/>
              </a:spcAft>
              <a:defRPr/>
            </a:pPr>
            <a:r>
              <a:rPr lang="zh-CN" altLang="en-US" sz="2300" b="1" dirty="0">
                <a:solidFill>
                  <a:schemeClr val="bg1">
                    <a:lumMod val="95000"/>
                  </a:schemeClr>
                </a:solidFill>
                <a:latin typeface="微软雅黑" panose="020B0503020204020204" charset="-122"/>
                <a:ea typeface="微软雅黑" panose="020B0503020204020204" charset="-122"/>
              </a:rPr>
              <a:t>添加标题</a:t>
            </a:r>
            <a:endParaRPr lang="en-US" altLang="zh-CN" sz="2300" b="1" dirty="0">
              <a:solidFill>
                <a:schemeClr val="bg1">
                  <a:lumMod val="95000"/>
                </a:schemeClr>
              </a:solidFill>
              <a:latin typeface="微软雅黑" panose="020B0503020204020204" charset="-122"/>
              <a:ea typeface="微软雅黑" panose="020B0503020204020204" charset="-122"/>
            </a:endParaRPr>
          </a:p>
        </p:txBody>
      </p:sp>
      <p:sp>
        <p:nvSpPr>
          <p:cNvPr id="53" name="矩形 47"/>
          <p:cNvSpPr>
            <a:spLocks noChangeArrowheads="1"/>
          </p:cNvSpPr>
          <p:nvPr/>
        </p:nvSpPr>
        <p:spPr bwMode="auto">
          <a:xfrm>
            <a:off x="1563485" y="2056695"/>
            <a:ext cx="4196804" cy="1200318"/>
          </a:xfrm>
          <a:prstGeom prst="rect">
            <a:avLst/>
          </a:prstGeom>
          <a:noFill/>
          <a:ln>
            <a:noFill/>
          </a:ln>
        </p:spPr>
        <p:txBody>
          <a:bodyPr lIns="91428" tIns="45715" rIns="91428" bIns="4571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r" defTabSz="913765" fontAlgn="auto">
              <a:lnSpc>
                <a:spcPct val="120000"/>
              </a:lnSpc>
              <a:spcBef>
                <a:spcPct val="0"/>
              </a:spcBef>
              <a:spcAft>
                <a:spcPts val="0"/>
              </a:spcAft>
              <a:buNone/>
              <a:defRPr/>
            </a:pPr>
            <a:r>
              <a:rPr lang="zh-CN" altLang="en-US" sz="1500" dirty="0">
                <a:solidFill>
                  <a:schemeClr val="bg1">
                    <a:lumMod val="95000"/>
                  </a:schemeClr>
                </a:solidFill>
                <a:sym typeface="微软雅黑" panose="020B0503020204020204" charset="-122"/>
              </a:rPr>
              <a:t>在此录入上述图表的综合描述说明，在此录入上述图表的综合描述说明，在此录入上述图表的综合描述说明，在此录入上述图表的综合描述说明，在此录入上述图表的综合描述说明</a:t>
            </a:r>
            <a:endParaRPr lang="zh-CN" altLang="en-US" sz="1500" dirty="0">
              <a:solidFill>
                <a:schemeClr val="bg1">
                  <a:lumMod val="95000"/>
                </a:schemeClr>
              </a:solidFill>
              <a:sym typeface="微软雅黑" panose="020B0503020204020204" charset="-122"/>
            </a:endParaRPr>
          </a:p>
        </p:txBody>
      </p:sp>
      <p:sp>
        <p:nvSpPr>
          <p:cNvPr id="54" name="矩形 53"/>
          <p:cNvSpPr>
            <a:spLocks noChangeArrowheads="1"/>
          </p:cNvSpPr>
          <p:nvPr/>
        </p:nvSpPr>
        <p:spPr bwMode="auto">
          <a:xfrm>
            <a:off x="1380946" y="4810057"/>
            <a:ext cx="1552373" cy="446266"/>
          </a:xfrm>
          <a:prstGeom prst="rect">
            <a:avLst/>
          </a:prstGeom>
          <a:noFill/>
          <a:ln w="9525">
            <a:noFill/>
            <a:miter lim="800000"/>
          </a:ln>
        </p:spPr>
        <p:txBody>
          <a:bodyPr lIns="91428" tIns="45715" rIns="91428" bIns="45715">
            <a:spAutoFit/>
          </a:bodyPr>
          <a:lstStyle/>
          <a:p>
            <a:pPr algn="ctr"/>
            <a:r>
              <a:rPr lang="zh-CN" altLang="en-US" sz="2300" b="1" dirty="0">
                <a:solidFill>
                  <a:srgbClr val="404040"/>
                </a:solidFill>
                <a:latin typeface="微软雅黑" panose="020B0503020204020204" charset="-122"/>
                <a:ea typeface="微软雅黑" panose="020B0503020204020204" charset="-122"/>
              </a:rPr>
              <a:t>添加标题</a:t>
            </a:r>
            <a:endParaRPr lang="en-US" altLang="zh-CN" sz="2300" b="1" dirty="0">
              <a:solidFill>
                <a:srgbClr val="404040"/>
              </a:solidFill>
              <a:latin typeface="微软雅黑" panose="020B0503020204020204" charset="-122"/>
              <a:ea typeface="微软雅黑" panose="020B0503020204020204" charset="-122"/>
            </a:endParaRPr>
          </a:p>
        </p:txBody>
      </p:sp>
      <p:sp>
        <p:nvSpPr>
          <p:cNvPr id="55" name="矩形 47"/>
          <p:cNvSpPr>
            <a:spLocks noChangeArrowheads="1"/>
          </p:cNvSpPr>
          <p:nvPr/>
        </p:nvSpPr>
        <p:spPr bwMode="auto">
          <a:xfrm>
            <a:off x="1171424" y="5230843"/>
            <a:ext cx="1971418" cy="1200318"/>
          </a:xfrm>
          <a:prstGeom prst="rect">
            <a:avLst/>
          </a:prstGeom>
          <a:noFill/>
          <a:ln>
            <a:noFill/>
          </a:ln>
        </p:spPr>
        <p:txBody>
          <a:bodyPr lIns="91428" tIns="45715" rIns="91428" bIns="4571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defTabSz="913765" fontAlgn="auto">
              <a:lnSpc>
                <a:spcPct val="120000"/>
              </a:lnSpc>
              <a:spcBef>
                <a:spcPct val="0"/>
              </a:spcBef>
              <a:spcAft>
                <a:spcPts val="0"/>
              </a:spcAft>
              <a:buNone/>
              <a:defRPr/>
            </a:pPr>
            <a:r>
              <a:rPr lang="zh-CN" altLang="en-US" sz="1500" dirty="0">
                <a:solidFill>
                  <a:schemeClr val="tx1">
                    <a:lumMod val="65000"/>
                    <a:lumOff val="35000"/>
                  </a:schemeClr>
                </a:solidFill>
                <a:sym typeface="微软雅黑" panose="020B0503020204020204" charset="-122"/>
              </a:rPr>
              <a:t>在此录入上述图表的描述说明，在此录入上述图表的描述说明。</a:t>
            </a:r>
            <a:endParaRPr lang="zh-CN" altLang="en-US" sz="1500" dirty="0">
              <a:solidFill>
                <a:schemeClr val="tx1">
                  <a:lumMod val="65000"/>
                  <a:lumOff val="35000"/>
                </a:schemeClr>
              </a:solidFill>
              <a:sym typeface="微软雅黑" panose="020B0503020204020204" charset="-122"/>
            </a:endParaRPr>
          </a:p>
        </p:txBody>
      </p:sp>
      <p:sp>
        <p:nvSpPr>
          <p:cNvPr id="56" name="矩形 55"/>
          <p:cNvSpPr>
            <a:spLocks noChangeArrowheads="1"/>
          </p:cNvSpPr>
          <p:nvPr/>
        </p:nvSpPr>
        <p:spPr bwMode="auto">
          <a:xfrm>
            <a:off x="4020615" y="4810057"/>
            <a:ext cx="1550785" cy="446266"/>
          </a:xfrm>
          <a:prstGeom prst="rect">
            <a:avLst/>
          </a:prstGeom>
          <a:noFill/>
          <a:ln w="9525">
            <a:noFill/>
            <a:miter lim="800000"/>
          </a:ln>
        </p:spPr>
        <p:txBody>
          <a:bodyPr lIns="91428" tIns="45715" rIns="91428" bIns="45715">
            <a:spAutoFit/>
          </a:bodyPr>
          <a:lstStyle/>
          <a:p>
            <a:pPr algn="ctr"/>
            <a:r>
              <a:rPr lang="zh-CN" altLang="en-US" sz="2300" b="1" dirty="0">
                <a:solidFill>
                  <a:srgbClr val="404040"/>
                </a:solidFill>
                <a:latin typeface="微软雅黑" panose="020B0503020204020204" charset="-122"/>
                <a:ea typeface="微软雅黑" panose="020B0503020204020204" charset="-122"/>
              </a:rPr>
              <a:t>添加标题</a:t>
            </a:r>
            <a:endParaRPr lang="en-US" altLang="zh-CN" sz="2300" b="1" dirty="0">
              <a:solidFill>
                <a:srgbClr val="404040"/>
              </a:solidFill>
              <a:latin typeface="微软雅黑" panose="020B0503020204020204" charset="-122"/>
              <a:ea typeface="微软雅黑" panose="020B0503020204020204" charset="-122"/>
            </a:endParaRPr>
          </a:p>
        </p:txBody>
      </p:sp>
      <p:sp>
        <p:nvSpPr>
          <p:cNvPr id="57" name="矩形 47"/>
          <p:cNvSpPr>
            <a:spLocks noChangeArrowheads="1"/>
          </p:cNvSpPr>
          <p:nvPr/>
        </p:nvSpPr>
        <p:spPr bwMode="auto">
          <a:xfrm>
            <a:off x="3811094" y="5230843"/>
            <a:ext cx="1969830" cy="923320"/>
          </a:xfrm>
          <a:prstGeom prst="rect">
            <a:avLst/>
          </a:prstGeom>
          <a:noFill/>
          <a:ln>
            <a:noFill/>
          </a:ln>
        </p:spPr>
        <p:txBody>
          <a:bodyPr lIns="91428" tIns="45715" rIns="91428" bIns="4571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defTabSz="913765" fontAlgn="auto">
              <a:lnSpc>
                <a:spcPct val="120000"/>
              </a:lnSpc>
              <a:spcBef>
                <a:spcPct val="0"/>
              </a:spcBef>
              <a:spcAft>
                <a:spcPts val="0"/>
              </a:spcAft>
              <a:buNone/>
              <a:defRPr/>
            </a:pPr>
            <a:r>
              <a:rPr lang="zh-CN" altLang="en-US" sz="1500" dirty="0">
                <a:solidFill>
                  <a:schemeClr val="tx1">
                    <a:lumMod val="65000"/>
                    <a:lumOff val="35000"/>
                  </a:schemeClr>
                </a:solidFill>
                <a:sym typeface="微软雅黑" panose="020B0503020204020204" charset="-122"/>
              </a:rPr>
              <a:t>在此录入上述图表的描述说明，在此录入上述图表的描述说明。</a:t>
            </a:r>
            <a:endParaRPr lang="zh-CN" altLang="en-US" sz="1500" dirty="0">
              <a:solidFill>
                <a:schemeClr val="tx1">
                  <a:lumMod val="65000"/>
                  <a:lumOff val="35000"/>
                </a:schemeClr>
              </a:solidFill>
              <a:sym typeface="微软雅黑" panose="020B0503020204020204" charset="-122"/>
            </a:endParaRPr>
          </a:p>
        </p:txBody>
      </p:sp>
      <p:sp>
        <p:nvSpPr>
          <p:cNvPr id="58" name="矩形 57"/>
          <p:cNvSpPr>
            <a:spLocks noChangeArrowheads="1"/>
          </p:cNvSpPr>
          <p:nvPr/>
        </p:nvSpPr>
        <p:spPr bwMode="auto">
          <a:xfrm>
            <a:off x="9298366" y="4810057"/>
            <a:ext cx="1552373" cy="446266"/>
          </a:xfrm>
          <a:prstGeom prst="rect">
            <a:avLst/>
          </a:prstGeom>
          <a:noFill/>
          <a:ln w="9525">
            <a:noFill/>
            <a:miter lim="800000"/>
          </a:ln>
        </p:spPr>
        <p:txBody>
          <a:bodyPr lIns="91428" tIns="45715" rIns="91428" bIns="45715">
            <a:spAutoFit/>
          </a:bodyPr>
          <a:lstStyle/>
          <a:p>
            <a:pPr algn="ctr"/>
            <a:r>
              <a:rPr lang="zh-CN" altLang="en-US" sz="2300" b="1" dirty="0">
                <a:solidFill>
                  <a:srgbClr val="404040"/>
                </a:solidFill>
                <a:latin typeface="微软雅黑" panose="020B0503020204020204" charset="-122"/>
                <a:ea typeface="微软雅黑" panose="020B0503020204020204" charset="-122"/>
              </a:rPr>
              <a:t>添加标题</a:t>
            </a:r>
            <a:endParaRPr lang="en-US" altLang="zh-CN" sz="2300" b="1" dirty="0">
              <a:solidFill>
                <a:srgbClr val="404040"/>
              </a:solidFill>
              <a:latin typeface="微软雅黑" panose="020B0503020204020204" charset="-122"/>
              <a:ea typeface="微软雅黑" panose="020B0503020204020204" charset="-122"/>
            </a:endParaRPr>
          </a:p>
        </p:txBody>
      </p:sp>
      <p:sp>
        <p:nvSpPr>
          <p:cNvPr id="59" name="矩形 47"/>
          <p:cNvSpPr>
            <a:spLocks noChangeArrowheads="1"/>
          </p:cNvSpPr>
          <p:nvPr/>
        </p:nvSpPr>
        <p:spPr bwMode="auto">
          <a:xfrm>
            <a:off x="9088842" y="5230843"/>
            <a:ext cx="1971418" cy="923320"/>
          </a:xfrm>
          <a:prstGeom prst="rect">
            <a:avLst/>
          </a:prstGeom>
          <a:noFill/>
          <a:ln>
            <a:noFill/>
          </a:ln>
        </p:spPr>
        <p:txBody>
          <a:bodyPr lIns="91428" tIns="45715" rIns="91428" bIns="4571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defTabSz="913765" fontAlgn="auto">
              <a:lnSpc>
                <a:spcPct val="120000"/>
              </a:lnSpc>
              <a:spcBef>
                <a:spcPct val="0"/>
              </a:spcBef>
              <a:spcAft>
                <a:spcPts val="0"/>
              </a:spcAft>
              <a:buNone/>
              <a:defRPr/>
            </a:pPr>
            <a:r>
              <a:rPr lang="zh-CN" altLang="en-US" sz="1500" dirty="0">
                <a:solidFill>
                  <a:schemeClr val="tx1">
                    <a:lumMod val="65000"/>
                    <a:lumOff val="35000"/>
                  </a:schemeClr>
                </a:solidFill>
                <a:sym typeface="微软雅黑" panose="020B0503020204020204" charset="-122"/>
              </a:rPr>
              <a:t>在此录入上述图表的描述说明，在此录入上述图表的描述说明。</a:t>
            </a:r>
            <a:endParaRPr lang="zh-CN" altLang="en-US" sz="1500" dirty="0">
              <a:solidFill>
                <a:schemeClr val="tx1">
                  <a:lumMod val="65000"/>
                  <a:lumOff val="35000"/>
                </a:schemeClr>
              </a:solidFill>
              <a:sym typeface="微软雅黑" panose="020B0503020204020204" charset="-122"/>
            </a:endParaRPr>
          </a:p>
        </p:txBody>
      </p:sp>
      <p:sp>
        <p:nvSpPr>
          <p:cNvPr id="60" name="矩形 59"/>
          <p:cNvSpPr>
            <a:spLocks noChangeArrowheads="1"/>
          </p:cNvSpPr>
          <p:nvPr/>
        </p:nvSpPr>
        <p:spPr bwMode="auto">
          <a:xfrm>
            <a:off x="6658698" y="4810057"/>
            <a:ext cx="1552373" cy="446266"/>
          </a:xfrm>
          <a:prstGeom prst="rect">
            <a:avLst/>
          </a:prstGeom>
          <a:noFill/>
          <a:ln w="9525">
            <a:noFill/>
            <a:miter lim="800000"/>
          </a:ln>
        </p:spPr>
        <p:txBody>
          <a:bodyPr lIns="91428" tIns="45715" rIns="91428" bIns="45715">
            <a:spAutoFit/>
          </a:bodyPr>
          <a:lstStyle/>
          <a:p>
            <a:pPr algn="ctr"/>
            <a:r>
              <a:rPr lang="zh-CN" altLang="en-US" sz="2300" b="1" dirty="0">
                <a:solidFill>
                  <a:srgbClr val="404040"/>
                </a:solidFill>
                <a:latin typeface="微软雅黑" panose="020B0503020204020204" charset="-122"/>
                <a:ea typeface="微软雅黑" panose="020B0503020204020204" charset="-122"/>
              </a:rPr>
              <a:t>添加标题</a:t>
            </a:r>
            <a:endParaRPr lang="en-US" altLang="zh-CN" sz="2300" b="1" dirty="0">
              <a:solidFill>
                <a:srgbClr val="404040"/>
              </a:solidFill>
              <a:latin typeface="微软雅黑" panose="020B0503020204020204" charset="-122"/>
              <a:ea typeface="微软雅黑" panose="020B0503020204020204" charset="-122"/>
            </a:endParaRPr>
          </a:p>
        </p:txBody>
      </p:sp>
      <p:sp>
        <p:nvSpPr>
          <p:cNvPr id="61" name="矩形 47"/>
          <p:cNvSpPr>
            <a:spLocks noChangeArrowheads="1"/>
          </p:cNvSpPr>
          <p:nvPr/>
        </p:nvSpPr>
        <p:spPr bwMode="auto">
          <a:xfrm>
            <a:off x="6449174" y="5230843"/>
            <a:ext cx="1971418" cy="1200318"/>
          </a:xfrm>
          <a:prstGeom prst="rect">
            <a:avLst/>
          </a:prstGeom>
          <a:noFill/>
          <a:ln>
            <a:noFill/>
          </a:ln>
        </p:spPr>
        <p:txBody>
          <a:bodyPr lIns="91428" tIns="45715" rIns="91428" bIns="45715">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defTabSz="913765" fontAlgn="auto">
              <a:lnSpc>
                <a:spcPct val="120000"/>
              </a:lnSpc>
              <a:spcBef>
                <a:spcPct val="0"/>
              </a:spcBef>
              <a:spcAft>
                <a:spcPts val="0"/>
              </a:spcAft>
              <a:buNone/>
              <a:defRPr/>
            </a:pPr>
            <a:r>
              <a:rPr lang="zh-CN" altLang="en-US" sz="1500" dirty="0">
                <a:solidFill>
                  <a:schemeClr val="tx1">
                    <a:lumMod val="65000"/>
                    <a:lumOff val="35000"/>
                  </a:schemeClr>
                </a:solidFill>
                <a:sym typeface="微软雅黑" panose="020B0503020204020204" charset="-122"/>
              </a:rPr>
              <a:t>在此录入上述图表的描述说明，在此录入上述图表的描述说明。</a:t>
            </a:r>
            <a:endParaRPr lang="zh-CN" altLang="en-US" sz="1500" dirty="0">
              <a:solidFill>
                <a:schemeClr val="tx1">
                  <a:lumMod val="65000"/>
                  <a:lumOff val="35000"/>
                </a:schemeClr>
              </a:solidFill>
              <a:sym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4454"/>
    </mc:Choice>
    <mc:Fallback>
      <p:transition spd="slow" advTm="445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right)">
                                      <p:cBhvr>
                                        <p:cTn id="12" dur="500"/>
                                        <p:tgtEl>
                                          <p:spTgt spid="10"/>
                                        </p:tgtEl>
                                      </p:cBhvr>
                                    </p:animEffect>
                                  </p:childTnLst>
                                </p:cTn>
                              </p:par>
                              <p:par>
                                <p:cTn id="13" presetID="22" presetClass="entr" presetSubtype="2" fill="hold" grpId="0" nodeType="withEffect">
                                  <p:stCondLst>
                                    <p:cond delay="250"/>
                                  </p:stCondLst>
                                  <p:childTnLst>
                                    <p:set>
                                      <p:cBhvr>
                                        <p:cTn id="14" dur="1" fill="hold">
                                          <p:stCondLst>
                                            <p:cond delay="0"/>
                                          </p:stCondLst>
                                        </p:cTn>
                                        <p:tgtEl>
                                          <p:spTgt spid="52"/>
                                        </p:tgtEl>
                                        <p:attrNameLst>
                                          <p:attrName>style.visibility</p:attrName>
                                        </p:attrNameLst>
                                      </p:cBhvr>
                                      <p:to>
                                        <p:strVal val="visible"/>
                                      </p:to>
                                    </p:set>
                                    <p:animEffect transition="in" filter="wipe(right)">
                                      <p:cBhvr>
                                        <p:cTn id="15" dur="500"/>
                                        <p:tgtEl>
                                          <p:spTgt spid="52"/>
                                        </p:tgtEl>
                                      </p:cBhvr>
                                    </p:animEffect>
                                  </p:childTnLst>
                                </p:cTn>
                              </p:par>
                              <p:par>
                                <p:cTn id="16" presetID="22" presetClass="entr" presetSubtype="2" fill="hold" grpId="0" nodeType="withEffect">
                                  <p:stCondLst>
                                    <p:cond delay="250"/>
                                  </p:stCondLst>
                                  <p:childTnLst>
                                    <p:set>
                                      <p:cBhvr>
                                        <p:cTn id="17" dur="1" fill="hold">
                                          <p:stCondLst>
                                            <p:cond delay="0"/>
                                          </p:stCondLst>
                                        </p:cTn>
                                        <p:tgtEl>
                                          <p:spTgt spid="53"/>
                                        </p:tgtEl>
                                        <p:attrNameLst>
                                          <p:attrName>style.visibility</p:attrName>
                                        </p:attrNameLst>
                                      </p:cBhvr>
                                      <p:to>
                                        <p:strVal val="visible"/>
                                      </p:to>
                                    </p:set>
                                    <p:animEffect transition="in" filter="wipe(right)">
                                      <p:cBhvr>
                                        <p:cTn id="18" dur="500"/>
                                        <p:tgtEl>
                                          <p:spTgt spid="53"/>
                                        </p:tgtEl>
                                      </p:cBhvr>
                                    </p:animEffect>
                                  </p:childTnLst>
                                </p:cTn>
                              </p:par>
                            </p:childTnLst>
                          </p:cTn>
                        </p:par>
                        <p:par>
                          <p:cTn id="19" fill="hold">
                            <p:stCondLst>
                              <p:cond delay="1000"/>
                            </p:stCondLst>
                            <p:childTnLst>
                              <p:par>
                                <p:cTn id="20" presetID="21" presetClass="entr" presetSubtype="1"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heel(1)">
                                      <p:cBhvr>
                                        <p:cTn id="22" dur="400"/>
                                        <p:tgtEl>
                                          <p:spTgt spid="11"/>
                                        </p:tgtEl>
                                      </p:cBhvr>
                                    </p:animEffect>
                                  </p:childTnLst>
                                </p:cTn>
                              </p:par>
                            </p:childTnLst>
                          </p:cTn>
                        </p:par>
                        <p:par>
                          <p:cTn id="23" fill="hold">
                            <p:stCondLst>
                              <p:cond delay="1500"/>
                            </p:stCondLst>
                            <p:childTnLst>
                              <p:par>
                                <p:cTn id="24" presetID="21" presetClass="entr" presetSubtype="1"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heel(1)">
                                      <p:cBhvr>
                                        <p:cTn id="26" dur="400"/>
                                        <p:tgtEl>
                                          <p:spTgt spid="12"/>
                                        </p:tgtEl>
                                      </p:cBhvr>
                                    </p:animEffect>
                                  </p:childTnLst>
                                </p:cTn>
                              </p:par>
                            </p:childTnLst>
                          </p:cTn>
                        </p:par>
                        <p:par>
                          <p:cTn id="27" fill="hold">
                            <p:stCondLst>
                              <p:cond delay="2000"/>
                            </p:stCondLst>
                            <p:childTnLst>
                              <p:par>
                                <p:cTn id="28" presetID="21" presetClass="entr" presetSubtype="1"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heel(1)">
                                      <p:cBhvr>
                                        <p:cTn id="30" dur="400"/>
                                        <p:tgtEl>
                                          <p:spTgt spid="13"/>
                                        </p:tgtEl>
                                      </p:cBhvr>
                                    </p:animEffect>
                                  </p:childTnLst>
                                </p:cTn>
                              </p:par>
                            </p:childTnLst>
                          </p:cTn>
                        </p:par>
                        <p:par>
                          <p:cTn id="31" fill="hold">
                            <p:stCondLst>
                              <p:cond delay="2500"/>
                            </p:stCondLst>
                            <p:childTnLst>
                              <p:par>
                                <p:cTn id="32" presetID="21" presetClass="entr" presetSubtype="1" fill="hold" grpId="0"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heel(1)">
                                      <p:cBhvr>
                                        <p:cTn id="34" dur="400"/>
                                        <p:tgtEl>
                                          <p:spTgt spid="14"/>
                                        </p:tgtEl>
                                      </p:cBhvr>
                                    </p:animEffect>
                                  </p:childTnLst>
                                </p:cTn>
                              </p:par>
                            </p:childTnLst>
                          </p:cTn>
                        </p:par>
                        <p:par>
                          <p:cTn id="35" fill="hold">
                            <p:stCondLst>
                              <p:cond delay="3000"/>
                            </p:stCondLst>
                            <p:childTnLst>
                              <p:par>
                                <p:cTn id="36" presetID="10" presetClass="entr" presetSubtype="0" fill="hold"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250"/>
                                        <p:tgtEl>
                                          <p:spTgt spid="15"/>
                                        </p:tgtEl>
                                      </p:cBhvr>
                                    </p:animEffect>
                                  </p:childTnLst>
                                </p:cTn>
                              </p:par>
                              <p:par>
                                <p:cTn id="39" presetID="10" presetClass="entr" presetSubtype="0" fill="hold"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250"/>
                                        <p:tgtEl>
                                          <p:spTgt spid="18"/>
                                        </p:tgtEl>
                                      </p:cBhvr>
                                    </p:animEffect>
                                  </p:childTnLst>
                                </p:cTn>
                              </p:par>
                              <p:par>
                                <p:cTn id="42" presetID="10" presetClass="entr" presetSubtype="0" fill="hold" nodeType="withEffect">
                                  <p:stCondLst>
                                    <p:cond delay="0"/>
                                  </p:stCondLst>
                                  <p:childTnLst>
                                    <p:set>
                                      <p:cBhvr>
                                        <p:cTn id="43" dur="1" fill="hold">
                                          <p:stCondLst>
                                            <p:cond delay="0"/>
                                          </p:stCondLst>
                                        </p:cTn>
                                        <p:tgtEl>
                                          <p:spTgt spid="49"/>
                                        </p:tgtEl>
                                        <p:attrNameLst>
                                          <p:attrName>style.visibility</p:attrName>
                                        </p:attrNameLst>
                                      </p:cBhvr>
                                      <p:to>
                                        <p:strVal val="visible"/>
                                      </p:to>
                                    </p:set>
                                    <p:animEffect transition="in" filter="fade">
                                      <p:cBhvr>
                                        <p:cTn id="44" dur="250"/>
                                        <p:tgtEl>
                                          <p:spTgt spid="49"/>
                                        </p:tgtEl>
                                      </p:cBhvr>
                                    </p:animEffect>
                                  </p:childTnLst>
                                </p:cTn>
                              </p:par>
                              <p:par>
                                <p:cTn id="45" presetID="10" presetClass="entr" presetSubtype="0" fill="hold"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250"/>
                                        <p:tgtEl>
                                          <p:spTgt spid="30"/>
                                        </p:tgtEl>
                                      </p:cBhvr>
                                    </p:animEffect>
                                  </p:childTnLst>
                                </p:cTn>
                              </p:par>
                              <p:par>
                                <p:cTn id="48" presetID="14" presetClass="entr" presetSubtype="10" fill="hold" grpId="0" nodeType="withEffect">
                                  <p:stCondLst>
                                    <p:cond delay="750"/>
                                  </p:stCondLst>
                                  <p:childTnLst>
                                    <p:set>
                                      <p:cBhvr>
                                        <p:cTn id="49" dur="1" fill="hold">
                                          <p:stCondLst>
                                            <p:cond delay="0"/>
                                          </p:stCondLst>
                                        </p:cTn>
                                        <p:tgtEl>
                                          <p:spTgt spid="54"/>
                                        </p:tgtEl>
                                        <p:attrNameLst>
                                          <p:attrName>style.visibility</p:attrName>
                                        </p:attrNameLst>
                                      </p:cBhvr>
                                      <p:to>
                                        <p:strVal val="visible"/>
                                      </p:to>
                                    </p:set>
                                    <p:animEffect transition="in" filter="randombar(horizontal)">
                                      <p:cBhvr>
                                        <p:cTn id="50" dur="400"/>
                                        <p:tgtEl>
                                          <p:spTgt spid="54"/>
                                        </p:tgtEl>
                                      </p:cBhvr>
                                    </p:animEffect>
                                  </p:childTnLst>
                                </p:cTn>
                              </p:par>
                              <p:par>
                                <p:cTn id="51" presetID="14" presetClass="entr" presetSubtype="10" fill="hold" grpId="0" nodeType="withEffect">
                                  <p:stCondLst>
                                    <p:cond delay="750"/>
                                  </p:stCondLst>
                                  <p:childTnLst>
                                    <p:set>
                                      <p:cBhvr>
                                        <p:cTn id="52" dur="1" fill="hold">
                                          <p:stCondLst>
                                            <p:cond delay="0"/>
                                          </p:stCondLst>
                                        </p:cTn>
                                        <p:tgtEl>
                                          <p:spTgt spid="55"/>
                                        </p:tgtEl>
                                        <p:attrNameLst>
                                          <p:attrName>style.visibility</p:attrName>
                                        </p:attrNameLst>
                                      </p:cBhvr>
                                      <p:to>
                                        <p:strVal val="visible"/>
                                      </p:to>
                                    </p:set>
                                    <p:animEffect transition="in" filter="randombar(horizontal)">
                                      <p:cBhvr>
                                        <p:cTn id="53" dur="400"/>
                                        <p:tgtEl>
                                          <p:spTgt spid="55"/>
                                        </p:tgtEl>
                                      </p:cBhvr>
                                    </p:animEffect>
                                  </p:childTnLst>
                                </p:cTn>
                              </p:par>
                              <p:par>
                                <p:cTn id="54" presetID="14" presetClass="entr" presetSubtype="10" fill="hold" grpId="0" nodeType="withEffect">
                                  <p:stCondLst>
                                    <p:cond delay="750"/>
                                  </p:stCondLst>
                                  <p:childTnLst>
                                    <p:set>
                                      <p:cBhvr>
                                        <p:cTn id="55" dur="1" fill="hold">
                                          <p:stCondLst>
                                            <p:cond delay="0"/>
                                          </p:stCondLst>
                                        </p:cTn>
                                        <p:tgtEl>
                                          <p:spTgt spid="56"/>
                                        </p:tgtEl>
                                        <p:attrNameLst>
                                          <p:attrName>style.visibility</p:attrName>
                                        </p:attrNameLst>
                                      </p:cBhvr>
                                      <p:to>
                                        <p:strVal val="visible"/>
                                      </p:to>
                                    </p:set>
                                    <p:animEffect transition="in" filter="randombar(horizontal)">
                                      <p:cBhvr>
                                        <p:cTn id="56" dur="400"/>
                                        <p:tgtEl>
                                          <p:spTgt spid="56"/>
                                        </p:tgtEl>
                                      </p:cBhvr>
                                    </p:animEffect>
                                  </p:childTnLst>
                                </p:cTn>
                              </p:par>
                              <p:par>
                                <p:cTn id="57" presetID="14" presetClass="entr" presetSubtype="10" fill="hold" grpId="0" nodeType="withEffect">
                                  <p:stCondLst>
                                    <p:cond delay="750"/>
                                  </p:stCondLst>
                                  <p:childTnLst>
                                    <p:set>
                                      <p:cBhvr>
                                        <p:cTn id="58" dur="1" fill="hold">
                                          <p:stCondLst>
                                            <p:cond delay="0"/>
                                          </p:stCondLst>
                                        </p:cTn>
                                        <p:tgtEl>
                                          <p:spTgt spid="57"/>
                                        </p:tgtEl>
                                        <p:attrNameLst>
                                          <p:attrName>style.visibility</p:attrName>
                                        </p:attrNameLst>
                                      </p:cBhvr>
                                      <p:to>
                                        <p:strVal val="visible"/>
                                      </p:to>
                                    </p:set>
                                    <p:animEffect transition="in" filter="randombar(horizontal)">
                                      <p:cBhvr>
                                        <p:cTn id="59" dur="400"/>
                                        <p:tgtEl>
                                          <p:spTgt spid="57"/>
                                        </p:tgtEl>
                                      </p:cBhvr>
                                    </p:animEffect>
                                  </p:childTnLst>
                                </p:cTn>
                              </p:par>
                              <p:par>
                                <p:cTn id="60" presetID="14" presetClass="entr" presetSubtype="10" fill="hold" grpId="0" nodeType="withEffect">
                                  <p:stCondLst>
                                    <p:cond delay="750"/>
                                  </p:stCondLst>
                                  <p:childTnLst>
                                    <p:set>
                                      <p:cBhvr>
                                        <p:cTn id="61" dur="1" fill="hold">
                                          <p:stCondLst>
                                            <p:cond delay="0"/>
                                          </p:stCondLst>
                                        </p:cTn>
                                        <p:tgtEl>
                                          <p:spTgt spid="58"/>
                                        </p:tgtEl>
                                        <p:attrNameLst>
                                          <p:attrName>style.visibility</p:attrName>
                                        </p:attrNameLst>
                                      </p:cBhvr>
                                      <p:to>
                                        <p:strVal val="visible"/>
                                      </p:to>
                                    </p:set>
                                    <p:animEffect transition="in" filter="randombar(horizontal)">
                                      <p:cBhvr>
                                        <p:cTn id="62" dur="400"/>
                                        <p:tgtEl>
                                          <p:spTgt spid="58"/>
                                        </p:tgtEl>
                                      </p:cBhvr>
                                    </p:animEffect>
                                  </p:childTnLst>
                                </p:cTn>
                              </p:par>
                              <p:par>
                                <p:cTn id="63" presetID="14" presetClass="entr" presetSubtype="10" fill="hold" grpId="0" nodeType="withEffect">
                                  <p:stCondLst>
                                    <p:cond delay="750"/>
                                  </p:stCondLst>
                                  <p:childTnLst>
                                    <p:set>
                                      <p:cBhvr>
                                        <p:cTn id="64" dur="1" fill="hold">
                                          <p:stCondLst>
                                            <p:cond delay="0"/>
                                          </p:stCondLst>
                                        </p:cTn>
                                        <p:tgtEl>
                                          <p:spTgt spid="59"/>
                                        </p:tgtEl>
                                        <p:attrNameLst>
                                          <p:attrName>style.visibility</p:attrName>
                                        </p:attrNameLst>
                                      </p:cBhvr>
                                      <p:to>
                                        <p:strVal val="visible"/>
                                      </p:to>
                                    </p:set>
                                    <p:animEffect transition="in" filter="randombar(horizontal)">
                                      <p:cBhvr>
                                        <p:cTn id="65" dur="400"/>
                                        <p:tgtEl>
                                          <p:spTgt spid="59"/>
                                        </p:tgtEl>
                                      </p:cBhvr>
                                    </p:animEffect>
                                  </p:childTnLst>
                                </p:cTn>
                              </p:par>
                              <p:par>
                                <p:cTn id="66" presetID="14" presetClass="entr" presetSubtype="10" fill="hold" grpId="0" nodeType="withEffect">
                                  <p:stCondLst>
                                    <p:cond delay="750"/>
                                  </p:stCondLst>
                                  <p:childTnLst>
                                    <p:set>
                                      <p:cBhvr>
                                        <p:cTn id="67" dur="1" fill="hold">
                                          <p:stCondLst>
                                            <p:cond delay="0"/>
                                          </p:stCondLst>
                                        </p:cTn>
                                        <p:tgtEl>
                                          <p:spTgt spid="60"/>
                                        </p:tgtEl>
                                        <p:attrNameLst>
                                          <p:attrName>style.visibility</p:attrName>
                                        </p:attrNameLst>
                                      </p:cBhvr>
                                      <p:to>
                                        <p:strVal val="visible"/>
                                      </p:to>
                                    </p:set>
                                    <p:animEffect transition="in" filter="randombar(horizontal)">
                                      <p:cBhvr>
                                        <p:cTn id="68" dur="400"/>
                                        <p:tgtEl>
                                          <p:spTgt spid="60"/>
                                        </p:tgtEl>
                                      </p:cBhvr>
                                    </p:animEffect>
                                  </p:childTnLst>
                                </p:cTn>
                              </p:par>
                              <p:par>
                                <p:cTn id="69" presetID="14" presetClass="entr" presetSubtype="10" fill="hold" grpId="0" nodeType="withEffect">
                                  <p:stCondLst>
                                    <p:cond delay="750"/>
                                  </p:stCondLst>
                                  <p:childTnLst>
                                    <p:set>
                                      <p:cBhvr>
                                        <p:cTn id="70" dur="1" fill="hold">
                                          <p:stCondLst>
                                            <p:cond delay="0"/>
                                          </p:stCondLst>
                                        </p:cTn>
                                        <p:tgtEl>
                                          <p:spTgt spid="61"/>
                                        </p:tgtEl>
                                        <p:attrNameLst>
                                          <p:attrName>style.visibility</p:attrName>
                                        </p:attrNameLst>
                                      </p:cBhvr>
                                      <p:to>
                                        <p:strVal val="visible"/>
                                      </p:to>
                                    </p:set>
                                    <p:animEffect transition="in" filter="randombar(horizontal)">
                                      <p:cBhvr>
                                        <p:cTn id="71" dur="4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52" grpId="0"/>
      <p:bldP spid="53" grpId="0"/>
      <p:bldP spid="54" grpId="0"/>
      <p:bldP spid="55" grpId="0"/>
      <p:bldP spid="56" grpId="0"/>
      <p:bldP spid="57" grpId="0"/>
      <p:bldP spid="58" grpId="0"/>
      <p:bldP spid="59" grpId="0"/>
      <p:bldP spid="60" grpId="0"/>
      <p:bldP spid="6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28595"/>
            <a:ext cx="253807" cy="307661"/>
            <a:chOff x="352881" y="396814"/>
            <a:chExt cx="362474" cy="552093"/>
          </a:xfrm>
        </p:grpSpPr>
        <p:sp>
          <p:nvSpPr>
            <p:cNvPr id="3" name="矩形 2"/>
            <p:cNvSpPr/>
            <p:nvPr/>
          </p:nvSpPr>
          <p:spPr>
            <a:xfrm>
              <a:off x="352881" y="396814"/>
              <a:ext cx="164703" cy="552091"/>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3"/>
            <p:cNvSpPr/>
            <p:nvPr/>
          </p:nvSpPr>
          <p:spPr>
            <a:xfrm>
              <a:off x="548176" y="396814"/>
              <a:ext cx="167179" cy="552093"/>
            </a:xfrm>
            <a:custGeom>
              <a:avLst/>
              <a:gdLst>
                <a:gd name="connsiteX0" fmla="*/ 45719 w 167180"/>
                <a:gd name="connsiteY0" fmla="*/ 0 h 552093"/>
                <a:gd name="connsiteX1" fmla="*/ 45719 w 167180"/>
                <a:gd name="connsiteY1" fmla="*/ 1 h 552093"/>
                <a:gd name="connsiteX2" fmla="*/ 45719 w 167180"/>
                <a:gd name="connsiteY2" fmla="*/ 1 h 552093"/>
                <a:gd name="connsiteX3" fmla="*/ 45719 w 167180"/>
                <a:gd name="connsiteY3" fmla="*/ 2 h 552093"/>
                <a:gd name="connsiteX4" fmla="*/ 167180 w 167180"/>
                <a:gd name="connsiteY4" fmla="*/ 276047 h 552093"/>
                <a:gd name="connsiteX5" fmla="*/ 45719 w 167180"/>
                <a:gd name="connsiteY5" fmla="*/ 552091 h 552093"/>
                <a:gd name="connsiteX6" fmla="*/ 45719 w 167180"/>
                <a:gd name="connsiteY6" fmla="*/ 552092 h 552093"/>
                <a:gd name="connsiteX7" fmla="*/ 45719 w 167180"/>
                <a:gd name="connsiteY7" fmla="*/ 552092 h 552093"/>
                <a:gd name="connsiteX8" fmla="*/ 45719 w 167180"/>
                <a:gd name="connsiteY8" fmla="*/ 552093 h 552093"/>
                <a:gd name="connsiteX9" fmla="*/ 45719 w 167180"/>
                <a:gd name="connsiteY9" fmla="*/ 552092 h 552093"/>
                <a:gd name="connsiteX10" fmla="*/ 0 w 167180"/>
                <a:gd name="connsiteY10" fmla="*/ 552092 h 552093"/>
                <a:gd name="connsiteX11" fmla="*/ 0 w 167180"/>
                <a:gd name="connsiteY11" fmla="*/ 1 h 552093"/>
                <a:gd name="connsiteX12" fmla="*/ 45719 w 167180"/>
                <a:gd name="connsiteY12" fmla="*/ 1 h 552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180" h="552093">
                  <a:moveTo>
                    <a:pt x="45719" y="0"/>
                  </a:moveTo>
                  <a:lnTo>
                    <a:pt x="45719" y="1"/>
                  </a:lnTo>
                  <a:lnTo>
                    <a:pt x="45719" y="1"/>
                  </a:lnTo>
                  <a:lnTo>
                    <a:pt x="45719" y="2"/>
                  </a:lnTo>
                  <a:lnTo>
                    <a:pt x="167180" y="276047"/>
                  </a:lnTo>
                  <a:lnTo>
                    <a:pt x="45719" y="552091"/>
                  </a:lnTo>
                  <a:lnTo>
                    <a:pt x="45719" y="552092"/>
                  </a:lnTo>
                  <a:lnTo>
                    <a:pt x="45719" y="552092"/>
                  </a:lnTo>
                  <a:lnTo>
                    <a:pt x="45719" y="552093"/>
                  </a:lnTo>
                  <a:lnTo>
                    <a:pt x="45719" y="552092"/>
                  </a:lnTo>
                  <a:lnTo>
                    <a:pt x="0" y="552092"/>
                  </a:lnTo>
                  <a:lnTo>
                    <a:pt x="0" y="1"/>
                  </a:lnTo>
                  <a:lnTo>
                    <a:pt x="45719" y="1"/>
                  </a:ln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209004" y="135477"/>
            <a:ext cx="1415772" cy="581057"/>
          </a:xfrm>
          <a:prstGeom prst="rect">
            <a:avLst/>
          </a:prstGeom>
        </p:spPr>
        <p:txBody>
          <a:bodyPr wrap="none">
            <a:spAutoFit/>
          </a:bodyPr>
          <a:lstStyle/>
          <a:p>
            <a:pPr>
              <a:lnSpc>
                <a:spcPct val="150000"/>
              </a:lnSpc>
            </a:pPr>
            <a:r>
              <a:rPr lang="zh-CN" altLang="en-US" sz="2400" b="1" dirty="0" smtClean="0">
                <a:solidFill>
                  <a:srgbClr val="1B364B"/>
                </a:solidFill>
                <a:latin typeface="微软雅黑" panose="020B0503020204020204" charset="-122"/>
                <a:ea typeface="微软雅黑" panose="020B0503020204020204" charset="-122"/>
              </a:rPr>
              <a:t>标题文字</a:t>
            </a:r>
            <a:endParaRPr lang="zh-CN" altLang="en-US" sz="2400" b="1" dirty="0">
              <a:solidFill>
                <a:srgbClr val="1B364B"/>
              </a:solidFill>
              <a:latin typeface="微软雅黑" panose="020B0503020204020204" charset="-122"/>
              <a:ea typeface="微软雅黑" panose="020B0503020204020204" charset="-122"/>
            </a:endParaRPr>
          </a:p>
        </p:txBody>
      </p:sp>
      <p:sp>
        <p:nvSpPr>
          <p:cNvPr id="6" name="矩形 5"/>
          <p:cNvSpPr/>
          <p:nvPr/>
        </p:nvSpPr>
        <p:spPr>
          <a:xfrm>
            <a:off x="1652364" y="415945"/>
            <a:ext cx="1352806" cy="307777"/>
          </a:xfrm>
          <a:prstGeom prst="rect">
            <a:avLst/>
          </a:prstGeom>
        </p:spPr>
        <p:txBody>
          <a:bodyPr wrap="none">
            <a:spAutoFit/>
          </a:bodyPr>
          <a:lstStyle/>
          <a:p>
            <a:r>
              <a:rPr lang="en-US" altLang="zh-CN" sz="1400" b="1" dirty="0" smtClean="0">
                <a:latin typeface="+mj-lt"/>
                <a:ea typeface="Kozuka Mincho Pr6N R" panose="02020400000000000000" pitchFamily="18" charset="-128"/>
              </a:rPr>
              <a:t>ADD YOUR TITLE</a:t>
            </a:r>
            <a:endParaRPr lang="zh-CN" altLang="en-US" sz="1400" b="1" dirty="0">
              <a:latin typeface="+mj-lt"/>
              <a:ea typeface="Kozuka Mincho Pr6N R" panose="02020400000000000000" pitchFamily="18" charset="-128"/>
            </a:endParaRPr>
          </a:p>
        </p:txBody>
      </p:sp>
      <p:sp>
        <p:nvSpPr>
          <p:cNvPr id="7" name="矩形 6"/>
          <p:cNvSpPr/>
          <p:nvPr/>
        </p:nvSpPr>
        <p:spPr>
          <a:xfrm>
            <a:off x="1528542" y="385800"/>
            <a:ext cx="219932" cy="307777"/>
          </a:xfrm>
          <a:prstGeom prst="rect">
            <a:avLst/>
          </a:prstGeom>
        </p:spPr>
        <p:txBody>
          <a:bodyPr wrap="none">
            <a:spAutoFit/>
          </a:bodyPr>
          <a:lstStyle/>
          <a:p>
            <a:r>
              <a:rPr lang="en-US" altLang="zh-CN" sz="1400" i="0" dirty="0" smtClean="0">
                <a:solidFill>
                  <a:srgbClr val="2B2B2B"/>
                </a:solidFill>
                <a:effectLst/>
                <a:latin typeface="Felix Titling" panose="04060505060202020A04" pitchFamily="82" charset="0"/>
                <a:ea typeface="微软雅黑" panose="020B0503020204020204" charset="-122"/>
              </a:rPr>
              <a:t>|</a:t>
            </a:r>
            <a:endParaRPr lang="zh-CN" altLang="en-US" sz="1400" dirty="0">
              <a:latin typeface="Felix Titling" panose="04060505060202020A04" pitchFamily="82" charset="0"/>
              <a:ea typeface="微软雅黑" panose="020B0503020204020204" charset="-122"/>
            </a:endParaRPr>
          </a:p>
        </p:txBody>
      </p:sp>
      <p:sp>
        <p:nvSpPr>
          <p:cNvPr id="8" name="矩形 7"/>
          <p:cNvSpPr/>
          <p:nvPr/>
        </p:nvSpPr>
        <p:spPr>
          <a:xfrm>
            <a:off x="0" y="6745184"/>
            <a:ext cx="12192000" cy="12469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Rectangle 2"/>
          <p:cNvSpPr/>
          <p:nvPr/>
        </p:nvSpPr>
        <p:spPr>
          <a:xfrm>
            <a:off x="1117600" y="2400715"/>
            <a:ext cx="4978400" cy="1930400"/>
          </a:xfrm>
          <a:prstGeom prst="rect">
            <a:avLst/>
          </a:prstGeom>
          <a:solidFill>
            <a:srgbClr val="98C0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0" name="Rectangle 3"/>
          <p:cNvSpPr/>
          <p:nvPr/>
        </p:nvSpPr>
        <p:spPr>
          <a:xfrm>
            <a:off x="1117600" y="4331115"/>
            <a:ext cx="4978400" cy="1930400"/>
          </a:xfrm>
          <a:prstGeom prst="rect">
            <a:avLst/>
          </a:prstGeom>
          <a:solidFill>
            <a:srgbClr val="51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1" name="Rectangle 4"/>
          <p:cNvSpPr/>
          <p:nvPr/>
        </p:nvSpPr>
        <p:spPr>
          <a:xfrm>
            <a:off x="6096000" y="2400715"/>
            <a:ext cx="4978400" cy="1930400"/>
          </a:xfrm>
          <a:prstGeom prst="rect">
            <a:avLst/>
          </a:prstGeom>
          <a:solidFill>
            <a:srgbClr val="51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2" name="Rectangle 5"/>
          <p:cNvSpPr/>
          <p:nvPr/>
        </p:nvSpPr>
        <p:spPr>
          <a:xfrm>
            <a:off x="6096000" y="4331115"/>
            <a:ext cx="4978400" cy="1930400"/>
          </a:xfrm>
          <a:prstGeom prst="rect">
            <a:avLst/>
          </a:prstGeom>
          <a:solidFill>
            <a:srgbClr val="98C0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3" name="Oval 6"/>
          <p:cNvSpPr/>
          <p:nvPr/>
        </p:nvSpPr>
        <p:spPr>
          <a:xfrm>
            <a:off x="5689600" y="3944815"/>
            <a:ext cx="768192" cy="772600"/>
          </a:xfrm>
          <a:prstGeom prst="ellipse">
            <a:avLst/>
          </a:prstGeom>
          <a:solidFill>
            <a:schemeClr val="bg1"/>
          </a:solidFill>
          <a:ln w="28575">
            <a:solidFill>
              <a:schemeClr val="bg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1735">
              <a:solidFill>
                <a:schemeClr val="bg1"/>
              </a:solidFill>
            </a:endParaRPr>
          </a:p>
        </p:txBody>
      </p:sp>
      <p:grpSp>
        <p:nvGrpSpPr>
          <p:cNvPr id="14" name="Group 13"/>
          <p:cNvGrpSpPr/>
          <p:nvPr/>
        </p:nvGrpSpPr>
        <p:grpSpPr>
          <a:xfrm>
            <a:off x="10058400" y="2935573"/>
            <a:ext cx="711200" cy="860687"/>
            <a:chOff x="427038" y="3595610"/>
            <a:chExt cx="391838" cy="474198"/>
          </a:xfrm>
          <a:solidFill>
            <a:schemeClr val="bg1"/>
          </a:solidFill>
        </p:grpSpPr>
        <p:sp>
          <p:nvSpPr>
            <p:cNvPr id="15" name="Freeform 89"/>
            <p:cNvSpPr/>
            <p:nvPr/>
          </p:nvSpPr>
          <p:spPr bwMode="auto">
            <a:xfrm>
              <a:off x="486937" y="3655509"/>
              <a:ext cx="272041" cy="257066"/>
            </a:xfrm>
            <a:custGeom>
              <a:avLst/>
              <a:gdLst>
                <a:gd name="T0" fmla="*/ 57 w 82"/>
                <a:gd name="T1" fmla="*/ 67 h 78"/>
                <a:gd name="T2" fmla="*/ 57 w 82"/>
                <a:gd name="T3" fmla="*/ 78 h 78"/>
                <a:gd name="T4" fmla="*/ 82 w 82"/>
                <a:gd name="T5" fmla="*/ 40 h 78"/>
                <a:gd name="T6" fmla="*/ 41 w 82"/>
                <a:gd name="T7" fmla="*/ 0 h 78"/>
                <a:gd name="T8" fmla="*/ 0 w 82"/>
                <a:gd name="T9" fmla="*/ 40 h 78"/>
                <a:gd name="T10" fmla="*/ 25 w 82"/>
                <a:gd name="T11" fmla="*/ 78 h 78"/>
                <a:gd name="T12" fmla="*/ 25 w 82"/>
                <a:gd name="T13" fmla="*/ 67 h 78"/>
                <a:gd name="T14" fmla="*/ 10 w 82"/>
                <a:gd name="T15" fmla="*/ 40 h 78"/>
                <a:gd name="T16" fmla="*/ 41 w 82"/>
                <a:gd name="T17" fmla="*/ 10 h 78"/>
                <a:gd name="T18" fmla="*/ 72 w 82"/>
                <a:gd name="T19" fmla="*/ 40 h 78"/>
                <a:gd name="T20" fmla="*/ 57 w 82"/>
                <a:gd name="T21" fmla="*/ 6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2" h="78">
                  <a:moveTo>
                    <a:pt x="57" y="67"/>
                  </a:moveTo>
                  <a:cubicBezTo>
                    <a:pt x="57" y="78"/>
                    <a:pt x="57" y="78"/>
                    <a:pt x="57" y="78"/>
                  </a:cubicBezTo>
                  <a:cubicBezTo>
                    <a:pt x="71" y="72"/>
                    <a:pt x="82" y="57"/>
                    <a:pt x="82" y="40"/>
                  </a:cubicBezTo>
                  <a:cubicBezTo>
                    <a:pt x="82" y="18"/>
                    <a:pt x="63" y="0"/>
                    <a:pt x="41" y="0"/>
                  </a:cubicBezTo>
                  <a:cubicBezTo>
                    <a:pt x="19" y="0"/>
                    <a:pt x="0" y="18"/>
                    <a:pt x="0" y="40"/>
                  </a:cubicBezTo>
                  <a:cubicBezTo>
                    <a:pt x="0" y="57"/>
                    <a:pt x="10" y="72"/>
                    <a:pt x="25" y="78"/>
                  </a:cubicBezTo>
                  <a:cubicBezTo>
                    <a:pt x="25" y="67"/>
                    <a:pt x="25" y="67"/>
                    <a:pt x="25" y="67"/>
                  </a:cubicBezTo>
                  <a:cubicBezTo>
                    <a:pt x="16" y="61"/>
                    <a:pt x="10" y="52"/>
                    <a:pt x="10" y="40"/>
                  </a:cubicBezTo>
                  <a:cubicBezTo>
                    <a:pt x="10" y="23"/>
                    <a:pt x="24" y="10"/>
                    <a:pt x="41" y="10"/>
                  </a:cubicBezTo>
                  <a:cubicBezTo>
                    <a:pt x="58" y="10"/>
                    <a:pt x="72" y="23"/>
                    <a:pt x="72" y="40"/>
                  </a:cubicBezTo>
                  <a:cubicBezTo>
                    <a:pt x="72" y="52"/>
                    <a:pt x="66" y="62"/>
                    <a:pt x="57" y="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16" name="Freeform 90"/>
            <p:cNvSpPr/>
            <p:nvPr/>
          </p:nvSpPr>
          <p:spPr bwMode="auto">
            <a:xfrm>
              <a:off x="427038" y="3595610"/>
              <a:ext cx="391838" cy="381855"/>
            </a:xfrm>
            <a:custGeom>
              <a:avLst/>
              <a:gdLst>
                <a:gd name="T0" fmla="*/ 59 w 118"/>
                <a:gd name="T1" fmla="*/ 0 h 115"/>
                <a:gd name="T2" fmla="*/ 0 w 118"/>
                <a:gd name="T3" fmla="*/ 58 h 115"/>
                <a:gd name="T4" fmla="*/ 43 w 118"/>
                <a:gd name="T5" fmla="*/ 115 h 115"/>
                <a:gd name="T6" fmla="*/ 43 w 118"/>
                <a:gd name="T7" fmla="*/ 107 h 115"/>
                <a:gd name="T8" fmla="*/ 8 w 118"/>
                <a:gd name="T9" fmla="*/ 58 h 115"/>
                <a:gd name="T10" fmla="*/ 59 w 118"/>
                <a:gd name="T11" fmla="*/ 8 h 115"/>
                <a:gd name="T12" fmla="*/ 110 w 118"/>
                <a:gd name="T13" fmla="*/ 58 h 115"/>
                <a:gd name="T14" fmla="*/ 75 w 118"/>
                <a:gd name="T15" fmla="*/ 107 h 115"/>
                <a:gd name="T16" fmla="*/ 75 w 118"/>
                <a:gd name="T17" fmla="*/ 115 h 115"/>
                <a:gd name="T18" fmla="*/ 118 w 118"/>
                <a:gd name="T19" fmla="*/ 58 h 115"/>
                <a:gd name="T20" fmla="*/ 59 w 118"/>
                <a:gd name="T21"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8" h="115">
                  <a:moveTo>
                    <a:pt x="59" y="0"/>
                  </a:moveTo>
                  <a:cubicBezTo>
                    <a:pt x="26" y="0"/>
                    <a:pt x="0" y="26"/>
                    <a:pt x="0" y="58"/>
                  </a:cubicBezTo>
                  <a:cubicBezTo>
                    <a:pt x="0" y="85"/>
                    <a:pt x="18" y="108"/>
                    <a:pt x="43" y="115"/>
                  </a:cubicBezTo>
                  <a:cubicBezTo>
                    <a:pt x="43" y="107"/>
                    <a:pt x="43" y="107"/>
                    <a:pt x="43" y="107"/>
                  </a:cubicBezTo>
                  <a:cubicBezTo>
                    <a:pt x="23" y="100"/>
                    <a:pt x="8" y="81"/>
                    <a:pt x="8" y="58"/>
                  </a:cubicBezTo>
                  <a:cubicBezTo>
                    <a:pt x="8" y="30"/>
                    <a:pt x="31" y="8"/>
                    <a:pt x="59" y="8"/>
                  </a:cubicBezTo>
                  <a:cubicBezTo>
                    <a:pt x="87" y="8"/>
                    <a:pt x="110" y="30"/>
                    <a:pt x="110" y="58"/>
                  </a:cubicBezTo>
                  <a:cubicBezTo>
                    <a:pt x="110" y="81"/>
                    <a:pt x="95" y="100"/>
                    <a:pt x="75" y="107"/>
                  </a:cubicBezTo>
                  <a:cubicBezTo>
                    <a:pt x="75" y="115"/>
                    <a:pt x="75" y="115"/>
                    <a:pt x="75" y="115"/>
                  </a:cubicBezTo>
                  <a:cubicBezTo>
                    <a:pt x="100" y="108"/>
                    <a:pt x="118" y="86"/>
                    <a:pt x="118" y="58"/>
                  </a:cubicBezTo>
                  <a:cubicBezTo>
                    <a:pt x="118" y="26"/>
                    <a:pt x="92" y="0"/>
                    <a:pt x="5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17" name="Freeform 91"/>
            <p:cNvSpPr/>
            <p:nvPr/>
          </p:nvSpPr>
          <p:spPr bwMode="auto">
            <a:xfrm>
              <a:off x="566802" y="3750348"/>
              <a:ext cx="119797" cy="319460"/>
            </a:xfrm>
            <a:custGeom>
              <a:avLst/>
              <a:gdLst>
                <a:gd name="T0" fmla="*/ 24 w 36"/>
                <a:gd name="T1" fmla="*/ 82 h 96"/>
                <a:gd name="T2" fmla="*/ 24 w 36"/>
                <a:gd name="T3" fmla="*/ 21 h 96"/>
                <a:gd name="T4" fmla="*/ 29 w 36"/>
                <a:gd name="T5" fmla="*/ 12 h 96"/>
                <a:gd name="T6" fmla="*/ 17 w 36"/>
                <a:gd name="T7" fmla="*/ 0 h 96"/>
                <a:gd name="T8" fmla="*/ 5 w 36"/>
                <a:gd name="T9" fmla="*/ 12 h 96"/>
                <a:gd name="T10" fmla="*/ 10 w 36"/>
                <a:gd name="T11" fmla="*/ 21 h 96"/>
                <a:gd name="T12" fmla="*/ 10 w 36"/>
                <a:gd name="T13" fmla="*/ 21 h 96"/>
                <a:gd name="T14" fmla="*/ 10 w 36"/>
                <a:gd name="T15" fmla="*/ 82 h 96"/>
                <a:gd name="T16" fmla="*/ 0 w 36"/>
                <a:gd name="T17" fmla="*/ 96 h 96"/>
                <a:gd name="T18" fmla="*/ 36 w 36"/>
                <a:gd name="T19" fmla="*/ 96 h 96"/>
                <a:gd name="T20" fmla="*/ 24 w 36"/>
                <a:gd name="T21" fmla="*/ 8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96">
                  <a:moveTo>
                    <a:pt x="24" y="82"/>
                  </a:moveTo>
                  <a:cubicBezTo>
                    <a:pt x="24" y="79"/>
                    <a:pt x="24" y="22"/>
                    <a:pt x="24" y="21"/>
                  </a:cubicBezTo>
                  <a:cubicBezTo>
                    <a:pt x="27" y="19"/>
                    <a:pt x="29" y="16"/>
                    <a:pt x="29" y="12"/>
                  </a:cubicBezTo>
                  <a:cubicBezTo>
                    <a:pt x="29" y="5"/>
                    <a:pt x="24" y="0"/>
                    <a:pt x="17" y="0"/>
                  </a:cubicBezTo>
                  <a:cubicBezTo>
                    <a:pt x="10" y="0"/>
                    <a:pt x="5" y="5"/>
                    <a:pt x="5" y="12"/>
                  </a:cubicBezTo>
                  <a:cubicBezTo>
                    <a:pt x="5" y="16"/>
                    <a:pt x="7" y="19"/>
                    <a:pt x="10" y="21"/>
                  </a:cubicBezTo>
                  <a:cubicBezTo>
                    <a:pt x="10" y="21"/>
                    <a:pt x="10" y="21"/>
                    <a:pt x="10" y="21"/>
                  </a:cubicBezTo>
                  <a:cubicBezTo>
                    <a:pt x="10" y="21"/>
                    <a:pt x="10" y="78"/>
                    <a:pt x="10" y="82"/>
                  </a:cubicBezTo>
                  <a:cubicBezTo>
                    <a:pt x="10" y="92"/>
                    <a:pt x="0" y="96"/>
                    <a:pt x="0" y="96"/>
                  </a:cubicBezTo>
                  <a:cubicBezTo>
                    <a:pt x="36" y="96"/>
                    <a:pt x="36" y="96"/>
                    <a:pt x="36" y="96"/>
                  </a:cubicBezTo>
                  <a:cubicBezTo>
                    <a:pt x="36" y="96"/>
                    <a:pt x="24" y="92"/>
                    <a:pt x="24"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grpSp>
      <p:grpSp>
        <p:nvGrpSpPr>
          <p:cNvPr id="18" name="Group 17"/>
          <p:cNvGrpSpPr/>
          <p:nvPr/>
        </p:nvGrpSpPr>
        <p:grpSpPr>
          <a:xfrm>
            <a:off x="10012061" y="4870582"/>
            <a:ext cx="786632" cy="851467"/>
            <a:chOff x="1847137" y="4256991"/>
            <a:chExt cx="454232" cy="491670"/>
          </a:xfrm>
          <a:solidFill>
            <a:schemeClr val="bg1"/>
          </a:solidFill>
        </p:grpSpPr>
        <p:sp>
          <p:nvSpPr>
            <p:cNvPr id="19" name="Freeform 101"/>
            <p:cNvSpPr>
              <a:spLocks noEditPoints="1"/>
            </p:cNvSpPr>
            <p:nvPr/>
          </p:nvSpPr>
          <p:spPr bwMode="auto">
            <a:xfrm>
              <a:off x="1847137" y="4256991"/>
              <a:ext cx="454232" cy="491670"/>
            </a:xfrm>
            <a:custGeom>
              <a:avLst/>
              <a:gdLst>
                <a:gd name="T0" fmla="*/ 134 w 137"/>
                <a:gd name="T1" fmla="*/ 71 h 148"/>
                <a:gd name="T2" fmla="*/ 126 w 137"/>
                <a:gd name="T3" fmla="*/ 38 h 148"/>
                <a:gd name="T4" fmla="*/ 133 w 137"/>
                <a:gd name="T5" fmla="*/ 36 h 148"/>
                <a:gd name="T6" fmla="*/ 126 w 137"/>
                <a:gd name="T7" fmla="*/ 12 h 148"/>
                <a:gd name="T8" fmla="*/ 102 w 137"/>
                <a:gd name="T9" fmla="*/ 5 h 148"/>
                <a:gd name="T10" fmla="*/ 99 w 137"/>
                <a:gd name="T11" fmla="*/ 12 h 148"/>
                <a:gd name="T12" fmla="*/ 67 w 137"/>
                <a:gd name="T13" fmla="*/ 4 h 148"/>
                <a:gd name="T14" fmla="*/ 38 w 137"/>
                <a:gd name="T15" fmla="*/ 11 h 148"/>
                <a:gd name="T16" fmla="*/ 36 w 137"/>
                <a:gd name="T17" fmla="*/ 5 h 148"/>
                <a:gd name="T18" fmla="*/ 12 w 137"/>
                <a:gd name="T19" fmla="*/ 12 h 148"/>
                <a:gd name="T20" fmla="*/ 5 w 137"/>
                <a:gd name="T21" fmla="*/ 36 h 148"/>
                <a:gd name="T22" fmla="*/ 9 w 137"/>
                <a:gd name="T23" fmla="*/ 38 h 148"/>
                <a:gd name="T24" fmla="*/ 0 w 137"/>
                <a:gd name="T25" fmla="*/ 71 h 148"/>
                <a:gd name="T26" fmla="*/ 27 w 137"/>
                <a:gd name="T27" fmla="*/ 125 h 148"/>
                <a:gd name="T28" fmla="*/ 13 w 137"/>
                <a:gd name="T29" fmla="*/ 140 h 148"/>
                <a:gd name="T30" fmla="*/ 21 w 137"/>
                <a:gd name="T31" fmla="*/ 148 h 148"/>
                <a:gd name="T32" fmla="*/ 37 w 137"/>
                <a:gd name="T33" fmla="*/ 132 h 148"/>
                <a:gd name="T34" fmla="*/ 67 w 137"/>
                <a:gd name="T35" fmla="*/ 139 h 148"/>
                <a:gd name="T36" fmla="*/ 97 w 137"/>
                <a:gd name="T37" fmla="*/ 132 h 148"/>
                <a:gd name="T38" fmla="*/ 113 w 137"/>
                <a:gd name="T39" fmla="*/ 148 h 148"/>
                <a:gd name="T40" fmla="*/ 121 w 137"/>
                <a:gd name="T41" fmla="*/ 140 h 148"/>
                <a:gd name="T42" fmla="*/ 107 w 137"/>
                <a:gd name="T43" fmla="*/ 125 h 148"/>
                <a:gd name="T44" fmla="*/ 134 w 137"/>
                <a:gd name="T45" fmla="*/ 71 h 148"/>
                <a:gd name="T46" fmla="*/ 11 w 137"/>
                <a:gd name="T47" fmla="*/ 74 h 148"/>
                <a:gd name="T48" fmla="*/ 20 w 137"/>
                <a:gd name="T49" fmla="*/ 74 h 148"/>
                <a:gd name="T50" fmla="*/ 23 w 137"/>
                <a:gd name="T51" fmla="*/ 71 h 148"/>
                <a:gd name="T52" fmla="*/ 20 w 137"/>
                <a:gd name="T53" fmla="*/ 69 h 148"/>
                <a:gd name="T54" fmla="*/ 11 w 137"/>
                <a:gd name="T55" fmla="*/ 69 h 148"/>
                <a:gd name="T56" fmla="*/ 64 w 137"/>
                <a:gd name="T57" fmla="*/ 15 h 148"/>
                <a:gd name="T58" fmla="*/ 64 w 137"/>
                <a:gd name="T59" fmla="*/ 15 h 148"/>
                <a:gd name="T60" fmla="*/ 64 w 137"/>
                <a:gd name="T61" fmla="*/ 26 h 148"/>
                <a:gd name="T62" fmla="*/ 67 w 137"/>
                <a:gd name="T63" fmla="*/ 29 h 148"/>
                <a:gd name="T64" fmla="*/ 70 w 137"/>
                <a:gd name="T65" fmla="*/ 26 h 148"/>
                <a:gd name="T66" fmla="*/ 70 w 137"/>
                <a:gd name="T67" fmla="*/ 15 h 148"/>
                <a:gd name="T68" fmla="*/ 70 w 137"/>
                <a:gd name="T69" fmla="*/ 15 h 148"/>
                <a:gd name="T70" fmla="*/ 123 w 137"/>
                <a:gd name="T71" fmla="*/ 69 h 148"/>
                <a:gd name="T72" fmla="*/ 114 w 137"/>
                <a:gd name="T73" fmla="*/ 69 h 148"/>
                <a:gd name="T74" fmla="*/ 111 w 137"/>
                <a:gd name="T75" fmla="*/ 71 h 148"/>
                <a:gd name="T76" fmla="*/ 114 w 137"/>
                <a:gd name="T77" fmla="*/ 74 h 148"/>
                <a:gd name="T78" fmla="*/ 123 w 137"/>
                <a:gd name="T79" fmla="*/ 74 h 148"/>
                <a:gd name="T80" fmla="*/ 70 w 137"/>
                <a:gd name="T81" fmla="*/ 128 h 148"/>
                <a:gd name="T82" fmla="*/ 70 w 137"/>
                <a:gd name="T83" fmla="*/ 118 h 148"/>
                <a:gd name="T84" fmla="*/ 67 w 137"/>
                <a:gd name="T85" fmla="*/ 115 h 148"/>
                <a:gd name="T86" fmla="*/ 64 w 137"/>
                <a:gd name="T87" fmla="*/ 118 h 148"/>
                <a:gd name="T88" fmla="*/ 64 w 137"/>
                <a:gd name="T89" fmla="*/ 128 h 148"/>
                <a:gd name="T90" fmla="*/ 11 w 137"/>
                <a:gd name="T91" fmla="*/ 7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7" h="148">
                  <a:moveTo>
                    <a:pt x="134" y="71"/>
                  </a:moveTo>
                  <a:cubicBezTo>
                    <a:pt x="134" y="59"/>
                    <a:pt x="131" y="48"/>
                    <a:pt x="126" y="38"/>
                  </a:cubicBezTo>
                  <a:cubicBezTo>
                    <a:pt x="128" y="38"/>
                    <a:pt x="131" y="38"/>
                    <a:pt x="133" y="36"/>
                  </a:cubicBezTo>
                  <a:cubicBezTo>
                    <a:pt x="137" y="31"/>
                    <a:pt x="134" y="20"/>
                    <a:pt x="126" y="12"/>
                  </a:cubicBezTo>
                  <a:cubicBezTo>
                    <a:pt x="117" y="3"/>
                    <a:pt x="107" y="0"/>
                    <a:pt x="102" y="5"/>
                  </a:cubicBezTo>
                  <a:cubicBezTo>
                    <a:pt x="100" y="7"/>
                    <a:pt x="99" y="9"/>
                    <a:pt x="99" y="12"/>
                  </a:cubicBezTo>
                  <a:cubicBezTo>
                    <a:pt x="90" y="7"/>
                    <a:pt x="79" y="4"/>
                    <a:pt x="67" y="4"/>
                  </a:cubicBezTo>
                  <a:cubicBezTo>
                    <a:pt x="57" y="4"/>
                    <a:pt x="47" y="6"/>
                    <a:pt x="38" y="11"/>
                  </a:cubicBezTo>
                  <a:cubicBezTo>
                    <a:pt x="38" y="8"/>
                    <a:pt x="37" y="7"/>
                    <a:pt x="36" y="5"/>
                  </a:cubicBezTo>
                  <a:cubicBezTo>
                    <a:pt x="31" y="0"/>
                    <a:pt x="20" y="3"/>
                    <a:pt x="12" y="12"/>
                  </a:cubicBezTo>
                  <a:cubicBezTo>
                    <a:pt x="3" y="20"/>
                    <a:pt x="0" y="31"/>
                    <a:pt x="5" y="36"/>
                  </a:cubicBezTo>
                  <a:cubicBezTo>
                    <a:pt x="6" y="37"/>
                    <a:pt x="7" y="37"/>
                    <a:pt x="9" y="38"/>
                  </a:cubicBezTo>
                  <a:cubicBezTo>
                    <a:pt x="3" y="48"/>
                    <a:pt x="0" y="59"/>
                    <a:pt x="0" y="71"/>
                  </a:cubicBezTo>
                  <a:cubicBezTo>
                    <a:pt x="0" y="94"/>
                    <a:pt x="10" y="113"/>
                    <a:pt x="27" y="125"/>
                  </a:cubicBezTo>
                  <a:cubicBezTo>
                    <a:pt x="13" y="140"/>
                    <a:pt x="13" y="140"/>
                    <a:pt x="13" y="140"/>
                  </a:cubicBezTo>
                  <a:cubicBezTo>
                    <a:pt x="21" y="148"/>
                    <a:pt x="21" y="148"/>
                    <a:pt x="21" y="148"/>
                  </a:cubicBezTo>
                  <a:cubicBezTo>
                    <a:pt x="37" y="132"/>
                    <a:pt x="37" y="132"/>
                    <a:pt x="37" y="132"/>
                  </a:cubicBezTo>
                  <a:cubicBezTo>
                    <a:pt x="46" y="136"/>
                    <a:pt x="56" y="139"/>
                    <a:pt x="67" y="139"/>
                  </a:cubicBezTo>
                  <a:cubicBezTo>
                    <a:pt x="78" y="139"/>
                    <a:pt x="88" y="136"/>
                    <a:pt x="97" y="132"/>
                  </a:cubicBezTo>
                  <a:cubicBezTo>
                    <a:pt x="113" y="148"/>
                    <a:pt x="113" y="148"/>
                    <a:pt x="113" y="148"/>
                  </a:cubicBezTo>
                  <a:cubicBezTo>
                    <a:pt x="121" y="140"/>
                    <a:pt x="121" y="140"/>
                    <a:pt x="121" y="140"/>
                  </a:cubicBezTo>
                  <a:cubicBezTo>
                    <a:pt x="107" y="125"/>
                    <a:pt x="107" y="125"/>
                    <a:pt x="107" y="125"/>
                  </a:cubicBezTo>
                  <a:cubicBezTo>
                    <a:pt x="124" y="113"/>
                    <a:pt x="134" y="94"/>
                    <a:pt x="134" y="71"/>
                  </a:cubicBezTo>
                  <a:close/>
                  <a:moveTo>
                    <a:pt x="11" y="74"/>
                  </a:moveTo>
                  <a:cubicBezTo>
                    <a:pt x="20" y="74"/>
                    <a:pt x="20" y="74"/>
                    <a:pt x="20" y="74"/>
                  </a:cubicBezTo>
                  <a:cubicBezTo>
                    <a:pt x="22" y="74"/>
                    <a:pt x="23" y="73"/>
                    <a:pt x="23" y="71"/>
                  </a:cubicBezTo>
                  <a:cubicBezTo>
                    <a:pt x="23" y="70"/>
                    <a:pt x="22" y="69"/>
                    <a:pt x="20" y="69"/>
                  </a:cubicBezTo>
                  <a:cubicBezTo>
                    <a:pt x="11" y="69"/>
                    <a:pt x="11" y="69"/>
                    <a:pt x="11" y="69"/>
                  </a:cubicBezTo>
                  <a:cubicBezTo>
                    <a:pt x="12" y="40"/>
                    <a:pt x="35" y="17"/>
                    <a:pt x="64" y="15"/>
                  </a:cubicBezTo>
                  <a:cubicBezTo>
                    <a:pt x="64" y="15"/>
                    <a:pt x="64" y="15"/>
                    <a:pt x="64" y="15"/>
                  </a:cubicBezTo>
                  <a:cubicBezTo>
                    <a:pt x="64" y="26"/>
                    <a:pt x="64" y="26"/>
                    <a:pt x="64" y="26"/>
                  </a:cubicBezTo>
                  <a:cubicBezTo>
                    <a:pt x="64" y="27"/>
                    <a:pt x="65" y="29"/>
                    <a:pt x="67" y="29"/>
                  </a:cubicBezTo>
                  <a:cubicBezTo>
                    <a:pt x="69" y="29"/>
                    <a:pt x="70" y="27"/>
                    <a:pt x="70" y="26"/>
                  </a:cubicBezTo>
                  <a:cubicBezTo>
                    <a:pt x="70" y="15"/>
                    <a:pt x="70" y="15"/>
                    <a:pt x="70" y="15"/>
                  </a:cubicBezTo>
                  <a:cubicBezTo>
                    <a:pt x="70" y="15"/>
                    <a:pt x="70" y="15"/>
                    <a:pt x="70" y="15"/>
                  </a:cubicBezTo>
                  <a:cubicBezTo>
                    <a:pt x="99" y="17"/>
                    <a:pt x="122" y="40"/>
                    <a:pt x="123" y="69"/>
                  </a:cubicBezTo>
                  <a:cubicBezTo>
                    <a:pt x="114" y="69"/>
                    <a:pt x="114" y="69"/>
                    <a:pt x="114" y="69"/>
                  </a:cubicBezTo>
                  <a:cubicBezTo>
                    <a:pt x="112" y="69"/>
                    <a:pt x="111" y="70"/>
                    <a:pt x="111" y="71"/>
                  </a:cubicBezTo>
                  <a:cubicBezTo>
                    <a:pt x="111" y="73"/>
                    <a:pt x="112" y="74"/>
                    <a:pt x="114" y="74"/>
                  </a:cubicBezTo>
                  <a:cubicBezTo>
                    <a:pt x="123" y="74"/>
                    <a:pt x="123" y="74"/>
                    <a:pt x="123" y="74"/>
                  </a:cubicBezTo>
                  <a:cubicBezTo>
                    <a:pt x="122" y="103"/>
                    <a:pt x="99" y="126"/>
                    <a:pt x="70" y="128"/>
                  </a:cubicBezTo>
                  <a:cubicBezTo>
                    <a:pt x="70" y="118"/>
                    <a:pt x="70" y="118"/>
                    <a:pt x="70" y="118"/>
                  </a:cubicBezTo>
                  <a:cubicBezTo>
                    <a:pt x="70" y="116"/>
                    <a:pt x="69" y="115"/>
                    <a:pt x="67" y="115"/>
                  </a:cubicBezTo>
                  <a:cubicBezTo>
                    <a:pt x="65" y="115"/>
                    <a:pt x="64" y="116"/>
                    <a:pt x="64" y="118"/>
                  </a:cubicBezTo>
                  <a:cubicBezTo>
                    <a:pt x="64" y="128"/>
                    <a:pt x="64" y="128"/>
                    <a:pt x="64" y="128"/>
                  </a:cubicBezTo>
                  <a:cubicBezTo>
                    <a:pt x="35" y="126"/>
                    <a:pt x="12" y="103"/>
                    <a:pt x="11" y="7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20" name="Freeform 102"/>
            <p:cNvSpPr/>
            <p:nvPr/>
          </p:nvSpPr>
          <p:spPr bwMode="auto">
            <a:xfrm>
              <a:off x="2059279" y="4371797"/>
              <a:ext cx="142260" cy="129781"/>
            </a:xfrm>
            <a:custGeom>
              <a:avLst/>
              <a:gdLst>
                <a:gd name="T0" fmla="*/ 3 w 43"/>
                <a:gd name="T1" fmla="*/ 39 h 39"/>
                <a:gd name="T2" fmla="*/ 3 w 43"/>
                <a:gd name="T3" fmla="*/ 39 h 39"/>
                <a:gd name="T4" fmla="*/ 40 w 43"/>
                <a:gd name="T5" fmla="*/ 39 h 39"/>
                <a:gd name="T6" fmla="*/ 43 w 43"/>
                <a:gd name="T7" fmla="*/ 36 h 39"/>
                <a:gd name="T8" fmla="*/ 40 w 43"/>
                <a:gd name="T9" fmla="*/ 34 h 39"/>
                <a:gd name="T10" fmla="*/ 6 w 43"/>
                <a:gd name="T11" fmla="*/ 34 h 39"/>
                <a:gd name="T12" fmla="*/ 6 w 43"/>
                <a:gd name="T13" fmla="*/ 3 h 39"/>
                <a:gd name="T14" fmla="*/ 3 w 43"/>
                <a:gd name="T15" fmla="*/ 0 h 39"/>
                <a:gd name="T16" fmla="*/ 0 w 43"/>
                <a:gd name="T17" fmla="*/ 3 h 39"/>
                <a:gd name="T18" fmla="*/ 0 w 43"/>
                <a:gd name="T19" fmla="*/ 36 h 39"/>
                <a:gd name="T20" fmla="*/ 3 w 43"/>
                <a:gd name="T21" fmla="*/ 39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 h="39">
                  <a:moveTo>
                    <a:pt x="3" y="39"/>
                  </a:moveTo>
                  <a:cubicBezTo>
                    <a:pt x="3" y="39"/>
                    <a:pt x="3" y="39"/>
                    <a:pt x="3" y="39"/>
                  </a:cubicBezTo>
                  <a:cubicBezTo>
                    <a:pt x="40" y="39"/>
                    <a:pt x="40" y="39"/>
                    <a:pt x="40" y="39"/>
                  </a:cubicBezTo>
                  <a:cubicBezTo>
                    <a:pt x="41" y="39"/>
                    <a:pt x="43" y="38"/>
                    <a:pt x="43" y="36"/>
                  </a:cubicBezTo>
                  <a:cubicBezTo>
                    <a:pt x="43" y="35"/>
                    <a:pt x="41" y="34"/>
                    <a:pt x="40" y="34"/>
                  </a:cubicBezTo>
                  <a:cubicBezTo>
                    <a:pt x="6" y="34"/>
                    <a:pt x="6" y="34"/>
                    <a:pt x="6" y="34"/>
                  </a:cubicBezTo>
                  <a:cubicBezTo>
                    <a:pt x="6" y="3"/>
                    <a:pt x="6" y="3"/>
                    <a:pt x="6" y="3"/>
                  </a:cubicBezTo>
                  <a:cubicBezTo>
                    <a:pt x="6" y="1"/>
                    <a:pt x="5" y="0"/>
                    <a:pt x="3" y="0"/>
                  </a:cubicBezTo>
                  <a:cubicBezTo>
                    <a:pt x="1" y="0"/>
                    <a:pt x="0" y="1"/>
                    <a:pt x="0" y="3"/>
                  </a:cubicBezTo>
                  <a:cubicBezTo>
                    <a:pt x="0" y="36"/>
                    <a:pt x="0" y="36"/>
                    <a:pt x="0" y="36"/>
                  </a:cubicBezTo>
                  <a:cubicBezTo>
                    <a:pt x="0" y="38"/>
                    <a:pt x="1" y="39"/>
                    <a:pt x="3"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grpSp>
      <p:sp>
        <p:nvSpPr>
          <p:cNvPr id="21" name="Freeform 103"/>
          <p:cNvSpPr>
            <a:spLocks noEditPoints="1"/>
          </p:cNvSpPr>
          <p:nvPr/>
        </p:nvSpPr>
        <p:spPr bwMode="auto">
          <a:xfrm>
            <a:off x="1412763" y="2977186"/>
            <a:ext cx="787895" cy="777459"/>
          </a:xfrm>
          <a:custGeom>
            <a:avLst/>
            <a:gdLst>
              <a:gd name="T0" fmla="*/ 14 w 113"/>
              <a:gd name="T1" fmla="*/ 13 h 112"/>
              <a:gd name="T2" fmla="*/ 14 w 113"/>
              <a:gd name="T3" fmla="*/ 63 h 112"/>
              <a:gd name="T4" fmla="*/ 49 w 113"/>
              <a:gd name="T5" fmla="*/ 71 h 112"/>
              <a:gd name="T6" fmla="*/ 60 w 113"/>
              <a:gd name="T7" fmla="*/ 82 h 112"/>
              <a:gd name="T8" fmla="*/ 75 w 113"/>
              <a:gd name="T9" fmla="*/ 79 h 112"/>
              <a:gd name="T10" fmla="*/ 75 w 113"/>
              <a:gd name="T11" fmla="*/ 93 h 112"/>
              <a:gd name="T12" fmla="*/ 78 w 113"/>
              <a:gd name="T13" fmla="*/ 97 h 112"/>
              <a:gd name="T14" fmla="*/ 92 w 113"/>
              <a:gd name="T15" fmla="*/ 97 h 112"/>
              <a:gd name="T16" fmla="*/ 91 w 113"/>
              <a:gd name="T17" fmla="*/ 112 h 112"/>
              <a:gd name="T18" fmla="*/ 113 w 113"/>
              <a:gd name="T19" fmla="*/ 112 h 112"/>
              <a:gd name="T20" fmla="*/ 113 w 113"/>
              <a:gd name="T21" fmla="*/ 91 h 112"/>
              <a:gd name="T22" fmla="*/ 71 w 113"/>
              <a:gd name="T23" fmla="*/ 49 h 112"/>
              <a:gd name="T24" fmla="*/ 63 w 113"/>
              <a:gd name="T25" fmla="*/ 13 h 112"/>
              <a:gd name="T26" fmla="*/ 14 w 113"/>
              <a:gd name="T27" fmla="*/ 13 h 112"/>
              <a:gd name="T28" fmla="*/ 17 w 113"/>
              <a:gd name="T29" fmla="*/ 53 h 112"/>
              <a:gd name="T30" fmla="*/ 20 w 113"/>
              <a:gd name="T31" fmla="*/ 20 h 112"/>
              <a:gd name="T32" fmla="*/ 53 w 113"/>
              <a:gd name="T33" fmla="*/ 17 h 112"/>
              <a:gd name="T34" fmla="*/ 17 w 113"/>
              <a:gd name="T35" fmla="*/ 5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3" h="112">
                <a:moveTo>
                  <a:pt x="14" y="13"/>
                </a:moveTo>
                <a:cubicBezTo>
                  <a:pt x="0" y="27"/>
                  <a:pt x="0" y="49"/>
                  <a:pt x="14" y="63"/>
                </a:cubicBezTo>
                <a:cubicBezTo>
                  <a:pt x="23" y="72"/>
                  <a:pt x="37" y="75"/>
                  <a:pt x="49" y="71"/>
                </a:cubicBezTo>
                <a:cubicBezTo>
                  <a:pt x="60" y="82"/>
                  <a:pt x="60" y="82"/>
                  <a:pt x="60" y="82"/>
                </a:cubicBezTo>
                <a:cubicBezTo>
                  <a:pt x="60" y="82"/>
                  <a:pt x="70" y="74"/>
                  <a:pt x="75" y="79"/>
                </a:cubicBezTo>
                <a:cubicBezTo>
                  <a:pt x="79" y="83"/>
                  <a:pt x="76" y="89"/>
                  <a:pt x="75" y="93"/>
                </a:cubicBezTo>
                <a:cubicBezTo>
                  <a:pt x="74" y="95"/>
                  <a:pt x="73" y="99"/>
                  <a:pt x="78" y="97"/>
                </a:cubicBezTo>
                <a:cubicBezTo>
                  <a:pt x="81" y="96"/>
                  <a:pt x="88" y="92"/>
                  <a:pt x="92" y="97"/>
                </a:cubicBezTo>
                <a:cubicBezTo>
                  <a:pt x="97" y="102"/>
                  <a:pt x="91" y="112"/>
                  <a:pt x="91" y="112"/>
                </a:cubicBezTo>
                <a:cubicBezTo>
                  <a:pt x="113" y="112"/>
                  <a:pt x="113" y="112"/>
                  <a:pt x="113" y="112"/>
                </a:cubicBezTo>
                <a:cubicBezTo>
                  <a:pt x="113" y="91"/>
                  <a:pt x="113" y="91"/>
                  <a:pt x="113" y="91"/>
                </a:cubicBezTo>
                <a:cubicBezTo>
                  <a:pt x="71" y="49"/>
                  <a:pt x="71" y="49"/>
                  <a:pt x="71" y="49"/>
                </a:cubicBezTo>
                <a:cubicBezTo>
                  <a:pt x="75" y="37"/>
                  <a:pt x="72" y="23"/>
                  <a:pt x="63" y="13"/>
                </a:cubicBezTo>
                <a:cubicBezTo>
                  <a:pt x="49" y="0"/>
                  <a:pt x="27" y="0"/>
                  <a:pt x="14" y="13"/>
                </a:cubicBezTo>
                <a:close/>
                <a:moveTo>
                  <a:pt x="17" y="53"/>
                </a:moveTo>
                <a:cubicBezTo>
                  <a:pt x="11" y="43"/>
                  <a:pt x="12" y="29"/>
                  <a:pt x="20" y="20"/>
                </a:cubicBezTo>
                <a:cubicBezTo>
                  <a:pt x="29" y="12"/>
                  <a:pt x="43" y="11"/>
                  <a:pt x="53" y="17"/>
                </a:cubicBezTo>
                <a:lnTo>
                  <a:pt x="17" y="53"/>
                </a:lnTo>
                <a:close/>
              </a:path>
            </a:pathLst>
          </a:custGeom>
          <a:solidFill>
            <a:schemeClr val="bg1"/>
          </a:solidFill>
          <a:ln>
            <a:noFill/>
          </a:ln>
        </p:spPr>
        <p:txBody>
          <a:bodyPr vert="horz" wrap="square" lIns="121920" tIns="60960" rIns="121920" bIns="60960" numCol="1" anchor="t" anchorCtr="0" compatLnSpc="1"/>
          <a:lstStyle/>
          <a:p>
            <a:endParaRPr lang="en-US" sz="3200"/>
          </a:p>
        </p:txBody>
      </p:sp>
      <p:grpSp>
        <p:nvGrpSpPr>
          <p:cNvPr id="22" name="Group 21"/>
          <p:cNvGrpSpPr/>
          <p:nvPr/>
        </p:nvGrpSpPr>
        <p:grpSpPr>
          <a:xfrm>
            <a:off x="1422561" y="4847908"/>
            <a:ext cx="866419" cy="896817"/>
            <a:chOff x="1163293" y="4009909"/>
            <a:chExt cx="426779" cy="441753"/>
          </a:xfrm>
          <a:solidFill>
            <a:schemeClr val="bg1"/>
          </a:solidFill>
        </p:grpSpPr>
        <p:sp>
          <p:nvSpPr>
            <p:cNvPr id="23" name="Freeform 129"/>
            <p:cNvSpPr/>
            <p:nvPr/>
          </p:nvSpPr>
          <p:spPr bwMode="auto">
            <a:xfrm>
              <a:off x="1163293" y="4192101"/>
              <a:ext cx="426779" cy="157235"/>
            </a:xfrm>
            <a:custGeom>
              <a:avLst/>
              <a:gdLst>
                <a:gd name="T0" fmla="*/ 86 w 171"/>
                <a:gd name="T1" fmla="*/ 36 h 63"/>
                <a:gd name="T2" fmla="*/ 24 w 171"/>
                <a:gd name="T3" fmla="*/ 0 h 63"/>
                <a:gd name="T4" fmla="*/ 0 w 171"/>
                <a:gd name="T5" fmla="*/ 15 h 63"/>
                <a:gd name="T6" fmla="*/ 86 w 171"/>
                <a:gd name="T7" fmla="*/ 63 h 63"/>
                <a:gd name="T8" fmla="*/ 171 w 171"/>
                <a:gd name="T9" fmla="*/ 15 h 63"/>
                <a:gd name="T10" fmla="*/ 147 w 171"/>
                <a:gd name="T11" fmla="*/ 0 h 63"/>
                <a:gd name="T12" fmla="*/ 86 w 171"/>
                <a:gd name="T13" fmla="*/ 36 h 63"/>
              </a:gdLst>
              <a:ahLst/>
              <a:cxnLst>
                <a:cxn ang="0">
                  <a:pos x="T0" y="T1"/>
                </a:cxn>
                <a:cxn ang="0">
                  <a:pos x="T2" y="T3"/>
                </a:cxn>
                <a:cxn ang="0">
                  <a:pos x="T4" y="T5"/>
                </a:cxn>
                <a:cxn ang="0">
                  <a:pos x="T6" y="T7"/>
                </a:cxn>
                <a:cxn ang="0">
                  <a:pos x="T8" y="T9"/>
                </a:cxn>
                <a:cxn ang="0">
                  <a:pos x="T10" y="T11"/>
                </a:cxn>
                <a:cxn ang="0">
                  <a:pos x="T12" y="T13"/>
                </a:cxn>
              </a:cxnLst>
              <a:rect l="0" t="0" r="r" b="b"/>
              <a:pathLst>
                <a:path w="171" h="63">
                  <a:moveTo>
                    <a:pt x="86" y="36"/>
                  </a:moveTo>
                  <a:lnTo>
                    <a:pt x="24" y="0"/>
                  </a:lnTo>
                  <a:lnTo>
                    <a:pt x="0" y="15"/>
                  </a:lnTo>
                  <a:lnTo>
                    <a:pt x="86" y="63"/>
                  </a:lnTo>
                  <a:lnTo>
                    <a:pt x="171" y="15"/>
                  </a:lnTo>
                  <a:lnTo>
                    <a:pt x="147" y="0"/>
                  </a:lnTo>
                  <a:lnTo>
                    <a:pt x="8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24" name="Freeform 130"/>
            <p:cNvSpPr/>
            <p:nvPr/>
          </p:nvSpPr>
          <p:spPr bwMode="auto">
            <a:xfrm>
              <a:off x="1163293" y="4296924"/>
              <a:ext cx="426779" cy="154738"/>
            </a:xfrm>
            <a:custGeom>
              <a:avLst/>
              <a:gdLst>
                <a:gd name="T0" fmla="*/ 86 w 171"/>
                <a:gd name="T1" fmla="*/ 34 h 62"/>
                <a:gd name="T2" fmla="*/ 24 w 171"/>
                <a:gd name="T3" fmla="*/ 0 h 62"/>
                <a:gd name="T4" fmla="*/ 0 w 171"/>
                <a:gd name="T5" fmla="*/ 13 h 62"/>
                <a:gd name="T6" fmla="*/ 86 w 171"/>
                <a:gd name="T7" fmla="*/ 62 h 62"/>
                <a:gd name="T8" fmla="*/ 171 w 171"/>
                <a:gd name="T9" fmla="*/ 13 h 62"/>
                <a:gd name="T10" fmla="*/ 147 w 171"/>
                <a:gd name="T11" fmla="*/ 0 h 62"/>
                <a:gd name="T12" fmla="*/ 86 w 171"/>
                <a:gd name="T13" fmla="*/ 34 h 62"/>
              </a:gdLst>
              <a:ahLst/>
              <a:cxnLst>
                <a:cxn ang="0">
                  <a:pos x="T0" y="T1"/>
                </a:cxn>
                <a:cxn ang="0">
                  <a:pos x="T2" y="T3"/>
                </a:cxn>
                <a:cxn ang="0">
                  <a:pos x="T4" y="T5"/>
                </a:cxn>
                <a:cxn ang="0">
                  <a:pos x="T6" y="T7"/>
                </a:cxn>
                <a:cxn ang="0">
                  <a:pos x="T8" y="T9"/>
                </a:cxn>
                <a:cxn ang="0">
                  <a:pos x="T10" y="T11"/>
                </a:cxn>
                <a:cxn ang="0">
                  <a:pos x="T12" y="T13"/>
                </a:cxn>
              </a:cxnLst>
              <a:rect l="0" t="0" r="r" b="b"/>
              <a:pathLst>
                <a:path w="171" h="62">
                  <a:moveTo>
                    <a:pt x="86" y="34"/>
                  </a:moveTo>
                  <a:lnTo>
                    <a:pt x="24" y="0"/>
                  </a:lnTo>
                  <a:lnTo>
                    <a:pt x="0" y="13"/>
                  </a:lnTo>
                  <a:lnTo>
                    <a:pt x="86" y="62"/>
                  </a:lnTo>
                  <a:lnTo>
                    <a:pt x="171" y="13"/>
                  </a:lnTo>
                  <a:lnTo>
                    <a:pt x="147" y="0"/>
                  </a:lnTo>
                  <a:lnTo>
                    <a:pt x="86"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25" name="Freeform 131"/>
            <p:cNvSpPr/>
            <p:nvPr/>
          </p:nvSpPr>
          <p:spPr bwMode="auto">
            <a:xfrm>
              <a:off x="1163293" y="4009909"/>
              <a:ext cx="426779" cy="242092"/>
            </a:xfrm>
            <a:custGeom>
              <a:avLst/>
              <a:gdLst>
                <a:gd name="T0" fmla="*/ 171 w 171"/>
                <a:gd name="T1" fmla="*/ 48 h 97"/>
                <a:gd name="T2" fmla="*/ 86 w 171"/>
                <a:gd name="T3" fmla="*/ 0 h 97"/>
                <a:gd name="T4" fmla="*/ 0 w 171"/>
                <a:gd name="T5" fmla="*/ 48 h 97"/>
                <a:gd name="T6" fmla="*/ 86 w 171"/>
                <a:gd name="T7" fmla="*/ 97 h 97"/>
                <a:gd name="T8" fmla="*/ 171 w 171"/>
                <a:gd name="T9" fmla="*/ 48 h 97"/>
              </a:gdLst>
              <a:ahLst/>
              <a:cxnLst>
                <a:cxn ang="0">
                  <a:pos x="T0" y="T1"/>
                </a:cxn>
                <a:cxn ang="0">
                  <a:pos x="T2" y="T3"/>
                </a:cxn>
                <a:cxn ang="0">
                  <a:pos x="T4" y="T5"/>
                </a:cxn>
                <a:cxn ang="0">
                  <a:pos x="T6" y="T7"/>
                </a:cxn>
                <a:cxn ang="0">
                  <a:pos x="T8" y="T9"/>
                </a:cxn>
              </a:cxnLst>
              <a:rect l="0" t="0" r="r" b="b"/>
              <a:pathLst>
                <a:path w="171" h="97">
                  <a:moveTo>
                    <a:pt x="171" y="48"/>
                  </a:moveTo>
                  <a:lnTo>
                    <a:pt x="86" y="0"/>
                  </a:lnTo>
                  <a:lnTo>
                    <a:pt x="0" y="48"/>
                  </a:lnTo>
                  <a:lnTo>
                    <a:pt x="86" y="97"/>
                  </a:lnTo>
                  <a:lnTo>
                    <a:pt x="171"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grpSp>
      <p:sp>
        <p:nvSpPr>
          <p:cNvPr id="26" name="矩形 25"/>
          <p:cNvSpPr/>
          <p:nvPr/>
        </p:nvSpPr>
        <p:spPr>
          <a:xfrm>
            <a:off x="2614182" y="2722653"/>
            <a:ext cx="2408441" cy="430879"/>
          </a:xfrm>
          <a:prstGeom prst="rect">
            <a:avLst/>
          </a:prstGeom>
        </p:spPr>
        <p:txBody>
          <a:bodyPr wrap="square" lIns="91431" tIns="45716" rIns="91431" bIns="45716">
            <a:spAutoFit/>
          </a:bodyPr>
          <a:lstStyle/>
          <a:p>
            <a:r>
              <a:rPr lang="zh-CN" altLang="en-US" sz="2200" b="1" dirty="0">
                <a:solidFill>
                  <a:schemeClr val="bg1">
                    <a:lumMod val="95000"/>
                  </a:schemeClr>
                </a:solidFill>
                <a:latin typeface="微软雅黑" panose="020B0503020204020204" charset="-122"/>
                <a:ea typeface="微软雅黑" panose="020B0503020204020204" charset="-122"/>
              </a:rPr>
              <a:t>点击</a:t>
            </a:r>
            <a:r>
              <a:rPr lang="zh-CN" altLang="en-US" sz="2200" b="1" dirty="0" smtClean="0">
                <a:solidFill>
                  <a:schemeClr val="bg1">
                    <a:lumMod val="95000"/>
                  </a:schemeClr>
                </a:solidFill>
                <a:latin typeface="微软雅黑" panose="020B0503020204020204" charset="-122"/>
                <a:ea typeface="微软雅黑" panose="020B0503020204020204" charset="-122"/>
              </a:rPr>
              <a:t>添加</a:t>
            </a:r>
            <a:r>
              <a:rPr lang="zh-CN" altLang="en-US" sz="2200" b="1" dirty="0">
                <a:solidFill>
                  <a:schemeClr val="bg1">
                    <a:lumMod val="95000"/>
                  </a:schemeClr>
                </a:solidFill>
                <a:latin typeface="微软雅黑" panose="020B0503020204020204" charset="-122"/>
                <a:ea typeface="微软雅黑" panose="020B0503020204020204" charset="-122"/>
              </a:rPr>
              <a:t>标题</a:t>
            </a:r>
            <a:endParaRPr lang="en-US" altLang="zh-CN" sz="2200" b="1" dirty="0">
              <a:solidFill>
                <a:schemeClr val="bg1">
                  <a:lumMod val="95000"/>
                </a:schemeClr>
              </a:solidFill>
              <a:latin typeface="微软雅黑" panose="020B0503020204020204" charset="-122"/>
              <a:ea typeface="微软雅黑" panose="020B0503020204020204" charset="-122"/>
            </a:endParaRPr>
          </a:p>
        </p:txBody>
      </p:sp>
      <p:sp>
        <p:nvSpPr>
          <p:cNvPr id="27" name="矩形 47"/>
          <p:cNvSpPr>
            <a:spLocks noChangeArrowheads="1"/>
          </p:cNvSpPr>
          <p:nvPr/>
        </p:nvSpPr>
        <p:spPr bwMode="auto">
          <a:xfrm>
            <a:off x="2614182" y="3241683"/>
            <a:ext cx="3068293" cy="752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nSpc>
                <a:spcPct val="110000"/>
              </a:lnSpc>
              <a:spcBef>
                <a:spcPct val="0"/>
              </a:spcBef>
              <a:buNone/>
            </a:pPr>
            <a:r>
              <a:rPr lang="zh-CN" altLang="en-US" sz="1300" dirty="0" smtClean="0">
                <a:solidFill>
                  <a:schemeClr val="bg1">
                    <a:lumMod val="95000"/>
                  </a:schemeClr>
                </a:solidFill>
                <a:sym typeface="微软雅黑" panose="020B0503020204020204" charset="-122"/>
              </a:rPr>
              <a:t>在此</a:t>
            </a:r>
            <a:r>
              <a:rPr lang="zh-CN" altLang="en-US" sz="1300" dirty="0">
                <a:solidFill>
                  <a:schemeClr val="bg1">
                    <a:lumMod val="95000"/>
                  </a:schemeClr>
                </a:solidFill>
                <a:sym typeface="微软雅黑" panose="020B0503020204020204" charset="-122"/>
              </a:rPr>
              <a:t>录入上述图表</a:t>
            </a:r>
            <a:r>
              <a:rPr lang="zh-CN" altLang="en-US" sz="1300" dirty="0" smtClean="0">
                <a:solidFill>
                  <a:schemeClr val="bg1">
                    <a:lumMod val="95000"/>
                  </a:schemeClr>
                </a:solidFill>
                <a:sym typeface="微软雅黑" panose="020B0503020204020204" charset="-122"/>
              </a:rPr>
              <a:t>的描述</a:t>
            </a:r>
            <a:r>
              <a:rPr lang="zh-CN" altLang="en-US" sz="1300" dirty="0">
                <a:solidFill>
                  <a:schemeClr val="bg1">
                    <a:lumMod val="95000"/>
                  </a:schemeClr>
                </a:solidFill>
                <a:sym typeface="微软雅黑" panose="020B0503020204020204" charset="-122"/>
              </a:rPr>
              <a:t>说明，在此录入上述图表的描述说明，在此录入上述图表的描述说明。</a:t>
            </a:r>
            <a:endParaRPr lang="zh-CN" altLang="en-US" sz="1300" dirty="0">
              <a:solidFill>
                <a:schemeClr val="bg1">
                  <a:lumMod val="95000"/>
                </a:schemeClr>
              </a:solidFill>
              <a:sym typeface="微软雅黑" panose="020B0503020204020204" charset="-122"/>
            </a:endParaRPr>
          </a:p>
        </p:txBody>
      </p:sp>
      <p:sp>
        <p:nvSpPr>
          <p:cNvPr id="28" name="矩形 27"/>
          <p:cNvSpPr/>
          <p:nvPr/>
        </p:nvSpPr>
        <p:spPr>
          <a:xfrm>
            <a:off x="7218295" y="2722653"/>
            <a:ext cx="2408441" cy="430879"/>
          </a:xfrm>
          <a:prstGeom prst="rect">
            <a:avLst/>
          </a:prstGeom>
        </p:spPr>
        <p:txBody>
          <a:bodyPr wrap="square" lIns="91431" tIns="45716" rIns="91431" bIns="45716">
            <a:spAutoFit/>
          </a:bodyPr>
          <a:lstStyle/>
          <a:p>
            <a:pPr algn="r"/>
            <a:r>
              <a:rPr lang="zh-CN" altLang="en-US" sz="2200" b="1" dirty="0">
                <a:solidFill>
                  <a:schemeClr val="bg1">
                    <a:lumMod val="95000"/>
                  </a:schemeClr>
                </a:solidFill>
                <a:latin typeface="微软雅黑" panose="020B0503020204020204" charset="-122"/>
                <a:ea typeface="微软雅黑" panose="020B0503020204020204" charset="-122"/>
              </a:rPr>
              <a:t>点击</a:t>
            </a:r>
            <a:r>
              <a:rPr lang="zh-CN" altLang="en-US" sz="2200" b="1" dirty="0" smtClean="0">
                <a:solidFill>
                  <a:schemeClr val="bg1">
                    <a:lumMod val="95000"/>
                  </a:schemeClr>
                </a:solidFill>
                <a:latin typeface="微软雅黑" panose="020B0503020204020204" charset="-122"/>
                <a:ea typeface="微软雅黑" panose="020B0503020204020204" charset="-122"/>
              </a:rPr>
              <a:t>添加</a:t>
            </a:r>
            <a:r>
              <a:rPr lang="zh-CN" altLang="en-US" sz="2200" b="1" dirty="0">
                <a:solidFill>
                  <a:schemeClr val="bg1">
                    <a:lumMod val="95000"/>
                  </a:schemeClr>
                </a:solidFill>
                <a:latin typeface="微软雅黑" panose="020B0503020204020204" charset="-122"/>
                <a:ea typeface="微软雅黑" panose="020B0503020204020204" charset="-122"/>
              </a:rPr>
              <a:t>标题</a:t>
            </a:r>
            <a:endParaRPr lang="en-US" altLang="zh-CN" sz="2200" b="1" dirty="0">
              <a:solidFill>
                <a:schemeClr val="bg1">
                  <a:lumMod val="95000"/>
                </a:schemeClr>
              </a:solidFill>
              <a:latin typeface="微软雅黑" panose="020B0503020204020204" charset="-122"/>
              <a:ea typeface="微软雅黑" panose="020B0503020204020204" charset="-122"/>
            </a:endParaRPr>
          </a:p>
        </p:txBody>
      </p:sp>
      <p:sp>
        <p:nvSpPr>
          <p:cNvPr id="29" name="矩形 47"/>
          <p:cNvSpPr>
            <a:spLocks noChangeArrowheads="1"/>
          </p:cNvSpPr>
          <p:nvPr/>
        </p:nvSpPr>
        <p:spPr bwMode="auto">
          <a:xfrm>
            <a:off x="6558443" y="3241683"/>
            <a:ext cx="3068293" cy="752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r">
              <a:lnSpc>
                <a:spcPct val="110000"/>
              </a:lnSpc>
              <a:spcBef>
                <a:spcPct val="0"/>
              </a:spcBef>
              <a:buNone/>
            </a:pPr>
            <a:r>
              <a:rPr lang="zh-CN" altLang="en-US" sz="1300" dirty="0" smtClean="0">
                <a:solidFill>
                  <a:schemeClr val="bg1">
                    <a:lumMod val="95000"/>
                  </a:schemeClr>
                </a:solidFill>
                <a:sym typeface="微软雅黑" panose="020B0503020204020204" charset="-122"/>
              </a:rPr>
              <a:t>在此</a:t>
            </a:r>
            <a:r>
              <a:rPr lang="zh-CN" altLang="en-US" sz="1300" dirty="0">
                <a:solidFill>
                  <a:schemeClr val="bg1">
                    <a:lumMod val="95000"/>
                  </a:schemeClr>
                </a:solidFill>
                <a:sym typeface="微软雅黑" panose="020B0503020204020204" charset="-122"/>
              </a:rPr>
              <a:t>录入上述图表</a:t>
            </a:r>
            <a:r>
              <a:rPr lang="zh-CN" altLang="en-US" sz="1300" dirty="0" smtClean="0">
                <a:solidFill>
                  <a:schemeClr val="bg1">
                    <a:lumMod val="95000"/>
                  </a:schemeClr>
                </a:solidFill>
                <a:sym typeface="微软雅黑" panose="020B0503020204020204" charset="-122"/>
              </a:rPr>
              <a:t>的描述</a:t>
            </a:r>
            <a:r>
              <a:rPr lang="zh-CN" altLang="en-US" sz="1300" dirty="0">
                <a:solidFill>
                  <a:schemeClr val="bg1">
                    <a:lumMod val="95000"/>
                  </a:schemeClr>
                </a:solidFill>
                <a:sym typeface="微软雅黑" panose="020B0503020204020204" charset="-122"/>
              </a:rPr>
              <a:t>说明，在此录入上述图表的描述说明，在此录入上述图表的描述说明。</a:t>
            </a:r>
            <a:endParaRPr lang="zh-CN" altLang="en-US" sz="1300" dirty="0">
              <a:solidFill>
                <a:schemeClr val="bg1">
                  <a:lumMod val="95000"/>
                </a:schemeClr>
              </a:solidFill>
              <a:sym typeface="微软雅黑" panose="020B0503020204020204" charset="-122"/>
            </a:endParaRPr>
          </a:p>
        </p:txBody>
      </p:sp>
      <p:sp>
        <p:nvSpPr>
          <p:cNvPr id="30" name="矩形 29"/>
          <p:cNvSpPr/>
          <p:nvPr/>
        </p:nvSpPr>
        <p:spPr>
          <a:xfrm>
            <a:off x="2614182" y="4641479"/>
            <a:ext cx="2408441" cy="430879"/>
          </a:xfrm>
          <a:prstGeom prst="rect">
            <a:avLst/>
          </a:prstGeom>
        </p:spPr>
        <p:txBody>
          <a:bodyPr wrap="square" lIns="91431" tIns="45716" rIns="91431" bIns="45716">
            <a:spAutoFit/>
          </a:bodyPr>
          <a:lstStyle/>
          <a:p>
            <a:r>
              <a:rPr lang="zh-CN" altLang="en-US" sz="2200" b="1" dirty="0">
                <a:solidFill>
                  <a:schemeClr val="bg1">
                    <a:lumMod val="95000"/>
                  </a:schemeClr>
                </a:solidFill>
                <a:latin typeface="微软雅黑" panose="020B0503020204020204" charset="-122"/>
                <a:ea typeface="微软雅黑" panose="020B0503020204020204" charset="-122"/>
              </a:rPr>
              <a:t>点击</a:t>
            </a:r>
            <a:r>
              <a:rPr lang="zh-CN" altLang="en-US" sz="2200" b="1" dirty="0" smtClean="0">
                <a:solidFill>
                  <a:schemeClr val="bg1">
                    <a:lumMod val="95000"/>
                  </a:schemeClr>
                </a:solidFill>
                <a:latin typeface="微软雅黑" panose="020B0503020204020204" charset="-122"/>
                <a:ea typeface="微软雅黑" panose="020B0503020204020204" charset="-122"/>
              </a:rPr>
              <a:t>添加</a:t>
            </a:r>
            <a:r>
              <a:rPr lang="zh-CN" altLang="en-US" sz="2200" b="1" dirty="0">
                <a:solidFill>
                  <a:schemeClr val="bg1">
                    <a:lumMod val="95000"/>
                  </a:schemeClr>
                </a:solidFill>
                <a:latin typeface="微软雅黑" panose="020B0503020204020204" charset="-122"/>
                <a:ea typeface="微软雅黑" panose="020B0503020204020204" charset="-122"/>
              </a:rPr>
              <a:t>标题</a:t>
            </a:r>
            <a:endParaRPr lang="en-US" altLang="zh-CN" sz="2200" b="1" dirty="0">
              <a:solidFill>
                <a:schemeClr val="bg1">
                  <a:lumMod val="95000"/>
                </a:schemeClr>
              </a:solidFill>
              <a:latin typeface="微软雅黑" panose="020B0503020204020204" charset="-122"/>
              <a:ea typeface="微软雅黑" panose="020B0503020204020204" charset="-122"/>
            </a:endParaRPr>
          </a:p>
        </p:txBody>
      </p:sp>
      <p:sp>
        <p:nvSpPr>
          <p:cNvPr id="31" name="矩形 47"/>
          <p:cNvSpPr>
            <a:spLocks noChangeArrowheads="1"/>
          </p:cNvSpPr>
          <p:nvPr/>
        </p:nvSpPr>
        <p:spPr bwMode="auto">
          <a:xfrm>
            <a:off x="2614182" y="5160509"/>
            <a:ext cx="3068293" cy="752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nSpc>
                <a:spcPct val="110000"/>
              </a:lnSpc>
              <a:spcBef>
                <a:spcPct val="0"/>
              </a:spcBef>
              <a:buNone/>
            </a:pPr>
            <a:r>
              <a:rPr lang="zh-CN" altLang="en-US" sz="1300" dirty="0" smtClean="0">
                <a:solidFill>
                  <a:schemeClr val="bg1">
                    <a:lumMod val="95000"/>
                  </a:schemeClr>
                </a:solidFill>
                <a:sym typeface="微软雅黑" panose="020B0503020204020204" charset="-122"/>
              </a:rPr>
              <a:t>在此</a:t>
            </a:r>
            <a:r>
              <a:rPr lang="zh-CN" altLang="en-US" sz="1300" dirty="0">
                <a:solidFill>
                  <a:schemeClr val="bg1">
                    <a:lumMod val="95000"/>
                  </a:schemeClr>
                </a:solidFill>
                <a:sym typeface="微软雅黑" panose="020B0503020204020204" charset="-122"/>
              </a:rPr>
              <a:t>录入上述图表</a:t>
            </a:r>
            <a:r>
              <a:rPr lang="zh-CN" altLang="en-US" sz="1300" dirty="0" smtClean="0">
                <a:solidFill>
                  <a:schemeClr val="bg1">
                    <a:lumMod val="95000"/>
                  </a:schemeClr>
                </a:solidFill>
                <a:sym typeface="微软雅黑" panose="020B0503020204020204" charset="-122"/>
              </a:rPr>
              <a:t>的描述</a:t>
            </a:r>
            <a:r>
              <a:rPr lang="zh-CN" altLang="en-US" sz="1300" dirty="0">
                <a:solidFill>
                  <a:schemeClr val="bg1">
                    <a:lumMod val="95000"/>
                  </a:schemeClr>
                </a:solidFill>
                <a:sym typeface="微软雅黑" panose="020B0503020204020204" charset="-122"/>
              </a:rPr>
              <a:t>说明，在此录入上述图表的描述说明，在此录入上述图表的描述说明。</a:t>
            </a:r>
            <a:endParaRPr lang="zh-CN" altLang="en-US" sz="1300" dirty="0">
              <a:solidFill>
                <a:schemeClr val="bg1">
                  <a:lumMod val="95000"/>
                </a:schemeClr>
              </a:solidFill>
              <a:sym typeface="微软雅黑" panose="020B0503020204020204" charset="-122"/>
            </a:endParaRPr>
          </a:p>
        </p:txBody>
      </p:sp>
      <p:sp>
        <p:nvSpPr>
          <p:cNvPr id="32" name="矩形 31"/>
          <p:cNvSpPr/>
          <p:nvPr/>
        </p:nvSpPr>
        <p:spPr>
          <a:xfrm>
            <a:off x="7218295" y="4641479"/>
            <a:ext cx="2408441" cy="430879"/>
          </a:xfrm>
          <a:prstGeom prst="rect">
            <a:avLst/>
          </a:prstGeom>
        </p:spPr>
        <p:txBody>
          <a:bodyPr wrap="square" lIns="91431" tIns="45716" rIns="91431" bIns="45716">
            <a:spAutoFit/>
          </a:bodyPr>
          <a:lstStyle/>
          <a:p>
            <a:pPr algn="r"/>
            <a:r>
              <a:rPr lang="zh-CN" altLang="en-US" sz="2200" b="1" dirty="0">
                <a:solidFill>
                  <a:schemeClr val="bg1">
                    <a:lumMod val="95000"/>
                  </a:schemeClr>
                </a:solidFill>
                <a:latin typeface="微软雅黑" panose="020B0503020204020204" charset="-122"/>
                <a:ea typeface="微软雅黑" panose="020B0503020204020204" charset="-122"/>
              </a:rPr>
              <a:t>点击</a:t>
            </a:r>
            <a:r>
              <a:rPr lang="zh-CN" altLang="en-US" sz="2200" b="1" dirty="0" smtClean="0">
                <a:solidFill>
                  <a:schemeClr val="bg1">
                    <a:lumMod val="95000"/>
                  </a:schemeClr>
                </a:solidFill>
                <a:latin typeface="微软雅黑" panose="020B0503020204020204" charset="-122"/>
                <a:ea typeface="微软雅黑" panose="020B0503020204020204" charset="-122"/>
              </a:rPr>
              <a:t>添加</a:t>
            </a:r>
            <a:r>
              <a:rPr lang="zh-CN" altLang="en-US" sz="2200" b="1" dirty="0">
                <a:solidFill>
                  <a:schemeClr val="bg1">
                    <a:lumMod val="95000"/>
                  </a:schemeClr>
                </a:solidFill>
                <a:latin typeface="微软雅黑" panose="020B0503020204020204" charset="-122"/>
                <a:ea typeface="微软雅黑" panose="020B0503020204020204" charset="-122"/>
              </a:rPr>
              <a:t>标题</a:t>
            </a:r>
            <a:endParaRPr lang="en-US" altLang="zh-CN" sz="2200" b="1" dirty="0">
              <a:solidFill>
                <a:schemeClr val="bg1">
                  <a:lumMod val="95000"/>
                </a:schemeClr>
              </a:solidFill>
              <a:latin typeface="微软雅黑" panose="020B0503020204020204" charset="-122"/>
              <a:ea typeface="微软雅黑" panose="020B0503020204020204" charset="-122"/>
            </a:endParaRPr>
          </a:p>
        </p:txBody>
      </p:sp>
      <p:sp>
        <p:nvSpPr>
          <p:cNvPr id="33" name="矩形 47"/>
          <p:cNvSpPr>
            <a:spLocks noChangeArrowheads="1"/>
          </p:cNvSpPr>
          <p:nvPr/>
        </p:nvSpPr>
        <p:spPr bwMode="auto">
          <a:xfrm>
            <a:off x="6558443" y="5160509"/>
            <a:ext cx="3068293" cy="752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r">
              <a:lnSpc>
                <a:spcPct val="110000"/>
              </a:lnSpc>
              <a:spcBef>
                <a:spcPct val="0"/>
              </a:spcBef>
              <a:buNone/>
            </a:pPr>
            <a:r>
              <a:rPr lang="zh-CN" altLang="en-US" sz="1300" dirty="0" smtClean="0">
                <a:solidFill>
                  <a:schemeClr val="bg1">
                    <a:lumMod val="95000"/>
                  </a:schemeClr>
                </a:solidFill>
                <a:sym typeface="微软雅黑" panose="020B0503020204020204" charset="-122"/>
              </a:rPr>
              <a:t>在此</a:t>
            </a:r>
            <a:r>
              <a:rPr lang="zh-CN" altLang="en-US" sz="1300" dirty="0">
                <a:solidFill>
                  <a:schemeClr val="bg1">
                    <a:lumMod val="95000"/>
                  </a:schemeClr>
                </a:solidFill>
                <a:sym typeface="微软雅黑" panose="020B0503020204020204" charset="-122"/>
              </a:rPr>
              <a:t>录入上述图表</a:t>
            </a:r>
            <a:r>
              <a:rPr lang="zh-CN" altLang="en-US" sz="1300" dirty="0" smtClean="0">
                <a:solidFill>
                  <a:schemeClr val="bg1">
                    <a:lumMod val="95000"/>
                  </a:schemeClr>
                </a:solidFill>
                <a:sym typeface="微软雅黑" panose="020B0503020204020204" charset="-122"/>
              </a:rPr>
              <a:t>的描述</a:t>
            </a:r>
            <a:r>
              <a:rPr lang="zh-CN" altLang="en-US" sz="1300" dirty="0">
                <a:solidFill>
                  <a:schemeClr val="bg1">
                    <a:lumMod val="95000"/>
                  </a:schemeClr>
                </a:solidFill>
                <a:sym typeface="微软雅黑" panose="020B0503020204020204" charset="-122"/>
              </a:rPr>
              <a:t>说明，在此录入上述图表的描述说明，在此录入上述图表的描述说明。</a:t>
            </a:r>
            <a:endParaRPr lang="zh-CN" altLang="en-US" sz="1300" dirty="0">
              <a:solidFill>
                <a:schemeClr val="bg1">
                  <a:lumMod val="95000"/>
                </a:schemeClr>
              </a:solidFill>
              <a:sym typeface="微软雅黑" panose="020B0503020204020204" charset="-122"/>
            </a:endParaRPr>
          </a:p>
        </p:txBody>
      </p:sp>
      <p:sp>
        <p:nvSpPr>
          <p:cNvPr id="34" name="TextBox 107"/>
          <p:cNvSpPr txBox="1"/>
          <p:nvPr/>
        </p:nvSpPr>
        <p:spPr>
          <a:xfrm>
            <a:off x="1034781" y="1344584"/>
            <a:ext cx="10122441"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gn="ctr">
              <a:lnSpc>
                <a:spcPct val="130000"/>
              </a:lnSpc>
              <a:spcBef>
                <a:spcPct val="0"/>
              </a:spcBef>
              <a:buFont typeface="Arial" panose="020B0604020202020204" pitchFamily="34" charset="0"/>
              <a:buNone/>
              <a:defRPr sz="1400">
                <a:solidFill>
                  <a:schemeClr val="tx1">
                    <a:lumMod val="65000"/>
                    <a:lumOff val="35000"/>
                  </a:schemeClr>
                </a:solidFill>
                <a:latin typeface="微软雅黑" panose="020B0503020204020204" charset="-122"/>
                <a:ea typeface="微软雅黑" panose="020B0503020204020204" charset="-122"/>
              </a:defRPr>
            </a:lvl1pPr>
            <a:lvl2pPr marL="742950" indent="-285750">
              <a:spcBef>
                <a:spcPct val="20000"/>
              </a:spcBef>
              <a:buFont typeface="Arial" panose="020B0604020202020204" pitchFamily="34" charset="0"/>
              <a:buChar char="–"/>
              <a:defRPr sz="2800">
                <a:latin typeface="微软雅黑" panose="020B0503020204020204" charset="-122"/>
                <a:ea typeface="微软雅黑" panose="020B0503020204020204" charset="-122"/>
              </a:defRPr>
            </a:lvl2pPr>
            <a:lvl3pPr marL="1143000" indent="-228600">
              <a:spcBef>
                <a:spcPct val="20000"/>
              </a:spcBef>
              <a:buFont typeface="Arial" panose="020B0604020202020204" pitchFamily="34" charset="0"/>
              <a:buChar char="•"/>
              <a:defRPr sz="2400">
                <a:latin typeface="微软雅黑" panose="020B0503020204020204" charset="-122"/>
                <a:ea typeface="微软雅黑" panose="020B0503020204020204" charset="-122"/>
              </a:defRPr>
            </a:lvl3pPr>
            <a:lvl4pPr marL="1600200" indent="-228600">
              <a:spcBef>
                <a:spcPct val="20000"/>
              </a:spcBef>
              <a:buFont typeface="Arial" panose="020B0604020202020204" pitchFamily="34" charset="0"/>
              <a:buChar char="–"/>
              <a:defRPr sz="2000">
                <a:latin typeface="微软雅黑" panose="020B0503020204020204" charset="-122"/>
                <a:ea typeface="微软雅黑" panose="020B0503020204020204" charset="-122"/>
              </a:defRPr>
            </a:lvl4pPr>
            <a:lvl5pPr marL="2057400" indent="-228600">
              <a:spcBef>
                <a:spcPct val="20000"/>
              </a:spcBef>
              <a:buFont typeface="Arial" panose="020B0604020202020204" pitchFamily="34" charset="0"/>
              <a:buChar char="»"/>
              <a:defRPr sz="2000">
                <a:latin typeface="微软雅黑" panose="020B0503020204020204" charset="-122"/>
                <a:ea typeface="微软雅黑" panose="020B050302020402020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charset="-122"/>
                <a:ea typeface="微软雅黑" panose="020B0503020204020204" charset="-122"/>
              </a:defRPr>
            </a:lvl9pPr>
          </a:lstStyle>
          <a:p>
            <a:pPr>
              <a:lnSpc>
                <a:spcPct val="120000"/>
              </a:lnSpc>
            </a:pPr>
            <a:r>
              <a:rPr lang="zh-CN" altLang="en-US" dirty="0">
                <a:solidFill>
                  <a:schemeClr val="tx1">
                    <a:lumMod val="75000"/>
                    <a:lumOff val="25000"/>
                  </a:schemeClr>
                </a:solidFill>
                <a:sym typeface="微软雅黑" panose="020B0503020204020204" charset="-122"/>
              </a:rPr>
              <a:t>在此录入上述图表的综合描述说明</a:t>
            </a:r>
            <a:r>
              <a:rPr lang="zh-CN" altLang="en-US" dirty="0" smtClean="0">
                <a:solidFill>
                  <a:schemeClr val="tx1">
                    <a:lumMod val="75000"/>
                    <a:lumOff val="25000"/>
                  </a:schemeClr>
                </a:solidFill>
                <a:sym typeface="微软雅黑" panose="020B0503020204020204" charset="-122"/>
              </a:rPr>
              <a:t>，</a:t>
            </a:r>
            <a:r>
              <a:rPr lang="zh-CN" altLang="en-US" dirty="0">
                <a:solidFill>
                  <a:schemeClr val="tx1">
                    <a:lumMod val="75000"/>
                    <a:lumOff val="25000"/>
                  </a:schemeClr>
                </a:solidFill>
                <a:sym typeface="微软雅黑" panose="020B0503020204020204" charset="-122"/>
              </a:rPr>
              <a:t>在此录入上述图表的综合描述说明，</a:t>
            </a:r>
            <a:r>
              <a:rPr lang="zh-CN" altLang="en-US" dirty="0" smtClean="0">
                <a:solidFill>
                  <a:schemeClr val="tx1">
                    <a:lumMod val="75000"/>
                    <a:lumOff val="25000"/>
                  </a:schemeClr>
                </a:solidFill>
                <a:sym typeface="微软雅黑" panose="020B0503020204020204" charset="-122"/>
              </a:rPr>
              <a:t>在此</a:t>
            </a:r>
            <a:r>
              <a:rPr lang="zh-CN" altLang="en-US" dirty="0">
                <a:solidFill>
                  <a:schemeClr val="tx1">
                    <a:lumMod val="75000"/>
                    <a:lumOff val="25000"/>
                  </a:schemeClr>
                </a:solidFill>
                <a:sym typeface="微软雅黑" panose="020B0503020204020204" charset="-122"/>
              </a:rPr>
              <a:t>录入上述图表的综合描述说明。在此录入上述图表的描述说明</a:t>
            </a:r>
            <a:r>
              <a:rPr lang="zh-CN" altLang="en-US" dirty="0" smtClean="0">
                <a:solidFill>
                  <a:schemeClr val="tx1">
                    <a:lumMod val="75000"/>
                    <a:lumOff val="25000"/>
                  </a:schemeClr>
                </a:solidFill>
                <a:sym typeface="微软雅黑" panose="020B0503020204020204" charset="-122"/>
              </a:rPr>
              <a:t>，</a:t>
            </a:r>
            <a:r>
              <a:rPr lang="zh-CN" altLang="en-US" dirty="0">
                <a:solidFill>
                  <a:schemeClr val="tx1">
                    <a:lumMod val="75000"/>
                    <a:lumOff val="25000"/>
                  </a:schemeClr>
                </a:solidFill>
                <a:sym typeface="微软雅黑" panose="020B0503020204020204" charset="-122"/>
              </a:rPr>
              <a:t>在此录入上述图表的综合描述说明，</a:t>
            </a:r>
            <a:r>
              <a:rPr lang="zh-CN" altLang="en-US" dirty="0" smtClean="0">
                <a:solidFill>
                  <a:schemeClr val="tx1">
                    <a:lumMod val="75000"/>
                    <a:lumOff val="25000"/>
                  </a:schemeClr>
                </a:solidFill>
                <a:sym typeface="微软雅黑" panose="020B0503020204020204" charset="-122"/>
              </a:rPr>
              <a:t>在此</a:t>
            </a:r>
            <a:r>
              <a:rPr lang="zh-CN" altLang="en-US" dirty="0">
                <a:solidFill>
                  <a:schemeClr val="tx1">
                    <a:lumMod val="75000"/>
                    <a:lumOff val="25000"/>
                  </a:schemeClr>
                </a:solidFill>
                <a:sym typeface="微软雅黑" panose="020B0503020204020204" charset="-122"/>
              </a:rPr>
              <a:t>录入上述图表的综合描述</a:t>
            </a:r>
            <a:r>
              <a:rPr lang="zh-CN" altLang="en-US" dirty="0" smtClean="0">
                <a:solidFill>
                  <a:schemeClr val="tx1">
                    <a:lumMod val="75000"/>
                    <a:lumOff val="25000"/>
                  </a:schemeClr>
                </a:solidFill>
                <a:sym typeface="微软雅黑" panose="020B0503020204020204" charset="-122"/>
              </a:rPr>
              <a:t>说明，在此录入上述图表的综合描述说明，在此录入上述图表的综合描述说明，在此录入上述图表的综合描述说明。</a:t>
            </a:r>
            <a:endParaRPr lang="zh-CN" altLang="en-US" dirty="0">
              <a:solidFill>
                <a:schemeClr val="tx1">
                  <a:lumMod val="75000"/>
                  <a:lumOff val="25000"/>
                </a:schemeClr>
              </a:solidFill>
              <a:sym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5122"/>
    </mc:Choice>
    <mc:Fallback>
      <p:transition spd="slow" advTm="51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par>
                          <p:cTn id="8" fill="hold">
                            <p:stCondLst>
                              <p:cond delay="500"/>
                            </p:stCondLst>
                            <p:childTnLst>
                              <p:par>
                                <p:cTn id="9" presetID="2" presetClass="entr" presetSubtype="6"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1+#ppt_w/2"/>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12"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0-#ppt_w/2"/>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9"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0-#ppt_w/2"/>
                                          </p:val>
                                        </p:tav>
                                        <p:tav tm="100000">
                                          <p:val>
                                            <p:strVal val="#ppt_x"/>
                                          </p:val>
                                        </p:tav>
                                      </p:tavLst>
                                    </p:anim>
                                    <p:anim calcmode="lin" valueType="num">
                                      <p:cBhvr additive="base">
                                        <p:cTn id="20" dur="500" fill="hold"/>
                                        <p:tgtEl>
                                          <p:spTgt spid="12"/>
                                        </p:tgtEl>
                                        <p:attrNameLst>
                                          <p:attrName>ppt_y</p:attrName>
                                        </p:attrNameLst>
                                      </p:cBhvr>
                                      <p:tavLst>
                                        <p:tav tm="0">
                                          <p:val>
                                            <p:strVal val="0-#ppt_h/2"/>
                                          </p:val>
                                        </p:tav>
                                        <p:tav tm="100000">
                                          <p:val>
                                            <p:strVal val="#ppt_y"/>
                                          </p:val>
                                        </p:tav>
                                      </p:tavLst>
                                    </p:anim>
                                  </p:childTnLst>
                                </p:cTn>
                              </p:par>
                              <p:par>
                                <p:cTn id="21" presetID="2" presetClass="entr" presetSubtype="3"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1+#ppt_w/2"/>
                                          </p:val>
                                        </p:tav>
                                        <p:tav tm="100000">
                                          <p:val>
                                            <p:strVal val="#ppt_x"/>
                                          </p:val>
                                        </p:tav>
                                      </p:tavLst>
                                    </p:anim>
                                    <p:anim calcmode="lin" valueType="num">
                                      <p:cBhvr additive="base">
                                        <p:cTn id="24" dur="500" fill="hold"/>
                                        <p:tgtEl>
                                          <p:spTgt spid="10"/>
                                        </p:tgtEl>
                                        <p:attrNameLst>
                                          <p:attrName>ppt_y</p:attrName>
                                        </p:attrNameLst>
                                      </p:cBhvr>
                                      <p:tavLst>
                                        <p:tav tm="0">
                                          <p:val>
                                            <p:strVal val="0-#ppt_h/2"/>
                                          </p:val>
                                        </p:tav>
                                        <p:tav tm="100000">
                                          <p:val>
                                            <p:strVal val="#ppt_y"/>
                                          </p:val>
                                        </p:tav>
                                      </p:tavLst>
                                    </p:anim>
                                  </p:childTnLst>
                                </p:cTn>
                              </p:par>
                            </p:childTnLst>
                          </p:cTn>
                        </p:par>
                        <p:par>
                          <p:cTn id="25" fill="hold">
                            <p:stCondLst>
                              <p:cond delay="1000"/>
                            </p:stCondLst>
                            <p:childTnLst>
                              <p:par>
                                <p:cTn id="26" presetID="49" presetClass="entr" presetSubtype="0" decel="100000"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ppt_w</p:attrName>
                                        </p:attrNameLst>
                                      </p:cBhvr>
                                      <p:tavLst>
                                        <p:tav tm="0">
                                          <p:val>
                                            <p:fltVal val="0"/>
                                          </p:val>
                                        </p:tav>
                                        <p:tav tm="100000">
                                          <p:val>
                                            <p:strVal val="#ppt_w"/>
                                          </p:val>
                                        </p:tav>
                                      </p:tavLst>
                                    </p:anim>
                                    <p:anim calcmode="lin" valueType="num">
                                      <p:cBhvr>
                                        <p:cTn id="29" dur="500" fill="hold"/>
                                        <p:tgtEl>
                                          <p:spTgt spid="13"/>
                                        </p:tgtEl>
                                        <p:attrNameLst>
                                          <p:attrName>ppt_h</p:attrName>
                                        </p:attrNameLst>
                                      </p:cBhvr>
                                      <p:tavLst>
                                        <p:tav tm="0">
                                          <p:val>
                                            <p:fltVal val="0"/>
                                          </p:val>
                                        </p:tav>
                                        <p:tav tm="100000">
                                          <p:val>
                                            <p:strVal val="#ppt_h"/>
                                          </p:val>
                                        </p:tav>
                                      </p:tavLst>
                                    </p:anim>
                                    <p:anim calcmode="lin" valueType="num">
                                      <p:cBhvr>
                                        <p:cTn id="30" dur="500" fill="hold"/>
                                        <p:tgtEl>
                                          <p:spTgt spid="13"/>
                                        </p:tgtEl>
                                        <p:attrNameLst>
                                          <p:attrName>style.rotation</p:attrName>
                                        </p:attrNameLst>
                                      </p:cBhvr>
                                      <p:tavLst>
                                        <p:tav tm="0">
                                          <p:val>
                                            <p:fltVal val="360"/>
                                          </p:val>
                                        </p:tav>
                                        <p:tav tm="100000">
                                          <p:val>
                                            <p:fltVal val="0"/>
                                          </p:val>
                                        </p:tav>
                                      </p:tavLst>
                                    </p:anim>
                                    <p:animEffect transition="in" filter="fade">
                                      <p:cBhvr>
                                        <p:cTn id="31" dur="500"/>
                                        <p:tgtEl>
                                          <p:spTgt spid="13"/>
                                        </p:tgtEl>
                                      </p:cBhvr>
                                    </p:animEffect>
                                  </p:childTnLst>
                                </p:cTn>
                              </p:par>
                            </p:childTnLst>
                          </p:cTn>
                        </p:par>
                        <p:par>
                          <p:cTn id="32" fill="hold">
                            <p:stCondLst>
                              <p:cond delay="1500"/>
                            </p:stCondLst>
                            <p:childTnLst>
                              <p:par>
                                <p:cTn id="33" presetID="2" presetClass="entr" presetSubtype="9" fill="hold" grpId="0" nodeType="after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0-#ppt_w/2"/>
                                          </p:val>
                                        </p:tav>
                                        <p:tav tm="100000">
                                          <p:val>
                                            <p:strVal val="#ppt_x"/>
                                          </p:val>
                                        </p:tav>
                                      </p:tavLst>
                                    </p:anim>
                                    <p:anim calcmode="lin" valueType="num">
                                      <p:cBhvr additive="base">
                                        <p:cTn id="36" dur="500" fill="hold"/>
                                        <p:tgtEl>
                                          <p:spTgt spid="21"/>
                                        </p:tgtEl>
                                        <p:attrNameLst>
                                          <p:attrName>ppt_y</p:attrName>
                                        </p:attrNameLst>
                                      </p:cBhvr>
                                      <p:tavLst>
                                        <p:tav tm="0">
                                          <p:val>
                                            <p:strVal val="0-#ppt_h/2"/>
                                          </p:val>
                                        </p:tav>
                                        <p:tav tm="100000">
                                          <p:val>
                                            <p:strVal val="#ppt_y"/>
                                          </p:val>
                                        </p:tav>
                                      </p:tavLst>
                                    </p:anim>
                                  </p:childTnLst>
                                </p:cTn>
                              </p:par>
                              <p:par>
                                <p:cTn id="37" presetID="2" presetClass="entr" presetSubtype="3" fill="hold" nodeType="withEffect">
                                  <p:stCondLst>
                                    <p:cond delay="25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fill="hold"/>
                                        <p:tgtEl>
                                          <p:spTgt spid="14"/>
                                        </p:tgtEl>
                                        <p:attrNameLst>
                                          <p:attrName>ppt_x</p:attrName>
                                        </p:attrNameLst>
                                      </p:cBhvr>
                                      <p:tavLst>
                                        <p:tav tm="0">
                                          <p:val>
                                            <p:strVal val="1+#ppt_w/2"/>
                                          </p:val>
                                        </p:tav>
                                        <p:tav tm="100000">
                                          <p:val>
                                            <p:strVal val="#ppt_x"/>
                                          </p:val>
                                        </p:tav>
                                      </p:tavLst>
                                    </p:anim>
                                    <p:anim calcmode="lin" valueType="num">
                                      <p:cBhvr additive="base">
                                        <p:cTn id="40" dur="500" fill="hold"/>
                                        <p:tgtEl>
                                          <p:spTgt spid="14"/>
                                        </p:tgtEl>
                                        <p:attrNameLst>
                                          <p:attrName>ppt_y</p:attrName>
                                        </p:attrNameLst>
                                      </p:cBhvr>
                                      <p:tavLst>
                                        <p:tav tm="0">
                                          <p:val>
                                            <p:strVal val="0-#ppt_h/2"/>
                                          </p:val>
                                        </p:tav>
                                        <p:tav tm="100000">
                                          <p:val>
                                            <p:strVal val="#ppt_y"/>
                                          </p:val>
                                        </p:tav>
                                      </p:tavLst>
                                    </p:anim>
                                  </p:childTnLst>
                                </p:cTn>
                              </p:par>
                              <p:par>
                                <p:cTn id="41" presetID="2" presetClass="entr" presetSubtype="12" fill="hold" nodeType="withEffect">
                                  <p:stCondLst>
                                    <p:cond delay="500"/>
                                  </p:stCondLst>
                                  <p:childTnLst>
                                    <p:set>
                                      <p:cBhvr>
                                        <p:cTn id="42" dur="1" fill="hold">
                                          <p:stCondLst>
                                            <p:cond delay="0"/>
                                          </p:stCondLst>
                                        </p:cTn>
                                        <p:tgtEl>
                                          <p:spTgt spid="22"/>
                                        </p:tgtEl>
                                        <p:attrNameLst>
                                          <p:attrName>style.visibility</p:attrName>
                                        </p:attrNameLst>
                                      </p:cBhvr>
                                      <p:to>
                                        <p:strVal val="visible"/>
                                      </p:to>
                                    </p:set>
                                    <p:anim calcmode="lin" valueType="num">
                                      <p:cBhvr additive="base">
                                        <p:cTn id="43" dur="500" fill="hold"/>
                                        <p:tgtEl>
                                          <p:spTgt spid="22"/>
                                        </p:tgtEl>
                                        <p:attrNameLst>
                                          <p:attrName>ppt_x</p:attrName>
                                        </p:attrNameLst>
                                      </p:cBhvr>
                                      <p:tavLst>
                                        <p:tav tm="0">
                                          <p:val>
                                            <p:strVal val="0-#ppt_w/2"/>
                                          </p:val>
                                        </p:tav>
                                        <p:tav tm="100000">
                                          <p:val>
                                            <p:strVal val="#ppt_x"/>
                                          </p:val>
                                        </p:tav>
                                      </p:tavLst>
                                    </p:anim>
                                    <p:anim calcmode="lin" valueType="num">
                                      <p:cBhvr additive="base">
                                        <p:cTn id="44" dur="500" fill="hold"/>
                                        <p:tgtEl>
                                          <p:spTgt spid="22"/>
                                        </p:tgtEl>
                                        <p:attrNameLst>
                                          <p:attrName>ppt_y</p:attrName>
                                        </p:attrNameLst>
                                      </p:cBhvr>
                                      <p:tavLst>
                                        <p:tav tm="0">
                                          <p:val>
                                            <p:strVal val="1+#ppt_h/2"/>
                                          </p:val>
                                        </p:tav>
                                        <p:tav tm="100000">
                                          <p:val>
                                            <p:strVal val="#ppt_y"/>
                                          </p:val>
                                        </p:tav>
                                      </p:tavLst>
                                    </p:anim>
                                  </p:childTnLst>
                                </p:cTn>
                              </p:par>
                              <p:par>
                                <p:cTn id="45" presetID="2" presetClass="entr" presetSubtype="6" fill="hold" nodeType="withEffect">
                                  <p:stCondLst>
                                    <p:cond delay="750"/>
                                  </p:stCondLst>
                                  <p:childTnLst>
                                    <p:set>
                                      <p:cBhvr>
                                        <p:cTn id="46" dur="1" fill="hold">
                                          <p:stCondLst>
                                            <p:cond delay="0"/>
                                          </p:stCondLst>
                                        </p:cTn>
                                        <p:tgtEl>
                                          <p:spTgt spid="18"/>
                                        </p:tgtEl>
                                        <p:attrNameLst>
                                          <p:attrName>style.visibility</p:attrName>
                                        </p:attrNameLst>
                                      </p:cBhvr>
                                      <p:to>
                                        <p:strVal val="visible"/>
                                      </p:to>
                                    </p:set>
                                    <p:anim calcmode="lin" valueType="num">
                                      <p:cBhvr additive="base">
                                        <p:cTn id="47" dur="500" fill="hold"/>
                                        <p:tgtEl>
                                          <p:spTgt spid="18"/>
                                        </p:tgtEl>
                                        <p:attrNameLst>
                                          <p:attrName>ppt_x</p:attrName>
                                        </p:attrNameLst>
                                      </p:cBhvr>
                                      <p:tavLst>
                                        <p:tav tm="0">
                                          <p:val>
                                            <p:strVal val="1+#ppt_w/2"/>
                                          </p:val>
                                        </p:tav>
                                        <p:tav tm="100000">
                                          <p:val>
                                            <p:strVal val="#ppt_x"/>
                                          </p:val>
                                        </p:tav>
                                      </p:tavLst>
                                    </p:anim>
                                    <p:anim calcmode="lin" valueType="num">
                                      <p:cBhvr additive="base">
                                        <p:cTn id="48" dur="500" fill="hold"/>
                                        <p:tgtEl>
                                          <p:spTgt spid="18"/>
                                        </p:tgtEl>
                                        <p:attrNameLst>
                                          <p:attrName>ppt_y</p:attrName>
                                        </p:attrNameLst>
                                      </p:cBhvr>
                                      <p:tavLst>
                                        <p:tav tm="0">
                                          <p:val>
                                            <p:strVal val="1+#ppt_h/2"/>
                                          </p:val>
                                        </p:tav>
                                        <p:tav tm="100000">
                                          <p:val>
                                            <p:strVal val="#ppt_y"/>
                                          </p:val>
                                        </p:tav>
                                      </p:tavLst>
                                    </p:anim>
                                  </p:childTnLst>
                                </p:cTn>
                              </p:par>
                            </p:childTnLst>
                          </p:cTn>
                        </p:par>
                        <p:par>
                          <p:cTn id="49" fill="hold">
                            <p:stCondLst>
                              <p:cond delay="2000"/>
                            </p:stCondLst>
                            <p:childTnLst>
                              <p:par>
                                <p:cTn id="50" presetID="12" presetClass="entr" presetSubtype="8" fill="hold" grpId="0" nodeType="afterEffect">
                                  <p:stCondLst>
                                    <p:cond delay="0"/>
                                  </p:stCondLst>
                                  <p:childTnLst>
                                    <p:set>
                                      <p:cBhvr>
                                        <p:cTn id="51" dur="1" fill="hold">
                                          <p:stCondLst>
                                            <p:cond delay="0"/>
                                          </p:stCondLst>
                                        </p:cTn>
                                        <p:tgtEl>
                                          <p:spTgt spid="26"/>
                                        </p:tgtEl>
                                        <p:attrNameLst>
                                          <p:attrName>style.visibility</p:attrName>
                                        </p:attrNameLst>
                                      </p:cBhvr>
                                      <p:to>
                                        <p:strVal val="visible"/>
                                      </p:to>
                                    </p:set>
                                    <p:anim calcmode="lin" valueType="num">
                                      <p:cBhvr additive="base">
                                        <p:cTn id="52" dur="500"/>
                                        <p:tgtEl>
                                          <p:spTgt spid="26"/>
                                        </p:tgtEl>
                                        <p:attrNameLst>
                                          <p:attrName>ppt_x</p:attrName>
                                        </p:attrNameLst>
                                      </p:cBhvr>
                                      <p:tavLst>
                                        <p:tav tm="0">
                                          <p:val>
                                            <p:strVal val="#ppt_x-#ppt_w*1.125000"/>
                                          </p:val>
                                        </p:tav>
                                        <p:tav tm="100000">
                                          <p:val>
                                            <p:strVal val="#ppt_x"/>
                                          </p:val>
                                        </p:tav>
                                      </p:tavLst>
                                    </p:anim>
                                    <p:animEffect transition="in" filter="wipe(right)">
                                      <p:cBhvr>
                                        <p:cTn id="53" dur="500"/>
                                        <p:tgtEl>
                                          <p:spTgt spid="26"/>
                                        </p:tgtEl>
                                      </p:cBhvr>
                                    </p:animEffect>
                                  </p:childTnLst>
                                </p:cTn>
                              </p:par>
                              <p:par>
                                <p:cTn id="54" presetID="12" presetClass="entr" presetSubtype="8" fill="hold" grpId="0" nodeType="withEffect">
                                  <p:stCondLst>
                                    <p:cond delay="0"/>
                                  </p:stCondLst>
                                  <p:childTnLst>
                                    <p:set>
                                      <p:cBhvr>
                                        <p:cTn id="55" dur="1" fill="hold">
                                          <p:stCondLst>
                                            <p:cond delay="0"/>
                                          </p:stCondLst>
                                        </p:cTn>
                                        <p:tgtEl>
                                          <p:spTgt spid="27"/>
                                        </p:tgtEl>
                                        <p:attrNameLst>
                                          <p:attrName>style.visibility</p:attrName>
                                        </p:attrNameLst>
                                      </p:cBhvr>
                                      <p:to>
                                        <p:strVal val="visible"/>
                                      </p:to>
                                    </p:set>
                                    <p:anim calcmode="lin" valueType="num">
                                      <p:cBhvr additive="base">
                                        <p:cTn id="56" dur="500"/>
                                        <p:tgtEl>
                                          <p:spTgt spid="27"/>
                                        </p:tgtEl>
                                        <p:attrNameLst>
                                          <p:attrName>ppt_x</p:attrName>
                                        </p:attrNameLst>
                                      </p:cBhvr>
                                      <p:tavLst>
                                        <p:tav tm="0">
                                          <p:val>
                                            <p:strVal val="#ppt_x-#ppt_w*1.125000"/>
                                          </p:val>
                                        </p:tav>
                                        <p:tav tm="100000">
                                          <p:val>
                                            <p:strVal val="#ppt_x"/>
                                          </p:val>
                                        </p:tav>
                                      </p:tavLst>
                                    </p:anim>
                                    <p:animEffect transition="in" filter="wipe(right)">
                                      <p:cBhvr>
                                        <p:cTn id="57" dur="500"/>
                                        <p:tgtEl>
                                          <p:spTgt spid="27"/>
                                        </p:tgtEl>
                                      </p:cBhvr>
                                    </p:animEffect>
                                  </p:childTnLst>
                                </p:cTn>
                              </p:par>
                            </p:childTnLst>
                          </p:cTn>
                        </p:par>
                        <p:par>
                          <p:cTn id="58" fill="hold">
                            <p:stCondLst>
                              <p:cond delay="2500"/>
                            </p:stCondLst>
                            <p:childTnLst>
                              <p:par>
                                <p:cTn id="59" presetID="12" presetClass="entr" presetSubtype="2" fill="hold" grpId="0" nodeType="afterEffect">
                                  <p:stCondLst>
                                    <p:cond delay="0"/>
                                  </p:stCondLst>
                                  <p:childTnLst>
                                    <p:set>
                                      <p:cBhvr>
                                        <p:cTn id="60" dur="1" fill="hold">
                                          <p:stCondLst>
                                            <p:cond delay="0"/>
                                          </p:stCondLst>
                                        </p:cTn>
                                        <p:tgtEl>
                                          <p:spTgt spid="28"/>
                                        </p:tgtEl>
                                        <p:attrNameLst>
                                          <p:attrName>style.visibility</p:attrName>
                                        </p:attrNameLst>
                                      </p:cBhvr>
                                      <p:to>
                                        <p:strVal val="visible"/>
                                      </p:to>
                                    </p:set>
                                    <p:anim calcmode="lin" valueType="num">
                                      <p:cBhvr additive="base">
                                        <p:cTn id="61" dur="500"/>
                                        <p:tgtEl>
                                          <p:spTgt spid="28"/>
                                        </p:tgtEl>
                                        <p:attrNameLst>
                                          <p:attrName>ppt_x</p:attrName>
                                        </p:attrNameLst>
                                      </p:cBhvr>
                                      <p:tavLst>
                                        <p:tav tm="0">
                                          <p:val>
                                            <p:strVal val="#ppt_x+#ppt_w*1.125000"/>
                                          </p:val>
                                        </p:tav>
                                        <p:tav tm="100000">
                                          <p:val>
                                            <p:strVal val="#ppt_x"/>
                                          </p:val>
                                        </p:tav>
                                      </p:tavLst>
                                    </p:anim>
                                    <p:animEffect transition="in" filter="wipe(left)">
                                      <p:cBhvr>
                                        <p:cTn id="62" dur="500"/>
                                        <p:tgtEl>
                                          <p:spTgt spid="28"/>
                                        </p:tgtEl>
                                      </p:cBhvr>
                                    </p:animEffect>
                                  </p:childTnLst>
                                </p:cTn>
                              </p:par>
                              <p:par>
                                <p:cTn id="63" presetID="12" presetClass="entr" presetSubtype="2" fill="hold" grpId="0" nodeType="withEffect">
                                  <p:stCondLst>
                                    <p:cond delay="0"/>
                                  </p:stCondLst>
                                  <p:childTnLst>
                                    <p:set>
                                      <p:cBhvr>
                                        <p:cTn id="64" dur="1" fill="hold">
                                          <p:stCondLst>
                                            <p:cond delay="0"/>
                                          </p:stCondLst>
                                        </p:cTn>
                                        <p:tgtEl>
                                          <p:spTgt spid="29"/>
                                        </p:tgtEl>
                                        <p:attrNameLst>
                                          <p:attrName>style.visibility</p:attrName>
                                        </p:attrNameLst>
                                      </p:cBhvr>
                                      <p:to>
                                        <p:strVal val="visible"/>
                                      </p:to>
                                    </p:set>
                                    <p:anim calcmode="lin" valueType="num">
                                      <p:cBhvr additive="base">
                                        <p:cTn id="65" dur="500"/>
                                        <p:tgtEl>
                                          <p:spTgt spid="29"/>
                                        </p:tgtEl>
                                        <p:attrNameLst>
                                          <p:attrName>ppt_x</p:attrName>
                                        </p:attrNameLst>
                                      </p:cBhvr>
                                      <p:tavLst>
                                        <p:tav tm="0">
                                          <p:val>
                                            <p:strVal val="#ppt_x+#ppt_w*1.125000"/>
                                          </p:val>
                                        </p:tav>
                                        <p:tav tm="100000">
                                          <p:val>
                                            <p:strVal val="#ppt_x"/>
                                          </p:val>
                                        </p:tav>
                                      </p:tavLst>
                                    </p:anim>
                                    <p:animEffect transition="in" filter="wipe(left)">
                                      <p:cBhvr>
                                        <p:cTn id="66" dur="500"/>
                                        <p:tgtEl>
                                          <p:spTgt spid="29"/>
                                        </p:tgtEl>
                                      </p:cBhvr>
                                    </p:animEffect>
                                  </p:childTnLst>
                                </p:cTn>
                              </p:par>
                            </p:childTnLst>
                          </p:cTn>
                        </p:par>
                        <p:par>
                          <p:cTn id="67" fill="hold">
                            <p:stCondLst>
                              <p:cond delay="3000"/>
                            </p:stCondLst>
                            <p:childTnLst>
                              <p:par>
                                <p:cTn id="68" presetID="12" presetClass="entr" presetSubtype="8" fill="hold" grpId="0" nodeType="afterEffect">
                                  <p:stCondLst>
                                    <p:cond delay="0"/>
                                  </p:stCondLst>
                                  <p:childTnLst>
                                    <p:set>
                                      <p:cBhvr>
                                        <p:cTn id="69" dur="1" fill="hold">
                                          <p:stCondLst>
                                            <p:cond delay="0"/>
                                          </p:stCondLst>
                                        </p:cTn>
                                        <p:tgtEl>
                                          <p:spTgt spid="30"/>
                                        </p:tgtEl>
                                        <p:attrNameLst>
                                          <p:attrName>style.visibility</p:attrName>
                                        </p:attrNameLst>
                                      </p:cBhvr>
                                      <p:to>
                                        <p:strVal val="visible"/>
                                      </p:to>
                                    </p:set>
                                    <p:anim calcmode="lin" valueType="num">
                                      <p:cBhvr additive="base">
                                        <p:cTn id="70" dur="500"/>
                                        <p:tgtEl>
                                          <p:spTgt spid="30"/>
                                        </p:tgtEl>
                                        <p:attrNameLst>
                                          <p:attrName>ppt_x</p:attrName>
                                        </p:attrNameLst>
                                      </p:cBhvr>
                                      <p:tavLst>
                                        <p:tav tm="0">
                                          <p:val>
                                            <p:strVal val="#ppt_x-#ppt_w*1.125000"/>
                                          </p:val>
                                        </p:tav>
                                        <p:tav tm="100000">
                                          <p:val>
                                            <p:strVal val="#ppt_x"/>
                                          </p:val>
                                        </p:tav>
                                      </p:tavLst>
                                    </p:anim>
                                    <p:animEffect transition="in" filter="wipe(right)">
                                      <p:cBhvr>
                                        <p:cTn id="71" dur="500"/>
                                        <p:tgtEl>
                                          <p:spTgt spid="30"/>
                                        </p:tgtEl>
                                      </p:cBhvr>
                                    </p:animEffect>
                                  </p:childTnLst>
                                </p:cTn>
                              </p:par>
                              <p:par>
                                <p:cTn id="72" presetID="12" presetClass="entr" presetSubtype="8" fill="hold" grpId="0" nodeType="withEffect">
                                  <p:stCondLst>
                                    <p:cond delay="0"/>
                                  </p:stCondLst>
                                  <p:childTnLst>
                                    <p:set>
                                      <p:cBhvr>
                                        <p:cTn id="73" dur="1" fill="hold">
                                          <p:stCondLst>
                                            <p:cond delay="0"/>
                                          </p:stCondLst>
                                        </p:cTn>
                                        <p:tgtEl>
                                          <p:spTgt spid="31"/>
                                        </p:tgtEl>
                                        <p:attrNameLst>
                                          <p:attrName>style.visibility</p:attrName>
                                        </p:attrNameLst>
                                      </p:cBhvr>
                                      <p:to>
                                        <p:strVal val="visible"/>
                                      </p:to>
                                    </p:set>
                                    <p:anim calcmode="lin" valueType="num">
                                      <p:cBhvr additive="base">
                                        <p:cTn id="74" dur="500"/>
                                        <p:tgtEl>
                                          <p:spTgt spid="31"/>
                                        </p:tgtEl>
                                        <p:attrNameLst>
                                          <p:attrName>ppt_x</p:attrName>
                                        </p:attrNameLst>
                                      </p:cBhvr>
                                      <p:tavLst>
                                        <p:tav tm="0">
                                          <p:val>
                                            <p:strVal val="#ppt_x-#ppt_w*1.125000"/>
                                          </p:val>
                                        </p:tav>
                                        <p:tav tm="100000">
                                          <p:val>
                                            <p:strVal val="#ppt_x"/>
                                          </p:val>
                                        </p:tav>
                                      </p:tavLst>
                                    </p:anim>
                                    <p:animEffect transition="in" filter="wipe(right)">
                                      <p:cBhvr>
                                        <p:cTn id="75" dur="500"/>
                                        <p:tgtEl>
                                          <p:spTgt spid="31"/>
                                        </p:tgtEl>
                                      </p:cBhvr>
                                    </p:animEffect>
                                  </p:childTnLst>
                                </p:cTn>
                              </p:par>
                            </p:childTnLst>
                          </p:cTn>
                        </p:par>
                        <p:par>
                          <p:cTn id="76" fill="hold">
                            <p:stCondLst>
                              <p:cond delay="3500"/>
                            </p:stCondLst>
                            <p:childTnLst>
                              <p:par>
                                <p:cTn id="77" presetID="12" presetClass="entr" presetSubtype="2" fill="hold" grpId="0" nodeType="afterEffect">
                                  <p:stCondLst>
                                    <p:cond delay="0"/>
                                  </p:stCondLst>
                                  <p:childTnLst>
                                    <p:set>
                                      <p:cBhvr>
                                        <p:cTn id="78" dur="1" fill="hold">
                                          <p:stCondLst>
                                            <p:cond delay="0"/>
                                          </p:stCondLst>
                                        </p:cTn>
                                        <p:tgtEl>
                                          <p:spTgt spid="32"/>
                                        </p:tgtEl>
                                        <p:attrNameLst>
                                          <p:attrName>style.visibility</p:attrName>
                                        </p:attrNameLst>
                                      </p:cBhvr>
                                      <p:to>
                                        <p:strVal val="visible"/>
                                      </p:to>
                                    </p:set>
                                    <p:anim calcmode="lin" valueType="num">
                                      <p:cBhvr additive="base">
                                        <p:cTn id="79" dur="500"/>
                                        <p:tgtEl>
                                          <p:spTgt spid="32"/>
                                        </p:tgtEl>
                                        <p:attrNameLst>
                                          <p:attrName>ppt_x</p:attrName>
                                        </p:attrNameLst>
                                      </p:cBhvr>
                                      <p:tavLst>
                                        <p:tav tm="0">
                                          <p:val>
                                            <p:strVal val="#ppt_x+#ppt_w*1.125000"/>
                                          </p:val>
                                        </p:tav>
                                        <p:tav tm="100000">
                                          <p:val>
                                            <p:strVal val="#ppt_x"/>
                                          </p:val>
                                        </p:tav>
                                      </p:tavLst>
                                    </p:anim>
                                    <p:animEffect transition="in" filter="wipe(left)">
                                      <p:cBhvr>
                                        <p:cTn id="80" dur="500"/>
                                        <p:tgtEl>
                                          <p:spTgt spid="32"/>
                                        </p:tgtEl>
                                      </p:cBhvr>
                                    </p:animEffect>
                                  </p:childTnLst>
                                </p:cTn>
                              </p:par>
                              <p:par>
                                <p:cTn id="81" presetID="12" presetClass="entr" presetSubtype="2" fill="hold" grpId="0" nodeType="withEffect">
                                  <p:stCondLst>
                                    <p:cond delay="0"/>
                                  </p:stCondLst>
                                  <p:childTnLst>
                                    <p:set>
                                      <p:cBhvr>
                                        <p:cTn id="82" dur="1" fill="hold">
                                          <p:stCondLst>
                                            <p:cond delay="0"/>
                                          </p:stCondLst>
                                        </p:cTn>
                                        <p:tgtEl>
                                          <p:spTgt spid="33"/>
                                        </p:tgtEl>
                                        <p:attrNameLst>
                                          <p:attrName>style.visibility</p:attrName>
                                        </p:attrNameLst>
                                      </p:cBhvr>
                                      <p:to>
                                        <p:strVal val="visible"/>
                                      </p:to>
                                    </p:set>
                                    <p:anim calcmode="lin" valueType="num">
                                      <p:cBhvr additive="base">
                                        <p:cTn id="83" dur="500"/>
                                        <p:tgtEl>
                                          <p:spTgt spid="33"/>
                                        </p:tgtEl>
                                        <p:attrNameLst>
                                          <p:attrName>ppt_x</p:attrName>
                                        </p:attrNameLst>
                                      </p:cBhvr>
                                      <p:tavLst>
                                        <p:tav tm="0">
                                          <p:val>
                                            <p:strVal val="#ppt_x+#ppt_w*1.125000"/>
                                          </p:val>
                                        </p:tav>
                                        <p:tav tm="100000">
                                          <p:val>
                                            <p:strVal val="#ppt_x"/>
                                          </p:val>
                                        </p:tav>
                                      </p:tavLst>
                                    </p:anim>
                                    <p:animEffect transition="in" filter="wipe(left)">
                                      <p:cBhvr>
                                        <p:cTn id="84"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21" grpId="0" animBg="1"/>
      <p:bldP spid="26" grpId="0"/>
      <p:bldP spid="27" grpId="0"/>
      <p:bldP spid="28" grpId="0"/>
      <p:bldP spid="29" grpId="0"/>
      <p:bldP spid="30" grpId="0"/>
      <p:bldP spid="31" grpId="0"/>
      <p:bldP spid="32" grpId="0"/>
      <p:bldP spid="33" grpId="0"/>
      <p:bldP spid="3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28595"/>
            <a:ext cx="253807" cy="307661"/>
            <a:chOff x="352881" y="396814"/>
            <a:chExt cx="362474" cy="552093"/>
          </a:xfrm>
        </p:grpSpPr>
        <p:sp>
          <p:nvSpPr>
            <p:cNvPr id="3" name="矩形 2"/>
            <p:cNvSpPr/>
            <p:nvPr/>
          </p:nvSpPr>
          <p:spPr>
            <a:xfrm>
              <a:off x="352881" y="396814"/>
              <a:ext cx="164703" cy="552091"/>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3"/>
            <p:cNvSpPr/>
            <p:nvPr/>
          </p:nvSpPr>
          <p:spPr>
            <a:xfrm>
              <a:off x="548176" y="396814"/>
              <a:ext cx="167179" cy="552093"/>
            </a:xfrm>
            <a:custGeom>
              <a:avLst/>
              <a:gdLst>
                <a:gd name="connsiteX0" fmla="*/ 45719 w 167180"/>
                <a:gd name="connsiteY0" fmla="*/ 0 h 552093"/>
                <a:gd name="connsiteX1" fmla="*/ 45719 w 167180"/>
                <a:gd name="connsiteY1" fmla="*/ 1 h 552093"/>
                <a:gd name="connsiteX2" fmla="*/ 45719 w 167180"/>
                <a:gd name="connsiteY2" fmla="*/ 1 h 552093"/>
                <a:gd name="connsiteX3" fmla="*/ 45719 w 167180"/>
                <a:gd name="connsiteY3" fmla="*/ 2 h 552093"/>
                <a:gd name="connsiteX4" fmla="*/ 167180 w 167180"/>
                <a:gd name="connsiteY4" fmla="*/ 276047 h 552093"/>
                <a:gd name="connsiteX5" fmla="*/ 45719 w 167180"/>
                <a:gd name="connsiteY5" fmla="*/ 552091 h 552093"/>
                <a:gd name="connsiteX6" fmla="*/ 45719 w 167180"/>
                <a:gd name="connsiteY6" fmla="*/ 552092 h 552093"/>
                <a:gd name="connsiteX7" fmla="*/ 45719 w 167180"/>
                <a:gd name="connsiteY7" fmla="*/ 552092 h 552093"/>
                <a:gd name="connsiteX8" fmla="*/ 45719 w 167180"/>
                <a:gd name="connsiteY8" fmla="*/ 552093 h 552093"/>
                <a:gd name="connsiteX9" fmla="*/ 45719 w 167180"/>
                <a:gd name="connsiteY9" fmla="*/ 552092 h 552093"/>
                <a:gd name="connsiteX10" fmla="*/ 0 w 167180"/>
                <a:gd name="connsiteY10" fmla="*/ 552092 h 552093"/>
                <a:gd name="connsiteX11" fmla="*/ 0 w 167180"/>
                <a:gd name="connsiteY11" fmla="*/ 1 h 552093"/>
                <a:gd name="connsiteX12" fmla="*/ 45719 w 167180"/>
                <a:gd name="connsiteY12" fmla="*/ 1 h 552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180" h="552093">
                  <a:moveTo>
                    <a:pt x="45719" y="0"/>
                  </a:moveTo>
                  <a:lnTo>
                    <a:pt x="45719" y="1"/>
                  </a:lnTo>
                  <a:lnTo>
                    <a:pt x="45719" y="1"/>
                  </a:lnTo>
                  <a:lnTo>
                    <a:pt x="45719" y="2"/>
                  </a:lnTo>
                  <a:lnTo>
                    <a:pt x="167180" y="276047"/>
                  </a:lnTo>
                  <a:lnTo>
                    <a:pt x="45719" y="552091"/>
                  </a:lnTo>
                  <a:lnTo>
                    <a:pt x="45719" y="552092"/>
                  </a:lnTo>
                  <a:lnTo>
                    <a:pt x="45719" y="552092"/>
                  </a:lnTo>
                  <a:lnTo>
                    <a:pt x="45719" y="552093"/>
                  </a:lnTo>
                  <a:lnTo>
                    <a:pt x="45719" y="552092"/>
                  </a:lnTo>
                  <a:lnTo>
                    <a:pt x="0" y="552092"/>
                  </a:lnTo>
                  <a:lnTo>
                    <a:pt x="0" y="1"/>
                  </a:lnTo>
                  <a:lnTo>
                    <a:pt x="45719" y="1"/>
                  </a:ln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209004" y="135477"/>
            <a:ext cx="1415772" cy="581057"/>
          </a:xfrm>
          <a:prstGeom prst="rect">
            <a:avLst/>
          </a:prstGeom>
        </p:spPr>
        <p:txBody>
          <a:bodyPr wrap="none">
            <a:spAutoFit/>
          </a:bodyPr>
          <a:lstStyle/>
          <a:p>
            <a:pPr>
              <a:lnSpc>
                <a:spcPct val="150000"/>
              </a:lnSpc>
            </a:pPr>
            <a:r>
              <a:rPr lang="zh-CN" altLang="en-US" sz="2400" b="1" dirty="0" smtClean="0">
                <a:solidFill>
                  <a:srgbClr val="1B364B"/>
                </a:solidFill>
                <a:latin typeface="微软雅黑" panose="020B0503020204020204" charset="-122"/>
                <a:ea typeface="微软雅黑" panose="020B0503020204020204" charset="-122"/>
              </a:rPr>
              <a:t>标题文字</a:t>
            </a:r>
            <a:endParaRPr lang="zh-CN" altLang="en-US" sz="2400" b="1" dirty="0">
              <a:solidFill>
                <a:srgbClr val="1B364B"/>
              </a:solidFill>
              <a:latin typeface="微软雅黑" panose="020B0503020204020204" charset="-122"/>
              <a:ea typeface="微软雅黑" panose="020B0503020204020204" charset="-122"/>
            </a:endParaRPr>
          </a:p>
        </p:txBody>
      </p:sp>
      <p:sp>
        <p:nvSpPr>
          <p:cNvPr id="6" name="矩形 5"/>
          <p:cNvSpPr/>
          <p:nvPr/>
        </p:nvSpPr>
        <p:spPr>
          <a:xfrm>
            <a:off x="1652364" y="415945"/>
            <a:ext cx="1352806" cy="307777"/>
          </a:xfrm>
          <a:prstGeom prst="rect">
            <a:avLst/>
          </a:prstGeom>
        </p:spPr>
        <p:txBody>
          <a:bodyPr wrap="none">
            <a:spAutoFit/>
          </a:bodyPr>
          <a:lstStyle/>
          <a:p>
            <a:r>
              <a:rPr lang="en-US" altLang="zh-CN" sz="1400" b="1" dirty="0" smtClean="0">
                <a:latin typeface="+mj-lt"/>
                <a:ea typeface="Kozuka Mincho Pr6N R" panose="02020400000000000000" pitchFamily="18" charset="-128"/>
              </a:rPr>
              <a:t>ADD YOUR TITLE</a:t>
            </a:r>
            <a:endParaRPr lang="zh-CN" altLang="en-US" sz="1400" b="1" dirty="0">
              <a:latin typeface="+mj-lt"/>
              <a:ea typeface="Kozuka Mincho Pr6N R" panose="02020400000000000000" pitchFamily="18" charset="-128"/>
            </a:endParaRPr>
          </a:p>
        </p:txBody>
      </p:sp>
      <p:sp>
        <p:nvSpPr>
          <p:cNvPr id="7" name="矩形 6"/>
          <p:cNvSpPr/>
          <p:nvPr/>
        </p:nvSpPr>
        <p:spPr>
          <a:xfrm>
            <a:off x="1528542" y="385800"/>
            <a:ext cx="219932" cy="307777"/>
          </a:xfrm>
          <a:prstGeom prst="rect">
            <a:avLst/>
          </a:prstGeom>
        </p:spPr>
        <p:txBody>
          <a:bodyPr wrap="none">
            <a:spAutoFit/>
          </a:bodyPr>
          <a:lstStyle/>
          <a:p>
            <a:r>
              <a:rPr lang="en-US" altLang="zh-CN" sz="1400" i="0" dirty="0" smtClean="0">
                <a:solidFill>
                  <a:srgbClr val="2B2B2B"/>
                </a:solidFill>
                <a:effectLst/>
                <a:latin typeface="Felix Titling" panose="04060505060202020A04" pitchFamily="82" charset="0"/>
                <a:ea typeface="微软雅黑" panose="020B0503020204020204" charset="-122"/>
              </a:rPr>
              <a:t>|</a:t>
            </a:r>
            <a:endParaRPr lang="zh-CN" altLang="en-US" sz="1400" dirty="0">
              <a:latin typeface="Felix Titling" panose="04060505060202020A04" pitchFamily="82" charset="0"/>
              <a:ea typeface="微软雅黑" panose="020B0503020204020204" charset="-122"/>
            </a:endParaRPr>
          </a:p>
        </p:txBody>
      </p:sp>
      <p:sp>
        <p:nvSpPr>
          <p:cNvPr id="8" name="矩形 7"/>
          <p:cNvSpPr/>
          <p:nvPr/>
        </p:nvSpPr>
        <p:spPr>
          <a:xfrm>
            <a:off x="0" y="6745184"/>
            <a:ext cx="12192000" cy="12469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2" name="Picture 2"/>
          <p:cNvPicPr>
            <a:picLocks noChangeAspect="1" noChangeArrowheads="1"/>
          </p:cNvPicPr>
          <p:nvPr/>
        </p:nvPicPr>
        <p:blipFill>
          <a:blip r:embed="rId1" cstate="print"/>
          <a:stretch>
            <a:fillRect/>
          </a:stretch>
        </p:blipFill>
        <p:spPr bwMode="auto">
          <a:xfrm>
            <a:off x="1540102" y="2157384"/>
            <a:ext cx="3493308" cy="2328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矩形 2"/>
          <p:cNvSpPr>
            <a:spLocks noChangeArrowheads="1"/>
          </p:cNvSpPr>
          <p:nvPr/>
        </p:nvSpPr>
        <p:spPr bwMode="auto">
          <a:xfrm>
            <a:off x="5085689" y="2157384"/>
            <a:ext cx="7104724" cy="2328872"/>
          </a:xfrm>
          <a:prstGeom prst="rect">
            <a:avLst/>
          </a:prstGeom>
          <a:solidFill>
            <a:srgbClr val="51AFAF"/>
          </a:solidFill>
          <a:ln>
            <a:noFill/>
          </a:ln>
        </p:spPr>
        <p:txBody>
          <a:bodyPr lIns="121917" tIns="60958" rIns="121917" bIns="60958"/>
          <a:lstStyle/>
          <a:p>
            <a:pPr fontAlgn="base">
              <a:spcBef>
                <a:spcPct val="0"/>
              </a:spcBef>
              <a:spcAft>
                <a:spcPct val="0"/>
              </a:spcAft>
              <a:buFont typeface="Arial" panose="020B0604020202020204" pitchFamily="34" charset="0"/>
              <a:buNone/>
            </a:pPr>
            <a:endParaRPr lang="zh-CN" altLang="zh-CN">
              <a:solidFill>
                <a:srgbClr val="000000"/>
              </a:solidFill>
              <a:latin typeface="微软雅黑" panose="020B0503020204020204" charset="-122"/>
              <a:ea typeface="微软雅黑" panose="020B0503020204020204" charset="-122"/>
            </a:endParaRPr>
          </a:p>
        </p:txBody>
      </p:sp>
      <p:sp>
        <p:nvSpPr>
          <p:cNvPr id="24" name="矩形 3"/>
          <p:cNvSpPr>
            <a:spLocks noChangeArrowheads="1"/>
          </p:cNvSpPr>
          <p:nvPr/>
        </p:nvSpPr>
        <p:spPr bwMode="auto">
          <a:xfrm>
            <a:off x="0" y="4479904"/>
            <a:ext cx="5085689" cy="567398"/>
          </a:xfrm>
          <a:prstGeom prst="rect">
            <a:avLst/>
          </a:prstGeom>
          <a:solidFill>
            <a:srgbClr val="98C052"/>
          </a:solidFill>
          <a:ln>
            <a:noFill/>
          </a:ln>
        </p:spPr>
        <p:txBody>
          <a:bodyPr lIns="121917" tIns="60958" rIns="121917" bIns="60958"/>
          <a:lstStyle/>
          <a:p>
            <a:pPr fontAlgn="base">
              <a:spcBef>
                <a:spcPct val="0"/>
              </a:spcBef>
              <a:spcAft>
                <a:spcPct val="0"/>
              </a:spcAft>
              <a:buFont typeface="Arial" panose="020B0604020202020204" pitchFamily="34" charset="0"/>
              <a:buNone/>
            </a:pPr>
            <a:endParaRPr lang="zh-CN" altLang="zh-CN">
              <a:solidFill>
                <a:srgbClr val="000000"/>
              </a:solidFill>
              <a:latin typeface="微软雅黑" panose="020B0503020204020204" charset="-122"/>
              <a:ea typeface="微软雅黑" panose="020B0503020204020204" charset="-122"/>
            </a:endParaRPr>
          </a:p>
        </p:txBody>
      </p:sp>
      <p:cxnSp>
        <p:nvCxnSpPr>
          <p:cNvPr id="25" name="直接连接符 4"/>
          <p:cNvCxnSpPr>
            <a:cxnSpLocks noChangeShapeType="1"/>
          </p:cNvCxnSpPr>
          <p:nvPr/>
        </p:nvCxnSpPr>
        <p:spPr bwMode="auto">
          <a:xfrm>
            <a:off x="7534352" y="3165151"/>
            <a:ext cx="0" cy="840511"/>
          </a:xfrm>
          <a:prstGeom prst="line">
            <a:avLst/>
          </a:prstGeom>
          <a:noFill/>
          <a:ln w="9525">
            <a:solidFill>
              <a:sysClr val="window" lastClr="FFFFFF"/>
            </a:solidFill>
            <a:round/>
          </a:ln>
          <a:extLst>
            <a:ext uri="{909E8E84-426E-40DD-AFC4-6F175D3DCCD1}">
              <a14:hiddenFill xmlns:a14="http://schemas.microsoft.com/office/drawing/2010/main">
                <a:noFill/>
              </a14:hiddenFill>
            </a:ext>
          </a:extLst>
        </p:spPr>
      </p:cxnSp>
      <p:sp>
        <p:nvSpPr>
          <p:cNvPr id="26" name="矩形 5"/>
          <p:cNvSpPr>
            <a:spLocks noChangeArrowheads="1"/>
          </p:cNvSpPr>
          <p:nvPr/>
        </p:nvSpPr>
        <p:spPr bwMode="auto">
          <a:xfrm>
            <a:off x="7621125" y="3046590"/>
            <a:ext cx="4425373" cy="1023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p>
            <a:pPr fontAlgn="base">
              <a:lnSpc>
                <a:spcPct val="150000"/>
              </a:lnSpc>
              <a:spcBef>
                <a:spcPct val="0"/>
              </a:spcBef>
              <a:spcAft>
                <a:spcPct val="0"/>
              </a:spcAft>
              <a:buFont typeface="Arial" panose="020B0604020202020204" pitchFamily="34" charset="0"/>
              <a:buNone/>
            </a:pPr>
            <a:r>
              <a:rPr lang="zh-CN" altLang="en-US" sz="1300" dirty="0">
                <a:solidFill>
                  <a:prstClr val="white"/>
                </a:solidFill>
                <a:latin typeface="微软雅黑" panose="020B0503020204020204" charset="-122"/>
                <a:ea typeface="微软雅黑" panose="020B0503020204020204" charset="-122"/>
              </a:rPr>
              <a:t>单击此处添加文本单击此处添加文本 单击此处添加文本单击此处添加文本单击此处添加文本单击此处添加文本单击此处添加文本单击此处添加文本</a:t>
            </a:r>
            <a:endParaRPr lang="en-US" altLang="zh-CN" sz="1300" dirty="0">
              <a:solidFill>
                <a:prstClr val="white"/>
              </a:solidFill>
              <a:latin typeface="微软雅黑" panose="020B0503020204020204" charset="-122"/>
              <a:ea typeface="微软雅黑" panose="020B0503020204020204" charset="-122"/>
            </a:endParaRPr>
          </a:p>
        </p:txBody>
      </p:sp>
      <p:sp>
        <p:nvSpPr>
          <p:cNvPr id="27" name="矩形​​ 57"/>
          <p:cNvSpPr>
            <a:spLocks noChangeArrowheads="1"/>
          </p:cNvSpPr>
          <p:nvPr/>
        </p:nvSpPr>
        <p:spPr bwMode="auto">
          <a:xfrm>
            <a:off x="5085689" y="4484138"/>
            <a:ext cx="6960810" cy="818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7" tIns="60958" rIns="121917" bIns="60958">
            <a:spAutoFit/>
          </a:bodyPr>
          <a:lstStyle/>
          <a:p>
            <a:pPr fontAlgn="base">
              <a:lnSpc>
                <a:spcPct val="150000"/>
              </a:lnSpc>
              <a:spcBef>
                <a:spcPct val="0"/>
              </a:spcBef>
              <a:spcAft>
                <a:spcPct val="0"/>
              </a:spcAft>
              <a:buFont typeface="Arial" panose="020B0604020202020204" pitchFamily="34" charset="0"/>
              <a:buNone/>
            </a:pPr>
            <a:r>
              <a:rPr lang="zh-CN" altLang="en-US" sz="1600" dirty="0">
                <a:solidFill>
                  <a:prstClr val="black">
                    <a:lumMod val="85000"/>
                    <a:lumOff val="15000"/>
                  </a:prstClr>
                </a:solidFill>
                <a:latin typeface="微软雅黑" panose="020B0503020204020204" charset="-122"/>
                <a:ea typeface="微软雅黑" panose="020B0503020204020204" charset="-122"/>
              </a:rPr>
              <a:t>单击此处添加文本单击此处添加文本 单击此处添加文本单击此处添加文本单击此处添加文本单击此处添加文本单击此处添加文本单击此处添加文本</a:t>
            </a:r>
            <a:endParaRPr lang="en-US" altLang="zh-CN" sz="1600" dirty="0">
              <a:solidFill>
                <a:prstClr val="black">
                  <a:lumMod val="85000"/>
                  <a:lumOff val="15000"/>
                </a:prstClr>
              </a:solidFill>
              <a:latin typeface="微软雅黑" panose="020B0503020204020204" charset="-122"/>
              <a:ea typeface="微软雅黑" panose="020B0503020204020204" charset="-122"/>
            </a:endParaRPr>
          </a:p>
        </p:txBody>
      </p:sp>
      <p:sp>
        <p:nvSpPr>
          <p:cNvPr id="28" name="矩形 7"/>
          <p:cNvSpPr>
            <a:spLocks noChangeArrowheads="1"/>
          </p:cNvSpPr>
          <p:nvPr/>
        </p:nvSpPr>
        <p:spPr bwMode="auto">
          <a:xfrm>
            <a:off x="7646522" y="2595635"/>
            <a:ext cx="1066820" cy="3694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p>
            <a:pPr fontAlgn="base">
              <a:spcBef>
                <a:spcPct val="0"/>
              </a:spcBef>
              <a:spcAft>
                <a:spcPct val="0"/>
              </a:spcAft>
              <a:buFont typeface="Arial" panose="020B0604020202020204" pitchFamily="34" charset="0"/>
              <a:buNone/>
              <a:defRPr/>
            </a:pPr>
            <a:r>
              <a:rPr lang="zh-CN" altLang="en-US" sz="1600" b="1" kern="0" dirty="0">
                <a:solidFill>
                  <a:sysClr val="window" lastClr="FFFFFF">
                    <a:lumMod val="95000"/>
                  </a:sysClr>
                </a:solidFill>
                <a:latin typeface="微软雅黑" panose="020B0503020204020204" charset="-122"/>
                <a:ea typeface="微软雅黑" panose="020B0503020204020204" charset="-122"/>
              </a:rPr>
              <a:t>填加文字</a:t>
            </a:r>
            <a:endParaRPr lang="en-US" altLang="zh-CN" sz="1600" b="1" kern="0" dirty="0">
              <a:solidFill>
                <a:sysClr val="window" lastClr="FFFFFF">
                  <a:lumMod val="95000"/>
                </a:sysClr>
              </a:solidFill>
              <a:latin typeface="微软雅黑" panose="020B0503020204020204" charset="-122"/>
              <a:ea typeface="微软雅黑" panose="020B0503020204020204" charset="-122"/>
            </a:endParaRPr>
          </a:p>
        </p:txBody>
      </p:sp>
      <p:grpSp>
        <p:nvGrpSpPr>
          <p:cNvPr id="29" name="组合 8"/>
          <p:cNvGrpSpPr/>
          <p:nvPr/>
        </p:nvGrpSpPr>
        <p:grpSpPr bwMode="auto">
          <a:xfrm>
            <a:off x="5314259" y="2565994"/>
            <a:ext cx="1826142" cy="1402584"/>
            <a:chOff x="0" y="0"/>
            <a:chExt cx="1371053" cy="1052068"/>
          </a:xfrm>
        </p:grpSpPr>
        <p:sp>
          <p:nvSpPr>
            <p:cNvPr id="30" name="TextBox 19"/>
            <p:cNvSpPr txBox="1">
              <a:spLocks noChangeArrowheads="1"/>
            </p:cNvSpPr>
            <p:nvPr/>
          </p:nvSpPr>
          <p:spPr bwMode="auto">
            <a:xfrm>
              <a:off x="0" y="798121"/>
              <a:ext cx="1371053" cy="253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600">
                  <a:solidFill>
                    <a:srgbClr val="FFFFFF"/>
                  </a:solidFill>
                  <a:latin typeface="微软雅黑" panose="020B0503020204020204" charset="-122"/>
                  <a:ea typeface="微软雅黑" panose="020B0503020204020204" charset="-122"/>
                </a:rPr>
                <a:t>点击添加文本内容</a:t>
              </a:r>
              <a:endParaRPr lang="zh-CN" altLang="en-US" sz="1600">
                <a:solidFill>
                  <a:srgbClr val="FFFFFF"/>
                </a:solidFill>
                <a:latin typeface="微软雅黑" panose="020B0503020204020204" charset="-122"/>
                <a:ea typeface="微软雅黑" panose="020B0503020204020204" charset="-122"/>
              </a:endParaRPr>
            </a:p>
          </p:txBody>
        </p:sp>
        <p:sp>
          <p:nvSpPr>
            <p:cNvPr id="31" name="TextBox 17"/>
            <p:cNvSpPr txBox="1">
              <a:spLocks noChangeArrowheads="1"/>
            </p:cNvSpPr>
            <p:nvPr/>
          </p:nvSpPr>
          <p:spPr bwMode="auto">
            <a:xfrm>
              <a:off x="0" y="532080"/>
              <a:ext cx="1371053" cy="253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600" dirty="0">
                  <a:solidFill>
                    <a:srgbClr val="FFFFFF"/>
                  </a:solidFill>
                  <a:latin typeface="微软雅黑" panose="020B0503020204020204" charset="-122"/>
                  <a:ea typeface="微软雅黑" panose="020B0503020204020204" charset="-122"/>
                </a:rPr>
                <a:t>点击添加文本内容</a:t>
              </a:r>
              <a:endParaRPr lang="zh-CN" altLang="en-US" sz="1600" dirty="0">
                <a:solidFill>
                  <a:srgbClr val="FFFFFF"/>
                </a:solidFill>
                <a:latin typeface="微软雅黑" panose="020B0503020204020204" charset="-122"/>
                <a:ea typeface="微软雅黑" panose="020B0503020204020204" charset="-122"/>
              </a:endParaRPr>
            </a:p>
          </p:txBody>
        </p:sp>
        <p:sp>
          <p:nvSpPr>
            <p:cNvPr id="32" name="TextBox 15"/>
            <p:cNvSpPr txBox="1">
              <a:spLocks noChangeArrowheads="1"/>
            </p:cNvSpPr>
            <p:nvPr/>
          </p:nvSpPr>
          <p:spPr bwMode="auto">
            <a:xfrm>
              <a:off x="0" y="266040"/>
              <a:ext cx="1371053" cy="253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600">
                  <a:solidFill>
                    <a:srgbClr val="FFFFFF"/>
                  </a:solidFill>
                  <a:latin typeface="微软雅黑" panose="020B0503020204020204" charset="-122"/>
                  <a:ea typeface="微软雅黑" panose="020B0503020204020204" charset="-122"/>
                </a:rPr>
                <a:t>点击添加文本内容</a:t>
              </a:r>
              <a:endParaRPr lang="zh-CN" altLang="en-US" sz="1600">
                <a:solidFill>
                  <a:srgbClr val="FFFFFF"/>
                </a:solidFill>
                <a:latin typeface="微软雅黑" panose="020B0503020204020204" charset="-122"/>
                <a:ea typeface="微软雅黑" panose="020B0503020204020204" charset="-122"/>
              </a:endParaRPr>
            </a:p>
          </p:txBody>
        </p:sp>
        <p:sp>
          <p:nvSpPr>
            <p:cNvPr id="33" name="TextBox 13"/>
            <p:cNvSpPr txBox="1">
              <a:spLocks noChangeArrowheads="1"/>
            </p:cNvSpPr>
            <p:nvPr/>
          </p:nvSpPr>
          <p:spPr bwMode="auto">
            <a:xfrm>
              <a:off x="0" y="0"/>
              <a:ext cx="1371053" cy="253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buFont typeface="Arial" panose="020B0604020202020204" pitchFamily="34" charset="0"/>
                <a:buNone/>
              </a:pPr>
              <a:r>
                <a:rPr lang="zh-CN" altLang="en-US" sz="1600" dirty="0">
                  <a:solidFill>
                    <a:srgbClr val="FFFFFF"/>
                  </a:solidFill>
                  <a:latin typeface="微软雅黑" panose="020B0503020204020204" charset="-122"/>
                  <a:ea typeface="微软雅黑" panose="020B0503020204020204" charset="-122"/>
                </a:rPr>
                <a:t>点击添加文本内容</a:t>
              </a:r>
              <a:endParaRPr lang="zh-CN" altLang="en-US" sz="1600" dirty="0">
                <a:solidFill>
                  <a:srgbClr val="FFFFFF"/>
                </a:solidFill>
                <a:latin typeface="微软雅黑" panose="020B0503020204020204" charset="-122"/>
                <a:ea typeface="微软雅黑" panose="020B0503020204020204" charset="-122"/>
              </a:endParaRPr>
            </a:p>
          </p:txBody>
        </p:sp>
      </p:grpSp>
      <p:sp>
        <p:nvSpPr>
          <p:cNvPr id="34" name="矩形 16"/>
          <p:cNvSpPr>
            <a:spLocks noChangeArrowheads="1"/>
          </p:cNvSpPr>
          <p:nvPr/>
        </p:nvSpPr>
        <p:spPr bwMode="auto">
          <a:xfrm>
            <a:off x="1461793" y="1689261"/>
            <a:ext cx="1203591" cy="410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917" tIns="60958" rIns="121917" bIns="60958">
            <a:spAutoFit/>
          </a:bodyPr>
          <a:lstStyle/>
          <a:p>
            <a:pPr fontAlgn="base">
              <a:spcBef>
                <a:spcPct val="0"/>
              </a:spcBef>
              <a:spcAft>
                <a:spcPct val="0"/>
              </a:spcAft>
              <a:buFont typeface="Arial" panose="020B0604020202020204" pitchFamily="34" charset="0"/>
              <a:buNone/>
              <a:defRPr/>
            </a:pPr>
            <a:r>
              <a:rPr lang="zh-CN" altLang="en-US" b="1" kern="0" dirty="0">
                <a:solidFill>
                  <a:prstClr val="black"/>
                </a:solidFill>
                <a:latin typeface="微软雅黑" panose="020B0503020204020204" charset="-122"/>
                <a:ea typeface="微软雅黑" panose="020B0503020204020204" charset="-122"/>
              </a:rPr>
              <a:t>填加文字</a:t>
            </a:r>
            <a:endParaRPr lang="en-US" altLang="zh-CN" b="1" kern="0" dirty="0">
              <a:solidFill>
                <a:prstClr val="black"/>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2219"/>
    </mc:Choice>
    <mc:Fallback>
      <p:transition spd="slow" advTm="221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0-#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500" fill="hold"/>
                                        <p:tgtEl>
                                          <p:spTgt spid="23"/>
                                        </p:tgtEl>
                                        <p:attrNameLst>
                                          <p:attrName>ppt_x</p:attrName>
                                        </p:attrNameLst>
                                      </p:cBhvr>
                                      <p:tavLst>
                                        <p:tav tm="0">
                                          <p:val>
                                            <p:strVal val="1+#ppt_w/2"/>
                                          </p:val>
                                        </p:tav>
                                        <p:tav tm="100000">
                                          <p:val>
                                            <p:strVal val="#ppt_x"/>
                                          </p:val>
                                        </p:tav>
                                      </p:tavLst>
                                    </p:anim>
                                    <p:anim calcmode="lin" valueType="num">
                                      <p:cBhvr additive="base">
                                        <p:cTn id="12" dur="500" fill="hold"/>
                                        <p:tgtEl>
                                          <p:spTgt spid="23"/>
                                        </p:tgtEl>
                                        <p:attrNameLst>
                                          <p:attrName>ppt_y</p:attrName>
                                        </p:attrNameLst>
                                      </p:cBhvr>
                                      <p:tavLst>
                                        <p:tav tm="0">
                                          <p:val>
                                            <p:strVal val="#ppt_y"/>
                                          </p:val>
                                        </p:tav>
                                        <p:tav tm="100000">
                                          <p:val>
                                            <p:strVal val="#ppt_y"/>
                                          </p:val>
                                        </p:tav>
                                      </p:tavLst>
                                    </p:anim>
                                  </p:childTnLst>
                                </p:cTn>
                              </p:par>
                              <p:par>
                                <p:cTn id="13" presetID="12" presetClass="entr" presetSubtype="4" fill="hold" nodeType="withEffect">
                                  <p:stCondLst>
                                    <p:cond delay="10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500"/>
                                        <p:tgtEl>
                                          <p:spTgt spid="22"/>
                                        </p:tgtEl>
                                        <p:attrNameLst>
                                          <p:attrName>ppt_y</p:attrName>
                                        </p:attrNameLst>
                                      </p:cBhvr>
                                      <p:tavLst>
                                        <p:tav tm="0">
                                          <p:val>
                                            <p:strVal val="#ppt_y+#ppt_h*1.125000"/>
                                          </p:val>
                                        </p:tav>
                                        <p:tav tm="100000">
                                          <p:val>
                                            <p:strVal val="#ppt_y"/>
                                          </p:val>
                                        </p:tav>
                                      </p:tavLst>
                                    </p:anim>
                                    <p:animEffect transition="in" filter="wipe(up)">
                                      <p:cBhvr>
                                        <p:cTn id="16" dur="500"/>
                                        <p:tgtEl>
                                          <p:spTgt spid="22"/>
                                        </p:tgtEl>
                                      </p:cBhvr>
                                    </p:animEffect>
                                  </p:childTnLst>
                                </p:cTn>
                              </p:par>
                              <p:par>
                                <p:cTn id="17" presetID="22" presetClass="entr" presetSubtype="1" fill="hold" nodeType="withEffect">
                                  <p:stCondLst>
                                    <p:cond delay="300"/>
                                  </p:stCondLst>
                                  <p:childTnLst>
                                    <p:set>
                                      <p:cBhvr>
                                        <p:cTn id="18" dur="1" fill="hold">
                                          <p:stCondLst>
                                            <p:cond delay="0"/>
                                          </p:stCondLst>
                                        </p:cTn>
                                        <p:tgtEl>
                                          <p:spTgt spid="29"/>
                                        </p:tgtEl>
                                        <p:attrNameLst>
                                          <p:attrName>style.visibility</p:attrName>
                                        </p:attrNameLst>
                                      </p:cBhvr>
                                      <p:to>
                                        <p:strVal val="visible"/>
                                      </p:to>
                                    </p:set>
                                    <p:animEffect transition="in" filter="wipe(up)">
                                      <p:cBhvr>
                                        <p:cTn id="19" dur="500"/>
                                        <p:tgtEl>
                                          <p:spTgt spid="29"/>
                                        </p:tgtEl>
                                      </p:cBhvr>
                                    </p:animEffect>
                                  </p:childTnLst>
                                </p:cTn>
                              </p:par>
                              <p:par>
                                <p:cTn id="20" presetID="22" presetClass="entr" presetSubtype="1" fill="hold" nodeType="withEffect">
                                  <p:stCondLst>
                                    <p:cond delay="500"/>
                                  </p:stCondLst>
                                  <p:childTnLst>
                                    <p:set>
                                      <p:cBhvr>
                                        <p:cTn id="21" dur="1" fill="hold">
                                          <p:stCondLst>
                                            <p:cond delay="0"/>
                                          </p:stCondLst>
                                        </p:cTn>
                                        <p:tgtEl>
                                          <p:spTgt spid="25"/>
                                        </p:tgtEl>
                                        <p:attrNameLst>
                                          <p:attrName>style.visibility</p:attrName>
                                        </p:attrNameLst>
                                      </p:cBhvr>
                                      <p:to>
                                        <p:strVal val="visible"/>
                                      </p:to>
                                    </p:set>
                                    <p:animEffect transition="in" filter="wipe(up)">
                                      <p:cBhvr>
                                        <p:cTn id="22" dur="500"/>
                                        <p:tgtEl>
                                          <p:spTgt spid="25"/>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500"/>
                                        <p:tgtEl>
                                          <p:spTgt spid="28"/>
                                        </p:tgtEl>
                                      </p:cBhvr>
                                    </p:animEffect>
                                  </p:childTnLst>
                                </p:cTn>
                              </p:par>
                              <p:par>
                                <p:cTn id="26" presetID="12" presetClass="entr" presetSubtype="8" fill="hold" grpId="0" nodeType="withEffect">
                                  <p:stCondLst>
                                    <p:cond delay="800"/>
                                  </p:stCondLst>
                                  <p:childTnLst>
                                    <p:set>
                                      <p:cBhvr>
                                        <p:cTn id="27" dur="1" fill="hold">
                                          <p:stCondLst>
                                            <p:cond delay="0"/>
                                          </p:stCondLst>
                                        </p:cTn>
                                        <p:tgtEl>
                                          <p:spTgt spid="26"/>
                                        </p:tgtEl>
                                        <p:attrNameLst>
                                          <p:attrName>style.visibility</p:attrName>
                                        </p:attrNameLst>
                                      </p:cBhvr>
                                      <p:to>
                                        <p:strVal val="visible"/>
                                      </p:to>
                                    </p:set>
                                    <p:anim calcmode="lin" valueType="num">
                                      <p:cBhvr additive="base">
                                        <p:cTn id="28" dur="500"/>
                                        <p:tgtEl>
                                          <p:spTgt spid="26"/>
                                        </p:tgtEl>
                                        <p:attrNameLst>
                                          <p:attrName>ppt_x</p:attrName>
                                        </p:attrNameLst>
                                      </p:cBhvr>
                                      <p:tavLst>
                                        <p:tav tm="0">
                                          <p:val>
                                            <p:strVal val="#ppt_x-#ppt_w*1.125000"/>
                                          </p:val>
                                        </p:tav>
                                        <p:tav tm="100000">
                                          <p:val>
                                            <p:strVal val="#ppt_x"/>
                                          </p:val>
                                        </p:tav>
                                      </p:tavLst>
                                    </p:anim>
                                    <p:animEffect transition="in" filter="wipe(right)">
                                      <p:cBhvr>
                                        <p:cTn id="29" dur="500"/>
                                        <p:tgtEl>
                                          <p:spTgt spid="26"/>
                                        </p:tgtEl>
                                      </p:cBhvr>
                                    </p:animEffect>
                                  </p:childTnLst>
                                </p:cTn>
                              </p:par>
                              <p:par>
                                <p:cTn id="30" presetID="2" presetClass="entr" presetSubtype="2" fill="hold" grpId="0" nodeType="withEffect">
                                  <p:stCondLst>
                                    <p:cond delay="800"/>
                                  </p:stCondLst>
                                  <p:childTnLst>
                                    <p:set>
                                      <p:cBhvr>
                                        <p:cTn id="31" dur="1" fill="hold">
                                          <p:stCondLst>
                                            <p:cond delay="0"/>
                                          </p:stCondLst>
                                        </p:cTn>
                                        <p:tgtEl>
                                          <p:spTgt spid="27"/>
                                        </p:tgtEl>
                                        <p:attrNameLst>
                                          <p:attrName>style.visibility</p:attrName>
                                        </p:attrNameLst>
                                      </p:cBhvr>
                                      <p:to>
                                        <p:strVal val="visible"/>
                                      </p:to>
                                    </p:set>
                                    <p:anim calcmode="lin" valueType="num">
                                      <p:cBhvr additive="base">
                                        <p:cTn id="32" dur="500" fill="hold"/>
                                        <p:tgtEl>
                                          <p:spTgt spid="27"/>
                                        </p:tgtEl>
                                        <p:attrNameLst>
                                          <p:attrName>ppt_x</p:attrName>
                                        </p:attrNameLst>
                                      </p:cBhvr>
                                      <p:tavLst>
                                        <p:tav tm="0">
                                          <p:val>
                                            <p:strVal val="1+#ppt_w/2"/>
                                          </p:val>
                                        </p:tav>
                                        <p:tav tm="100000">
                                          <p:val>
                                            <p:strVal val="#ppt_x"/>
                                          </p:val>
                                        </p:tav>
                                      </p:tavLst>
                                    </p:anim>
                                    <p:anim calcmode="lin" valueType="num">
                                      <p:cBhvr additive="base">
                                        <p:cTn id="33" dur="500" fill="hold"/>
                                        <p:tgtEl>
                                          <p:spTgt spid="27"/>
                                        </p:tgtEl>
                                        <p:attrNameLst>
                                          <p:attrName>ppt_y</p:attrName>
                                        </p:attrNameLst>
                                      </p:cBhvr>
                                      <p:tavLst>
                                        <p:tav tm="0">
                                          <p:val>
                                            <p:strVal val="#ppt_y"/>
                                          </p:val>
                                        </p:tav>
                                        <p:tav tm="100000">
                                          <p:val>
                                            <p:strVal val="#ppt_y"/>
                                          </p:val>
                                        </p:tav>
                                      </p:tavLst>
                                    </p:anim>
                                  </p:childTnLst>
                                </p:cTn>
                              </p:par>
                              <p:par>
                                <p:cTn id="34" presetID="12" presetClass="entr" presetSubtype="4" fill="hold" grpId="0" nodeType="withEffect">
                                  <p:stCondLst>
                                    <p:cond delay="0"/>
                                  </p:stCondLst>
                                  <p:childTnLst>
                                    <p:set>
                                      <p:cBhvr>
                                        <p:cTn id="35" dur="1" fill="hold">
                                          <p:stCondLst>
                                            <p:cond delay="0"/>
                                          </p:stCondLst>
                                        </p:cTn>
                                        <p:tgtEl>
                                          <p:spTgt spid="34"/>
                                        </p:tgtEl>
                                        <p:attrNameLst>
                                          <p:attrName>style.visibility</p:attrName>
                                        </p:attrNameLst>
                                      </p:cBhvr>
                                      <p:to>
                                        <p:strVal val="visible"/>
                                      </p:to>
                                    </p:set>
                                    <p:anim calcmode="lin" valueType="num">
                                      <p:cBhvr additive="base">
                                        <p:cTn id="36" dur="500"/>
                                        <p:tgtEl>
                                          <p:spTgt spid="34"/>
                                        </p:tgtEl>
                                        <p:attrNameLst>
                                          <p:attrName>ppt_y</p:attrName>
                                        </p:attrNameLst>
                                      </p:cBhvr>
                                      <p:tavLst>
                                        <p:tav tm="0">
                                          <p:val>
                                            <p:strVal val="#ppt_y+#ppt_h*1.125000"/>
                                          </p:val>
                                        </p:tav>
                                        <p:tav tm="100000">
                                          <p:val>
                                            <p:strVal val="#ppt_y"/>
                                          </p:val>
                                        </p:tav>
                                      </p:tavLst>
                                    </p:anim>
                                    <p:animEffect transition="in" filter="wipe(up)">
                                      <p:cBhvr>
                                        <p:cTn id="3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autoUpdateAnimBg="0"/>
      <p:bldP spid="24" grpId="0" animBg="1" autoUpdateAnimBg="0"/>
      <p:bldP spid="26" grpId="0" autoUpdateAnimBg="0"/>
      <p:bldP spid="27" grpId="0" autoUpdateAnimBg="0"/>
      <p:bldP spid="28" grpId="0" autoUpdateAnimBg="0"/>
      <p:bldP spid="34"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28595"/>
            <a:ext cx="253807" cy="307661"/>
            <a:chOff x="352881" y="396814"/>
            <a:chExt cx="362474" cy="552093"/>
          </a:xfrm>
        </p:grpSpPr>
        <p:sp>
          <p:nvSpPr>
            <p:cNvPr id="3" name="矩形 2"/>
            <p:cNvSpPr/>
            <p:nvPr/>
          </p:nvSpPr>
          <p:spPr>
            <a:xfrm>
              <a:off x="352881" y="396814"/>
              <a:ext cx="164703" cy="552091"/>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3"/>
            <p:cNvSpPr/>
            <p:nvPr/>
          </p:nvSpPr>
          <p:spPr>
            <a:xfrm>
              <a:off x="548176" y="396814"/>
              <a:ext cx="167179" cy="552093"/>
            </a:xfrm>
            <a:custGeom>
              <a:avLst/>
              <a:gdLst>
                <a:gd name="connsiteX0" fmla="*/ 45719 w 167180"/>
                <a:gd name="connsiteY0" fmla="*/ 0 h 552093"/>
                <a:gd name="connsiteX1" fmla="*/ 45719 w 167180"/>
                <a:gd name="connsiteY1" fmla="*/ 1 h 552093"/>
                <a:gd name="connsiteX2" fmla="*/ 45719 w 167180"/>
                <a:gd name="connsiteY2" fmla="*/ 1 h 552093"/>
                <a:gd name="connsiteX3" fmla="*/ 45719 w 167180"/>
                <a:gd name="connsiteY3" fmla="*/ 2 h 552093"/>
                <a:gd name="connsiteX4" fmla="*/ 167180 w 167180"/>
                <a:gd name="connsiteY4" fmla="*/ 276047 h 552093"/>
                <a:gd name="connsiteX5" fmla="*/ 45719 w 167180"/>
                <a:gd name="connsiteY5" fmla="*/ 552091 h 552093"/>
                <a:gd name="connsiteX6" fmla="*/ 45719 w 167180"/>
                <a:gd name="connsiteY6" fmla="*/ 552092 h 552093"/>
                <a:gd name="connsiteX7" fmla="*/ 45719 w 167180"/>
                <a:gd name="connsiteY7" fmla="*/ 552092 h 552093"/>
                <a:gd name="connsiteX8" fmla="*/ 45719 w 167180"/>
                <a:gd name="connsiteY8" fmla="*/ 552093 h 552093"/>
                <a:gd name="connsiteX9" fmla="*/ 45719 w 167180"/>
                <a:gd name="connsiteY9" fmla="*/ 552092 h 552093"/>
                <a:gd name="connsiteX10" fmla="*/ 0 w 167180"/>
                <a:gd name="connsiteY10" fmla="*/ 552092 h 552093"/>
                <a:gd name="connsiteX11" fmla="*/ 0 w 167180"/>
                <a:gd name="connsiteY11" fmla="*/ 1 h 552093"/>
                <a:gd name="connsiteX12" fmla="*/ 45719 w 167180"/>
                <a:gd name="connsiteY12" fmla="*/ 1 h 552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180" h="552093">
                  <a:moveTo>
                    <a:pt x="45719" y="0"/>
                  </a:moveTo>
                  <a:lnTo>
                    <a:pt x="45719" y="1"/>
                  </a:lnTo>
                  <a:lnTo>
                    <a:pt x="45719" y="1"/>
                  </a:lnTo>
                  <a:lnTo>
                    <a:pt x="45719" y="2"/>
                  </a:lnTo>
                  <a:lnTo>
                    <a:pt x="167180" y="276047"/>
                  </a:lnTo>
                  <a:lnTo>
                    <a:pt x="45719" y="552091"/>
                  </a:lnTo>
                  <a:lnTo>
                    <a:pt x="45719" y="552092"/>
                  </a:lnTo>
                  <a:lnTo>
                    <a:pt x="45719" y="552092"/>
                  </a:lnTo>
                  <a:lnTo>
                    <a:pt x="45719" y="552093"/>
                  </a:lnTo>
                  <a:lnTo>
                    <a:pt x="45719" y="552092"/>
                  </a:lnTo>
                  <a:lnTo>
                    <a:pt x="0" y="552092"/>
                  </a:lnTo>
                  <a:lnTo>
                    <a:pt x="0" y="1"/>
                  </a:lnTo>
                  <a:lnTo>
                    <a:pt x="45719" y="1"/>
                  </a:ln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209004" y="135477"/>
            <a:ext cx="1415772" cy="581057"/>
          </a:xfrm>
          <a:prstGeom prst="rect">
            <a:avLst/>
          </a:prstGeom>
        </p:spPr>
        <p:txBody>
          <a:bodyPr wrap="none">
            <a:spAutoFit/>
          </a:bodyPr>
          <a:lstStyle/>
          <a:p>
            <a:pPr>
              <a:lnSpc>
                <a:spcPct val="150000"/>
              </a:lnSpc>
            </a:pPr>
            <a:r>
              <a:rPr lang="zh-CN" altLang="en-US" sz="2400" b="1" dirty="0" smtClean="0">
                <a:solidFill>
                  <a:srgbClr val="1B364B"/>
                </a:solidFill>
                <a:latin typeface="微软雅黑" panose="020B0503020204020204" charset="-122"/>
                <a:ea typeface="微软雅黑" panose="020B0503020204020204" charset="-122"/>
              </a:rPr>
              <a:t>标题文字</a:t>
            </a:r>
            <a:endParaRPr lang="zh-CN" altLang="en-US" sz="2400" b="1" dirty="0">
              <a:solidFill>
                <a:srgbClr val="1B364B"/>
              </a:solidFill>
              <a:latin typeface="微软雅黑" panose="020B0503020204020204" charset="-122"/>
              <a:ea typeface="微软雅黑" panose="020B0503020204020204" charset="-122"/>
            </a:endParaRPr>
          </a:p>
        </p:txBody>
      </p:sp>
      <p:sp>
        <p:nvSpPr>
          <p:cNvPr id="6" name="矩形 5"/>
          <p:cNvSpPr/>
          <p:nvPr/>
        </p:nvSpPr>
        <p:spPr>
          <a:xfrm>
            <a:off x="1652364" y="415945"/>
            <a:ext cx="1352806" cy="307777"/>
          </a:xfrm>
          <a:prstGeom prst="rect">
            <a:avLst/>
          </a:prstGeom>
        </p:spPr>
        <p:txBody>
          <a:bodyPr wrap="none">
            <a:spAutoFit/>
          </a:bodyPr>
          <a:lstStyle/>
          <a:p>
            <a:r>
              <a:rPr lang="en-US" altLang="zh-CN" sz="1400" b="1" dirty="0" smtClean="0">
                <a:latin typeface="+mj-lt"/>
                <a:ea typeface="Kozuka Mincho Pr6N R" panose="02020400000000000000" pitchFamily="18" charset="-128"/>
              </a:rPr>
              <a:t>ADD YOUR TITLE</a:t>
            </a:r>
            <a:endParaRPr lang="zh-CN" altLang="en-US" sz="1400" b="1" dirty="0">
              <a:latin typeface="+mj-lt"/>
              <a:ea typeface="Kozuka Mincho Pr6N R" panose="02020400000000000000" pitchFamily="18" charset="-128"/>
            </a:endParaRPr>
          </a:p>
        </p:txBody>
      </p:sp>
      <p:sp>
        <p:nvSpPr>
          <p:cNvPr id="7" name="矩形 6"/>
          <p:cNvSpPr/>
          <p:nvPr/>
        </p:nvSpPr>
        <p:spPr>
          <a:xfrm>
            <a:off x="1528542" y="385800"/>
            <a:ext cx="219932" cy="307777"/>
          </a:xfrm>
          <a:prstGeom prst="rect">
            <a:avLst/>
          </a:prstGeom>
        </p:spPr>
        <p:txBody>
          <a:bodyPr wrap="none">
            <a:spAutoFit/>
          </a:bodyPr>
          <a:lstStyle/>
          <a:p>
            <a:r>
              <a:rPr lang="en-US" altLang="zh-CN" sz="1400" i="0" dirty="0" smtClean="0">
                <a:solidFill>
                  <a:srgbClr val="2B2B2B"/>
                </a:solidFill>
                <a:effectLst/>
                <a:latin typeface="Felix Titling" panose="04060505060202020A04" pitchFamily="82" charset="0"/>
                <a:ea typeface="微软雅黑" panose="020B0503020204020204" charset="-122"/>
              </a:rPr>
              <a:t>|</a:t>
            </a:r>
            <a:endParaRPr lang="zh-CN" altLang="en-US" sz="1400" dirty="0">
              <a:latin typeface="Felix Titling" panose="04060505060202020A04" pitchFamily="82" charset="0"/>
              <a:ea typeface="微软雅黑" panose="020B0503020204020204" charset="-122"/>
            </a:endParaRPr>
          </a:p>
        </p:txBody>
      </p:sp>
      <p:sp>
        <p:nvSpPr>
          <p:cNvPr id="8" name="矩形 7"/>
          <p:cNvSpPr/>
          <p:nvPr/>
        </p:nvSpPr>
        <p:spPr>
          <a:xfrm>
            <a:off x="0" y="6745184"/>
            <a:ext cx="12192000" cy="12469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矩形 93"/>
          <p:cNvSpPr/>
          <p:nvPr/>
        </p:nvSpPr>
        <p:spPr>
          <a:xfrm>
            <a:off x="2" y="3748224"/>
            <a:ext cx="12194117" cy="8721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3121" tIns="61561" rIns="123121" bIns="61561" rtlCol="0" anchor="ctr"/>
          <a:lstStyle/>
          <a:p>
            <a:pPr algn="ctr"/>
            <a:endParaRPr lang="zh-CN" altLang="en-US"/>
          </a:p>
        </p:txBody>
      </p:sp>
      <p:grpSp>
        <p:nvGrpSpPr>
          <p:cNvPr id="95" name="组合 94"/>
          <p:cNvGrpSpPr/>
          <p:nvPr/>
        </p:nvGrpSpPr>
        <p:grpSpPr>
          <a:xfrm>
            <a:off x="1307268" y="3183880"/>
            <a:ext cx="1159948" cy="1160029"/>
            <a:chOff x="1466675" y="3784103"/>
            <a:chExt cx="1301392" cy="1301862"/>
          </a:xfrm>
        </p:grpSpPr>
        <p:grpSp>
          <p:nvGrpSpPr>
            <p:cNvPr id="96" name="组合 95"/>
            <p:cNvGrpSpPr/>
            <p:nvPr/>
          </p:nvGrpSpPr>
          <p:grpSpPr>
            <a:xfrm>
              <a:off x="1466675" y="3784103"/>
              <a:ext cx="1301392" cy="1301862"/>
              <a:chOff x="4345444" y="2542859"/>
              <a:chExt cx="1810550" cy="1811205"/>
            </a:xfrm>
          </p:grpSpPr>
          <p:grpSp>
            <p:nvGrpSpPr>
              <p:cNvPr id="98" name="组合 97"/>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00" name="同心圆 99"/>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solidFill>
                  </a:endParaRPr>
                </a:p>
              </p:txBody>
            </p:sp>
            <p:sp>
              <p:nvSpPr>
                <p:cNvPr id="101" name="椭圆 100"/>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p>
              </p:txBody>
            </p:sp>
          </p:grpSp>
          <p:sp>
            <p:nvSpPr>
              <p:cNvPr id="99" name="椭圆 98"/>
              <p:cNvSpPr/>
              <p:nvPr/>
            </p:nvSpPr>
            <p:spPr>
              <a:xfrm>
                <a:off x="4447523" y="2644973"/>
                <a:ext cx="1606393" cy="1606973"/>
              </a:xfrm>
              <a:prstGeom prst="ellipse">
                <a:avLst/>
              </a:prstGeom>
              <a:solidFill>
                <a:srgbClr val="51AFA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p>
            </p:txBody>
          </p:sp>
        </p:grpSp>
        <p:sp>
          <p:nvSpPr>
            <p:cNvPr id="97" name="TextBox 97"/>
            <p:cNvSpPr txBox="1"/>
            <p:nvPr/>
          </p:nvSpPr>
          <p:spPr>
            <a:xfrm>
              <a:off x="1602999" y="4180598"/>
              <a:ext cx="1028745" cy="536941"/>
            </a:xfrm>
            <a:prstGeom prst="rect">
              <a:avLst/>
            </a:prstGeom>
            <a:noFill/>
          </p:spPr>
          <p:txBody>
            <a:bodyPr wrap="square" lIns="184256" tIns="92128" rIns="184256" bIns="92128" rtlCol="0">
              <a:spAutoFit/>
            </a:bodyPr>
            <a:lstStyle/>
            <a:p>
              <a:r>
                <a:rPr lang="en-US" altLang="zh-CN" sz="1900" dirty="0">
                  <a:solidFill>
                    <a:schemeClr val="bg1"/>
                  </a:solidFill>
                  <a:latin typeface="微软雅黑" panose="020B0503020204020204" charset="-122"/>
                  <a:ea typeface="微软雅黑" panose="020B0503020204020204" charset="-122"/>
                </a:rPr>
                <a:t>6</a:t>
              </a:r>
              <a:r>
                <a:rPr lang="zh-CN" altLang="en-US" sz="1900" dirty="0">
                  <a:solidFill>
                    <a:schemeClr val="bg1"/>
                  </a:solidFill>
                  <a:latin typeface="微软雅黑" panose="020B0503020204020204" charset="-122"/>
                  <a:ea typeface="微软雅黑" panose="020B0503020204020204" charset="-122"/>
                </a:rPr>
                <a:t>月</a:t>
              </a:r>
              <a:endParaRPr lang="zh-CN" altLang="en-US" sz="1900" dirty="0">
                <a:solidFill>
                  <a:schemeClr val="bg1"/>
                </a:solidFill>
                <a:latin typeface="微软雅黑" panose="020B0503020204020204" charset="-122"/>
                <a:ea typeface="微软雅黑" panose="020B0503020204020204" charset="-122"/>
              </a:endParaRPr>
            </a:p>
          </p:txBody>
        </p:sp>
      </p:grpSp>
      <p:grpSp>
        <p:nvGrpSpPr>
          <p:cNvPr id="102" name="组合 101"/>
          <p:cNvGrpSpPr/>
          <p:nvPr/>
        </p:nvGrpSpPr>
        <p:grpSpPr>
          <a:xfrm>
            <a:off x="2778247" y="3339902"/>
            <a:ext cx="944561" cy="877962"/>
            <a:chOff x="3117025" y="3959191"/>
            <a:chExt cx="1059738" cy="985306"/>
          </a:xfrm>
        </p:grpSpPr>
        <p:grpSp>
          <p:nvGrpSpPr>
            <p:cNvPr id="103" name="组合 102"/>
            <p:cNvGrpSpPr/>
            <p:nvPr/>
          </p:nvGrpSpPr>
          <p:grpSpPr>
            <a:xfrm>
              <a:off x="3117025" y="3959191"/>
              <a:ext cx="984950" cy="985306"/>
              <a:chOff x="4345444" y="2542859"/>
              <a:chExt cx="1810550" cy="1811205"/>
            </a:xfrm>
          </p:grpSpPr>
          <p:grpSp>
            <p:nvGrpSpPr>
              <p:cNvPr id="105" name="组合 104"/>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07" name="同心圆 106"/>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solidFill>
                  </a:endParaRPr>
                </a:p>
              </p:txBody>
            </p:sp>
            <p:sp>
              <p:nvSpPr>
                <p:cNvPr id="108" name="椭圆 107"/>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p>
              </p:txBody>
            </p:sp>
          </p:grpSp>
          <p:sp>
            <p:nvSpPr>
              <p:cNvPr id="106" name="椭圆 105"/>
              <p:cNvSpPr/>
              <p:nvPr/>
            </p:nvSpPr>
            <p:spPr>
              <a:xfrm>
                <a:off x="4483177" y="2680639"/>
                <a:ext cx="1535084" cy="1535638"/>
              </a:xfrm>
              <a:prstGeom prst="ellipse">
                <a:avLst/>
              </a:prstGeom>
              <a:solidFill>
                <a:srgbClr val="98C05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p>
            </p:txBody>
          </p:sp>
        </p:grpSp>
        <p:sp>
          <p:nvSpPr>
            <p:cNvPr id="104" name="TextBox 104"/>
            <p:cNvSpPr txBox="1"/>
            <p:nvPr/>
          </p:nvSpPr>
          <p:spPr>
            <a:xfrm>
              <a:off x="3148019" y="4196693"/>
              <a:ext cx="1028744" cy="536940"/>
            </a:xfrm>
            <a:prstGeom prst="rect">
              <a:avLst/>
            </a:prstGeom>
            <a:noFill/>
          </p:spPr>
          <p:txBody>
            <a:bodyPr wrap="square" lIns="184256" tIns="92128" rIns="184256" bIns="92128" rtlCol="0">
              <a:spAutoFit/>
            </a:bodyPr>
            <a:lstStyle/>
            <a:p>
              <a:r>
                <a:rPr lang="en-US" altLang="zh-CN" sz="1900" dirty="0">
                  <a:solidFill>
                    <a:schemeClr val="bg1"/>
                  </a:solidFill>
                  <a:latin typeface="微软雅黑" panose="020B0503020204020204" charset="-122"/>
                  <a:ea typeface="微软雅黑" panose="020B0503020204020204" charset="-122"/>
                </a:rPr>
                <a:t>7</a:t>
              </a:r>
              <a:r>
                <a:rPr lang="zh-CN" altLang="en-US" sz="1900" dirty="0">
                  <a:solidFill>
                    <a:schemeClr val="bg1"/>
                  </a:solidFill>
                  <a:latin typeface="微软雅黑" panose="020B0503020204020204" charset="-122"/>
                  <a:ea typeface="微软雅黑" panose="020B0503020204020204" charset="-122"/>
                </a:rPr>
                <a:t>月</a:t>
              </a:r>
              <a:endParaRPr lang="zh-CN" altLang="en-US" sz="1900" dirty="0">
                <a:solidFill>
                  <a:schemeClr val="bg1"/>
                </a:solidFill>
                <a:latin typeface="微软雅黑" panose="020B0503020204020204" charset="-122"/>
                <a:ea typeface="微软雅黑" panose="020B0503020204020204" charset="-122"/>
              </a:endParaRPr>
            </a:p>
          </p:txBody>
        </p:sp>
      </p:grpSp>
      <p:grpSp>
        <p:nvGrpSpPr>
          <p:cNvPr id="109" name="组合 108"/>
          <p:cNvGrpSpPr/>
          <p:nvPr/>
        </p:nvGrpSpPr>
        <p:grpSpPr>
          <a:xfrm>
            <a:off x="3967176" y="3190877"/>
            <a:ext cx="1175915" cy="1175999"/>
            <a:chOff x="4450933" y="3791953"/>
            <a:chExt cx="1319306" cy="1319782"/>
          </a:xfrm>
        </p:grpSpPr>
        <p:grpSp>
          <p:nvGrpSpPr>
            <p:cNvPr id="110" name="组合 109"/>
            <p:cNvGrpSpPr/>
            <p:nvPr/>
          </p:nvGrpSpPr>
          <p:grpSpPr>
            <a:xfrm>
              <a:off x="4450933" y="3791953"/>
              <a:ext cx="1319306" cy="1319782"/>
              <a:chOff x="4345444" y="2542859"/>
              <a:chExt cx="1810550" cy="1811205"/>
            </a:xfrm>
          </p:grpSpPr>
          <p:grpSp>
            <p:nvGrpSpPr>
              <p:cNvPr id="112" name="组合 111"/>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14" name="同心圆 113"/>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solidFill>
                  </a:endParaRPr>
                </a:p>
              </p:txBody>
            </p:sp>
            <p:sp>
              <p:nvSpPr>
                <p:cNvPr id="115" name="椭圆 114"/>
                <p:cNvSpPr/>
                <p:nvPr/>
              </p:nvSpPr>
              <p:spPr>
                <a:xfrm>
                  <a:off x="1484232" y="1093650"/>
                  <a:ext cx="1504275"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p>
              </p:txBody>
            </p:sp>
          </p:grpSp>
          <p:sp>
            <p:nvSpPr>
              <p:cNvPr id="113" name="椭圆 112"/>
              <p:cNvSpPr/>
              <p:nvPr/>
            </p:nvSpPr>
            <p:spPr>
              <a:xfrm>
                <a:off x="4427702" y="2656211"/>
                <a:ext cx="1606932" cy="1607514"/>
              </a:xfrm>
              <a:prstGeom prst="ellipse">
                <a:avLst/>
              </a:prstGeom>
              <a:solidFill>
                <a:srgbClr val="51AFA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p>
            </p:txBody>
          </p:sp>
        </p:grpSp>
        <p:sp>
          <p:nvSpPr>
            <p:cNvPr id="111" name="TextBox 111"/>
            <p:cNvSpPr txBox="1"/>
            <p:nvPr/>
          </p:nvSpPr>
          <p:spPr>
            <a:xfrm>
              <a:off x="4624965" y="4194850"/>
              <a:ext cx="1028745" cy="536940"/>
            </a:xfrm>
            <a:prstGeom prst="rect">
              <a:avLst/>
            </a:prstGeom>
            <a:noFill/>
          </p:spPr>
          <p:txBody>
            <a:bodyPr wrap="square" lIns="184256" tIns="92128" rIns="184256" bIns="92128" rtlCol="0">
              <a:spAutoFit/>
            </a:bodyPr>
            <a:lstStyle/>
            <a:p>
              <a:r>
                <a:rPr lang="en-US" altLang="zh-CN" sz="1900" dirty="0">
                  <a:solidFill>
                    <a:schemeClr val="bg1"/>
                  </a:solidFill>
                  <a:latin typeface="微软雅黑" panose="020B0503020204020204" charset="-122"/>
                  <a:ea typeface="微软雅黑" panose="020B0503020204020204" charset="-122"/>
                </a:rPr>
                <a:t>8</a:t>
              </a:r>
              <a:r>
                <a:rPr lang="zh-CN" altLang="en-US" sz="1900" dirty="0">
                  <a:solidFill>
                    <a:schemeClr val="bg1"/>
                  </a:solidFill>
                  <a:latin typeface="微软雅黑" panose="020B0503020204020204" charset="-122"/>
                  <a:ea typeface="微软雅黑" panose="020B0503020204020204" charset="-122"/>
                </a:rPr>
                <a:t>月</a:t>
              </a:r>
              <a:endParaRPr lang="zh-CN" altLang="en-US" sz="1900" dirty="0">
                <a:solidFill>
                  <a:schemeClr val="bg1"/>
                </a:solidFill>
                <a:latin typeface="微软雅黑" panose="020B0503020204020204" charset="-122"/>
                <a:ea typeface="微软雅黑" panose="020B0503020204020204" charset="-122"/>
              </a:endParaRPr>
            </a:p>
          </p:txBody>
        </p:sp>
      </p:grpSp>
      <p:grpSp>
        <p:nvGrpSpPr>
          <p:cNvPr id="116" name="组合 115"/>
          <p:cNvGrpSpPr/>
          <p:nvPr/>
        </p:nvGrpSpPr>
        <p:grpSpPr>
          <a:xfrm>
            <a:off x="5454124" y="3324918"/>
            <a:ext cx="961591" cy="907918"/>
            <a:chOff x="6119197" y="3942381"/>
            <a:chExt cx="1078849" cy="1018926"/>
          </a:xfrm>
        </p:grpSpPr>
        <p:grpSp>
          <p:nvGrpSpPr>
            <p:cNvPr id="117" name="组合 116"/>
            <p:cNvGrpSpPr/>
            <p:nvPr/>
          </p:nvGrpSpPr>
          <p:grpSpPr>
            <a:xfrm>
              <a:off x="6119197" y="3942381"/>
              <a:ext cx="1018558" cy="1018926"/>
              <a:chOff x="4345444" y="2542859"/>
              <a:chExt cx="1810550" cy="1811205"/>
            </a:xfrm>
          </p:grpSpPr>
          <p:grpSp>
            <p:nvGrpSpPr>
              <p:cNvPr id="119" name="组合 118"/>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21" name="同心圆 120"/>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solidFill>
                  </a:endParaRPr>
                </a:p>
              </p:txBody>
            </p:sp>
            <p:sp>
              <p:nvSpPr>
                <p:cNvPr id="122" name="椭圆 121"/>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p>
              </p:txBody>
            </p:sp>
          </p:grpSp>
          <p:sp>
            <p:nvSpPr>
              <p:cNvPr id="120" name="椭圆 119"/>
              <p:cNvSpPr/>
              <p:nvPr/>
            </p:nvSpPr>
            <p:spPr>
              <a:xfrm>
                <a:off x="4466846" y="2664303"/>
                <a:ext cx="1567743" cy="1568310"/>
              </a:xfrm>
              <a:prstGeom prst="ellipse">
                <a:avLst/>
              </a:prstGeom>
              <a:solidFill>
                <a:srgbClr val="98C05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p>
            </p:txBody>
          </p:sp>
        </p:grpSp>
        <p:sp>
          <p:nvSpPr>
            <p:cNvPr id="118" name="TextBox 118"/>
            <p:cNvSpPr txBox="1"/>
            <p:nvPr/>
          </p:nvSpPr>
          <p:spPr>
            <a:xfrm>
              <a:off x="6169300" y="4182441"/>
              <a:ext cx="1028746" cy="536941"/>
            </a:xfrm>
            <a:prstGeom prst="rect">
              <a:avLst/>
            </a:prstGeom>
            <a:noFill/>
          </p:spPr>
          <p:txBody>
            <a:bodyPr wrap="square" lIns="184256" tIns="92128" rIns="184256" bIns="92128" rtlCol="0">
              <a:spAutoFit/>
            </a:bodyPr>
            <a:lstStyle/>
            <a:p>
              <a:r>
                <a:rPr lang="en-US" altLang="zh-CN" sz="1900" dirty="0">
                  <a:solidFill>
                    <a:schemeClr val="bg1"/>
                  </a:solidFill>
                  <a:latin typeface="微软雅黑" panose="020B0503020204020204" charset="-122"/>
                  <a:ea typeface="微软雅黑" panose="020B0503020204020204" charset="-122"/>
                </a:rPr>
                <a:t>9</a:t>
              </a:r>
              <a:r>
                <a:rPr lang="zh-CN" altLang="en-US" sz="1900" dirty="0">
                  <a:solidFill>
                    <a:schemeClr val="bg1"/>
                  </a:solidFill>
                  <a:latin typeface="微软雅黑" panose="020B0503020204020204" charset="-122"/>
                  <a:ea typeface="微软雅黑" panose="020B0503020204020204" charset="-122"/>
                </a:rPr>
                <a:t>月</a:t>
              </a:r>
              <a:endParaRPr lang="zh-CN" altLang="en-US" sz="1900" dirty="0">
                <a:solidFill>
                  <a:schemeClr val="bg1"/>
                </a:solidFill>
                <a:latin typeface="微软雅黑" panose="020B0503020204020204" charset="-122"/>
                <a:ea typeface="微软雅黑" panose="020B0503020204020204" charset="-122"/>
              </a:endParaRPr>
            </a:p>
          </p:txBody>
        </p:sp>
      </p:grpSp>
      <p:grpSp>
        <p:nvGrpSpPr>
          <p:cNvPr id="123" name="组合 122"/>
          <p:cNvGrpSpPr/>
          <p:nvPr/>
        </p:nvGrpSpPr>
        <p:grpSpPr>
          <a:xfrm>
            <a:off x="6641713" y="3324920"/>
            <a:ext cx="1068868" cy="907918"/>
            <a:chOff x="7451602" y="3942381"/>
            <a:chExt cx="1199205" cy="1018926"/>
          </a:xfrm>
        </p:grpSpPr>
        <p:grpSp>
          <p:nvGrpSpPr>
            <p:cNvPr id="124" name="组合 123"/>
            <p:cNvGrpSpPr/>
            <p:nvPr/>
          </p:nvGrpSpPr>
          <p:grpSpPr>
            <a:xfrm>
              <a:off x="7486713" y="3942381"/>
              <a:ext cx="1018558" cy="1018926"/>
              <a:chOff x="4345444" y="2542859"/>
              <a:chExt cx="1810550" cy="1811205"/>
            </a:xfrm>
          </p:grpSpPr>
          <p:grpSp>
            <p:nvGrpSpPr>
              <p:cNvPr id="126" name="组合 125"/>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28" name="同心圆 127"/>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solidFill>
                  </a:endParaRPr>
                </a:p>
              </p:txBody>
            </p:sp>
            <p:sp>
              <p:nvSpPr>
                <p:cNvPr id="129" name="椭圆 128"/>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p>
              </p:txBody>
            </p:sp>
          </p:grpSp>
          <p:sp>
            <p:nvSpPr>
              <p:cNvPr id="127" name="椭圆 126"/>
              <p:cNvSpPr/>
              <p:nvPr/>
            </p:nvSpPr>
            <p:spPr>
              <a:xfrm>
                <a:off x="4466990" y="2664444"/>
                <a:ext cx="1567461" cy="1568026"/>
              </a:xfrm>
              <a:prstGeom prst="ellipse">
                <a:avLst/>
              </a:prstGeom>
              <a:solidFill>
                <a:srgbClr val="51AFA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p>
            </p:txBody>
          </p:sp>
        </p:grpSp>
        <p:sp>
          <p:nvSpPr>
            <p:cNvPr id="125" name="TextBox 125"/>
            <p:cNvSpPr txBox="1"/>
            <p:nvPr/>
          </p:nvSpPr>
          <p:spPr>
            <a:xfrm>
              <a:off x="7451602" y="4199438"/>
              <a:ext cx="1199205" cy="450589"/>
            </a:xfrm>
            <a:prstGeom prst="rect">
              <a:avLst/>
            </a:prstGeom>
            <a:noFill/>
          </p:spPr>
          <p:txBody>
            <a:bodyPr wrap="square" lIns="184256" tIns="92128" rIns="184256" bIns="92128" rtlCol="0">
              <a:spAutoFit/>
            </a:bodyPr>
            <a:lstStyle/>
            <a:p>
              <a:r>
                <a:rPr lang="en-US" altLang="zh-CN" sz="1400" dirty="0">
                  <a:solidFill>
                    <a:schemeClr val="bg1"/>
                  </a:solidFill>
                  <a:latin typeface="微软雅黑" panose="020B0503020204020204" charset="-122"/>
                  <a:ea typeface="微软雅黑" panose="020B0503020204020204" charset="-122"/>
                </a:rPr>
                <a:t>10</a:t>
              </a:r>
              <a:r>
                <a:rPr lang="zh-CN" altLang="en-US" sz="1400" dirty="0">
                  <a:solidFill>
                    <a:schemeClr val="bg1"/>
                  </a:solidFill>
                  <a:latin typeface="微软雅黑" panose="020B0503020204020204" charset="-122"/>
                  <a:ea typeface="微软雅黑" panose="020B0503020204020204" charset="-122"/>
                </a:rPr>
                <a:t>月</a:t>
              </a:r>
              <a:endParaRPr lang="zh-CN" altLang="en-US" sz="1400" dirty="0">
                <a:solidFill>
                  <a:schemeClr val="bg1"/>
                </a:solidFill>
                <a:latin typeface="微软雅黑" panose="020B0503020204020204" charset="-122"/>
                <a:ea typeface="微软雅黑" panose="020B0503020204020204" charset="-122"/>
              </a:endParaRPr>
            </a:p>
          </p:txBody>
        </p:sp>
      </p:grpSp>
      <p:grpSp>
        <p:nvGrpSpPr>
          <p:cNvPr id="130" name="组合 129"/>
          <p:cNvGrpSpPr/>
          <p:nvPr/>
        </p:nvGrpSpPr>
        <p:grpSpPr>
          <a:xfrm>
            <a:off x="7891890" y="3174331"/>
            <a:ext cx="1209007" cy="1209095"/>
            <a:chOff x="8854229" y="3773382"/>
            <a:chExt cx="1356434" cy="1356924"/>
          </a:xfrm>
        </p:grpSpPr>
        <p:grpSp>
          <p:nvGrpSpPr>
            <p:cNvPr id="131" name="组合 130"/>
            <p:cNvGrpSpPr/>
            <p:nvPr/>
          </p:nvGrpSpPr>
          <p:grpSpPr>
            <a:xfrm>
              <a:off x="8854229" y="3773382"/>
              <a:ext cx="1356434" cy="1356924"/>
              <a:chOff x="4345444" y="2542859"/>
              <a:chExt cx="1810550" cy="1811205"/>
            </a:xfrm>
          </p:grpSpPr>
          <p:grpSp>
            <p:nvGrpSpPr>
              <p:cNvPr id="133" name="组合 132"/>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35" name="同心圆 134"/>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solidFill>
                  </a:endParaRPr>
                </a:p>
              </p:txBody>
            </p:sp>
            <p:sp>
              <p:nvSpPr>
                <p:cNvPr id="136" name="椭圆 135"/>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p>
              </p:txBody>
            </p:sp>
          </p:grpSp>
          <p:sp>
            <p:nvSpPr>
              <p:cNvPr id="134" name="椭圆 133"/>
              <p:cNvSpPr/>
              <p:nvPr/>
            </p:nvSpPr>
            <p:spPr>
              <a:xfrm>
                <a:off x="4464837" y="2666232"/>
                <a:ext cx="1571762" cy="1572325"/>
              </a:xfrm>
              <a:prstGeom prst="ellipse">
                <a:avLst/>
              </a:prstGeom>
              <a:solidFill>
                <a:srgbClr val="98C05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p>
            </p:txBody>
          </p:sp>
        </p:grpSp>
        <p:sp>
          <p:nvSpPr>
            <p:cNvPr id="132" name="TextBox 132"/>
            <p:cNvSpPr txBox="1"/>
            <p:nvPr/>
          </p:nvSpPr>
          <p:spPr>
            <a:xfrm>
              <a:off x="8964047" y="4180596"/>
              <a:ext cx="1228295" cy="536939"/>
            </a:xfrm>
            <a:prstGeom prst="rect">
              <a:avLst/>
            </a:prstGeom>
            <a:noFill/>
          </p:spPr>
          <p:txBody>
            <a:bodyPr wrap="square" lIns="184256" tIns="92128" rIns="184256" bIns="92128" rtlCol="0">
              <a:spAutoFit/>
            </a:bodyPr>
            <a:lstStyle/>
            <a:p>
              <a:r>
                <a:rPr lang="en-US" altLang="zh-CN" sz="1900" dirty="0">
                  <a:solidFill>
                    <a:schemeClr val="bg1"/>
                  </a:solidFill>
                  <a:latin typeface="微软雅黑" panose="020B0503020204020204" charset="-122"/>
                  <a:ea typeface="微软雅黑" panose="020B0503020204020204" charset="-122"/>
                </a:rPr>
                <a:t>11</a:t>
              </a:r>
              <a:r>
                <a:rPr lang="zh-CN" altLang="en-US" sz="1900" dirty="0">
                  <a:solidFill>
                    <a:schemeClr val="bg1"/>
                  </a:solidFill>
                  <a:latin typeface="微软雅黑" panose="020B0503020204020204" charset="-122"/>
                  <a:ea typeface="微软雅黑" panose="020B0503020204020204" charset="-122"/>
                </a:rPr>
                <a:t>月</a:t>
              </a:r>
              <a:endParaRPr lang="zh-CN" altLang="en-US" sz="1900" dirty="0">
                <a:solidFill>
                  <a:schemeClr val="bg1"/>
                </a:solidFill>
                <a:latin typeface="微软雅黑" panose="020B0503020204020204" charset="-122"/>
                <a:ea typeface="微软雅黑" panose="020B0503020204020204" charset="-122"/>
              </a:endParaRPr>
            </a:p>
          </p:txBody>
        </p:sp>
      </p:grpSp>
      <p:grpSp>
        <p:nvGrpSpPr>
          <p:cNvPr id="137" name="组合 136"/>
          <p:cNvGrpSpPr/>
          <p:nvPr/>
        </p:nvGrpSpPr>
        <p:grpSpPr>
          <a:xfrm>
            <a:off x="9411928" y="2956664"/>
            <a:ext cx="1644309" cy="1644427"/>
            <a:chOff x="10559621" y="3529102"/>
            <a:chExt cx="1844818" cy="1845484"/>
          </a:xfrm>
        </p:grpSpPr>
        <p:grpSp>
          <p:nvGrpSpPr>
            <p:cNvPr id="138" name="组合 137"/>
            <p:cNvGrpSpPr/>
            <p:nvPr/>
          </p:nvGrpSpPr>
          <p:grpSpPr>
            <a:xfrm>
              <a:off x="10559621" y="3529102"/>
              <a:ext cx="1844818" cy="1845484"/>
              <a:chOff x="4345444" y="2542859"/>
              <a:chExt cx="1810550" cy="1811205"/>
            </a:xfrm>
          </p:grpSpPr>
          <p:grpSp>
            <p:nvGrpSpPr>
              <p:cNvPr id="140" name="组合 139"/>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42" name="同心圆 141"/>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solidFill>
                      <a:schemeClr val="tx1"/>
                    </a:solidFill>
                  </a:endParaRPr>
                </a:p>
              </p:txBody>
            </p:sp>
            <p:sp>
              <p:nvSpPr>
                <p:cNvPr id="143" name="椭圆 142"/>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p>
              </p:txBody>
            </p:sp>
          </p:grpSp>
          <p:sp>
            <p:nvSpPr>
              <p:cNvPr id="141" name="椭圆 140"/>
              <p:cNvSpPr/>
              <p:nvPr/>
            </p:nvSpPr>
            <p:spPr>
              <a:xfrm>
                <a:off x="4422287" y="2619728"/>
                <a:ext cx="1656864" cy="1657461"/>
              </a:xfrm>
              <a:prstGeom prst="ellipse">
                <a:avLst/>
              </a:prstGeom>
              <a:solidFill>
                <a:srgbClr val="51AFA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a:p>
            </p:txBody>
          </p:sp>
        </p:grpSp>
        <p:sp>
          <p:nvSpPr>
            <p:cNvPr id="139" name="TextBox 139"/>
            <p:cNvSpPr txBox="1"/>
            <p:nvPr/>
          </p:nvSpPr>
          <p:spPr>
            <a:xfrm>
              <a:off x="10931218" y="4180595"/>
              <a:ext cx="1206867" cy="536940"/>
            </a:xfrm>
            <a:prstGeom prst="rect">
              <a:avLst/>
            </a:prstGeom>
            <a:noFill/>
          </p:spPr>
          <p:txBody>
            <a:bodyPr wrap="square" lIns="184256" tIns="92128" rIns="184256" bIns="92128" rtlCol="0">
              <a:spAutoFit/>
            </a:bodyPr>
            <a:lstStyle/>
            <a:p>
              <a:r>
                <a:rPr lang="en-US" altLang="zh-CN" sz="1900" dirty="0">
                  <a:solidFill>
                    <a:schemeClr val="bg1"/>
                  </a:solidFill>
                  <a:latin typeface="微软雅黑" panose="020B0503020204020204" charset="-122"/>
                  <a:ea typeface="微软雅黑" panose="020B0503020204020204" charset="-122"/>
                </a:rPr>
                <a:t>12</a:t>
              </a:r>
              <a:r>
                <a:rPr lang="zh-CN" altLang="en-US" sz="1900" dirty="0">
                  <a:solidFill>
                    <a:schemeClr val="bg1"/>
                  </a:solidFill>
                  <a:latin typeface="微软雅黑" panose="020B0503020204020204" charset="-122"/>
                  <a:ea typeface="微软雅黑" panose="020B0503020204020204" charset="-122"/>
                </a:rPr>
                <a:t>月</a:t>
              </a:r>
              <a:endParaRPr lang="zh-CN" altLang="en-US" sz="1900" dirty="0">
                <a:solidFill>
                  <a:schemeClr val="bg1"/>
                </a:solidFill>
                <a:latin typeface="微软雅黑" panose="020B0503020204020204" charset="-122"/>
                <a:ea typeface="微软雅黑" panose="020B0503020204020204" charset="-122"/>
              </a:endParaRPr>
            </a:p>
          </p:txBody>
        </p:sp>
      </p:grpSp>
      <p:grpSp>
        <p:nvGrpSpPr>
          <p:cNvPr id="144" name="组合 143"/>
          <p:cNvGrpSpPr/>
          <p:nvPr/>
        </p:nvGrpSpPr>
        <p:grpSpPr>
          <a:xfrm>
            <a:off x="694206" y="1633313"/>
            <a:ext cx="2588798" cy="1482130"/>
            <a:chOff x="689131" y="1318791"/>
            <a:chExt cx="1631535" cy="1055019"/>
          </a:xfrm>
        </p:grpSpPr>
        <p:sp>
          <p:nvSpPr>
            <p:cNvPr id="145" name="TextBox 145"/>
            <p:cNvSpPr txBox="1"/>
            <p:nvPr/>
          </p:nvSpPr>
          <p:spPr>
            <a:xfrm>
              <a:off x="724689" y="1667530"/>
              <a:ext cx="1516141" cy="534674"/>
            </a:xfrm>
            <a:prstGeom prst="rect">
              <a:avLst/>
            </a:prstGeom>
            <a:noFill/>
          </p:spPr>
          <p:txBody>
            <a:bodyPr wrap="square" lIns="121908" tIns="60953" rIns="121908" bIns="60953" rtlCol="0">
              <a:spAutoFit/>
            </a:bodyPr>
            <a:lstStyle/>
            <a:p>
              <a:pPr algn="ctr">
                <a:lnSpc>
                  <a:spcPct val="130000"/>
                </a:lnSpc>
              </a:pPr>
              <a:r>
                <a:rPr lang="zh-CN" altLang="en-US" sz="1500" dirty="0">
                  <a:solidFill>
                    <a:schemeClr val="tx1">
                      <a:lumMod val="75000"/>
                      <a:lumOff val="25000"/>
                    </a:schemeClr>
                  </a:solidFill>
                  <a:latin typeface="微软雅黑" panose="020B0503020204020204" charset="-122"/>
                  <a:ea typeface="微软雅黑" panose="020B0503020204020204" charset="-122"/>
                </a:rPr>
                <a:t>您的内容打在这里，或者通过您的内容打在这里</a:t>
              </a:r>
              <a:endParaRPr lang="zh-CN" altLang="en-US" sz="1500" dirty="0">
                <a:solidFill>
                  <a:schemeClr val="tx1">
                    <a:lumMod val="75000"/>
                    <a:lumOff val="25000"/>
                  </a:schemeClr>
                </a:solidFill>
                <a:latin typeface="微软雅黑" panose="020B0503020204020204" charset="-122"/>
                <a:ea typeface="微软雅黑" panose="020B0503020204020204" charset="-122"/>
              </a:endParaRPr>
            </a:p>
          </p:txBody>
        </p:sp>
        <p:grpSp>
          <p:nvGrpSpPr>
            <p:cNvPr id="146" name="组合 145"/>
            <p:cNvGrpSpPr/>
            <p:nvPr/>
          </p:nvGrpSpPr>
          <p:grpSpPr>
            <a:xfrm>
              <a:off x="689131" y="1318791"/>
              <a:ext cx="1631535" cy="1055019"/>
              <a:chOff x="689131" y="1318791"/>
              <a:chExt cx="1631535" cy="1055019"/>
            </a:xfrm>
          </p:grpSpPr>
          <p:cxnSp>
            <p:nvCxnSpPr>
              <p:cNvPr id="147" name="直接连接符 146"/>
              <p:cNvCxnSpPr/>
              <p:nvPr/>
            </p:nvCxnSpPr>
            <p:spPr>
              <a:xfrm flipV="1">
                <a:off x="1449591" y="2157786"/>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48" name="TextBox 148"/>
              <p:cNvSpPr txBox="1"/>
              <p:nvPr/>
            </p:nvSpPr>
            <p:spPr>
              <a:xfrm>
                <a:off x="689131" y="1318791"/>
                <a:ext cx="1631535" cy="350615"/>
              </a:xfrm>
              <a:prstGeom prst="rect">
                <a:avLst/>
              </a:prstGeom>
              <a:noFill/>
            </p:spPr>
            <p:txBody>
              <a:bodyPr wrap="square" lIns="121908" tIns="0" rIns="121908" bIns="0" rtlCol="0" anchor="t">
                <a:spAutoFit/>
              </a:bodyPr>
              <a:lstStyle/>
              <a:p>
                <a:pPr algn="ctr">
                  <a:lnSpc>
                    <a:spcPct val="150000"/>
                  </a:lnSpc>
                </a:pPr>
                <a:r>
                  <a:rPr lang="zh-CN" altLang="en-US" sz="2100" dirty="0">
                    <a:solidFill>
                      <a:schemeClr val="tx1">
                        <a:lumMod val="75000"/>
                        <a:lumOff val="25000"/>
                      </a:schemeClr>
                    </a:solidFill>
                    <a:latin typeface="微软雅黑" panose="020B0503020204020204" charset="-122"/>
                    <a:ea typeface="微软雅黑" panose="020B0503020204020204" charset="-122"/>
                    <a:cs typeface="华文黑体" pitchFamily="2" charset="-122"/>
                  </a:rPr>
                  <a:t>添加标题</a:t>
                </a:r>
                <a:endParaRPr lang="zh-CN" altLang="en-US" sz="2100" dirty="0">
                  <a:solidFill>
                    <a:schemeClr val="tx1">
                      <a:lumMod val="75000"/>
                      <a:lumOff val="25000"/>
                    </a:schemeClr>
                  </a:solidFill>
                  <a:latin typeface="微软雅黑" panose="020B0503020204020204" charset="-122"/>
                  <a:ea typeface="微软雅黑" panose="020B0503020204020204" charset="-122"/>
                  <a:cs typeface="华文黑体" pitchFamily="2" charset="-122"/>
                </a:endParaRPr>
              </a:p>
            </p:txBody>
          </p:sp>
        </p:grpSp>
      </p:grpSp>
      <p:grpSp>
        <p:nvGrpSpPr>
          <p:cNvPr id="149" name="组合 148"/>
          <p:cNvGrpSpPr/>
          <p:nvPr/>
        </p:nvGrpSpPr>
        <p:grpSpPr>
          <a:xfrm>
            <a:off x="3221486" y="1630740"/>
            <a:ext cx="2472853" cy="1487862"/>
            <a:chOff x="770508" y="1462813"/>
            <a:chExt cx="1372987" cy="941123"/>
          </a:xfrm>
        </p:grpSpPr>
        <p:sp>
          <p:nvSpPr>
            <p:cNvPr id="150" name="TextBox 150"/>
            <p:cNvSpPr txBox="1"/>
            <p:nvPr/>
          </p:nvSpPr>
          <p:spPr>
            <a:xfrm>
              <a:off x="770508" y="1767302"/>
              <a:ext cx="1372987" cy="457487"/>
            </a:xfrm>
            <a:prstGeom prst="rect">
              <a:avLst/>
            </a:prstGeom>
            <a:noFill/>
          </p:spPr>
          <p:txBody>
            <a:bodyPr wrap="square" lIns="121908" tIns="60953" rIns="121908" bIns="60953" rtlCol="0">
              <a:spAutoFit/>
            </a:bodyPr>
            <a:lstStyle/>
            <a:p>
              <a:pPr algn="ctr">
                <a:lnSpc>
                  <a:spcPct val="130000"/>
                </a:lnSpc>
              </a:pPr>
              <a:r>
                <a:rPr lang="zh-CN" altLang="en-US" sz="1500" dirty="0">
                  <a:solidFill>
                    <a:schemeClr val="tx1">
                      <a:lumMod val="75000"/>
                      <a:lumOff val="25000"/>
                    </a:schemeClr>
                  </a:solidFill>
                  <a:latin typeface="微软雅黑" panose="020B0503020204020204" charset="-122"/>
                  <a:ea typeface="微软雅黑" panose="020B0503020204020204" charset="-122"/>
                </a:rPr>
                <a:t>您的内容打在这里，或者通过您的内容打在这里</a:t>
              </a:r>
              <a:endParaRPr lang="zh-CN" altLang="en-US" sz="1500" dirty="0">
                <a:solidFill>
                  <a:schemeClr val="tx1">
                    <a:lumMod val="75000"/>
                    <a:lumOff val="25000"/>
                  </a:schemeClr>
                </a:solidFill>
                <a:latin typeface="微软雅黑" panose="020B0503020204020204" charset="-122"/>
                <a:ea typeface="微软雅黑" panose="020B0503020204020204" charset="-122"/>
              </a:endParaRPr>
            </a:p>
          </p:txBody>
        </p:sp>
        <p:grpSp>
          <p:nvGrpSpPr>
            <p:cNvPr id="151" name="组合 150"/>
            <p:cNvGrpSpPr/>
            <p:nvPr/>
          </p:nvGrpSpPr>
          <p:grpSpPr>
            <a:xfrm>
              <a:off x="947384" y="1462813"/>
              <a:ext cx="1008112" cy="941123"/>
              <a:chOff x="947384" y="1462813"/>
              <a:chExt cx="1008112" cy="941123"/>
            </a:xfrm>
          </p:grpSpPr>
          <p:cxnSp>
            <p:nvCxnSpPr>
              <p:cNvPr id="152" name="直接连接符 151"/>
              <p:cNvCxnSpPr/>
              <p:nvPr/>
            </p:nvCxnSpPr>
            <p:spPr>
              <a:xfrm flipV="1">
                <a:off x="1474550" y="2187912"/>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53" name="TextBox 153"/>
              <p:cNvSpPr txBox="1"/>
              <p:nvPr/>
            </p:nvSpPr>
            <p:spPr>
              <a:xfrm>
                <a:off x="947384" y="1462813"/>
                <a:ext cx="1008112" cy="311559"/>
              </a:xfrm>
              <a:prstGeom prst="rect">
                <a:avLst/>
              </a:prstGeom>
              <a:noFill/>
            </p:spPr>
            <p:txBody>
              <a:bodyPr wrap="square" lIns="121908" tIns="0" rIns="121908" bIns="0" rtlCol="0" anchor="t">
                <a:spAutoFit/>
              </a:bodyPr>
              <a:lstStyle/>
              <a:p>
                <a:pPr algn="ctr">
                  <a:lnSpc>
                    <a:spcPct val="150000"/>
                  </a:lnSpc>
                </a:pPr>
                <a:r>
                  <a:rPr lang="zh-CN" altLang="en-US" sz="2100" dirty="0">
                    <a:solidFill>
                      <a:schemeClr val="tx1">
                        <a:lumMod val="75000"/>
                        <a:lumOff val="25000"/>
                      </a:schemeClr>
                    </a:solidFill>
                    <a:latin typeface="微软雅黑" panose="020B0503020204020204" charset="-122"/>
                    <a:ea typeface="微软雅黑" panose="020B0503020204020204" charset="-122"/>
                    <a:cs typeface="华文黑体" pitchFamily="2" charset="-122"/>
                  </a:rPr>
                  <a:t>添加标题</a:t>
                </a:r>
                <a:endParaRPr lang="zh-CN" altLang="en-US" sz="2100" dirty="0">
                  <a:solidFill>
                    <a:schemeClr val="tx1">
                      <a:lumMod val="75000"/>
                      <a:lumOff val="25000"/>
                    </a:schemeClr>
                  </a:solidFill>
                  <a:latin typeface="微软雅黑" panose="020B0503020204020204" charset="-122"/>
                  <a:ea typeface="微软雅黑" panose="020B0503020204020204" charset="-122"/>
                  <a:cs typeface="华文黑体" pitchFamily="2" charset="-122"/>
                </a:endParaRPr>
              </a:p>
            </p:txBody>
          </p:sp>
        </p:grpSp>
      </p:grpSp>
      <p:grpSp>
        <p:nvGrpSpPr>
          <p:cNvPr id="154" name="组合 153"/>
          <p:cNvGrpSpPr/>
          <p:nvPr/>
        </p:nvGrpSpPr>
        <p:grpSpPr>
          <a:xfrm>
            <a:off x="5812432" y="1633312"/>
            <a:ext cx="2560867" cy="1490766"/>
            <a:chOff x="773829" y="1541325"/>
            <a:chExt cx="1366344" cy="866056"/>
          </a:xfrm>
        </p:grpSpPr>
        <p:sp>
          <p:nvSpPr>
            <p:cNvPr id="155" name="TextBox 155"/>
            <p:cNvSpPr txBox="1"/>
            <p:nvPr/>
          </p:nvSpPr>
          <p:spPr>
            <a:xfrm>
              <a:off x="773829" y="1815540"/>
              <a:ext cx="1366344" cy="420176"/>
            </a:xfrm>
            <a:prstGeom prst="rect">
              <a:avLst/>
            </a:prstGeom>
            <a:noFill/>
          </p:spPr>
          <p:txBody>
            <a:bodyPr wrap="square" lIns="121908" tIns="60953" rIns="121908" bIns="60953" rtlCol="0">
              <a:spAutoFit/>
            </a:bodyPr>
            <a:lstStyle/>
            <a:p>
              <a:pPr algn="ctr">
                <a:lnSpc>
                  <a:spcPct val="130000"/>
                </a:lnSpc>
              </a:pPr>
              <a:r>
                <a:rPr lang="zh-CN" altLang="en-US" sz="1500" dirty="0">
                  <a:solidFill>
                    <a:schemeClr val="tx1">
                      <a:lumMod val="75000"/>
                      <a:lumOff val="25000"/>
                    </a:schemeClr>
                  </a:solidFill>
                  <a:latin typeface="微软雅黑" panose="020B0503020204020204" charset="-122"/>
                  <a:ea typeface="微软雅黑" panose="020B0503020204020204" charset="-122"/>
                </a:rPr>
                <a:t>您的内容打在这里，或者通过您的内容打在这里</a:t>
              </a:r>
              <a:endParaRPr lang="zh-CN" altLang="en-US" sz="1500" dirty="0">
                <a:solidFill>
                  <a:schemeClr val="tx1">
                    <a:lumMod val="75000"/>
                    <a:lumOff val="25000"/>
                  </a:schemeClr>
                </a:solidFill>
                <a:latin typeface="微软雅黑" panose="020B0503020204020204" charset="-122"/>
                <a:ea typeface="微软雅黑" panose="020B0503020204020204" charset="-122"/>
              </a:endParaRPr>
            </a:p>
          </p:txBody>
        </p:sp>
        <p:grpSp>
          <p:nvGrpSpPr>
            <p:cNvPr id="156" name="组合 155"/>
            <p:cNvGrpSpPr/>
            <p:nvPr/>
          </p:nvGrpSpPr>
          <p:grpSpPr>
            <a:xfrm>
              <a:off x="971122" y="1541325"/>
              <a:ext cx="1008112" cy="866056"/>
              <a:chOff x="971122" y="1541325"/>
              <a:chExt cx="1008112" cy="866056"/>
            </a:xfrm>
          </p:grpSpPr>
          <p:cxnSp>
            <p:nvCxnSpPr>
              <p:cNvPr id="157" name="直接连接符 156"/>
              <p:cNvCxnSpPr/>
              <p:nvPr/>
            </p:nvCxnSpPr>
            <p:spPr>
              <a:xfrm flipV="1">
                <a:off x="1457223" y="2191357"/>
                <a:ext cx="0" cy="216024"/>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58" name="TextBox 158"/>
              <p:cNvSpPr txBox="1"/>
              <p:nvPr/>
            </p:nvSpPr>
            <p:spPr>
              <a:xfrm>
                <a:off x="971122" y="1541325"/>
                <a:ext cx="1008112" cy="286149"/>
              </a:xfrm>
              <a:prstGeom prst="rect">
                <a:avLst/>
              </a:prstGeom>
              <a:noFill/>
            </p:spPr>
            <p:txBody>
              <a:bodyPr wrap="square" lIns="121908" tIns="0" rIns="121908" bIns="0" rtlCol="0" anchor="t">
                <a:spAutoFit/>
              </a:bodyPr>
              <a:lstStyle/>
              <a:p>
                <a:pPr algn="ctr">
                  <a:lnSpc>
                    <a:spcPct val="150000"/>
                  </a:lnSpc>
                </a:pPr>
                <a:r>
                  <a:rPr lang="zh-CN" altLang="en-US" sz="2100" dirty="0">
                    <a:solidFill>
                      <a:schemeClr val="tx1">
                        <a:lumMod val="75000"/>
                        <a:lumOff val="25000"/>
                      </a:schemeClr>
                    </a:solidFill>
                    <a:latin typeface="微软雅黑" panose="020B0503020204020204" charset="-122"/>
                    <a:ea typeface="微软雅黑" panose="020B0503020204020204" charset="-122"/>
                    <a:cs typeface="华文黑体" pitchFamily="2" charset="-122"/>
                  </a:rPr>
                  <a:t>添加标题</a:t>
                </a:r>
                <a:endParaRPr lang="zh-CN" altLang="en-US" sz="2100" dirty="0">
                  <a:solidFill>
                    <a:schemeClr val="tx1">
                      <a:lumMod val="75000"/>
                      <a:lumOff val="25000"/>
                    </a:schemeClr>
                  </a:solidFill>
                  <a:latin typeface="微软雅黑" panose="020B0503020204020204" charset="-122"/>
                  <a:ea typeface="微软雅黑" panose="020B0503020204020204" charset="-122"/>
                  <a:cs typeface="华文黑体" pitchFamily="2" charset="-122"/>
                </a:endParaRPr>
              </a:p>
            </p:txBody>
          </p:sp>
        </p:grpSp>
      </p:grpSp>
      <p:grpSp>
        <p:nvGrpSpPr>
          <p:cNvPr id="159" name="组合 158"/>
          <p:cNvGrpSpPr/>
          <p:nvPr/>
        </p:nvGrpSpPr>
        <p:grpSpPr>
          <a:xfrm>
            <a:off x="8856276" y="1605169"/>
            <a:ext cx="2589050" cy="1371397"/>
            <a:chOff x="726816" y="1484176"/>
            <a:chExt cx="1460370" cy="820803"/>
          </a:xfrm>
        </p:grpSpPr>
        <p:sp>
          <p:nvSpPr>
            <p:cNvPr id="160" name="TextBox 160"/>
            <p:cNvSpPr txBox="1"/>
            <p:nvPr/>
          </p:nvSpPr>
          <p:spPr>
            <a:xfrm>
              <a:off x="726816" y="1767301"/>
              <a:ext cx="1460370" cy="432883"/>
            </a:xfrm>
            <a:prstGeom prst="rect">
              <a:avLst/>
            </a:prstGeom>
            <a:noFill/>
          </p:spPr>
          <p:txBody>
            <a:bodyPr wrap="square" lIns="121908" tIns="60953" rIns="121908" bIns="60953" rtlCol="0">
              <a:spAutoFit/>
            </a:bodyPr>
            <a:lstStyle/>
            <a:p>
              <a:pPr algn="ctr">
                <a:lnSpc>
                  <a:spcPct val="130000"/>
                </a:lnSpc>
              </a:pPr>
              <a:r>
                <a:rPr lang="zh-CN" altLang="en-US" sz="1500" dirty="0">
                  <a:solidFill>
                    <a:schemeClr val="tx1">
                      <a:lumMod val="75000"/>
                      <a:lumOff val="25000"/>
                    </a:schemeClr>
                  </a:solidFill>
                  <a:latin typeface="微软雅黑" panose="020B0503020204020204" charset="-122"/>
                  <a:ea typeface="微软雅黑" panose="020B0503020204020204" charset="-122"/>
                </a:rPr>
                <a:t>您的内容打在这里，或者通过您的内容打在这里</a:t>
              </a:r>
              <a:endParaRPr lang="zh-CN" altLang="en-US" sz="1500" dirty="0">
                <a:solidFill>
                  <a:schemeClr val="tx1">
                    <a:lumMod val="75000"/>
                    <a:lumOff val="25000"/>
                  </a:schemeClr>
                </a:solidFill>
                <a:latin typeface="微软雅黑" panose="020B0503020204020204" charset="-122"/>
                <a:ea typeface="微软雅黑" panose="020B0503020204020204" charset="-122"/>
              </a:endParaRPr>
            </a:p>
          </p:txBody>
        </p:sp>
        <p:grpSp>
          <p:nvGrpSpPr>
            <p:cNvPr id="161" name="组合 160"/>
            <p:cNvGrpSpPr/>
            <p:nvPr/>
          </p:nvGrpSpPr>
          <p:grpSpPr>
            <a:xfrm>
              <a:off x="947384" y="1484176"/>
              <a:ext cx="1008112" cy="820803"/>
              <a:chOff x="947384" y="1484176"/>
              <a:chExt cx="1008112" cy="820803"/>
            </a:xfrm>
          </p:grpSpPr>
          <p:cxnSp>
            <p:nvCxnSpPr>
              <p:cNvPr id="162" name="直接连接符 161"/>
              <p:cNvCxnSpPr/>
              <p:nvPr/>
            </p:nvCxnSpPr>
            <p:spPr>
              <a:xfrm flipV="1">
                <a:off x="1481601" y="2146838"/>
                <a:ext cx="0" cy="158141"/>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63" name="TextBox 163"/>
              <p:cNvSpPr txBox="1"/>
              <p:nvPr/>
            </p:nvSpPr>
            <p:spPr>
              <a:xfrm>
                <a:off x="947384" y="1484176"/>
                <a:ext cx="1008112" cy="294803"/>
              </a:xfrm>
              <a:prstGeom prst="rect">
                <a:avLst/>
              </a:prstGeom>
              <a:noFill/>
            </p:spPr>
            <p:txBody>
              <a:bodyPr wrap="square" lIns="121908" tIns="0" rIns="121908" bIns="0" rtlCol="0" anchor="t">
                <a:spAutoFit/>
              </a:bodyPr>
              <a:lstStyle/>
              <a:p>
                <a:pPr algn="ctr">
                  <a:lnSpc>
                    <a:spcPct val="150000"/>
                  </a:lnSpc>
                </a:pPr>
                <a:r>
                  <a:rPr lang="zh-CN" altLang="en-US" sz="2100" dirty="0">
                    <a:solidFill>
                      <a:schemeClr val="tx1">
                        <a:lumMod val="75000"/>
                        <a:lumOff val="25000"/>
                      </a:schemeClr>
                    </a:solidFill>
                    <a:latin typeface="微软雅黑" panose="020B0503020204020204" charset="-122"/>
                    <a:ea typeface="微软雅黑" panose="020B0503020204020204" charset="-122"/>
                    <a:cs typeface="华文黑体" pitchFamily="2" charset="-122"/>
                  </a:rPr>
                  <a:t>添加标题</a:t>
                </a:r>
                <a:endParaRPr lang="zh-CN" altLang="en-US" sz="2100" dirty="0">
                  <a:solidFill>
                    <a:schemeClr val="tx1">
                      <a:lumMod val="75000"/>
                      <a:lumOff val="25000"/>
                    </a:schemeClr>
                  </a:solidFill>
                  <a:latin typeface="微软雅黑" panose="020B0503020204020204" charset="-122"/>
                  <a:ea typeface="微软雅黑" panose="020B0503020204020204" charset="-122"/>
                  <a:cs typeface="华文黑体" pitchFamily="2" charset="-122"/>
                </a:endParaRPr>
              </a:p>
            </p:txBody>
          </p:sp>
        </p:grpSp>
      </p:grpSp>
      <p:grpSp>
        <p:nvGrpSpPr>
          <p:cNvPr id="164" name="组合 163"/>
          <p:cNvGrpSpPr/>
          <p:nvPr/>
        </p:nvGrpSpPr>
        <p:grpSpPr>
          <a:xfrm>
            <a:off x="1931281" y="4496279"/>
            <a:ext cx="2463298" cy="1476775"/>
            <a:chOff x="793884" y="1340833"/>
            <a:chExt cx="1326235" cy="1020857"/>
          </a:xfrm>
        </p:grpSpPr>
        <p:sp>
          <p:nvSpPr>
            <p:cNvPr id="165" name="TextBox 165"/>
            <p:cNvSpPr txBox="1"/>
            <p:nvPr/>
          </p:nvSpPr>
          <p:spPr>
            <a:xfrm>
              <a:off x="793884" y="1842453"/>
              <a:ext cx="1326235" cy="519237"/>
            </a:xfrm>
            <a:prstGeom prst="rect">
              <a:avLst/>
            </a:prstGeom>
            <a:noFill/>
          </p:spPr>
          <p:txBody>
            <a:bodyPr wrap="square" lIns="121908" tIns="60953" rIns="121908" bIns="60953" rtlCol="0">
              <a:spAutoFit/>
            </a:bodyPr>
            <a:lstStyle/>
            <a:p>
              <a:pPr algn="ctr">
                <a:lnSpc>
                  <a:spcPct val="130000"/>
                </a:lnSpc>
              </a:pPr>
              <a:r>
                <a:rPr lang="zh-CN" altLang="en-US" sz="1500" dirty="0">
                  <a:solidFill>
                    <a:schemeClr val="tx1">
                      <a:lumMod val="75000"/>
                      <a:lumOff val="25000"/>
                    </a:schemeClr>
                  </a:solidFill>
                  <a:latin typeface="微软雅黑" panose="020B0503020204020204" charset="-122"/>
                  <a:ea typeface="微软雅黑" panose="020B0503020204020204" charset="-122"/>
                </a:rPr>
                <a:t>您的内容打在这里，或者通过您的内容打在这里</a:t>
              </a:r>
              <a:endParaRPr lang="zh-CN" altLang="en-US" sz="1500" dirty="0">
                <a:solidFill>
                  <a:schemeClr val="tx1">
                    <a:lumMod val="75000"/>
                    <a:lumOff val="25000"/>
                  </a:schemeClr>
                </a:solidFill>
                <a:latin typeface="微软雅黑" panose="020B0503020204020204" charset="-122"/>
                <a:ea typeface="微软雅黑" panose="020B0503020204020204" charset="-122"/>
              </a:endParaRPr>
            </a:p>
          </p:txBody>
        </p:sp>
        <p:grpSp>
          <p:nvGrpSpPr>
            <p:cNvPr id="166" name="组合 165"/>
            <p:cNvGrpSpPr/>
            <p:nvPr/>
          </p:nvGrpSpPr>
          <p:grpSpPr>
            <a:xfrm>
              <a:off x="947384" y="1340833"/>
              <a:ext cx="1008112" cy="540984"/>
              <a:chOff x="947384" y="1340833"/>
              <a:chExt cx="1008112" cy="540984"/>
            </a:xfrm>
          </p:grpSpPr>
          <p:cxnSp>
            <p:nvCxnSpPr>
              <p:cNvPr id="167" name="直接连接符 166"/>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68" name="TextBox 168"/>
              <p:cNvSpPr txBox="1"/>
              <p:nvPr/>
            </p:nvSpPr>
            <p:spPr>
              <a:xfrm>
                <a:off x="947384" y="1541325"/>
                <a:ext cx="1008112" cy="340492"/>
              </a:xfrm>
              <a:prstGeom prst="rect">
                <a:avLst/>
              </a:prstGeom>
              <a:noFill/>
            </p:spPr>
            <p:txBody>
              <a:bodyPr wrap="square" lIns="121908" tIns="0" rIns="121908" bIns="0" rtlCol="0" anchor="t">
                <a:spAutoFit/>
              </a:bodyPr>
              <a:lstStyle/>
              <a:p>
                <a:pPr algn="ctr">
                  <a:lnSpc>
                    <a:spcPct val="150000"/>
                  </a:lnSpc>
                </a:pPr>
                <a:r>
                  <a:rPr lang="zh-CN" altLang="en-US" sz="2100" dirty="0">
                    <a:solidFill>
                      <a:schemeClr val="tx1">
                        <a:lumMod val="75000"/>
                        <a:lumOff val="25000"/>
                      </a:schemeClr>
                    </a:solidFill>
                    <a:latin typeface="微软雅黑" panose="020B0503020204020204" charset="-122"/>
                    <a:ea typeface="微软雅黑" panose="020B0503020204020204" charset="-122"/>
                    <a:cs typeface="华文黑体" pitchFamily="2" charset="-122"/>
                  </a:rPr>
                  <a:t>添加标题</a:t>
                </a:r>
                <a:endParaRPr lang="zh-CN" altLang="en-US" sz="2100" dirty="0">
                  <a:solidFill>
                    <a:schemeClr val="tx1">
                      <a:lumMod val="75000"/>
                      <a:lumOff val="25000"/>
                    </a:schemeClr>
                  </a:solidFill>
                  <a:latin typeface="微软雅黑" panose="020B0503020204020204" charset="-122"/>
                  <a:ea typeface="微软雅黑" panose="020B0503020204020204" charset="-122"/>
                  <a:cs typeface="华文黑体" pitchFamily="2" charset="-122"/>
                </a:endParaRPr>
              </a:p>
            </p:txBody>
          </p:sp>
        </p:grpSp>
      </p:grpSp>
      <p:grpSp>
        <p:nvGrpSpPr>
          <p:cNvPr id="169" name="组合 168"/>
          <p:cNvGrpSpPr/>
          <p:nvPr/>
        </p:nvGrpSpPr>
        <p:grpSpPr>
          <a:xfrm>
            <a:off x="4584868" y="4496278"/>
            <a:ext cx="2471028" cy="1494469"/>
            <a:chOff x="791804" y="1340833"/>
            <a:chExt cx="1330396" cy="1033088"/>
          </a:xfrm>
        </p:grpSpPr>
        <p:sp>
          <p:nvSpPr>
            <p:cNvPr id="170" name="TextBox 170"/>
            <p:cNvSpPr txBox="1"/>
            <p:nvPr/>
          </p:nvSpPr>
          <p:spPr>
            <a:xfrm>
              <a:off x="791804" y="1854684"/>
              <a:ext cx="1330396" cy="519237"/>
            </a:xfrm>
            <a:prstGeom prst="rect">
              <a:avLst/>
            </a:prstGeom>
            <a:noFill/>
          </p:spPr>
          <p:txBody>
            <a:bodyPr wrap="square" lIns="121908" tIns="60953" rIns="121908" bIns="60953" rtlCol="0">
              <a:spAutoFit/>
            </a:bodyPr>
            <a:lstStyle/>
            <a:p>
              <a:pPr algn="ctr">
                <a:lnSpc>
                  <a:spcPct val="130000"/>
                </a:lnSpc>
              </a:pPr>
              <a:r>
                <a:rPr lang="zh-CN" altLang="en-US" sz="1500" dirty="0">
                  <a:solidFill>
                    <a:schemeClr val="tx1">
                      <a:lumMod val="75000"/>
                      <a:lumOff val="25000"/>
                    </a:schemeClr>
                  </a:solidFill>
                  <a:latin typeface="微软雅黑" panose="020B0503020204020204" charset="-122"/>
                  <a:ea typeface="微软雅黑" panose="020B0503020204020204" charset="-122"/>
                </a:rPr>
                <a:t>您的内容打在这里，或者通过您的内容打在这里</a:t>
              </a:r>
              <a:endParaRPr lang="zh-CN" altLang="en-US" sz="1500" dirty="0">
                <a:solidFill>
                  <a:schemeClr val="tx1">
                    <a:lumMod val="75000"/>
                    <a:lumOff val="25000"/>
                  </a:schemeClr>
                </a:solidFill>
                <a:latin typeface="微软雅黑" panose="020B0503020204020204" charset="-122"/>
                <a:ea typeface="微软雅黑" panose="020B0503020204020204" charset="-122"/>
              </a:endParaRPr>
            </a:p>
          </p:txBody>
        </p:sp>
        <p:grpSp>
          <p:nvGrpSpPr>
            <p:cNvPr id="171" name="组合 170"/>
            <p:cNvGrpSpPr/>
            <p:nvPr/>
          </p:nvGrpSpPr>
          <p:grpSpPr>
            <a:xfrm>
              <a:off x="947384" y="1340833"/>
              <a:ext cx="1008112" cy="540984"/>
              <a:chOff x="947384" y="1340833"/>
              <a:chExt cx="1008112" cy="540984"/>
            </a:xfrm>
          </p:grpSpPr>
          <p:cxnSp>
            <p:nvCxnSpPr>
              <p:cNvPr id="172" name="直接连接符 171"/>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73" name="TextBox 173"/>
              <p:cNvSpPr txBox="1"/>
              <p:nvPr/>
            </p:nvSpPr>
            <p:spPr>
              <a:xfrm>
                <a:off x="947384" y="1541325"/>
                <a:ext cx="1008112" cy="340492"/>
              </a:xfrm>
              <a:prstGeom prst="rect">
                <a:avLst/>
              </a:prstGeom>
              <a:noFill/>
            </p:spPr>
            <p:txBody>
              <a:bodyPr wrap="square" lIns="121908" tIns="0" rIns="121908" bIns="0" rtlCol="0" anchor="t">
                <a:spAutoFit/>
              </a:bodyPr>
              <a:lstStyle/>
              <a:p>
                <a:pPr algn="ctr">
                  <a:lnSpc>
                    <a:spcPct val="150000"/>
                  </a:lnSpc>
                </a:pPr>
                <a:r>
                  <a:rPr lang="zh-CN" altLang="en-US" sz="2100" dirty="0">
                    <a:solidFill>
                      <a:schemeClr val="tx1">
                        <a:lumMod val="75000"/>
                        <a:lumOff val="25000"/>
                      </a:schemeClr>
                    </a:solidFill>
                    <a:latin typeface="微软雅黑" panose="020B0503020204020204" charset="-122"/>
                    <a:ea typeface="微软雅黑" panose="020B0503020204020204" charset="-122"/>
                    <a:cs typeface="华文黑体" pitchFamily="2" charset="-122"/>
                  </a:rPr>
                  <a:t>添加标题</a:t>
                </a:r>
                <a:endParaRPr lang="zh-CN" altLang="en-US" sz="2100" dirty="0">
                  <a:solidFill>
                    <a:schemeClr val="tx1">
                      <a:lumMod val="75000"/>
                      <a:lumOff val="25000"/>
                    </a:schemeClr>
                  </a:solidFill>
                  <a:latin typeface="微软雅黑" panose="020B0503020204020204" charset="-122"/>
                  <a:ea typeface="微软雅黑" panose="020B0503020204020204" charset="-122"/>
                  <a:cs typeface="华文黑体" pitchFamily="2" charset="-122"/>
                </a:endParaRPr>
              </a:p>
            </p:txBody>
          </p:sp>
        </p:grpSp>
      </p:grpSp>
      <p:grpSp>
        <p:nvGrpSpPr>
          <p:cNvPr id="174" name="组合 173"/>
          <p:cNvGrpSpPr/>
          <p:nvPr/>
        </p:nvGrpSpPr>
        <p:grpSpPr>
          <a:xfrm>
            <a:off x="7098672" y="4570469"/>
            <a:ext cx="2741366" cy="1420278"/>
            <a:chOff x="719029" y="1340833"/>
            <a:chExt cx="1475946" cy="981802"/>
          </a:xfrm>
        </p:grpSpPr>
        <p:sp>
          <p:nvSpPr>
            <p:cNvPr id="175" name="TextBox 175"/>
            <p:cNvSpPr txBox="1"/>
            <p:nvPr/>
          </p:nvSpPr>
          <p:spPr>
            <a:xfrm>
              <a:off x="719029" y="1803398"/>
              <a:ext cx="1475946" cy="519237"/>
            </a:xfrm>
            <a:prstGeom prst="rect">
              <a:avLst/>
            </a:prstGeom>
            <a:noFill/>
          </p:spPr>
          <p:txBody>
            <a:bodyPr wrap="square" lIns="121908" tIns="60953" rIns="121908" bIns="60953" rtlCol="0">
              <a:spAutoFit/>
            </a:bodyPr>
            <a:lstStyle/>
            <a:p>
              <a:pPr algn="ctr">
                <a:lnSpc>
                  <a:spcPct val="130000"/>
                </a:lnSpc>
              </a:pPr>
              <a:r>
                <a:rPr lang="zh-CN" altLang="en-US" sz="1500" dirty="0">
                  <a:solidFill>
                    <a:schemeClr val="tx1">
                      <a:lumMod val="75000"/>
                      <a:lumOff val="25000"/>
                    </a:schemeClr>
                  </a:solidFill>
                  <a:latin typeface="微软雅黑" panose="020B0503020204020204" charset="-122"/>
                  <a:ea typeface="微软雅黑" panose="020B0503020204020204" charset="-122"/>
                </a:rPr>
                <a:t>您的内容打在这里，或者通过您的内容打在这里</a:t>
              </a:r>
              <a:endParaRPr lang="zh-CN" altLang="en-US" sz="1500" dirty="0">
                <a:solidFill>
                  <a:schemeClr val="tx1">
                    <a:lumMod val="75000"/>
                    <a:lumOff val="25000"/>
                  </a:schemeClr>
                </a:solidFill>
                <a:latin typeface="微软雅黑" panose="020B0503020204020204" charset="-122"/>
                <a:ea typeface="微软雅黑" panose="020B0503020204020204" charset="-122"/>
              </a:endParaRPr>
            </a:p>
          </p:txBody>
        </p:sp>
        <p:grpSp>
          <p:nvGrpSpPr>
            <p:cNvPr id="176" name="组合 175"/>
            <p:cNvGrpSpPr/>
            <p:nvPr/>
          </p:nvGrpSpPr>
          <p:grpSpPr>
            <a:xfrm>
              <a:off x="947384" y="1340833"/>
              <a:ext cx="1008112" cy="540984"/>
              <a:chOff x="947384" y="1340833"/>
              <a:chExt cx="1008112" cy="540984"/>
            </a:xfrm>
          </p:grpSpPr>
          <p:cxnSp>
            <p:nvCxnSpPr>
              <p:cNvPr id="177" name="直接连接符 176"/>
              <p:cNvCxnSpPr/>
              <p:nvPr/>
            </p:nvCxnSpPr>
            <p:spPr>
              <a:xfrm>
                <a:off x="1481601" y="1340833"/>
                <a:ext cx="0" cy="200492"/>
              </a:xfrm>
              <a:prstGeom prst="line">
                <a:avLst/>
              </a:prstGeom>
              <a:ln>
                <a:solidFill>
                  <a:schemeClr val="tx1">
                    <a:lumMod val="50000"/>
                    <a:lumOff val="50000"/>
                  </a:schemeClr>
                </a:solidFill>
                <a:headEnd type="oval" w="sm" len="sm"/>
              </a:ln>
            </p:spPr>
            <p:style>
              <a:lnRef idx="1">
                <a:schemeClr val="accent1"/>
              </a:lnRef>
              <a:fillRef idx="0">
                <a:schemeClr val="accent1"/>
              </a:fillRef>
              <a:effectRef idx="0">
                <a:schemeClr val="accent1"/>
              </a:effectRef>
              <a:fontRef idx="minor">
                <a:schemeClr val="tx1"/>
              </a:fontRef>
            </p:style>
          </p:cxnSp>
          <p:sp>
            <p:nvSpPr>
              <p:cNvPr id="178" name="TextBox 178"/>
              <p:cNvSpPr txBox="1"/>
              <p:nvPr/>
            </p:nvSpPr>
            <p:spPr>
              <a:xfrm>
                <a:off x="947384" y="1541325"/>
                <a:ext cx="1008112" cy="340492"/>
              </a:xfrm>
              <a:prstGeom prst="rect">
                <a:avLst/>
              </a:prstGeom>
              <a:noFill/>
            </p:spPr>
            <p:txBody>
              <a:bodyPr wrap="square" lIns="121908" tIns="0" rIns="121908" bIns="0" rtlCol="0" anchor="t">
                <a:spAutoFit/>
              </a:bodyPr>
              <a:lstStyle/>
              <a:p>
                <a:pPr algn="ctr">
                  <a:lnSpc>
                    <a:spcPct val="150000"/>
                  </a:lnSpc>
                </a:pPr>
                <a:r>
                  <a:rPr lang="zh-CN" altLang="en-US" sz="2100" dirty="0">
                    <a:solidFill>
                      <a:schemeClr val="tx1">
                        <a:lumMod val="75000"/>
                        <a:lumOff val="25000"/>
                      </a:schemeClr>
                    </a:solidFill>
                    <a:latin typeface="微软雅黑" panose="020B0503020204020204" charset="-122"/>
                    <a:ea typeface="微软雅黑" panose="020B0503020204020204" charset="-122"/>
                    <a:cs typeface="华文黑体" pitchFamily="2" charset="-122"/>
                  </a:rPr>
                  <a:t>添加标题</a:t>
                </a:r>
                <a:endParaRPr lang="zh-CN" altLang="en-US" sz="2100" dirty="0">
                  <a:solidFill>
                    <a:schemeClr val="tx1">
                      <a:lumMod val="75000"/>
                      <a:lumOff val="25000"/>
                    </a:schemeClr>
                  </a:solidFill>
                  <a:latin typeface="微软雅黑" panose="020B0503020204020204" charset="-122"/>
                  <a:ea typeface="微软雅黑" panose="020B0503020204020204" charset="-122"/>
                  <a:cs typeface="华文黑体" pitchFamily="2"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2000" advTm="5393"/>
    </mc:Choice>
    <mc:Fallback>
      <p:transition spd="slow" advTm="5393"/>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4"/>
                                            </p:tgtEl>
                                            <p:attrNameLst>
                                              <p:attrName>style.visibility</p:attrName>
                                            </p:attrNameLst>
                                          </p:cBhvr>
                                          <p:to>
                                            <p:strVal val="visible"/>
                                          </p:to>
                                        </p:set>
                                        <p:animEffect transition="in" filter="wipe(left)">
                                          <p:cBhvr>
                                            <p:cTn id="7" dur="1000"/>
                                            <p:tgtEl>
                                              <p:spTgt spid="94"/>
                                            </p:tgtEl>
                                          </p:cBhvr>
                                        </p:animEffect>
                                      </p:childTnLst>
                                    </p:cTn>
                                  </p:par>
                                </p:childTnLst>
                              </p:cTn>
                            </p:par>
                            <p:par>
                              <p:cTn id="8" fill="hold">
                                <p:stCondLst>
                                  <p:cond delay="1000"/>
                                </p:stCondLst>
                                <p:childTnLst>
                                  <p:par>
                                    <p:cTn id="9" presetID="2" presetClass="entr" presetSubtype="2" accel="58000" fill="hold" nodeType="afterEffect" p14:presetBounceEnd="55000">
                                      <p:stCondLst>
                                        <p:cond delay="0"/>
                                      </p:stCondLst>
                                      <p:childTnLst>
                                        <p:set>
                                          <p:cBhvr>
                                            <p:cTn id="10" dur="1" fill="hold">
                                              <p:stCondLst>
                                                <p:cond delay="0"/>
                                              </p:stCondLst>
                                            </p:cTn>
                                            <p:tgtEl>
                                              <p:spTgt spid="95"/>
                                            </p:tgtEl>
                                            <p:attrNameLst>
                                              <p:attrName>style.visibility</p:attrName>
                                            </p:attrNameLst>
                                          </p:cBhvr>
                                          <p:to>
                                            <p:strVal val="visible"/>
                                          </p:to>
                                        </p:set>
                                        <p:anim calcmode="lin" valueType="num" p14:bounceEnd="55000">
                                          <p:cBhvr additive="base">
                                            <p:cTn id="11" dur="1500" fill="hold"/>
                                            <p:tgtEl>
                                              <p:spTgt spid="95"/>
                                            </p:tgtEl>
                                            <p:attrNameLst>
                                              <p:attrName>ppt_x</p:attrName>
                                            </p:attrNameLst>
                                          </p:cBhvr>
                                          <p:tavLst>
                                            <p:tav tm="0">
                                              <p:val>
                                                <p:strVal val="1+#ppt_w/2"/>
                                              </p:val>
                                            </p:tav>
                                            <p:tav tm="100000">
                                              <p:val>
                                                <p:strVal val="#ppt_x"/>
                                              </p:val>
                                            </p:tav>
                                          </p:tavLst>
                                        </p:anim>
                                        <p:anim calcmode="lin" valueType="num" p14:bounceEnd="55000">
                                          <p:cBhvr additive="base">
                                            <p:cTn id="12" dur="1500" fill="hold"/>
                                            <p:tgtEl>
                                              <p:spTgt spid="95"/>
                                            </p:tgtEl>
                                            <p:attrNameLst>
                                              <p:attrName>ppt_y</p:attrName>
                                            </p:attrNameLst>
                                          </p:cBhvr>
                                          <p:tavLst>
                                            <p:tav tm="0">
                                              <p:val>
                                                <p:strVal val="#ppt_y"/>
                                              </p:val>
                                            </p:tav>
                                            <p:tav tm="100000">
                                              <p:val>
                                                <p:strVal val="#ppt_y"/>
                                              </p:val>
                                            </p:tav>
                                          </p:tavLst>
                                        </p:anim>
                                      </p:childTnLst>
                                    </p:cTn>
                                  </p:par>
                                  <p:par>
                                    <p:cTn id="13" presetID="2" presetClass="entr" presetSubtype="2" accel="58000" fill="hold" nodeType="withEffect" p14:presetBounceEnd="55000">
                                      <p:stCondLst>
                                        <p:cond delay="200"/>
                                      </p:stCondLst>
                                      <p:childTnLst>
                                        <p:set>
                                          <p:cBhvr>
                                            <p:cTn id="14" dur="1" fill="hold">
                                              <p:stCondLst>
                                                <p:cond delay="0"/>
                                              </p:stCondLst>
                                            </p:cTn>
                                            <p:tgtEl>
                                              <p:spTgt spid="102"/>
                                            </p:tgtEl>
                                            <p:attrNameLst>
                                              <p:attrName>style.visibility</p:attrName>
                                            </p:attrNameLst>
                                          </p:cBhvr>
                                          <p:to>
                                            <p:strVal val="visible"/>
                                          </p:to>
                                        </p:set>
                                        <p:anim calcmode="lin" valueType="num" p14:bounceEnd="55000">
                                          <p:cBhvr additive="base">
                                            <p:cTn id="15" dur="1500" fill="hold"/>
                                            <p:tgtEl>
                                              <p:spTgt spid="102"/>
                                            </p:tgtEl>
                                            <p:attrNameLst>
                                              <p:attrName>ppt_x</p:attrName>
                                            </p:attrNameLst>
                                          </p:cBhvr>
                                          <p:tavLst>
                                            <p:tav tm="0">
                                              <p:val>
                                                <p:strVal val="1+#ppt_w/2"/>
                                              </p:val>
                                            </p:tav>
                                            <p:tav tm="100000">
                                              <p:val>
                                                <p:strVal val="#ppt_x"/>
                                              </p:val>
                                            </p:tav>
                                          </p:tavLst>
                                        </p:anim>
                                        <p:anim calcmode="lin" valueType="num" p14:bounceEnd="55000">
                                          <p:cBhvr additive="base">
                                            <p:cTn id="16" dur="1500" fill="hold"/>
                                            <p:tgtEl>
                                              <p:spTgt spid="102"/>
                                            </p:tgtEl>
                                            <p:attrNameLst>
                                              <p:attrName>ppt_y</p:attrName>
                                            </p:attrNameLst>
                                          </p:cBhvr>
                                          <p:tavLst>
                                            <p:tav tm="0">
                                              <p:val>
                                                <p:strVal val="#ppt_y"/>
                                              </p:val>
                                            </p:tav>
                                            <p:tav tm="100000">
                                              <p:val>
                                                <p:strVal val="#ppt_y"/>
                                              </p:val>
                                            </p:tav>
                                          </p:tavLst>
                                        </p:anim>
                                      </p:childTnLst>
                                    </p:cTn>
                                  </p:par>
                                  <p:par>
                                    <p:cTn id="17" presetID="2" presetClass="entr" presetSubtype="2" accel="58000" fill="hold" nodeType="withEffect" p14:presetBounceEnd="55000">
                                      <p:stCondLst>
                                        <p:cond delay="400"/>
                                      </p:stCondLst>
                                      <p:childTnLst>
                                        <p:set>
                                          <p:cBhvr>
                                            <p:cTn id="18" dur="1" fill="hold">
                                              <p:stCondLst>
                                                <p:cond delay="0"/>
                                              </p:stCondLst>
                                            </p:cTn>
                                            <p:tgtEl>
                                              <p:spTgt spid="109"/>
                                            </p:tgtEl>
                                            <p:attrNameLst>
                                              <p:attrName>style.visibility</p:attrName>
                                            </p:attrNameLst>
                                          </p:cBhvr>
                                          <p:to>
                                            <p:strVal val="visible"/>
                                          </p:to>
                                        </p:set>
                                        <p:anim calcmode="lin" valueType="num" p14:bounceEnd="55000">
                                          <p:cBhvr additive="base">
                                            <p:cTn id="19" dur="1500" fill="hold"/>
                                            <p:tgtEl>
                                              <p:spTgt spid="109"/>
                                            </p:tgtEl>
                                            <p:attrNameLst>
                                              <p:attrName>ppt_x</p:attrName>
                                            </p:attrNameLst>
                                          </p:cBhvr>
                                          <p:tavLst>
                                            <p:tav tm="0">
                                              <p:val>
                                                <p:strVal val="1+#ppt_w/2"/>
                                              </p:val>
                                            </p:tav>
                                            <p:tav tm="100000">
                                              <p:val>
                                                <p:strVal val="#ppt_x"/>
                                              </p:val>
                                            </p:tav>
                                          </p:tavLst>
                                        </p:anim>
                                        <p:anim calcmode="lin" valueType="num" p14:bounceEnd="55000">
                                          <p:cBhvr additive="base">
                                            <p:cTn id="20" dur="1500" fill="hold"/>
                                            <p:tgtEl>
                                              <p:spTgt spid="109"/>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14:presetBounceEnd="55000">
                                      <p:stCondLst>
                                        <p:cond delay="600"/>
                                      </p:stCondLst>
                                      <p:childTnLst>
                                        <p:set>
                                          <p:cBhvr>
                                            <p:cTn id="22" dur="1" fill="hold">
                                              <p:stCondLst>
                                                <p:cond delay="0"/>
                                              </p:stCondLst>
                                            </p:cTn>
                                            <p:tgtEl>
                                              <p:spTgt spid="116"/>
                                            </p:tgtEl>
                                            <p:attrNameLst>
                                              <p:attrName>style.visibility</p:attrName>
                                            </p:attrNameLst>
                                          </p:cBhvr>
                                          <p:to>
                                            <p:strVal val="visible"/>
                                          </p:to>
                                        </p:set>
                                        <p:anim calcmode="lin" valueType="num" p14:bounceEnd="55000">
                                          <p:cBhvr additive="base">
                                            <p:cTn id="23" dur="1500" fill="hold"/>
                                            <p:tgtEl>
                                              <p:spTgt spid="116"/>
                                            </p:tgtEl>
                                            <p:attrNameLst>
                                              <p:attrName>ppt_x</p:attrName>
                                            </p:attrNameLst>
                                          </p:cBhvr>
                                          <p:tavLst>
                                            <p:tav tm="0">
                                              <p:val>
                                                <p:strVal val="1+#ppt_w/2"/>
                                              </p:val>
                                            </p:tav>
                                            <p:tav tm="100000">
                                              <p:val>
                                                <p:strVal val="#ppt_x"/>
                                              </p:val>
                                            </p:tav>
                                          </p:tavLst>
                                        </p:anim>
                                        <p:anim calcmode="lin" valueType="num" p14:bounceEnd="55000">
                                          <p:cBhvr additive="base">
                                            <p:cTn id="24" dur="1500" fill="hold"/>
                                            <p:tgtEl>
                                              <p:spTgt spid="116"/>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14:presetBounceEnd="55000">
                                      <p:stCondLst>
                                        <p:cond delay="800"/>
                                      </p:stCondLst>
                                      <p:childTnLst>
                                        <p:set>
                                          <p:cBhvr>
                                            <p:cTn id="26" dur="1" fill="hold">
                                              <p:stCondLst>
                                                <p:cond delay="0"/>
                                              </p:stCondLst>
                                            </p:cTn>
                                            <p:tgtEl>
                                              <p:spTgt spid="123"/>
                                            </p:tgtEl>
                                            <p:attrNameLst>
                                              <p:attrName>style.visibility</p:attrName>
                                            </p:attrNameLst>
                                          </p:cBhvr>
                                          <p:to>
                                            <p:strVal val="visible"/>
                                          </p:to>
                                        </p:set>
                                        <p:anim calcmode="lin" valueType="num" p14:bounceEnd="55000">
                                          <p:cBhvr additive="base">
                                            <p:cTn id="27" dur="1500" fill="hold"/>
                                            <p:tgtEl>
                                              <p:spTgt spid="123"/>
                                            </p:tgtEl>
                                            <p:attrNameLst>
                                              <p:attrName>ppt_x</p:attrName>
                                            </p:attrNameLst>
                                          </p:cBhvr>
                                          <p:tavLst>
                                            <p:tav tm="0">
                                              <p:val>
                                                <p:strVal val="1+#ppt_w/2"/>
                                              </p:val>
                                            </p:tav>
                                            <p:tav tm="100000">
                                              <p:val>
                                                <p:strVal val="#ppt_x"/>
                                              </p:val>
                                            </p:tav>
                                          </p:tavLst>
                                        </p:anim>
                                        <p:anim calcmode="lin" valueType="num" p14:bounceEnd="55000">
                                          <p:cBhvr additive="base">
                                            <p:cTn id="28" dur="1500" fill="hold"/>
                                            <p:tgtEl>
                                              <p:spTgt spid="123"/>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14:presetBounceEnd="55000">
                                      <p:stCondLst>
                                        <p:cond delay="1000"/>
                                      </p:stCondLst>
                                      <p:childTnLst>
                                        <p:set>
                                          <p:cBhvr>
                                            <p:cTn id="30" dur="1" fill="hold">
                                              <p:stCondLst>
                                                <p:cond delay="0"/>
                                              </p:stCondLst>
                                            </p:cTn>
                                            <p:tgtEl>
                                              <p:spTgt spid="130"/>
                                            </p:tgtEl>
                                            <p:attrNameLst>
                                              <p:attrName>style.visibility</p:attrName>
                                            </p:attrNameLst>
                                          </p:cBhvr>
                                          <p:to>
                                            <p:strVal val="visible"/>
                                          </p:to>
                                        </p:set>
                                        <p:anim calcmode="lin" valueType="num" p14:bounceEnd="55000">
                                          <p:cBhvr additive="base">
                                            <p:cTn id="31" dur="1500" fill="hold"/>
                                            <p:tgtEl>
                                              <p:spTgt spid="130"/>
                                            </p:tgtEl>
                                            <p:attrNameLst>
                                              <p:attrName>ppt_x</p:attrName>
                                            </p:attrNameLst>
                                          </p:cBhvr>
                                          <p:tavLst>
                                            <p:tav tm="0">
                                              <p:val>
                                                <p:strVal val="1+#ppt_w/2"/>
                                              </p:val>
                                            </p:tav>
                                            <p:tav tm="100000">
                                              <p:val>
                                                <p:strVal val="#ppt_x"/>
                                              </p:val>
                                            </p:tav>
                                          </p:tavLst>
                                        </p:anim>
                                        <p:anim calcmode="lin" valueType="num" p14:bounceEnd="55000">
                                          <p:cBhvr additive="base">
                                            <p:cTn id="32" dur="1500" fill="hold"/>
                                            <p:tgtEl>
                                              <p:spTgt spid="130"/>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14:presetBounceEnd="55000">
                                      <p:stCondLst>
                                        <p:cond delay="1200"/>
                                      </p:stCondLst>
                                      <p:childTnLst>
                                        <p:set>
                                          <p:cBhvr>
                                            <p:cTn id="34" dur="1" fill="hold">
                                              <p:stCondLst>
                                                <p:cond delay="0"/>
                                              </p:stCondLst>
                                            </p:cTn>
                                            <p:tgtEl>
                                              <p:spTgt spid="137"/>
                                            </p:tgtEl>
                                            <p:attrNameLst>
                                              <p:attrName>style.visibility</p:attrName>
                                            </p:attrNameLst>
                                          </p:cBhvr>
                                          <p:to>
                                            <p:strVal val="visible"/>
                                          </p:to>
                                        </p:set>
                                        <p:anim calcmode="lin" valueType="num" p14:bounceEnd="55000">
                                          <p:cBhvr additive="base">
                                            <p:cTn id="35" dur="1500" fill="hold"/>
                                            <p:tgtEl>
                                              <p:spTgt spid="137"/>
                                            </p:tgtEl>
                                            <p:attrNameLst>
                                              <p:attrName>ppt_x</p:attrName>
                                            </p:attrNameLst>
                                          </p:cBhvr>
                                          <p:tavLst>
                                            <p:tav tm="0">
                                              <p:val>
                                                <p:strVal val="1+#ppt_w/2"/>
                                              </p:val>
                                            </p:tav>
                                            <p:tav tm="100000">
                                              <p:val>
                                                <p:strVal val="#ppt_x"/>
                                              </p:val>
                                            </p:tav>
                                          </p:tavLst>
                                        </p:anim>
                                        <p:anim calcmode="lin" valueType="num" p14:bounceEnd="55000">
                                          <p:cBhvr additive="base">
                                            <p:cTn id="36" dur="1500" fill="hold"/>
                                            <p:tgtEl>
                                              <p:spTgt spid="137"/>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47" presetClass="entr" presetSubtype="0" fill="hold" nodeType="afterEffect">
                                      <p:stCondLst>
                                        <p:cond delay="0"/>
                                      </p:stCondLst>
                                      <p:childTnLst>
                                        <p:set>
                                          <p:cBhvr>
                                            <p:cTn id="39" dur="1" fill="hold">
                                              <p:stCondLst>
                                                <p:cond delay="0"/>
                                              </p:stCondLst>
                                            </p:cTn>
                                            <p:tgtEl>
                                              <p:spTgt spid="159"/>
                                            </p:tgtEl>
                                            <p:attrNameLst>
                                              <p:attrName>style.visibility</p:attrName>
                                            </p:attrNameLst>
                                          </p:cBhvr>
                                          <p:to>
                                            <p:strVal val="visible"/>
                                          </p:to>
                                        </p:set>
                                        <p:animEffect transition="in" filter="fade">
                                          <p:cBhvr>
                                            <p:cTn id="40" dur="500"/>
                                            <p:tgtEl>
                                              <p:spTgt spid="159"/>
                                            </p:tgtEl>
                                          </p:cBhvr>
                                        </p:animEffect>
                                        <p:anim calcmode="lin" valueType="num">
                                          <p:cBhvr>
                                            <p:cTn id="41" dur="500" fill="hold"/>
                                            <p:tgtEl>
                                              <p:spTgt spid="159"/>
                                            </p:tgtEl>
                                            <p:attrNameLst>
                                              <p:attrName>ppt_x</p:attrName>
                                            </p:attrNameLst>
                                          </p:cBhvr>
                                          <p:tavLst>
                                            <p:tav tm="0">
                                              <p:val>
                                                <p:strVal val="#ppt_x"/>
                                              </p:val>
                                            </p:tav>
                                            <p:tav tm="100000">
                                              <p:val>
                                                <p:strVal val="#ppt_x"/>
                                              </p:val>
                                            </p:tav>
                                          </p:tavLst>
                                        </p:anim>
                                        <p:anim calcmode="lin" valueType="num">
                                          <p:cBhvr>
                                            <p:cTn id="42" dur="500" fill="hold"/>
                                            <p:tgtEl>
                                              <p:spTgt spid="159"/>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300"/>
                                      </p:stCondLst>
                                      <p:childTnLst>
                                        <p:set>
                                          <p:cBhvr>
                                            <p:cTn id="44" dur="1" fill="hold">
                                              <p:stCondLst>
                                                <p:cond delay="0"/>
                                              </p:stCondLst>
                                            </p:cTn>
                                            <p:tgtEl>
                                              <p:spTgt spid="154"/>
                                            </p:tgtEl>
                                            <p:attrNameLst>
                                              <p:attrName>style.visibility</p:attrName>
                                            </p:attrNameLst>
                                          </p:cBhvr>
                                          <p:to>
                                            <p:strVal val="visible"/>
                                          </p:to>
                                        </p:set>
                                        <p:animEffect transition="in" filter="fade">
                                          <p:cBhvr>
                                            <p:cTn id="45" dur="500"/>
                                            <p:tgtEl>
                                              <p:spTgt spid="154"/>
                                            </p:tgtEl>
                                          </p:cBhvr>
                                        </p:animEffect>
                                        <p:anim calcmode="lin" valueType="num">
                                          <p:cBhvr>
                                            <p:cTn id="46" dur="500" fill="hold"/>
                                            <p:tgtEl>
                                              <p:spTgt spid="154"/>
                                            </p:tgtEl>
                                            <p:attrNameLst>
                                              <p:attrName>ppt_x</p:attrName>
                                            </p:attrNameLst>
                                          </p:cBhvr>
                                          <p:tavLst>
                                            <p:tav tm="0">
                                              <p:val>
                                                <p:strVal val="#ppt_x"/>
                                              </p:val>
                                            </p:tav>
                                            <p:tav tm="100000">
                                              <p:val>
                                                <p:strVal val="#ppt_x"/>
                                              </p:val>
                                            </p:tav>
                                          </p:tavLst>
                                        </p:anim>
                                        <p:anim calcmode="lin" valueType="num">
                                          <p:cBhvr>
                                            <p:cTn id="47" dur="500" fill="hold"/>
                                            <p:tgtEl>
                                              <p:spTgt spid="154"/>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600"/>
                                      </p:stCondLst>
                                      <p:childTnLst>
                                        <p:set>
                                          <p:cBhvr>
                                            <p:cTn id="49" dur="1" fill="hold">
                                              <p:stCondLst>
                                                <p:cond delay="0"/>
                                              </p:stCondLst>
                                            </p:cTn>
                                            <p:tgtEl>
                                              <p:spTgt spid="149"/>
                                            </p:tgtEl>
                                            <p:attrNameLst>
                                              <p:attrName>style.visibility</p:attrName>
                                            </p:attrNameLst>
                                          </p:cBhvr>
                                          <p:to>
                                            <p:strVal val="visible"/>
                                          </p:to>
                                        </p:set>
                                        <p:animEffect transition="in" filter="fade">
                                          <p:cBhvr>
                                            <p:cTn id="50" dur="500"/>
                                            <p:tgtEl>
                                              <p:spTgt spid="149"/>
                                            </p:tgtEl>
                                          </p:cBhvr>
                                        </p:animEffect>
                                        <p:anim calcmode="lin" valueType="num">
                                          <p:cBhvr>
                                            <p:cTn id="51" dur="500" fill="hold"/>
                                            <p:tgtEl>
                                              <p:spTgt spid="149"/>
                                            </p:tgtEl>
                                            <p:attrNameLst>
                                              <p:attrName>ppt_x</p:attrName>
                                            </p:attrNameLst>
                                          </p:cBhvr>
                                          <p:tavLst>
                                            <p:tav tm="0">
                                              <p:val>
                                                <p:strVal val="#ppt_x"/>
                                              </p:val>
                                            </p:tav>
                                            <p:tav tm="100000">
                                              <p:val>
                                                <p:strVal val="#ppt_x"/>
                                              </p:val>
                                            </p:tav>
                                          </p:tavLst>
                                        </p:anim>
                                        <p:anim calcmode="lin" valueType="num">
                                          <p:cBhvr>
                                            <p:cTn id="52" dur="500" fill="hold"/>
                                            <p:tgtEl>
                                              <p:spTgt spid="149"/>
                                            </p:tgtEl>
                                            <p:attrNameLst>
                                              <p:attrName>ppt_y</p:attrName>
                                            </p:attrNameLst>
                                          </p:cBhvr>
                                          <p:tavLst>
                                            <p:tav tm="0">
                                              <p:val>
                                                <p:strVal val="#ppt_y-.1"/>
                                              </p:val>
                                            </p:tav>
                                            <p:tav tm="100000">
                                              <p:val>
                                                <p:strVal val="#ppt_y"/>
                                              </p:val>
                                            </p:tav>
                                          </p:tavLst>
                                        </p:anim>
                                      </p:childTnLst>
                                    </p:cTn>
                                  </p:par>
                                  <p:par>
                                    <p:cTn id="53" presetID="47" presetClass="entr" presetSubtype="0" fill="hold" nodeType="withEffect">
                                      <p:stCondLst>
                                        <p:cond delay="800"/>
                                      </p:stCondLst>
                                      <p:childTnLst>
                                        <p:set>
                                          <p:cBhvr>
                                            <p:cTn id="54" dur="1" fill="hold">
                                              <p:stCondLst>
                                                <p:cond delay="0"/>
                                              </p:stCondLst>
                                            </p:cTn>
                                            <p:tgtEl>
                                              <p:spTgt spid="144"/>
                                            </p:tgtEl>
                                            <p:attrNameLst>
                                              <p:attrName>style.visibility</p:attrName>
                                            </p:attrNameLst>
                                          </p:cBhvr>
                                          <p:to>
                                            <p:strVal val="visible"/>
                                          </p:to>
                                        </p:set>
                                        <p:animEffect transition="in" filter="fade">
                                          <p:cBhvr>
                                            <p:cTn id="55" dur="500"/>
                                            <p:tgtEl>
                                              <p:spTgt spid="144"/>
                                            </p:tgtEl>
                                          </p:cBhvr>
                                        </p:animEffect>
                                        <p:anim calcmode="lin" valueType="num">
                                          <p:cBhvr>
                                            <p:cTn id="56" dur="500" fill="hold"/>
                                            <p:tgtEl>
                                              <p:spTgt spid="144"/>
                                            </p:tgtEl>
                                            <p:attrNameLst>
                                              <p:attrName>ppt_x</p:attrName>
                                            </p:attrNameLst>
                                          </p:cBhvr>
                                          <p:tavLst>
                                            <p:tav tm="0">
                                              <p:val>
                                                <p:strVal val="#ppt_x"/>
                                              </p:val>
                                            </p:tav>
                                            <p:tav tm="100000">
                                              <p:val>
                                                <p:strVal val="#ppt_x"/>
                                              </p:val>
                                            </p:tav>
                                          </p:tavLst>
                                        </p:anim>
                                        <p:anim calcmode="lin" valueType="num">
                                          <p:cBhvr>
                                            <p:cTn id="57" dur="500" fill="hold"/>
                                            <p:tgtEl>
                                              <p:spTgt spid="144"/>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164"/>
                                            </p:tgtEl>
                                            <p:attrNameLst>
                                              <p:attrName>style.visibility</p:attrName>
                                            </p:attrNameLst>
                                          </p:cBhvr>
                                          <p:to>
                                            <p:strVal val="visible"/>
                                          </p:to>
                                        </p:set>
                                        <p:animEffect transition="in" filter="fade">
                                          <p:cBhvr>
                                            <p:cTn id="60" dur="500"/>
                                            <p:tgtEl>
                                              <p:spTgt spid="164"/>
                                            </p:tgtEl>
                                          </p:cBhvr>
                                        </p:animEffect>
                                        <p:anim calcmode="lin" valueType="num">
                                          <p:cBhvr>
                                            <p:cTn id="61" dur="500" fill="hold"/>
                                            <p:tgtEl>
                                              <p:spTgt spid="164"/>
                                            </p:tgtEl>
                                            <p:attrNameLst>
                                              <p:attrName>ppt_x</p:attrName>
                                            </p:attrNameLst>
                                          </p:cBhvr>
                                          <p:tavLst>
                                            <p:tav tm="0">
                                              <p:val>
                                                <p:strVal val="#ppt_x"/>
                                              </p:val>
                                            </p:tav>
                                            <p:tav tm="100000">
                                              <p:val>
                                                <p:strVal val="#ppt_x"/>
                                              </p:val>
                                            </p:tav>
                                          </p:tavLst>
                                        </p:anim>
                                        <p:anim calcmode="lin" valueType="num">
                                          <p:cBhvr>
                                            <p:cTn id="62" dur="500" fill="hold"/>
                                            <p:tgtEl>
                                              <p:spTgt spid="164"/>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300"/>
                                      </p:stCondLst>
                                      <p:childTnLst>
                                        <p:set>
                                          <p:cBhvr>
                                            <p:cTn id="64" dur="1" fill="hold">
                                              <p:stCondLst>
                                                <p:cond delay="0"/>
                                              </p:stCondLst>
                                            </p:cTn>
                                            <p:tgtEl>
                                              <p:spTgt spid="169"/>
                                            </p:tgtEl>
                                            <p:attrNameLst>
                                              <p:attrName>style.visibility</p:attrName>
                                            </p:attrNameLst>
                                          </p:cBhvr>
                                          <p:to>
                                            <p:strVal val="visible"/>
                                          </p:to>
                                        </p:set>
                                        <p:animEffect transition="in" filter="fade">
                                          <p:cBhvr>
                                            <p:cTn id="65" dur="500"/>
                                            <p:tgtEl>
                                              <p:spTgt spid="169"/>
                                            </p:tgtEl>
                                          </p:cBhvr>
                                        </p:animEffect>
                                        <p:anim calcmode="lin" valueType="num">
                                          <p:cBhvr>
                                            <p:cTn id="66" dur="500" fill="hold"/>
                                            <p:tgtEl>
                                              <p:spTgt spid="169"/>
                                            </p:tgtEl>
                                            <p:attrNameLst>
                                              <p:attrName>ppt_x</p:attrName>
                                            </p:attrNameLst>
                                          </p:cBhvr>
                                          <p:tavLst>
                                            <p:tav tm="0">
                                              <p:val>
                                                <p:strVal val="#ppt_x"/>
                                              </p:val>
                                            </p:tav>
                                            <p:tav tm="100000">
                                              <p:val>
                                                <p:strVal val="#ppt_x"/>
                                              </p:val>
                                            </p:tav>
                                          </p:tavLst>
                                        </p:anim>
                                        <p:anim calcmode="lin" valueType="num">
                                          <p:cBhvr>
                                            <p:cTn id="67" dur="500" fill="hold"/>
                                            <p:tgtEl>
                                              <p:spTgt spid="169"/>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600"/>
                                      </p:stCondLst>
                                      <p:childTnLst>
                                        <p:set>
                                          <p:cBhvr>
                                            <p:cTn id="69" dur="1" fill="hold">
                                              <p:stCondLst>
                                                <p:cond delay="0"/>
                                              </p:stCondLst>
                                            </p:cTn>
                                            <p:tgtEl>
                                              <p:spTgt spid="174"/>
                                            </p:tgtEl>
                                            <p:attrNameLst>
                                              <p:attrName>style.visibility</p:attrName>
                                            </p:attrNameLst>
                                          </p:cBhvr>
                                          <p:to>
                                            <p:strVal val="visible"/>
                                          </p:to>
                                        </p:set>
                                        <p:animEffect transition="in" filter="fade">
                                          <p:cBhvr>
                                            <p:cTn id="70" dur="500"/>
                                            <p:tgtEl>
                                              <p:spTgt spid="174"/>
                                            </p:tgtEl>
                                          </p:cBhvr>
                                        </p:animEffect>
                                        <p:anim calcmode="lin" valueType="num">
                                          <p:cBhvr>
                                            <p:cTn id="71" dur="500" fill="hold"/>
                                            <p:tgtEl>
                                              <p:spTgt spid="174"/>
                                            </p:tgtEl>
                                            <p:attrNameLst>
                                              <p:attrName>ppt_x</p:attrName>
                                            </p:attrNameLst>
                                          </p:cBhvr>
                                          <p:tavLst>
                                            <p:tav tm="0">
                                              <p:val>
                                                <p:strVal val="#ppt_x"/>
                                              </p:val>
                                            </p:tav>
                                            <p:tav tm="100000">
                                              <p:val>
                                                <p:strVal val="#ppt_x"/>
                                              </p:val>
                                            </p:tav>
                                          </p:tavLst>
                                        </p:anim>
                                        <p:anim calcmode="lin" valueType="num">
                                          <p:cBhvr>
                                            <p:cTn id="72" dur="500" fill="hold"/>
                                            <p:tgtEl>
                                              <p:spTgt spid="1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4"/>
                                            </p:tgtEl>
                                            <p:attrNameLst>
                                              <p:attrName>style.visibility</p:attrName>
                                            </p:attrNameLst>
                                          </p:cBhvr>
                                          <p:to>
                                            <p:strVal val="visible"/>
                                          </p:to>
                                        </p:set>
                                        <p:animEffect transition="in" filter="wipe(left)">
                                          <p:cBhvr>
                                            <p:cTn id="7" dur="1000"/>
                                            <p:tgtEl>
                                              <p:spTgt spid="94"/>
                                            </p:tgtEl>
                                          </p:cBhvr>
                                        </p:animEffect>
                                      </p:childTnLst>
                                    </p:cTn>
                                  </p:par>
                                </p:childTnLst>
                              </p:cTn>
                            </p:par>
                            <p:par>
                              <p:cTn id="8" fill="hold">
                                <p:stCondLst>
                                  <p:cond delay="1000"/>
                                </p:stCondLst>
                                <p:childTnLst>
                                  <p:par>
                                    <p:cTn id="9" presetID="2" presetClass="entr" presetSubtype="2" accel="58000" fill="hold" nodeType="afterEffect">
                                      <p:stCondLst>
                                        <p:cond delay="0"/>
                                      </p:stCondLst>
                                      <p:childTnLst>
                                        <p:set>
                                          <p:cBhvr>
                                            <p:cTn id="10" dur="1" fill="hold">
                                              <p:stCondLst>
                                                <p:cond delay="0"/>
                                              </p:stCondLst>
                                            </p:cTn>
                                            <p:tgtEl>
                                              <p:spTgt spid="95"/>
                                            </p:tgtEl>
                                            <p:attrNameLst>
                                              <p:attrName>style.visibility</p:attrName>
                                            </p:attrNameLst>
                                          </p:cBhvr>
                                          <p:to>
                                            <p:strVal val="visible"/>
                                          </p:to>
                                        </p:set>
                                        <p:anim calcmode="lin" valueType="num">
                                          <p:cBhvr additive="base">
                                            <p:cTn id="11" dur="1500" fill="hold"/>
                                            <p:tgtEl>
                                              <p:spTgt spid="95"/>
                                            </p:tgtEl>
                                            <p:attrNameLst>
                                              <p:attrName>ppt_x</p:attrName>
                                            </p:attrNameLst>
                                          </p:cBhvr>
                                          <p:tavLst>
                                            <p:tav tm="0">
                                              <p:val>
                                                <p:strVal val="1+#ppt_w/2"/>
                                              </p:val>
                                            </p:tav>
                                            <p:tav tm="100000">
                                              <p:val>
                                                <p:strVal val="#ppt_x"/>
                                              </p:val>
                                            </p:tav>
                                          </p:tavLst>
                                        </p:anim>
                                        <p:anim calcmode="lin" valueType="num">
                                          <p:cBhvr additive="base">
                                            <p:cTn id="12" dur="1500" fill="hold"/>
                                            <p:tgtEl>
                                              <p:spTgt spid="95"/>
                                            </p:tgtEl>
                                            <p:attrNameLst>
                                              <p:attrName>ppt_y</p:attrName>
                                            </p:attrNameLst>
                                          </p:cBhvr>
                                          <p:tavLst>
                                            <p:tav tm="0">
                                              <p:val>
                                                <p:strVal val="#ppt_y"/>
                                              </p:val>
                                            </p:tav>
                                            <p:tav tm="100000">
                                              <p:val>
                                                <p:strVal val="#ppt_y"/>
                                              </p:val>
                                            </p:tav>
                                          </p:tavLst>
                                        </p:anim>
                                      </p:childTnLst>
                                    </p:cTn>
                                  </p:par>
                                  <p:par>
                                    <p:cTn id="13" presetID="2" presetClass="entr" presetSubtype="2" accel="58000" fill="hold" nodeType="withEffect">
                                      <p:stCondLst>
                                        <p:cond delay="200"/>
                                      </p:stCondLst>
                                      <p:childTnLst>
                                        <p:set>
                                          <p:cBhvr>
                                            <p:cTn id="14" dur="1" fill="hold">
                                              <p:stCondLst>
                                                <p:cond delay="0"/>
                                              </p:stCondLst>
                                            </p:cTn>
                                            <p:tgtEl>
                                              <p:spTgt spid="102"/>
                                            </p:tgtEl>
                                            <p:attrNameLst>
                                              <p:attrName>style.visibility</p:attrName>
                                            </p:attrNameLst>
                                          </p:cBhvr>
                                          <p:to>
                                            <p:strVal val="visible"/>
                                          </p:to>
                                        </p:set>
                                        <p:anim calcmode="lin" valueType="num">
                                          <p:cBhvr additive="base">
                                            <p:cTn id="15" dur="1500" fill="hold"/>
                                            <p:tgtEl>
                                              <p:spTgt spid="102"/>
                                            </p:tgtEl>
                                            <p:attrNameLst>
                                              <p:attrName>ppt_x</p:attrName>
                                            </p:attrNameLst>
                                          </p:cBhvr>
                                          <p:tavLst>
                                            <p:tav tm="0">
                                              <p:val>
                                                <p:strVal val="1+#ppt_w/2"/>
                                              </p:val>
                                            </p:tav>
                                            <p:tav tm="100000">
                                              <p:val>
                                                <p:strVal val="#ppt_x"/>
                                              </p:val>
                                            </p:tav>
                                          </p:tavLst>
                                        </p:anim>
                                        <p:anim calcmode="lin" valueType="num">
                                          <p:cBhvr additive="base">
                                            <p:cTn id="16" dur="1500" fill="hold"/>
                                            <p:tgtEl>
                                              <p:spTgt spid="102"/>
                                            </p:tgtEl>
                                            <p:attrNameLst>
                                              <p:attrName>ppt_y</p:attrName>
                                            </p:attrNameLst>
                                          </p:cBhvr>
                                          <p:tavLst>
                                            <p:tav tm="0">
                                              <p:val>
                                                <p:strVal val="#ppt_y"/>
                                              </p:val>
                                            </p:tav>
                                            <p:tav tm="100000">
                                              <p:val>
                                                <p:strVal val="#ppt_y"/>
                                              </p:val>
                                            </p:tav>
                                          </p:tavLst>
                                        </p:anim>
                                      </p:childTnLst>
                                    </p:cTn>
                                  </p:par>
                                  <p:par>
                                    <p:cTn id="17" presetID="2" presetClass="entr" presetSubtype="2" accel="58000" fill="hold" nodeType="withEffect">
                                      <p:stCondLst>
                                        <p:cond delay="400"/>
                                      </p:stCondLst>
                                      <p:childTnLst>
                                        <p:set>
                                          <p:cBhvr>
                                            <p:cTn id="18" dur="1" fill="hold">
                                              <p:stCondLst>
                                                <p:cond delay="0"/>
                                              </p:stCondLst>
                                            </p:cTn>
                                            <p:tgtEl>
                                              <p:spTgt spid="109"/>
                                            </p:tgtEl>
                                            <p:attrNameLst>
                                              <p:attrName>style.visibility</p:attrName>
                                            </p:attrNameLst>
                                          </p:cBhvr>
                                          <p:to>
                                            <p:strVal val="visible"/>
                                          </p:to>
                                        </p:set>
                                        <p:anim calcmode="lin" valueType="num">
                                          <p:cBhvr additive="base">
                                            <p:cTn id="19" dur="1500" fill="hold"/>
                                            <p:tgtEl>
                                              <p:spTgt spid="109"/>
                                            </p:tgtEl>
                                            <p:attrNameLst>
                                              <p:attrName>ppt_x</p:attrName>
                                            </p:attrNameLst>
                                          </p:cBhvr>
                                          <p:tavLst>
                                            <p:tav tm="0">
                                              <p:val>
                                                <p:strVal val="1+#ppt_w/2"/>
                                              </p:val>
                                            </p:tav>
                                            <p:tav tm="100000">
                                              <p:val>
                                                <p:strVal val="#ppt_x"/>
                                              </p:val>
                                            </p:tav>
                                          </p:tavLst>
                                        </p:anim>
                                        <p:anim calcmode="lin" valueType="num">
                                          <p:cBhvr additive="base">
                                            <p:cTn id="20" dur="1500" fill="hold"/>
                                            <p:tgtEl>
                                              <p:spTgt spid="109"/>
                                            </p:tgtEl>
                                            <p:attrNameLst>
                                              <p:attrName>ppt_y</p:attrName>
                                            </p:attrNameLst>
                                          </p:cBhvr>
                                          <p:tavLst>
                                            <p:tav tm="0">
                                              <p:val>
                                                <p:strVal val="#ppt_y"/>
                                              </p:val>
                                            </p:tav>
                                            <p:tav tm="100000">
                                              <p:val>
                                                <p:strVal val="#ppt_y"/>
                                              </p:val>
                                            </p:tav>
                                          </p:tavLst>
                                        </p:anim>
                                      </p:childTnLst>
                                    </p:cTn>
                                  </p:par>
                                  <p:par>
                                    <p:cTn id="21" presetID="2" presetClass="entr" presetSubtype="2" accel="58000" fill="hold" nodeType="withEffect">
                                      <p:stCondLst>
                                        <p:cond delay="600"/>
                                      </p:stCondLst>
                                      <p:childTnLst>
                                        <p:set>
                                          <p:cBhvr>
                                            <p:cTn id="22" dur="1" fill="hold">
                                              <p:stCondLst>
                                                <p:cond delay="0"/>
                                              </p:stCondLst>
                                            </p:cTn>
                                            <p:tgtEl>
                                              <p:spTgt spid="116"/>
                                            </p:tgtEl>
                                            <p:attrNameLst>
                                              <p:attrName>style.visibility</p:attrName>
                                            </p:attrNameLst>
                                          </p:cBhvr>
                                          <p:to>
                                            <p:strVal val="visible"/>
                                          </p:to>
                                        </p:set>
                                        <p:anim calcmode="lin" valueType="num">
                                          <p:cBhvr additive="base">
                                            <p:cTn id="23" dur="1500" fill="hold"/>
                                            <p:tgtEl>
                                              <p:spTgt spid="116"/>
                                            </p:tgtEl>
                                            <p:attrNameLst>
                                              <p:attrName>ppt_x</p:attrName>
                                            </p:attrNameLst>
                                          </p:cBhvr>
                                          <p:tavLst>
                                            <p:tav tm="0">
                                              <p:val>
                                                <p:strVal val="1+#ppt_w/2"/>
                                              </p:val>
                                            </p:tav>
                                            <p:tav tm="100000">
                                              <p:val>
                                                <p:strVal val="#ppt_x"/>
                                              </p:val>
                                            </p:tav>
                                          </p:tavLst>
                                        </p:anim>
                                        <p:anim calcmode="lin" valueType="num">
                                          <p:cBhvr additive="base">
                                            <p:cTn id="24" dur="1500" fill="hold"/>
                                            <p:tgtEl>
                                              <p:spTgt spid="116"/>
                                            </p:tgtEl>
                                            <p:attrNameLst>
                                              <p:attrName>ppt_y</p:attrName>
                                            </p:attrNameLst>
                                          </p:cBhvr>
                                          <p:tavLst>
                                            <p:tav tm="0">
                                              <p:val>
                                                <p:strVal val="#ppt_y"/>
                                              </p:val>
                                            </p:tav>
                                            <p:tav tm="100000">
                                              <p:val>
                                                <p:strVal val="#ppt_y"/>
                                              </p:val>
                                            </p:tav>
                                          </p:tavLst>
                                        </p:anim>
                                      </p:childTnLst>
                                    </p:cTn>
                                  </p:par>
                                  <p:par>
                                    <p:cTn id="25" presetID="2" presetClass="entr" presetSubtype="2" accel="58000" fill="hold" nodeType="withEffect">
                                      <p:stCondLst>
                                        <p:cond delay="800"/>
                                      </p:stCondLst>
                                      <p:childTnLst>
                                        <p:set>
                                          <p:cBhvr>
                                            <p:cTn id="26" dur="1" fill="hold">
                                              <p:stCondLst>
                                                <p:cond delay="0"/>
                                              </p:stCondLst>
                                            </p:cTn>
                                            <p:tgtEl>
                                              <p:spTgt spid="123"/>
                                            </p:tgtEl>
                                            <p:attrNameLst>
                                              <p:attrName>style.visibility</p:attrName>
                                            </p:attrNameLst>
                                          </p:cBhvr>
                                          <p:to>
                                            <p:strVal val="visible"/>
                                          </p:to>
                                        </p:set>
                                        <p:anim calcmode="lin" valueType="num">
                                          <p:cBhvr additive="base">
                                            <p:cTn id="27" dur="1500" fill="hold"/>
                                            <p:tgtEl>
                                              <p:spTgt spid="123"/>
                                            </p:tgtEl>
                                            <p:attrNameLst>
                                              <p:attrName>ppt_x</p:attrName>
                                            </p:attrNameLst>
                                          </p:cBhvr>
                                          <p:tavLst>
                                            <p:tav tm="0">
                                              <p:val>
                                                <p:strVal val="1+#ppt_w/2"/>
                                              </p:val>
                                            </p:tav>
                                            <p:tav tm="100000">
                                              <p:val>
                                                <p:strVal val="#ppt_x"/>
                                              </p:val>
                                            </p:tav>
                                          </p:tavLst>
                                        </p:anim>
                                        <p:anim calcmode="lin" valueType="num">
                                          <p:cBhvr additive="base">
                                            <p:cTn id="28" dur="1500" fill="hold"/>
                                            <p:tgtEl>
                                              <p:spTgt spid="123"/>
                                            </p:tgtEl>
                                            <p:attrNameLst>
                                              <p:attrName>ppt_y</p:attrName>
                                            </p:attrNameLst>
                                          </p:cBhvr>
                                          <p:tavLst>
                                            <p:tav tm="0">
                                              <p:val>
                                                <p:strVal val="#ppt_y"/>
                                              </p:val>
                                            </p:tav>
                                            <p:tav tm="100000">
                                              <p:val>
                                                <p:strVal val="#ppt_y"/>
                                              </p:val>
                                            </p:tav>
                                          </p:tavLst>
                                        </p:anim>
                                      </p:childTnLst>
                                    </p:cTn>
                                  </p:par>
                                  <p:par>
                                    <p:cTn id="29" presetID="2" presetClass="entr" presetSubtype="2" accel="58000" fill="hold" nodeType="withEffect">
                                      <p:stCondLst>
                                        <p:cond delay="1000"/>
                                      </p:stCondLst>
                                      <p:childTnLst>
                                        <p:set>
                                          <p:cBhvr>
                                            <p:cTn id="30" dur="1" fill="hold">
                                              <p:stCondLst>
                                                <p:cond delay="0"/>
                                              </p:stCondLst>
                                            </p:cTn>
                                            <p:tgtEl>
                                              <p:spTgt spid="130"/>
                                            </p:tgtEl>
                                            <p:attrNameLst>
                                              <p:attrName>style.visibility</p:attrName>
                                            </p:attrNameLst>
                                          </p:cBhvr>
                                          <p:to>
                                            <p:strVal val="visible"/>
                                          </p:to>
                                        </p:set>
                                        <p:anim calcmode="lin" valueType="num">
                                          <p:cBhvr additive="base">
                                            <p:cTn id="31" dur="1500" fill="hold"/>
                                            <p:tgtEl>
                                              <p:spTgt spid="130"/>
                                            </p:tgtEl>
                                            <p:attrNameLst>
                                              <p:attrName>ppt_x</p:attrName>
                                            </p:attrNameLst>
                                          </p:cBhvr>
                                          <p:tavLst>
                                            <p:tav tm="0">
                                              <p:val>
                                                <p:strVal val="1+#ppt_w/2"/>
                                              </p:val>
                                            </p:tav>
                                            <p:tav tm="100000">
                                              <p:val>
                                                <p:strVal val="#ppt_x"/>
                                              </p:val>
                                            </p:tav>
                                          </p:tavLst>
                                        </p:anim>
                                        <p:anim calcmode="lin" valueType="num">
                                          <p:cBhvr additive="base">
                                            <p:cTn id="32" dur="1500" fill="hold"/>
                                            <p:tgtEl>
                                              <p:spTgt spid="130"/>
                                            </p:tgtEl>
                                            <p:attrNameLst>
                                              <p:attrName>ppt_y</p:attrName>
                                            </p:attrNameLst>
                                          </p:cBhvr>
                                          <p:tavLst>
                                            <p:tav tm="0">
                                              <p:val>
                                                <p:strVal val="#ppt_y"/>
                                              </p:val>
                                            </p:tav>
                                            <p:tav tm="100000">
                                              <p:val>
                                                <p:strVal val="#ppt_y"/>
                                              </p:val>
                                            </p:tav>
                                          </p:tavLst>
                                        </p:anim>
                                      </p:childTnLst>
                                    </p:cTn>
                                  </p:par>
                                  <p:par>
                                    <p:cTn id="33" presetID="2" presetClass="entr" presetSubtype="2" accel="58000" fill="hold" nodeType="withEffect">
                                      <p:stCondLst>
                                        <p:cond delay="1200"/>
                                      </p:stCondLst>
                                      <p:childTnLst>
                                        <p:set>
                                          <p:cBhvr>
                                            <p:cTn id="34" dur="1" fill="hold">
                                              <p:stCondLst>
                                                <p:cond delay="0"/>
                                              </p:stCondLst>
                                            </p:cTn>
                                            <p:tgtEl>
                                              <p:spTgt spid="137"/>
                                            </p:tgtEl>
                                            <p:attrNameLst>
                                              <p:attrName>style.visibility</p:attrName>
                                            </p:attrNameLst>
                                          </p:cBhvr>
                                          <p:to>
                                            <p:strVal val="visible"/>
                                          </p:to>
                                        </p:set>
                                        <p:anim calcmode="lin" valueType="num">
                                          <p:cBhvr additive="base">
                                            <p:cTn id="35" dur="1500" fill="hold"/>
                                            <p:tgtEl>
                                              <p:spTgt spid="137"/>
                                            </p:tgtEl>
                                            <p:attrNameLst>
                                              <p:attrName>ppt_x</p:attrName>
                                            </p:attrNameLst>
                                          </p:cBhvr>
                                          <p:tavLst>
                                            <p:tav tm="0">
                                              <p:val>
                                                <p:strVal val="1+#ppt_w/2"/>
                                              </p:val>
                                            </p:tav>
                                            <p:tav tm="100000">
                                              <p:val>
                                                <p:strVal val="#ppt_x"/>
                                              </p:val>
                                            </p:tav>
                                          </p:tavLst>
                                        </p:anim>
                                        <p:anim calcmode="lin" valueType="num">
                                          <p:cBhvr additive="base">
                                            <p:cTn id="36" dur="1500" fill="hold"/>
                                            <p:tgtEl>
                                              <p:spTgt spid="137"/>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47" presetClass="entr" presetSubtype="0" fill="hold" nodeType="afterEffect">
                                      <p:stCondLst>
                                        <p:cond delay="0"/>
                                      </p:stCondLst>
                                      <p:childTnLst>
                                        <p:set>
                                          <p:cBhvr>
                                            <p:cTn id="39" dur="1" fill="hold">
                                              <p:stCondLst>
                                                <p:cond delay="0"/>
                                              </p:stCondLst>
                                            </p:cTn>
                                            <p:tgtEl>
                                              <p:spTgt spid="159"/>
                                            </p:tgtEl>
                                            <p:attrNameLst>
                                              <p:attrName>style.visibility</p:attrName>
                                            </p:attrNameLst>
                                          </p:cBhvr>
                                          <p:to>
                                            <p:strVal val="visible"/>
                                          </p:to>
                                        </p:set>
                                        <p:animEffect transition="in" filter="fade">
                                          <p:cBhvr>
                                            <p:cTn id="40" dur="500"/>
                                            <p:tgtEl>
                                              <p:spTgt spid="159"/>
                                            </p:tgtEl>
                                          </p:cBhvr>
                                        </p:animEffect>
                                        <p:anim calcmode="lin" valueType="num">
                                          <p:cBhvr>
                                            <p:cTn id="41" dur="500" fill="hold"/>
                                            <p:tgtEl>
                                              <p:spTgt spid="159"/>
                                            </p:tgtEl>
                                            <p:attrNameLst>
                                              <p:attrName>ppt_x</p:attrName>
                                            </p:attrNameLst>
                                          </p:cBhvr>
                                          <p:tavLst>
                                            <p:tav tm="0">
                                              <p:val>
                                                <p:strVal val="#ppt_x"/>
                                              </p:val>
                                            </p:tav>
                                            <p:tav tm="100000">
                                              <p:val>
                                                <p:strVal val="#ppt_x"/>
                                              </p:val>
                                            </p:tav>
                                          </p:tavLst>
                                        </p:anim>
                                        <p:anim calcmode="lin" valueType="num">
                                          <p:cBhvr>
                                            <p:cTn id="42" dur="500" fill="hold"/>
                                            <p:tgtEl>
                                              <p:spTgt spid="159"/>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300"/>
                                      </p:stCondLst>
                                      <p:childTnLst>
                                        <p:set>
                                          <p:cBhvr>
                                            <p:cTn id="44" dur="1" fill="hold">
                                              <p:stCondLst>
                                                <p:cond delay="0"/>
                                              </p:stCondLst>
                                            </p:cTn>
                                            <p:tgtEl>
                                              <p:spTgt spid="154"/>
                                            </p:tgtEl>
                                            <p:attrNameLst>
                                              <p:attrName>style.visibility</p:attrName>
                                            </p:attrNameLst>
                                          </p:cBhvr>
                                          <p:to>
                                            <p:strVal val="visible"/>
                                          </p:to>
                                        </p:set>
                                        <p:animEffect transition="in" filter="fade">
                                          <p:cBhvr>
                                            <p:cTn id="45" dur="500"/>
                                            <p:tgtEl>
                                              <p:spTgt spid="154"/>
                                            </p:tgtEl>
                                          </p:cBhvr>
                                        </p:animEffect>
                                        <p:anim calcmode="lin" valueType="num">
                                          <p:cBhvr>
                                            <p:cTn id="46" dur="500" fill="hold"/>
                                            <p:tgtEl>
                                              <p:spTgt spid="154"/>
                                            </p:tgtEl>
                                            <p:attrNameLst>
                                              <p:attrName>ppt_x</p:attrName>
                                            </p:attrNameLst>
                                          </p:cBhvr>
                                          <p:tavLst>
                                            <p:tav tm="0">
                                              <p:val>
                                                <p:strVal val="#ppt_x"/>
                                              </p:val>
                                            </p:tav>
                                            <p:tav tm="100000">
                                              <p:val>
                                                <p:strVal val="#ppt_x"/>
                                              </p:val>
                                            </p:tav>
                                          </p:tavLst>
                                        </p:anim>
                                        <p:anim calcmode="lin" valueType="num">
                                          <p:cBhvr>
                                            <p:cTn id="47" dur="500" fill="hold"/>
                                            <p:tgtEl>
                                              <p:spTgt spid="154"/>
                                            </p:tgtEl>
                                            <p:attrNameLst>
                                              <p:attrName>ppt_y</p:attrName>
                                            </p:attrNameLst>
                                          </p:cBhvr>
                                          <p:tavLst>
                                            <p:tav tm="0">
                                              <p:val>
                                                <p:strVal val="#ppt_y-.1"/>
                                              </p:val>
                                            </p:tav>
                                            <p:tav tm="100000">
                                              <p:val>
                                                <p:strVal val="#ppt_y"/>
                                              </p:val>
                                            </p:tav>
                                          </p:tavLst>
                                        </p:anim>
                                      </p:childTnLst>
                                    </p:cTn>
                                  </p:par>
                                  <p:par>
                                    <p:cTn id="48" presetID="47" presetClass="entr" presetSubtype="0" fill="hold" nodeType="withEffect">
                                      <p:stCondLst>
                                        <p:cond delay="600"/>
                                      </p:stCondLst>
                                      <p:childTnLst>
                                        <p:set>
                                          <p:cBhvr>
                                            <p:cTn id="49" dur="1" fill="hold">
                                              <p:stCondLst>
                                                <p:cond delay="0"/>
                                              </p:stCondLst>
                                            </p:cTn>
                                            <p:tgtEl>
                                              <p:spTgt spid="149"/>
                                            </p:tgtEl>
                                            <p:attrNameLst>
                                              <p:attrName>style.visibility</p:attrName>
                                            </p:attrNameLst>
                                          </p:cBhvr>
                                          <p:to>
                                            <p:strVal val="visible"/>
                                          </p:to>
                                        </p:set>
                                        <p:animEffect transition="in" filter="fade">
                                          <p:cBhvr>
                                            <p:cTn id="50" dur="500"/>
                                            <p:tgtEl>
                                              <p:spTgt spid="149"/>
                                            </p:tgtEl>
                                          </p:cBhvr>
                                        </p:animEffect>
                                        <p:anim calcmode="lin" valueType="num">
                                          <p:cBhvr>
                                            <p:cTn id="51" dur="500" fill="hold"/>
                                            <p:tgtEl>
                                              <p:spTgt spid="149"/>
                                            </p:tgtEl>
                                            <p:attrNameLst>
                                              <p:attrName>ppt_x</p:attrName>
                                            </p:attrNameLst>
                                          </p:cBhvr>
                                          <p:tavLst>
                                            <p:tav tm="0">
                                              <p:val>
                                                <p:strVal val="#ppt_x"/>
                                              </p:val>
                                            </p:tav>
                                            <p:tav tm="100000">
                                              <p:val>
                                                <p:strVal val="#ppt_x"/>
                                              </p:val>
                                            </p:tav>
                                          </p:tavLst>
                                        </p:anim>
                                        <p:anim calcmode="lin" valueType="num">
                                          <p:cBhvr>
                                            <p:cTn id="52" dur="500" fill="hold"/>
                                            <p:tgtEl>
                                              <p:spTgt spid="149"/>
                                            </p:tgtEl>
                                            <p:attrNameLst>
                                              <p:attrName>ppt_y</p:attrName>
                                            </p:attrNameLst>
                                          </p:cBhvr>
                                          <p:tavLst>
                                            <p:tav tm="0">
                                              <p:val>
                                                <p:strVal val="#ppt_y-.1"/>
                                              </p:val>
                                            </p:tav>
                                            <p:tav tm="100000">
                                              <p:val>
                                                <p:strVal val="#ppt_y"/>
                                              </p:val>
                                            </p:tav>
                                          </p:tavLst>
                                        </p:anim>
                                      </p:childTnLst>
                                    </p:cTn>
                                  </p:par>
                                  <p:par>
                                    <p:cTn id="53" presetID="47" presetClass="entr" presetSubtype="0" fill="hold" nodeType="withEffect">
                                      <p:stCondLst>
                                        <p:cond delay="800"/>
                                      </p:stCondLst>
                                      <p:childTnLst>
                                        <p:set>
                                          <p:cBhvr>
                                            <p:cTn id="54" dur="1" fill="hold">
                                              <p:stCondLst>
                                                <p:cond delay="0"/>
                                              </p:stCondLst>
                                            </p:cTn>
                                            <p:tgtEl>
                                              <p:spTgt spid="144"/>
                                            </p:tgtEl>
                                            <p:attrNameLst>
                                              <p:attrName>style.visibility</p:attrName>
                                            </p:attrNameLst>
                                          </p:cBhvr>
                                          <p:to>
                                            <p:strVal val="visible"/>
                                          </p:to>
                                        </p:set>
                                        <p:animEffect transition="in" filter="fade">
                                          <p:cBhvr>
                                            <p:cTn id="55" dur="500"/>
                                            <p:tgtEl>
                                              <p:spTgt spid="144"/>
                                            </p:tgtEl>
                                          </p:cBhvr>
                                        </p:animEffect>
                                        <p:anim calcmode="lin" valueType="num">
                                          <p:cBhvr>
                                            <p:cTn id="56" dur="500" fill="hold"/>
                                            <p:tgtEl>
                                              <p:spTgt spid="144"/>
                                            </p:tgtEl>
                                            <p:attrNameLst>
                                              <p:attrName>ppt_x</p:attrName>
                                            </p:attrNameLst>
                                          </p:cBhvr>
                                          <p:tavLst>
                                            <p:tav tm="0">
                                              <p:val>
                                                <p:strVal val="#ppt_x"/>
                                              </p:val>
                                            </p:tav>
                                            <p:tav tm="100000">
                                              <p:val>
                                                <p:strVal val="#ppt_x"/>
                                              </p:val>
                                            </p:tav>
                                          </p:tavLst>
                                        </p:anim>
                                        <p:anim calcmode="lin" valueType="num">
                                          <p:cBhvr>
                                            <p:cTn id="57" dur="500" fill="hold"/>
                                            <p:tgtEl>
                                              <p:spTgt spid="144"/>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164"/>
                                            </p:tgtEl>
                                            <p:attrNameLst>
                                              <p:attrName>style.visibility</p:attrName>
                                            </p:attrNameLst>
                                          </p:cBhvr>
                                          <p:to>
                                            <p:strVal val="visible"/>
                                          </p:to>
                                        </p:set>
                                        <p:animEffect transition="in" filter="fade">
                                          <p:cBhvr>
                                            <p:cTn id="60" dur="500"/>
                                            <p:tgtEl>
                                              <p:spTgt spid="164"/>
                                            </p:tgtEl>
                                          </p:cBhvr>
                                        </p:animEffect>
                                        <p:anim calcmode="lin" valueType="num">
                                          <p:cBhvr>
                                            <p:cTn id="61" dur="500" fill="hold"/>
                                            <p:tgtEl>
                                              <p:spTgt spid="164"/>
                                            </p:tgtEl>
                                            <p:attrNameLst>
                                              <p:attrName>ppt_x</p:attrName>
                                            </p:attrNameLst>
                                          </p:cBhvr>
                                          <p:tavLst>
                                            <p:tav tm="0">
                                              <p:val>
                                                <p:strVal val="#ppt_x"/>
                                              </p:val>
                                            </p:tav>
                                            <p:tav tm="100000">
                                              <p:val>
                                                <p:strVal val="#ppt_x"/>
                                              </p:val>
                                            </p:tav>
                                          </p:tavLst>
                                        </p:anim>
                                        <p:anim calcmode="lin" valueType="num">
                                          <p:cBhvr>
                                            <p:cTn id="62" dur="500" fill="hold"/>
                                            <p:tgtEl>
                                              <p:spTgt spid="164"/>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300"/>
                                      </p:stCondLst>
                                      <p:childTnLst>
                                        <p:set>
                                          <p:cBhvr>
                                            <p:cTn id="64" dur="1" fill="hold">
                                              <p:stCondLst>
                                                <p:cond delay="0"/>
                                              </p:stCondLst>
                                            </p:cTn>
                                            <p:tgtEl>
                                              <p:spTgt spid="169"/>
                                            </p:tgtEl>
                                            <p:attrNameLst>
                                              <p:attrName>style.visibility</p:attrName>
                                            </p:attrNameLst>
                                          </p:cBhvr>
                                          <p:to>
                                            <p:strVal val="visible"/>
                                          </p:to>
                                        </p:set>
                                        <p:animEffect transition="in" filter="fade">
                                          <p:cBhvr>
                                            <p:cTn id="65" dur="500"/>
                                            <p:tgtEl>
                                              <p:spTgt spid="169"/>
                                            </p:tgtEl>
                                          </p:cBhvr>
                                        </p:animEffect>
                                        <p:anim calcmode="lin" valueType="num">
                                          <p:cBhvr>
                                            <p:cTn id="66" dur="500" fill="hold"/>
                                            <p:tgtEl>
                                              <p:spTgt spid="169"/>
                                            </p:tgtEl>
                                            <p:attrNameLst>
                                              <p:attrName>ppt_x</p:attrName>
                                            </p:attrNameLst>
                                          </p:cBhvr>
                                          <p:tavLst>
                                            <p:tav tm="0">
                                              <p:val>
                                                <p:strVal val="#ppt_x"/>
                                              </p:val>
                                            </p:tav>
                                            <p:tav tm="100000">
                                              <p:val>
                                                <p:strVal val="#ppt_x"/>
                                              </p:val>
                                            </p:tav>
                                          </p:tavLst>
                                        </p:anim>
                                        <p:anim calcmode="lin" valueType="num">
                                          <p:cBhvr>
                                            <p:cTn id="67" dur="500" fill="hold"/>
                                            <p:tgtEl>
                                              <p:spTgt spid="169"/>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600"/>
                                      </p:stCondLst>
                                      <p:childTnLst>
                                        <p:set>
                                          <p:cBhvr>
                                            <p:cTn id="69" dur="1" fill="hold">
                                              <p:stCondLst>
                                                <p:cond delay="0"/>
                                              </p:stCondLst>
                                            </p:cTn>
                                            <p:tgtEl>
                                              <p:spTgt spid="174"/>
                                            </p:tgtEl>
                                            <p:attrNameLst>
                                              <p:attrName>style.visibility</p:attrName>
                                            </p:attrNameLst>
                                          </p:cBhvr>
                                          <p:to>
                                            <p:strVal val="visible"/>
                                          </p:to>
                                        </p:set>
                                        <p:animEffect transition="in" filter="fade">
                                          <p:cBhvr>
                                            <p:cTn id="70" dur="500"/>
                                            <p:tgtEl>
                                              <p:spTgt spid="174"/>
                                            </p:tgtEl>
                                          </p:cBhvr>
                                        </p:animEffect>
                                        <p:anim calcmode="lin" valueType="num">
                                          <p:cBhvr>
                                            <p:cTn id="71" dur="500" fill="hold"/>
                                            <p:tgtEl>
                                              <p:spTgt spid="174"/>
                                            </p:tgtEl>
                                            <p:attrNameLst>
                                              <p:attrName>ppt_x</p:attrName>
                                            </p:attrNameLst>
                                          </p:cBhvr>
                                          <p:tavLst>
                                            <p:tav tm="0">
                                              <p:val>
                                                <p:strVal val="#ppt_x"/>
                                              </p:val>
                                            </p:tav>
                                            <p:tav tm="100000">
                                              <p:val>
                                                <p:strVal val="#ppt_x"/>
                                              </p:val>
                                            </p:tav>
                                          </p:tavLst>
                                        </p:anim>
                                        <p:anim calcmode="lin" valueType="num">
                                          <p:cBhvr>
                                            <p:cTn id="72" dur="500" fill="hold"/>
                                            <p:tgtEl>
                                              <p:spTgt spid="1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animBg="1"/>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 y="1"/>
            <a:ext cx="12191999" cy="3641512"/>
          </a:xfrm>
          <a:prstGeom prst="rect">
            <a:avLst/>
          </a:prstGeom>
          <a:solidFill>
            <a:srgbClr val="3B87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1775436" y="-234264"/>
            <a:ext cx="8641128" cy="3205185"/>
            <a:chOff x="622416" y="-226351"/>
            <a:chExt cx="10299295" cy="3820235"/>
          </a:xfrm>
        </p:grpSpPr>
        <p:sp>
          <p:nvSpPr>
            <p:cNvPr id="11" name="任意多边形 10"/>
            <p:cNvSpPr>
              <a:spLocks noChangeAspect="1"/>
            </p:cNvSpPr>
            <p:nvPr/>
          </p:nvSpPr>
          <p:spPr>
            <a:xfrm rot="157569">
              <a:off x="622416" y="-226351"/>
              <a:ext cx="10299295" cy="3820235"/>
            </a:xfrm>
            <a:custGeom>
              <a:avLst/>
              <a:gdLst>
                <a:gd name="connsiteX0" fmla="*/ 0 w 7047473"/>
                <a:gd name="connsiteY0" fmla="*/ 0 h 2571750"/>
                <a:gd name="connsiteX1" fmla="*/ 7047473 w 7047473"/>
                <a:gd name="connsiteY1" fmla="*/ 0 h 2571750"/>
                <a:gd name="connsiteX2" fmla="*/ 6933398 w 7047473"/>
                <a:gd name="connsiteY2" fmla="*/ 311674 h 2571750"/>
                <a:gd name="connsiteX3" fmla="*/ 3523736 w 7047473"/>
                <a:gd name="connsiteY3" fmla="*/ 2571750 h 2571750"/>
                <a:gd name="connsiteX4" fmla="*/ 114074 w 7047473"/>
                <a:gd name="connsiteY4" fmla="*/ 311674 h 2571750"/>
                <a:gd name="connsiteX0-1" fmla="*/ 5445 w 6945157"/>
                <a:gd name="connsiteY0-2" fmla="*/ 249462 h 2571750"/>
                <a:gd name="connsiteX1-3" fmla="*/ 6945157 w 6945157"/>
                <a:gd name="connsiteY1-4" fmla="*/ 0 h 2571750"/>
                <a:gd name="connsiteX2-5" fmla="*/ 6831082 w 6945157"/>
                <a:gd name="connsiteY2-6" fmla="*/ 311674 h 2571750"/>
                <a:gd name="connsiteX3-7" fmla="*/ 3421420 w 6945157"/>
                <a:gd name="connsiteY3-8" fmla="*/ 2571750 h 2571750"/>
                <a:gd name="connsiteX4-9" fmla="*/ 11758 w 6945157"/>
                <a:gd name="connsiteY4-10" fmla="*/ 311674 h 2571750"/>
                <a:gd name="connsiteX5" fmla="*/ 5445 w 6945157"/>
                <a:gd name="connsiteY5" fmla="*/ 249462 h 2571750"/>
                <a:gd name="connsiteX0-11" fmla="*/ 0 w 6933399"/>
                <a:gd name="connsiteY0-12" fmla="*/ 326250 h 2586326"/>
                <a:gd name="connsiteX1-13" fmla="*/ 6933399 w 6933399"/>
                <a:gd name="connsiteY1-14" fmla="*/ 14576 h 2586326"/>
                <a:gd name="connsiteX2-15" fmla="*/ 6819324 w 6933399"/>
                <a:gd name="connsiteY2-16" fmla="*/ 326250 h 2586326"/>
                <a:gd name="connsiteX3-17" fmla="*/ 3409662 w 6933399"/>
                <a:gd name="connsiteY3-18" fmla="*/ 2586326 h 2586326"/>
                <a:gd name="connsiteX4-19" fmla="*/ 0 w 6933399"/>
                <a:gd name="connsiteY4-20" fmla="*/ 326250 h 2586326"/>
                <a:gd name="connsiteX0-21" fmla="*/ 0 w 6933399"/>
                <a:gd name="connsiteY0-22" fmla="*/ 311674 h 2571750"/>
                <a:gd name="connsiteX1-23" fmla="*/ 6933399 w 6933399"/>
                <a:gd name="connsiteY1-24" fmla="*/ 0 h 2571750"/>
                <a:gd name="connsiteX2-25" fmla="*/ 6819324 w 6933399"/>
                <a:gd name="connsiteY2-26" fmla="*/ 311674 h 2571750"/>
                <a:gd name="connsiteX3-27" fmla="*/ 3409662 w 6933399"/>
                <a:gd name="connsiteY3-28" fmla="*/ 2571750 h 2571750"/>
                <a:gd name="connsiteX4-29" fmla="*/ 0 w 6933399"/>
                <a:gd name="connsiteY4-30" fmla="*/ 311674 h 257175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933399" h="2571750">
                  <a:moveTo>
                    <a:pt x="0" y="311674"/>
                  </a:moveTo>
                  <a:lnTo>
                    <a:pt x="6933399" y="0"/>
                  </a:lnTo>
                  <a:lnTo>
                    <a:pt x="6819324" y="311674"/>
                  </a:lnTo>
                  <a:cubicBezTo>
                    <a:pt x="6257564" y="1639826"/>
                    <a:pt x="4942444" y="2571750"/>
                    <a:pt x="3409662" y="2571750"/>
                  </a:cubicBezTo>
                  <a:cubicBezTo>
                    <a:pt x="1876880" y="2571750"/>
                    <a:pt x="561761" y="1639826"/>
                    <a:pt x="0" y="311674"/>
                  </a:cubicBezTo>
                  <a:close/>
                </a:path>
              </a:pathLst>
            </a:custGeom>
            <a:solidFill>
              <a:srgbClr val="DCDC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12" name="任意多边形 11"/>
            <p:cNvSpPr>
              <a:spLocks noChangeAspect="1"/>
            </p:cNvSpPr>
            <p:nvPr/>
          </p:nvSpPr>
          <p:spPr>
            <a:xfrm>
              <a:off x="1004326" y="0"/>
              <a:ext cx="9725975" cy="3549183"/>
            </a:xfrm>
            <a:custGeom>
              <a:avLst/>
              <a:gdLst>
                <a:gd name="connsiteX0" fmla="*/ 0 w 7047473"/>
                <a:gd name="connsiteY0" fmla="*/ 0 h 2571750"/>
                <a:gd name="connsiteX1" fmla="*/ 7047473 w 7047473"/>
                <a:gd name="connsiteY1" fmla="*/ 0 h 2571750"/>
                <a:gd name="connsiteX2" fmla="*/ 6933398 w 7047473"/>
                <a:gd name="connsiteY2" fmla="*/ 311674 h 2571750"/>
                <a:gd name="connsiteX3" fmla="*/ 3523736 w 7047473"/>
                <a:gd name="connsiteY3" fmla="*/ 2571750 h 2571750"/>
                <a:gd name="connsiteX4" fmla="*/ 114074 w 7047473"/>
                <a:gd name="connsiteY4" fmla="*/ 311674 h 2571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47473" h="2571750">
                  <a:moveTo>
                    <a:pt x="0" y="0"/>
                  </a:moveTo>
                  <a:lnTo>
                    <a:pt x="7047473" y="0"/>
                  </a:lnTo>
                  <a:lnTo>
                    <a:pt x="6933398" y="311674"/>
                  </a:lnTo>
                  <a:cubicBezTo>
                    <a:pt x="6371638" y="1639826"/>
                    <a:pt x="5056518" y="2571750"/>
                    <a:pt x="3523736" y="2571750"/>
                  </a:cubicBezTo>
                  <a:cubicBezTo>
                    <a:pt x="1990954" y="2571750"/>
                    <a:pt x="675835" y="1639826"/>
                    <a:pt x="114074" y="311674"/>
                  </a:cubicBezTo>
                  <a:close/>
                </a:path>
              </a:pathLst>
            </a:custGeom>
            <a:blipFill dpi="0" rotWithShape="1">
              <a:blip r:embed="rId1" cstate="print"/>
              <a:srcRect/>
              <a:stretch>
                <a:fillRect/>
              </a:stretch>
            </a:blipFill>
            <a:ln>
              <a:noFill/>
            </a:ln>
            <a:effectLst>
              <a:innerShdw blurRad="444500" dist="63500" dir="16200000">
                <a:prstClr val="black">
                  <a:alpha val="64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五边形 12"/>
          <p:cNvSpPr/>
          <p:nvPr/>
        </p:nvSpPr>
        <p:spPr>
          <a:xfrm rot="5400000" flipV="1">
            <a:off x="5970744" y="3624607"/>
            <a:ext cx="250511" cy="294697"/>
          </a:xfrm>
          <a:prstGeom prst="homePlat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4" name="椭圆 13"/>
          <p:cNvSpPr/>
          <p:nvPr/>
        </p:nvSpPr>
        <p:spPr>
          <a:xfrm>
            <a:off x="5477876" y="4204500"/>
            <a:ext cx="1236247" cy="1236246"/>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梯形 14"/>
          <p:cNvSpPr/>
          <p:nvPr/>
        </p:nvSpPr>
        <p:spPr>
          <a:xfrm flipV="1">
            <a:off x="5878105" y="4104631"/>
            <a:ext cx="435789" cy="199736"/>
          </a:xfrm>
          <a:prstGeom prst="trapezoid">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6" name="组合 15"/>
          <p:cNvGrpSpPr/>
          <p:nvPr/>
        </p:nvGrpSpPr>
        <p:grpSpPr>
          <a:xfrm>
            <a:off x="5660211" y="4386835"/>
            <a:ext cx="1178384" cy="1251372"/>
            <a:chOff x="2560920" y="3150589"/>
            <a:chExt cx="1178384" cy="1251372"/>
          </a:xfrm>
        </p:grpSpPr>
        <p:sp>
          <p:nvSpPr>
            <p:cNvPr id="17" name="小阴影"/>
            <p:cNvSpPr/>
            <p:nvPr/>
          </p:nvSpPr>
          <p:spPr>
            <a:xfrm rot="18900000">
              <a:off x="2895990" y="3449314"/>
              <a:ext cx="843314" cy="952647"/>
            </a:xfrm>
            <a:prstGeom prst="rect">
              <a:avLst/>
            </a:prstGeom>
            <a:gradFill flip="none" rotWithShape="1">
              <a:gsLst>
                <a:gs pos="0">
                  <a:schemeClr val="bg1">
                    <a:lumMod val="95000"/>
                    <a:alpha val="0"/>
                  </a:schemeClr>
                </a:gs>
                <a:gs pos="96000">
                  <a:schemeClr val="tx1">
                    <a:lumMod val="65000"/>
                    <a:lumOff val="35000"/>
                    <a:alpha val="66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2560920" y="3150589"/>
              <a:ext cx="871577" cy="87157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文本框 48"/>
            <p:cNvSpPr txBox="1"/>
            <p:nvPr/>
          </p:nvSpPr>
          <p:spPr>
            <a:xfrm>
              <a:off x="2668390" y="3286761"/>
              <a:ext cx="639919" cy="584775"/>
            </a:xfrm>
            <a:prstGeom prst="rect">
              <a:avLst/>
            </a:prstGeom>
            <a:noFill/>
          </p:spPr>
          <p:txBody>
            <a:bodyPr wrap="square" rtlCol="0">
              <a:spAutoFit/>
            </a:bodyPr>
            <a:lstStyle>
              <a:defPPr>
                <a:defRPr lang="zh-CN"/>
              </a:defPPr>
              <a:lvl1pPr>
                <a:defRPr sz="3200" b="1">
                  <a:solidFill>
                    <a:schemeClr val="bg1"/>
                  </a:solidFill>
                  <a:cs typeface="+mn-ea"/>
                </a:defRPr>
              </a:lvl1pPr>
            </a:lstStyle>
            <a:p>
              <a:r>
                <a:rPr lang="en-US" altLang="zh-CN" dirty="0" smtClean="0">
                  <a:sym typeface="+mn-lt"/>
                </a:rPr>
                <a:t>04</a:t>
              </a:r>
              <a:endParaRPr lang="zh-CN" altLang="en-US" dirty="0">
                <a:sym typeface="+mn-lt"/>
              </a:endParaRPr>
            </a:p>
          </p:txBody>
        </p:sp>
      </p:grpSp>
      <p:sp>
        <p:nvSpPr>
          <p:cNvPr id="20" name="文本框 37"/>
          <p:cNvSpPr txBox="1"/>
          <p:nvPr/>
        </p:nvSpPr>
        <p:spPr>
          <a:xfrm>
            <a:off x="4651863" y="5688649"/>
            <a:ext cx="2954655" cy="461665"/>
          </a:xfrm>
          <a:prstGeom prst="rect">
            <a:avLst/>
          </a:prstGeom>
          <a:noFill/>
        </p:spPr>
        <p:txBody>
          <a:bodyPr wrap="none" rtlCol="0">
            <a:spAutoFit/>
          </a:bodyPr>
          <a:lstStyle/>
          <a:p>
            <a:r>
              <a:rPr lang="zh-CN" altLang="en-US" sz="2400" b="1" dirty="0">
                <a:solidFill>
                  <a:srgbClr val="2F3239"/>
                </a:solidFill>
                <a:latin typeface="微软雅黑" panose="020B0503020204020204" charset="-122"/>
                <a:ea typeface="微软雅黑" panose="020B0503020204020204" charset="-122"/>
                <a:cs typeface="+mn-ea"/>
                <a:sym typeface="+mn-lt"/>
              </a:rPr>
              <a:t>这里</a:t>
            </a:r>
            <a:r>
              <a:rPr lang="zh-CN" altLang="en-US" sz="2400" b="1" dirty="0" smtClean="0">
                <a:solidFill>
                  <a:srgbClr val="2F3239"/>
                </a:solidFill>
                <a:latin typeface="微软雅黑" panose="020B0503020204020204" charset="-122"/>
                <a:ea typeface="微软雅黑" panose="020B0503020204020204" charset="-122"/>
                <a:cs typeface="+mn-ea"/>
                <a:sym typeface="+mn-lt"/>
              </a:rPr>
              <a:t>输入目录小标题</a:t>
            </a:r>
            <a:endParaRPr lang="en-US" altLang="zh-CN" sz="2400" b="1" dirty="0">
              <a:solidFill>
                <a:srgbClr val="2F3239"/>
              </a:solidFill>
              <a:latin typeface="微软雅黑" panose="020B0503020204020204" charset="-122"/>
              <a:ea typeface="微软雅黑" panose="020B050302020402020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2400" advTm="3928">
        <p14:honeycomb/>
      </p:transition>
    </mc:Choice>
    <mc:Fallback>
      <p:transition spd="slow" advTm="392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childTnLst>
                          </p:cTn>
                        </p:par>
                        <p:par>
                          <p:cTn id="8" fill="hold">
                            <p:stCondLst>
                              <p:cond delay="500"/>
                            </p:stCondLst>
                            <p:childTnLst>
                              <p:par>
                                <p:cTn id="9" presetID="10" presetClass="entr" presetSubtype="0" fill="hold" nodeType="afterEffect">
                                  <p:stCondLst>
                                    <p:cond delay="50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par>
                                <p:cTn id="12" presetID="6" presetClass="emph" presetSubtype="0" autoRev="1" fill="hold" nodeType="withEffect">
                                  <p:stCondLst>
                                    <p:cond delay="500"/>
                                  </p:stCondLst>
                                  <p:childTnLst>
                                    <p:animScale>
                                      <p:cBhvr>
                                        <p:cTn id="13" dur="500" fill="hold"/>
                                        <p:tgtEl>
                                          <p:spTgt spid="16"/>
                                        </p:tgtEl>
                                      </p:cBhvr>
                                      <p:by x="103000" y="103000"/>
                                    </p:animScale>
                                  </p:childTnLst>
                                </p:cTn>
                              </p:par>
                            </p:childTnLst>
                          </p:cTn>
                        </p:par>
                        <p:par>
                          <p:cTn id="14" fill="hold">
                            <p:stCondLst>
                              <p:cond delay="1500"/>
                            </p:stCondLst>
                            <p:childTnLst>
                              <p:par>
                                <p:cTn id="15" presetID="21" presetClass="entr" presetSubtype="1"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heel(1)">
                                      <p:cBhvr>
                                        <p:cTn id="17" dur="500"/>
                                        <p:tgtEl>
                                          <p:spTgt spid="14"/>
                                        </p:tgtEl>
                                      </p:cBhvr>
                                    </p:animEffect>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ipe(left)">
                                      <p:cBhvr>
                                        <p:cTn id="2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2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28595"/>
            <a:ext cx="253807" cy="307661"/>
            <a:chOff x="352881" y="396814"/>
            <a:chExt cx="362474" cy="552093"/>
          </a:xfrm>
        </p:grpSpPr>
        <p:sp>
          <p:nvSpPr>
            <p:cNvPr id="3" name="矩形 2"/>
            <p:cNvSpPr/>
            <p:nvPr/>
          </p:nvSpPr>
          <p:spPr>
            <a:xfrm>
              <a:off x="352881" y="396814"/>
              <a:ext cx="164703" cy="552091"/>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3"/>
            <p:cNvSpPr/>
            <p:nvPr/>
          </p:nvSpPr>
          <p:spPr>
            <a:xfrm>
              <a:off x="548176" y="396814"/>
              <a:ext cx="167179" cy="552093"/>
            </a:xfrm>
            <a:custGeom>
              <a:avLst/>
              <a:gdLst>
                <a:gd name="connsiteX0" fmla="*/ 45719 w 167180"/>
                <a:gd name="connsiteY0" fmla="*/ 0 h 552093"/>
                <a:gd name="connsiteX1" fmla="*/ 45719 w 167180"/>
                <a:gd name="connsiteY1" fmla="*/ 1 h 552093"/>
                <a:gd name="connsiteX2" fmla="*/ 45719 w 167180"/>
                <a:gd name="connsiteY2" fmla="*/ 1 h 552093"/>
                <a:gd name="connsiteX3" fmla="*/ 45719 w 167180"/>
                <a:gd name="connsiteY3" fmla="*/ 2 h 552093"/>
                <a:gd name="connsiteX4" fmla="*/ 167180 w 167180"/>
                <a:gd name="connsiteY4" fmla="*/ 276047 h 552093"/>
                <a:gd name="connsiteX5" fmla="*/ 45719 w 167180"/>
                <a:gd name="connsiteY5" fmla="*/ 552091 h 552093"/>
                <a:gd name="connsiteX6" fmla="*/ 45719 w 167180"/>
                <a:gd name="connsiteY6" fmla="*/ 552092 h 552093"/>
                <a:gd name="connsiteX7" fmla="*/ 45719 w 167180"/>
                <a:gd name="connsiteY7" fmla="*/ 552092 h 552093"/>
                <a:gd name="connsiteX8" fmla="*/ 45719 w 167180"/>
                <a:gd name="connsiteY8" fmla="*/ 552093 h 552093"/>
                <a:gd name="connsiteX9" fmla="*/ 45719 w 167180"/>
                <a:gd name="connsiteY9" fmla="*/ 552092 h 552093"/>
                <a:gd name="connsiteX10" fmla="*/ 0 w 167180"/>
                <a:gd name="connsiteY10" fmla="*/ 552092 h 552093"/>
                <a:gd name="connsiteX11" fmla="*/ 0 w 167180"/>
                <a:gd name="connsiteY11" fmla="*/ 1 h 552093"/>
                <a:gd name="connsiteX12" fmla="*/ 45719 w 167180"/>
                <a:gd name="connsiteY12" fmla="*/ 1 h 552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180" h="552093">
                  <a:moveTo>
                    <a:pt x="45719" y="0"/>
                  </a:moveTo>
                  <a:lnTo>
                    <a:pt x="45719" y="1"/>
                  </a:lnTo>
                  <a:lnTo>
                    <a:pt x="45719" y="1"/>
                  </a:lnTo>
                  <a:lnTo>
                    <a:pt x="45719" y="2"/>
                  </a:lnTo>
                  <a:lnTo>
                    <a:pt x="167180" y="276047"/>
                  </a:lnTo>
                  <a:lnTo>
                    <a:pt x="45719" y="552091"/>
                  </a:lnTo>
                  <a:lnTo>
                    <a:pt x="45719" y="552092"/>
                  </a:lnTo>
                  <a:lnTo>
                    <a:pt x="45719" y="552092"/>
                  </a:lnTo>
                  <a:lnTo>
                    <a:pt x="45719" y="552093"/>
                  </a:lnTo>
                  <a:lnTo>
                    <a:pt x="45719" y="552092"/>
                  </a:lnTo>
                  <a:lnTo>
                    <a:pt x="0" y="552092"/>
                  </a:lnTo>
                  <a:lnTo>
                    <a:pt x="0" y="1"/>
                  </a:lnTo>
                  <a:lnTo>
                    <a:pt x="45719" y="1"/>
                  </a:ln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209004" y="135477"/>
            <a:ext cx="1415772" cy="581057"/>
          </a:xfrm>
          <a:prstGeom prst="rect">
            <a:avLst/>
          </a:prstGeom>
        </p:spPr>
        <p:txBody>
          <a:bodyPr wrap="none">
            <a:spAutoFit/>
          </a:bodyPr>
          <a:lstStyle/>
          <a:p>
            <a:pPr>
              <a:lnSpc>
                <a:spcPct val="150000"/>
              </a:lnSpc>
            </a:pPr>
            <a:r>
              <a:rPr lang="zh-CN" altLang="en-US" sz="2400" b="1" dirty="0" smtClean="0">
                <a:solidFill>
                  <a:srgbClr val="1B364B"/>
                </a:solidFill>
                <a:latin typeface="微软雅黑" panose="020B0503020204020204" charset="-122"/>
                <a:ea typeface="微软雅黑" panose="020B0503020204020204" charset="-122"/>
              </a:rPr>
              <a:t>标题文字</a:t>
            </a:r>
            <a:endParaRPr lang="zh-CN" altLang="en-US" sz="2400" b="1" dirty="0">
              <a:solidFill>
                <a:srgbClr val="1B364B"/>
              </a:solidFill>
              <a:latin typeface="微软雅黑" panose="020B0503020204020204" charset="-122"/>
              <a:ea typeface="微软雅黑" panose="020B0503020204020204" charset="-122"/>
            </a:endParaRPr>
          </a:p>
        </p:txBody>
      </p:sp>
      <p:sp>
        <p:nvSpPr>
          <p:cNvPr id="6" name="矩形 5"/>
          <p:cNvSpPr/>
          <p:nvPr/>
        </p:nvSpPr>
        <p:spPr>
          <a:xfrm>
            <a:off x="1652364" y="415945"/>
            <a:ext cx="1352806" cy="307777"/>
          </a:xfrm>
          <a:prstGeom prst="rect">
            <a:avLst/>
          </a:prstGeom>
        </p:spPr>
        <p:txBody>
          <a:bodyPr wrap="none">
            <a:spAutoFit/>
          </a:bodyPr>
          <a:lstStyle/>
          <a:p>
            <a:r>
              <a:rPr lang="en-US" altLang="zh-CN" sz="1400" b="1" dirty="0" smtClean="0">
                <a:latin typeface="+mj-lt"/>
                <a:ea typeface="Kozuka Mincho Pr6N R" panose="02020400000000000000" pitchFamily="18" charset="-128"/>
              </a:rPr>
              <a:t>ADD YOUR TITLE</a:t>
            </a:r>
            <a:endParaRPr lang="zh-CN" altLang="en-US" sz="1400" b="1" dirty="0">
              <a:latin typeface="+mj-lt"/>
              <a:ea typeface="Kozuka Mincho Pr6N R" panose="02020400000000000000" pitchFamily="18" charset="-128"/>
            </a:endParaRPr>
          </a:p>
        </p:txBody>
      </p:sp>
      <p:sp>
        <p:nvSpPr>
          <p:cNvPr id="7" name="矩形 6"/>
          <p:cNvSpPr/>
          <p:nvPr/>
        </p:nvSpPr>
        <p:spPr>
          <a:xfrm>
            <a:off x="1528542" y="385800"/>
            <a:ext cx="219932" cy="307777"/>
          </a:xfrm>
          <a:prstGeom prst="rect">
            <a:avLst/>
          </a:prstGeom>
        </p:spPr>
        <p:txBody>
          <a:bodyPr wrap="none">
            <a:spAutoFit/>
          </a:bodyPr>
          <a:lstStyle/>
          <a:p>
            <a:r>
              <a:rPr lang="en-US" altLang="zh-CN" sz="1400" i="0" dirty="0" smtClean="0">
                <a:solidFill>
                  <a:srgbClr val="2B2B2B"/>
                </a:solidFill>
                <a:effectLst/>
                <a:latin typeface="Felix Titling" panose="04060505060202020A04" pitchFamily="82" charset="0"/>
                <a:ea typeface="微软雅黑" panose="020B0503020204020204" charset="-122"/>
              </a:rPr>
              <a:t>|</a:t>
            </a:r>
            <a:endParaRPr lang="zh-CN" altLang="en-US" sz="1400" dirty="0">
              <a:latin typeface="Felix Titling" panose="04060505060202020A04" pitchFamily="82" charset="0"/>
              <a:ea typeface="微软雅黑" panose="020B0503020204020204" charset="-122"/>
            </a:endParaRPr>
          </a:p>
        </p:txBody>
      </p:sp>
      <p:sp>
        <p:nvSpPr>
          <p:cNvPr id="8" name="矩形 7"/>
          <p:cNvSpPr/>
          <p:nvPr/>
        </p:nvSpPr>
        <p:spPr>
          <a:xfrm>
            <a:off x="0" y="6745184"/>
            <a:ext cx="12192000" cy="12469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Freeform 12"/>
          <p:cNvSpPr/>
          <p:nvPr/>
        </p:nvSpPr>
        <p:spPr bwMode="auto">
          <a:xfrm>
            <a:off x="6154594" y="3740119"/>
            <a:ext cx="1889494" cy="1898431"/>
          </a:xfrm>
          <a:custGeom>
            <a:avLst/>
            <a:gdLst>
              <a:gd name="T0" fmla="*/ 0 w 2320"/>
              <a:gd name="T1" fmla="*/ 1620 h 2320"/>
              <a:gd name="T2" fmla="*/ 700 w 2320"/>
              <a:gd name="T3" fmla="*/ 2320 h 2320"/>
              <a:gd name="T4" fmla="*/ 2320 w 2320"/>
              <a:gd name="T5" fmla="*/ 2320 h 2320"/>
              <a:gd name="T6" fmla="*/ 2320 w 2320"/>
              <a:gd name="T7" fmla="*/ 700 h 2320"/>
              <a:gd name="T8" fmla="*/ 1620 w 2320"/>
              <a:gd name="T9" fmla="*/ 0 h 2320"/>
              <a:gd name="T10" fmla="*/ 0 w 2320"/>
              <a:gd name="T11" fmla="*/ 0 h 2320"/>
              <a:gd name="T12" fmla="*/ 0 w 2320"/>
              <a:gd name="T13" fmla="*/ 1620 h 2320"/>
            </a:gdLst>
            <a:ahLst/>
            <a:cxnLst>
              <a:cxn ang="0">
                <a:pos x="T0" y="T1"/>
              </a:cxn>
              <a:cxn ang="0">
                <a:pos x="T2" y="T3"/>
              </a:cxn>
              <a:cxn ang="0">
                <a:pos x="T4" y="T5"/>
              </a:cxn>
              <a:cxn ang="0">
                <a:pos x="T6" y="T7"/>
              </a:cxn>
              <a:cxn ang="0">
                <a:pos x="T8" y="T9"/>
              </a:cxn>
              <a:cxn ang="0">
                <a:pos x="T10" y="T11"/>
              </a:cxn>
              <a:cxn ang="0">
                <a:pos x="T12" y="T13"/>
              </a:cxn>
            </a:cxnLst>
            <a:rect l="0" t="0" r="r" b="b"/>
            <a:pathLst>
              <a:path w="2320" h="2320">
                <a:moveTo>
                  <a:pt x="0" y="1620"/>
                </a:moveTo>
                <a:cubicBezTo>
                  <a:pt x="0" y="2005"/>
                  <a:pt x="315" y="2320"/>
                  <a:pt x="700" y="2320"/>
                </a:cubicBezTo>
                <a:cubicBezTo>
                  <a:pt x="1240" y="2320"/>
                  <a:pt x="1780" y="2320"/>
                  <a:pt x="2320" y="2320"/>
                </a:cubicBezTo>
                <a:cubicBezTo>
                  <a:pt x="2320" y="1780"/>
                  <a:pt x="2320" y="1240"/>
                  <a:pt x="2320" y="700"/>
                </a:cubicBezTo>
                <a:cubicBezTo>
                  <a:pt x="2320" y="315"/>
                  <a:pt x="2005" y="0"/>
                  <a:pt x="1620" y="0"/>
                </a:cubicBezTo>
                <a:cubicBezTo>
                  <a:pt x="1080" y="0"/>
                  <a:pt x="540" y="0"/>
                  <a:pt x="0" y="0"/>
                </a:cubicBezTo>
                <a:lnTo>
                  <a:pt x="0" y="1620"/>
                </a:lnTo>
                <a:close/>
              </a:path>
            </a:pathLst>
          </a:custGeom>
          <a:solidFill>
            <a:srgbClr val="51AFAF"/>
          </a:solidFill>
          <a:ln>
            <a:noFill/>
          </a:ln>
        </p:spPr>
        <p:txBody>
          <a:bodyPr vert="horz" wrap="square" lIns="121917" tIns="60958" rIns="121917" bIns="60958" numCol="1" anchor="t" anchorCtr="0" compatLnSpc="1"/>
          <a:lstStyle/>
          <a:p>
            <a:pPr>
              <a:defRPr/>
            </a:pPr>
            <a:endParaRPr lang="zh-CN" altLang="en-US" kern="0" dirty="0">
              <a:solidFill>
                <a:sysClr val="windowText" lastClr="000000"/>
              </a:solidFill>
            </a:endParaRPr>
          </a:p>
        </p:txBody>
      </p:sp>
      <p:sp>
        <p:nvSpPr>
          <p:cNvPr id="30" name="Freeform 13"/>
          <p:cNvSpPr/>
          <p:nvPr/>
        </p:nvSpPr>
        <p:spPr bwMode="auto">
          <a:xfrm>
            <a:off x="4146326" y="3740119"/>
            <a:ext cx="1889494" cy="1898431"/>
          </a:xfrm>
          <a:custGeom>
            <a:avLst/>
            <a:gdLst>
              <a:gd name="T0" fmla="*/ 2320 w 2320"/>
              <a:gd name="T1" fmla="*/ 1620 h 2320"/>
              <a:gd name="T2" fmla="*/ 1620 w 2320"/>
              <a:gd name="T3" fmla="*/ 2320 h 2320"/>
              <a:gd name="T4" fmla="*/ 0 w 2320"/>
              <a:gd name="T5" fmla="*/ 2320 h 2320"/>
              <a:gd name="T6" fmla="*/ 0 w 2320"/>
              <a:gd name="T7" fmla="*/ 700 h 2320"/>
              <a:gd name="T8" fmla="*/ 700 w 2320"/>
              <a:gd name="T9" fmla="*/ 0 h 2320"/>
              <a:gd name="T10" fmla="*/ 2320 w 2320"/>
              <a:gd name="T11" fmla="*/ 0 h 2320"/>
              <a:gd name="T12" fmla="*/ 2320 w 2320"/>
              <a:gd name="T13" fmla="*/ 1620 h 2320"/>
            </a:gdLst>
            <a:ahLst/>
            <a:cxnLst>
              <a:cxn ang="0">
                <a:pos x="T0" y="T1"/>
              </a:cxn>
              <a:cxn ang="0">
                <a:pos x="T2" y="T3"/>
              </a:cxn>
              <a:cxn ang="0">
                <a:pos x="T4" y="T5"/>
              </a:cxn>
              <a:cxn ang="0">
                <a:pos x="T6" y="T7"/>
              </a:cxn>
              <a:cxn ang="0">
                <a:pos x="T8" y="T9"/>
              </a:cxn>
              <a:cxn ang="0">
                <a:pos x="T10" y="T11"/>
              </a:cxn>
              <a:cxn ang="0">
                <a:pos x="T12" y="T13"/>
              </a:cxn>
            </a:cxnLst>
            <a:rect l="0" t="0" r="r" b="b"/>
            <a:pathLst>
              <a:path w="2320" h="2320">
                <a:moveTo>
                  <a:pt x="2320" y="1620"/>
                </a:moveTo>
                <a:cubicBezTo>
                  <a:pt x="2320" y="2005"/>
                  <a:pt x="2005" y="2320"/>
                  <a:pt x="1620" y="2320"/>
                </a:cubicBezTo>
                <a:cubicBezTo>
                  <a:pt x="1080" y="2320"/>
                  <a:pt x="540" y="2320"/>
                  <a:pt x="0" y="2320"/>
                </a:cubicBezTo>
                <a:cubicBezTo>
                  <a:pt x="0" y="1780"/>
                  <a:pt x="0" y="1240"/>
                  <a:pt x="0" y="700"/>
                </a:cubicBezTo>
                <a:cubicBezTo>
                  <a:pt x="0" y="315"/>
                  <a:pt x="315" y="0"/>
                  <a:pt x="700" y="0"/>
                </a:cubicBezTo>
                <a:cubicBezTo>
                  <a:pt x="1240" y="0"/>
                  <a:pt x="1780" y="0"/>
                  <a:pt x="2320" y="0"/>
                </a:cubicBezTo>
                <a:lnTo>
                  <a:pt x="2320" y="1620"/>
                </a:lnTo>
                <a:close/>
              </a:path>
            </a:pathLst>
          </a:custGeom>
          <a:solidFill>
            <a:srgbClr val="98C052"/>
          </a:solidFill>
          <a:ln>
            <a:noFill/>
          </a:ln>
        </p:spPr>
        <p:txBody>
          <a:bodyPr vert="horz" wrap="square" lIns="121917" tIns="60958" rIns="121917" bIns="60958" numCol="1" anchor="t" anchorCtr="0" compatLnSpc="1"/>
          <a:lstStyle/>
          <a:p>
            <a:pPr>
              <a:defRPr/>
            </a:pPr>
            <a:endParaRPr lang="zh-CN" altLang="en-US" kern="0">
              <a:solidFill>
                <a:sysClr val="windowText" lastClr="000000"/>
              </a:solidFill>
            </a:endParaRPr>
          </a:p>
        </p:txBody>
      </p:sp>
      <p:sp>
        <p:nvSpPr>
          <p:cNvPr id="31" name="Freeform 14"/>
          <p:cNvSpPr/>
          <p:nvPr/>
        </p:nvSpPr>
        <p:spPr bwMode="auto">
          <a:xfrm>
            <a:off x="6154594" y="1730710"/>
            <a:ext cx="1889494" cy="1894307"/>
          </a:xfrm>
          <a:custGeom>
            <a:avLst/>
            <a:gdLst>
              <a:gd name="T0" fmla="*/ 0 w 2320"/>
              <a:gd name="T1" fmla="*/ 700 h 2320"/>
              <a:gd name="T2" fmla="*/ 700 w 2320"/>
              <a:gd name="T3" fmla="*/ 0 h 2320"/>
              <a:gd name="T4" fmla="*/ 2320 w 2320"/>
              <a:gd name="T5" fmla="*/ 0 h 2320"/>
              <a:gd name="T6" fmla="*/ 2320 w 2320"/>
              <a:gd name="T7" fmla="*/ 1620 h 2320"/>
              <a:gd name="T8" fmla="*/ 1620 w 2320"/>
              <a:gd name="T9" fmla="*/ 2320 h 2320"/>
              <a:gd name="T10" fmla="*/ 0 w 2320"/>
              <a:gd name="T11" fmla="*/ 2320 h 2320"/>
              <a:gd name="T12" fmla="*/ 0 w 2320"/>
              <a:gd name="T13" fmla="*/ 700 h 2320"/>
            </a:gdLst>
            <a:ahLst/>
            <a:cxnLst>
              <a:cxn ang="0">
                <a:pos x="T0" y="T1"/>
              </a:cxn>
              <a:cxn ang="0">
                <a:pos x="T2" y="T3"/>
              </a:cxn>
              <a:cxn ang="0">
                <a:pos x="T4" y="T5"/>
              </a:cxn>
              <a:cxn ang="0">
                <a:pos x="T6" y="T7"/>
              </a:cxn>
              <a:cxn ang="0">
                <a:pos x="T8" y="T9"/>
              </a:cxn>
              <a:cxn ang="0">
                <a:pos x="T10" y="T11"/>
              </a:cxn>
              <a:cxn ang="0">
                <a:pos x="T12" y="T13"/>
              </a:cxn>
            </a:cxnLst>
            <a:rect l="0" t="0" r="r" b="b"/>
            <a:pathLst>
              <a:path w="2320" h="2320">
                <a:moveTo>
                  <a:pt x="0" y="700"/>
                </a:moveTo>
                <a:cubicBezTo>
                  <a:pt x="0" y="315"/>
                  <a:pt x="315" y="0"/>
                  <a:pt x="700" y="0"/>
                </a:cubicBezTo>
                <a:cubicBezTo>
                  <a:pt x="1240" y="0"/>
                  <a:pt x="1780" y="0"/>
                  <a:pt x="2320" y="0"/>
                </a:cubicBezTo>
                <a:cubicBezTo>
                  <a:pt x="2320" y="540"/>
                  <a:pt x="2320" y="1080"/>
                  <a:pt x="2320" y="1620"/>
                </a:cubicBezTo>
                <a:cubicBezTo>
                  <a:pt x="2320" y="2005"/>
                  <a:pt x="2005" y="2320"/>
                  <a:pt x="1620" y="2320"/>
                </a:cubicBezTo>
                <a:cubicBezTo>
                  <a:pt x="1080" y="2320"/>
                  <a:pt x="540" y="2320"/>
                  <a:pt x="0" y="2320"/>
                </a:cubicBezTo>
                <a:lnTo>
                  <a:pt x="0" y="700"/>
                </a:lnTo>
                <a:close/>
              </a:path>
            </a:pathLst>
          </a:custGeom>
          <a:solidFill>
            <a:srgbClr val="98C052"/>
          </a:solidFill>
          <a:ln>
            <a:noFill/>
          </a:ln>
        </p:spPr>
        <p:txBody>
          <a:bodyPr vert="horz" wrap="square" lIns="121917" tIns="60958" rIns="121917" bIns="60958" numCol="1" anchor="t" anchorCtr="0" compatLnSpc="1"/>
          <a:lstStyle/>
          <a:p>
            <a:pPr>
              <a:defRPr/>
            </a:pPr>
            <a:endParaRPr lang="zh-CN" altLang="en-US" kern="0">
              <a:solidFill>
                <a:sysClr val="windowText" lastClr="000000"/>
              </a:solidFill>
            </a:endParaRPr>
          </a:p>
        </p:txBody>
      </p:sp>
      <p:sp>
        <p:nvSpPr>
          <p:cNvPr id="32" name="Freeform 15"/>
          <p:cNvSpPr/>
          <p:nvPr/>
        </p:nvSpPr>
        <p:spPr bwMode="auto">
          <a:xfrm>
            <a:off x="4146326" y="1730710"/>
            <a:ext cx="1889494" cy="1894307"/>
          </a:xfrm>
          <a:custGeom>
            <a:avLst/>
            <a:gdLst>
              <a:gd name="T0" fmla="*/ 2320 w 2320"/>
              <a:gd name="T1" fmla="*/ 700 h 2320"/>
              <a:gd name="T2" fmla="*/ 1620 w 2320"/>
              <a:gd name="T3" fmla="*/ 0 h 2320"/>
              <a:gd name="T4" fmla="*/ 0 w 2320"/>
              <a:gd name="T5" fmla="*/ 0 h 2320"/>
              <a:gd name="T6" fmla="*/ 0 w 2320"/>
              <a:gd name="T7" fmla="*/ 1620 h 2320"/>
              <a:gd name="T8" fmla="*/ 700 w 2320"/>
              <a:gd name="T9" fmla="*/ 2320 h 2320"/>
              <a:gd name="T10" fmla="*/ 2320 w 2320"/>
              <a:gd name="T11" fmla="*/ 2320 h 2320"/>
              <a:gd name="T12" fmla="*/ 2320 w 2320"/>
              <a:gd name="T13" fmla="*/ 700 h 2320"/>
            </a:gdLst>
            <a:ahLst/>
            <a:cxnLst>
              <a:cxn ang="0">
                <a:pos x="T0" y="T1"/>
              </a:cxn>
              <a:cxn ang="0">
                <a:pos x="T2" y="T3"/>
              </a:cxn>
              <a:cxn ang="0">
                <a:pos x="T4" y="T5"/>
              </a:cxn>
              <a:cxn ang="0">
                <a:pos x="T6" y="T7"/>
              </a:cxn>
              <a:cxn ang="0">
                <a:pos x="T8" y="T9"/>
              </a:cxn>
              <a:cxn ang="0">
                <a:pos x="T10" y="T11"/>
              </a:cxn>
              <a:cxn ang="0">
                <a:pos x="T12" y="T13"/>
              </a:cxn>
            </a:cxnLst>
            <a:rect l="0" t="0" r="r" b="b"/>
            <a:pathLst>
              <a:path w="2320" h="2320">
                <a:moveTo>
                  <a:pt x="2320" y="700"/>
                </a:moveTo>
                <a:cubicBezTo>
                  <a:pt x="2320" y="315"/>
                  <a:pt x="2005" y="0"/>
                  <a:pt x="1620" y="0"/>
                </a:cubicBezTo>
                <a:cubicBezTo>
                  <a:pt x="1080" y="0"/>
                  <a:pt x="540" y="0"/>
                  <a:pt x="0" y="0"/>
                </a:cubicBezTo>
                <a:cubicBezTo>
                  <a:pt x="0" y="540"/>
                  <a:pt x="0" y="1080"/>
                  <a:pt x="0" y="1620"/>
                </a:cubicBezTo>
                <a:cubicBezTo>
                  <a:pt x="0" y="2005"/>
                  <a:pt x="315" y="2320"/>
                  <a:pt x="700" y="2320"/>
                </a:cubicBezTo>
                <a:cubicBezTo>
                  <a:pt x="1240" y="2320"/>
                  <a:pt x="1780" y="2320"/>
                  <a:pt x="2320" y="2320"/>
                </a:cubicBezTo>
                <a:lnTo>
                  <a:pt x="2320" y="700"/>
                </a:lnTo>
                <a:close/>
              </a:path>
            </a:pathLst>
          </a:custGeom>
          <a:solidFill>
            <a:srgbClr val="51AFAF"/>
          </a:solidFill>
          <a:ln>
            <a:noFill/>
          </a:ln>
        </p:spPr>
        <p:txBody>
          <a:bodyPr vert="horz" wrap="square" lIns="121917" tIns="60958" rIns="121917" bIns="60958" numCol="1" anchor="t" anchorCtr="0" compatLnSpc="1"/>
          <a:lstStyle/>
          <a:p>
            <a:pPr>
              <a:defRPr/>
            </a:pPr>
            <a:endParaRPr lang="zh-CN" altLang="en-US" kern="0">
              <a:solidFill>
                <a:sysClr val="windowText" lastClr="000000"/>
              </a:solidFill>
            </a:endParaRPr>
          </a:p>
        </p:txBody>
      </p:sp>
      <p:sp>
        <p:nvSpPr>
          <p:cNvPr id="33" name="Freeform 16"/>
          <p:cNvSpPr/>
          <p:nvPr/>
        </p:nvSpPr>
        <p:spPr bwMode="auto">
          <a:xfrm>
            <a:off x="5582011" y="3166915"/>
            <a:ext cx="453809" cy="458102"/>
          </a:xfrm>
          <a:custGeom>
            <a:avLst/>
            <a:gdLst>
              <a:gd name="T0" fmla="*/ 560 w 560"/>
              <a:gd name="T1" fmla="*/ 559 h 559"/>
              <a:gd name="T2" fmla="*/ 0 w 560"/>
              <a:gd name="T3" fmla="*/ 559 h 559"/>
              <a:gd name="T4" fmla="*/ 560 w 560"/>
              <a:gd name="T5" fmla="*/ 0 h 559"/>
              <a:gd name="T6" fmla="*/ 560 w 560"/>
              <a:gd name="T7" fmla="*/ 559 h 559"/>
            </a:gdLst>
            <a:ahLst/>
            <a:cxnLst>
              <a:cxn ang="0">
                <a:pos x="T0" y="T1"/>
              </a:cxn>
              <a:cxn ang="0">
                <a:pos x="T2" y="T3"/>
              </a:cxn>
              <a:cxn ang="0">
                <a:pos x="T4" y="T5"/>
              </a:cxn>
              <a:cxn ang="0">
                <a:pos x="T6" y="T7"/>
              </a:cxn>
            </a:cxnLst>
            <a:rect l="0" t="0" r="r" b="b"/>
            <a:pathLst>
              <a:path w="560" h="559">
                <a:moveTo>
                  <a:pt x="560" y="559"/>
                </a:moveTo>
                <a:lnTo>
                  <a:pt x="0" y="559"/>
                </a:lnTo>
                <a:cubicBezTo>
                  <a:pt x="0" y="250"/>
                  <a:pt x="251" y="0"/>
                  <a:pt x="560" y="0"/>
                </a:cubicBezTo>
                <a:lnTo>
                  <a:pt x="560" y="559"/>
                </a:lnTo>
                <a:close/>
              </a:path>
            </a:pathLst>
          </a:custGeom>
          <a:solidFill>
            <a:sysClr val="window" lastClr="FFFFFF">
              <a:lumMod val="75000"/>
            </a:sysClr>
          </a:solidFill>
          <a:ln>
            <a:noFill/>
          </a:ln>
        </p:spPr>
        <p:txBody>
          <a:bodyPr vert="horz" wrap="square" lIns="121917" tIns="60958" rIns="121917" bIns="60958" numCol="1" anchor="t" anchorCtr="0" compatLnSpc="1"/>
          <a:lstStyle/>
          <a:p>
            <a:pPr algn="r">
              <a:defRPr/>
            </a:pPr>
            <a:endParaRPr lang="zh-CN" altLang="en-US" kern="0" dirty="0">
              <a:solidFill>
                <a:sysClr val="windowText" lastClr="000000"/>
              </a:solidFill>
              <a:latin typeface="微软雅黑" panose="020B0503020204020204" charset="-122"/>
              <a:ea typeface="微软雅黑" panose="020B0503020204020204" charset="-122"/>
            </a:endParaRPr>
          </a:p>
        </p:txBody>
      </p:sp>
      <p:sp>
        <p:nvSpPr>
          <p:cNvPr id="34" name="Freeform 17"/>
          <p:cNvSpPr/>
          <p:nvPr/>
        </p:nvSpPr>
        <p:spPr bwMode="auto">
          <a:xfrm>
            <a:off x="6154593" y="3166915"/>
            <a:ext cx="453809" cy="458102"/>
          </a:xfrm>
          <a:custGeom>
            <a:avLst/>
            <a:gdLst>
              <a:gd name="T0" fmla="*/ 0 w 559"/>
              <a:gd name="T1" fmla="*/ 559 h 559"/>
              <a:gd name="T2" fmla="*/ 559 w 559"/>
              <a:gd name="T3" fmla="*/ 559 h 559"/>
              <a:gd name="T4" fmla="*/ 0 w 559"/>
              <a:gd name="T5" fmla="*/ 0 h 559"/>
              <a:gd name="T6" fmla="*/ 0 w 559"/>
              <a:gd name="T7" fmla="*/ 559 h 559"/>
            </a:gdLst>
            <a:ahLst/>
            <a:cxnLst>
              <a:cxn ang="0">
                <a:pos x="T0" y="T1"/>
              </a:cxn>
              <a:cxn ang="0">
                <a:pos x="T2" y="T3"/>
              </a:cxn>
              <a:cxn ang="0">
                <a:pos x="T4" y="T5"/>
              </a:cxn>
              <a:cxn ang="0">
                <a:pos x="T6" y="T7"/>
              </a:cxn>
            </a:cxnLst>
            <a:rect l="0" t="0" r="r" b="b"/>
            <a:pathLst>
              <a:path w="559" h="559">
                <a:moveTo>
                  <a:pt x="0" y="559"/>
                </a:moveTo>
                <a:lnTo>
                  <a:pt x="559" y="559"/>
                </a:lnTo>
                <a:cubicBezTo>
                  <a:pt x="559" y="250"/>
                  <a:pt x="309" y="0"/>
                  <a:pt x="0" y="0"/>
                </a:cubicBezTo>
                <a:lnTo>
                  <a:pt x="0" y="559"/>
                </a:lnTo>
                <a:close/>
              </a:path>
            </a:pathLst>
          </a:custGeom>
          <a:solidFill>
            <a:sysClr val="window" lastClr="FFFFFF">
              <a:lumMod val="75000"/>
            </a:sysClr>
          </a:solidFill>
          <a:ln>
            <a:noFill/>
          </a:ln>
        </p:spPr>
        <p:txBody>
          <a:bodyPr vert="horz" wrap="square" lIns="121917" tIns="60958" rIns="121917" bIns="60958" numCol="1" anchor="t" anchorCtr="0" compatLnSpc="1"/>
          <a:lstStyle/>
          <a:p>
            <a:pPr>
              <a:defRPr/>
            </a:pPr>
            <a:endParaRPr lang="zh-CN" altLang="en-US" kern="0">
              <a:solidFill>
                <a:sysClr val="windowText" lastClr="000000"/>
              </a:solidFill>
            </a:endParaRPr>
          </a:p>
        </p:txBody>
      </p:sp>
      <p:sp>
        <p:nvSpPr>
          <p:cNvPr id="35" name="Freeform 18"/>
          <p:cNvSpPr/>
          <p:nvPr/>
        </p:nvSpPr>
        <p:spPr bwMode="auto">
          <a:xfrm>
            <a:off x="5582011" y="3740120"/>
            <a:ext cx="453809" cy="458102"/>
          </a:xfrm>
          <a:custGeom>
            <a:avLst/>
            <a:gdLst>
              <a:gd name="T0" fmla="*/ 560 w 560"/>
              <a:gd name="T1" fmla="*/ 0 h 560"/>
              <a:gd name="T2" fmla="*/ 0 w 560"/>
              <a:gd name="T3" fmla="*/ 0 h 560"/>
              <a:gd name="T4" fmla="*/ 560 w 560"/>
              <a:gd name="T5" fmla="*/ 560 h 560"/>
              <a:gd name="T6" fmla="*/ 560 w 560"/>
              <a:gd name="T7" fmla="*/ 0 h 560"/>
            </a:gdLst>
            <a:ahLst/>
            <a:cxnLst>
              <a:cxn ang="0">
                <a:pos x="T0" y="T1"/>
              </a:cxn>
              <a:cxn ang="0">
                <a:pos x="T2" y="T3"/>
              </a:cxn>
              <a:cxn ang="0">
                <a:pos x="T4" y="T5"/>
              </a:cxn>
              <a:cxn ang="0">
                <a:pos x="T6" y="T7"/>
              </a:cxn>
            </a:cxnLst>
            <a:rect l="0" t="0" r="r" b="b"/>
            <a:pathLst>
              <a:path w="560" h="560">
                <a:moveTo>
                  <a:pt x="560" y="0"/>
                </a:moveTo>
                <a:lnTo>
                  <a:pt x="0" y="0"/>
                </a:lnTo>
                <a:cubicBezTo>
                  <a:pt x="0" y="309"/>
                  <a:pt x="251" y="560"/>
                  <a:pt x="560" y="560"/>
                </a:cubicBezTo>
                <a:lnTo>
                  <a:pt x="560" y="0"/>
                </a:lnTo>
                <a:close/>
              </a:path>
            </a:pathLst>
          </a:custGeom>
          <a:solidFill>
            <a:sysClr val="window" lastClr="FFFFFF">
              <a:lumMod val="75000"/>
            </a:sysClr>
          </a:solidFill>
          <a:ln>
            <a:noFill/>
          </a:ln>
        </p:spPr>
        <p:txBody>
          <a:bodyPr vert="horz" wrap="square" lIns="121917" tIns="60958" rIns="121917" bIns="60958" numCol="1" anchor="t" anchorCtr="0" compatLnSpc="1"/>
          <a:lstStyle/>
          <a:p>
            <a:pPr>
              <a:defRPr/>
            </a:pPr>
            <a:endParaRPr lang="zh-CN" altLang="en-US" kern="0">
              <a:solidFill>
                <a:sysClr val="windowText" lastClr="000000"/>
              </a:solidFill>
            </a:endParaRPr>
          </a:p>
        </p:txBody>
      </p:sp>
      <p:sp>
        <p:nvSpPr>
          <p:cNvPr id="36" name="Freeform 19"/>
          <p:cNvSpPr/>
          <p:nvPr/>
        </p:nvSpPr>
        <p:spPr bwMode="auto">
          <a:xfrm>
            <a:off x="6154593" y="3740120"/>
            <a:ext cx="453809" cy="458102"/>
          </a:xfrm>
          <a:custGeom>
            <a:avLst/>
            <a:gdLst>
              <a:gd name="T0" fmla="*/ 0 w 559"/>
              <a:gd name="T1" fmla="*/ 0 h 560"/>
              <a:gd name="T2" fmla="*/ 559 w 559"/>
              <a:gd name="T3" fmla="*/ 0 h 560"/>
              <a:gd name="T4" fmla="*/ 0 w 559"/>
              <a:gd name="T5" fmla="*/ 560 h 560"/>
              <a:gd name="T6" fmla="*/ 0 w 559"/>
              <a:gd name="T7" fmla="*/ 0 h 560"/>
            </a:gdLst>
            <a:ahLst/>
            <a:cxnLst>
              <a:cxn ang="0">
                <a:pos x="T0" y="T1"/>
              </a:cxn>
              <a:cxn ang="0">
                <a:pos x="T2" y="T3"/>
              </a:cxn>
              <a:cxn ang="0">
                <a:pos x="T4" y="T5"/>
              </a:cxn>
              <a:cxn ang="0">
                <a:pos x="T6" y="T7"/>
              </a:cxn>
            </a:cxnLst>
            <a:rect l="0" t="0" r="r" b="b"/>
            <a:pathLst>
              <a:path w="559" h="560">
                <a:moveTo>
                  <a:pt x="0" y="0"/>
                </a:moveTo>
                <a:lnTo>
                  <a:pt x="559" y="0"/>
                </a:lnTo>
                <a:cubicBezTo>
                  <a:pt x="559" y="309"/>
                  <a:pt x="309" y="560"/>
                  <a:pt x="0" y="560"/>
                </a:cubicBezTo>
                <a:lnTo>
                  <a:pt x="0" y="0"/>
                </a:lnTo>
                <a:close/>
              </a:path>
            </a:pathLst>
          </a:custGeom>
          <a:solidFill>
            <a:sysClr val="window" lastClr="FFFFFF">
              <a:lumMod val="75000"/>
            </a:sysClr>
          </a:solidFill>
          <a:ln>
            <a:noFill/>
          </a:ln>
        </p:spPr>
        <p:txBody>
          <a:bodyPr vert="horz" wrap="square" lIns="121917" tIns="60958" rIns="121917" bIns="60958" numCol="1" anchor="t" anchorCtr="0" compatLnSpc="1"/>
          <a:lstStyle/>
          <a:p>
            <a:pPr>
              <a:defRPr/>
            </a:pPr>
            <a:endParaRPr lang="zh-CN" altLang="en-US" kern="0">
              <a:solidFill>
                <a:sysClr val="windowText" lastClr="000000"/>
              </a:solidFill>
            </a:endParaRPr>
          </a:p>
        </p:txBody>
      </p:sp>
      <p:sp>
        <p:nvSpPr>
          <p:cNvPr id="37" name="矩形 36"/>
          <p:cNvSpPr/>
          <p:nvPr/>
        </p:nvSpPr>
        <p:spPr>
          <a:xfrm>
            <a:off x="5796906" y="3290607"/>
            <a:ext cx="156770" cy="292388"/>
          </a:xfrm>
          <a:prstGeom prst="rect">
            <a:avLst/>
          </a:prstGeom>
        </p:spPr>
        <p:txBody>
          <a:bodyPr wrap="square" lIns="0" tIns="0" rIns="0" bIns="0">
            <a:spAutoFit/>
          </a:bodyPr>
          <a:lstStyle/>
          <a:p>
            <a:pPr algn="r">
              <a:defRPr/>
            </a:pPr>
            <a:r>
              <a:rPr lang="en-US" altLang="zh-CN" sz="1900" kern="0" dirty="0">
                <a:solidFill>
                  <a:sysClr val="window" lastClr="FFFFFF"/>
                </a:solidFill>
                <a:latin typeface="微软雅黑" panose="020B0503020204020204" charset="-122"/>
                <a:ea typeface="微软雅黑" panose="020B0503020204020204" charset="-122"/>
              </a:rPr>
              <a:t>1</a:t>
            </a:r>
            <a:endParaRPr lang="zh-CN" altLang="en-US" sz="1900" kern="0" dirty="0">
              <a:solidFill>
                <a:sysClr val="window" lastClr="FFFFFF"/>
              </a:solidFill>
              <a:latin typeface="微软雅黑" panose="020B0503020204020204" charset="-122"/>
              <a:ea typeface="微软雅黑" panose="020B0503020204020204" charset="-122"/>
            </a:endParaRPr>
          </a:p>
        </p:txBody>
      </p:sp>
      <p:sp>
        <p:nvSpPr>
          <p:cNvPr id="38" name="矩形 37"/>
          <p:cNvSpPr/>
          <p:nvPr/>
        </p:nvSpPr>
        <p:spPr>
          <a:xfrm>
            <a:off x="6225366" y="3290607"/>
            <a:ext cx="156770" cy="292388"/>
          </a:xfrm>
          <a:prstGeom prst="rect">
            <a:avLst/>
          </a:prstGeom>
        </p:spPr>
        <p:txBody>
          <a:bodyPr wrap="square" lIns="0" tIns="0" rIns="0" bIns="0">
            <a:spAutoFit/>
          </a:bodyPr>
          <a:lstStyle/>
          <a:p>
            <a:pPr algn="r">
              <a:defRPr/>
            </a:pPr>
            <a:r>
              <a:rPr lang="en-US" altLang="zh-CN" sz="1900" kern="0" dirty="0">
                <a:solidFill>
                  <a:sysClr val="window" lastClr="FFFFFF"/>
                </a:solidFill>
                <a:latin typeface="微软雅黑" panose="020B0503020204020204" charset="-122"/>
                <a:ea typeface="微软雅黑" panose="020B0503020204020204" charset="-122"/>
              </a:rPr>
              <a:t>2</a:t>
            </a:r>
            <a:endParaRPr lang="zh-CN" altLang="en-US" sz="1900" kern="0" dirty="0">
              <a:solidFill>
                <a:sysClr val="window" lastClr="FFFFFF"/>
              </a:solidFill>
              <a:latin typeface="微软雅黑" panose="020B0503020204020204" charset="-122"/>
              <a:ea typeface="微软雅黑" panose="020B0503020204020204" charset="-122"/>
            </a:endParaRPr>
          </a:p>
        </p:txBody>
      </p:sp>
      <p:sp>
        <p:nvSpPr>
          <p:cNvPr id="39" name="矩形 38"/>
          <p:cNvSpPr/>
          <p:nvPr/>
        </p:nvSpPr>
        <p:spPr>
          <a:xfrm>
            <a:off x="5796904" y="3763106"/>
            <a:ext cx="156772" cy="292388"/>
          </a:xfrm>
          <a:prstGeom prst="rect">
            <a:avLst/>
          </a:prstGeom>
        </p:spPr>
        <p:txBody>
          <a:bodyPr wrap="square" lIns="0" tIns="0" rIns="0" bIns="0">
            <a:spAutoFit/>
          </a:bodyPr>
          <a:lstStyle/>
          <a:p>
            <a:pPr algn="r">
              <a:defRPr/>
            </a:pPr>
            <a:r>
              <a:rPr lang="en-US" altLang="zh-CN" sz="1900" kern="0" dirty="0">
                <a:solidFill>
                  <a:sysClr val="window" lastClr="FFFFFF"/>
                </a:solidFill>
                <a:latin typeface="微软雅黑" panose="020B0503020204020204" charset="-122"/>
                <a:ea typeface="微软雅黑" panose="020B0503020204020204" charset="-122"/>
              </a:rPr>
              <a:t>3</a:t>
            </a:r>
            <a:endParaRPr lang="zh-CN" altLang="en-US" sz="1900" kern="0" dirty="0">
              <a:solidFill>
                <a:sysClr val="window" lastClr="FFFFFF"/>
              </a:solidFill>
              <a:latin typeface="微软雅黑" panose="020B0503020204020204" charset="-122"/>
              <a:ea typeface="微软雅黑" panose="020B0503020204020204" charset="-122"/>
            </a:endParaRPr>
          </a:p>
        </p:txBody>
      </p:sp>
      <p:sp>
        <p:nvSpPr>
          <p:cNvPr id="40" name="矩形 39"/>
          <p:cNvSpPr/>
          <p:nvPr/>
        </p:nvSpPr>
        <p:spPr>
          <a:xfrm>
            <a:off x="6225366" y="3763107"/>
            <a:ext cx="156770" cy="292388"/>
          </a:xfrm>
          <a:prstGeom prst="rect">
            <a:avLst/>
          </a:prstGeom>
        </p:spPr>
        <p:txBody>
          <a:bodyPr wrap="square" lIns="0" tIns="0" rIns="0" bIns="0">
            <a:spAutoFit/>
          </a:bodyPr>
          <a:lstStyle/>
          <a:p>
            <a:pPr algn="r">
              <a:defRPr/>
            </a:pPr>
            <a:r>
              <a:rPr lang="en-US" altLang="zh-CN" sz="1900" kern="0" dirty="0">
                <a:solidFill>
                  <a:sysClr val="window" lastClr="FFFFFF"/>
                </a:solidFill>
                <a:latin typeface="微软雅黑" panose="020B0503020204020204" charset="-122"/>
                <a:ea typeface="微软雅黑" panose="020B0503020204020204" charset="-122"/>
              </a:rPr>
              <a:t>4</a:t>
            </a:r>
            <a:endParaRPr lang="zh-CN" altLang="en-US" sz="1900" kern="0" dirty="0">
              <a:solidFill>
                <a:sysClr val="window" lastClr="FFFFFF"/>
              </a:solidFill>
              <a:latin typeface="微软雅黑" panose="020B0503020204020204" charset="-122"/>
              <a:ea typeface="微软雅黑" panose="020B0503020204020204" charset="-122"/>
            </a:endParaRPr>
          </a:p>
        </p:txBody>
      </p:sp>
      <p:sp>
        <p:nvSpPr>
          <p:cNvPr id="41" name="TextBox 40"/>
          <p:cNvSpPr txBox="1"/>
          <p:nvPr/>
        </p:nvSpPr>
        <p:spPr>
          <a:xfrm>
            <a:off x="1007402" y="2154522"/>
            <a:ext cx="2839305" cy="900246"/>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charset="-122"/>
                <a:ea typeface="微软雅黑" panose="020B0503020204020204" charset="-122"/>
              </a:defRPr>
            </a:lvl1pPr>
          </a:lstStyle>
          <a:p>
            <a:pPr>
              <a:defRPr/>
            </a:pPr>
            <a:r>
              <a:rPr lang="zh-CN" altLang="en-US" sz="1300" kern="0" dirty="0">
                <a:solidFill>
                  <a:sysClr val="windowText" lastClr="000000">
                    <a:lumMod val="75000"/>
                    <a:lumOff val="25000"/>
                  </a:sysClr>
                </a:solidFill>
              </a:rPr>
              <a:t>点击输入简要文字内容，文字内容需概括精炼，不用多余的文字修饰，言简意赅的说明分项内容</a:t>
            </a:r>
            <a:r>
              <a:rPr lang="en-US" altLang="zh-CN" sz="1300" kern="0" dirty="0">
                <a:solidFill>
                  <a:sysClr val="windowText" lastClr="000000">
                    <a:lumMod val="75000"/>
                    <a:lumOff val="25000"/>
                  </a:sysClr>
                </a:solidFill>
              </a:rPr>
              <a:t>……</a:t>
            </a:r>
            <a:endParaRPr lang="en-US" altLang="zh-CN" sz="1300" kern="0" dirty="0">
              <a:solidFill>
                <a:sysClr val="windowText" lastClr="000000">
                  <a:lumMod val="75000"/>
                  <a:lumOff val="25000"/>
                </a:sysClr>
              </a:solidFill>
            </a:endParaRPr>
          </a:p>
        </p:txBody>
      </p:sp>
      <p:sp>
        <p:nvSpPr>
          <p:cNvPr id="42" name="TextBox 41"/>
          <p:cNvSpPr txBox="1"/>
          <p:nvPr/>
        </p:nvSpPr>
        <p:spPr>
          <a:xfrm>
            <a:off x="4492379" y="2154522"/>
            <a:ext cx="1197385" cy="1046682"/>
          </a:xfrm>
          <a:prstGeom prst="rect">
            <a:avLst/>
          </a:prstGeom>
          <a:noFill/>
        </p:spPr>
        <p:txBody>
          <a:bodyPr wrap="square" lIns="0" tIns="60958" rIns="0" bIns="0" rtlCol="0">
            <a:spAutoFit/>
          </a:bodyPr>
          <a:lstStyle/>
          <a:p>
            <a:pPr algn="ctr">
              <a:defRPr/>
            </a:pPr>
            <a:r>
              <a:rPr lang="zh-CN" altLang="en-US" sz="3200" b="1" kern="0" dirty="0">
                <a:solidFill>
                  <a:sysClr val="window" lastClr="FFFFFF"/>
                </a:solidFill>
                <a:latin typeface="微软雅黑" panose="020B0503020204020204" charset="-122"/>
                <a:ea typeface="微软雅黑" panose="020B0503020204020204" charset="-122"/>
              </a:rPr>
              <a:t>添加标题</a:t>
            </a:r>
            <a:endParaRPr lang="zh-CN" altLang="en-US" sz="3200" b="1" kern="0" dirty="0">
              <a:solidFill>
                <a:sysClr val="window" lastClr="FFFFFF"/>
              </a:solidFill>
              <a:latin typeface="微软雅黑" panose="020B0503020204020204" charset="-122"/>
              <a:ea typeface="微软雅黑" panose="020B0503020204020204" charset="-122"/>
            </a:endParaRPr>
          </a:p>
        </p:txBody>
      </p:sp>
      <p:sp>
        <p:nvSpPr>
          <p:cNvPr id="43" name="TextBox 42"/>
          <p:cNvSpPr txBox="1"/>
          <p:nvPr/>
        </p:nvSpPr>
        <p:spPr>
          <a:xfrm>
            <a:off x="6521536" y="2154522"/>
            <a:ext cx="1155607" cy="1046682"/>
          </a:xfrm>
          <a:prstGeom prst="rect">
            <a:avLst/>
          </a:prstGeom>
          <a:noFill/>
        </p:spPr>
        <p:txBody>
          <a:bodyPr wrap="square" lIns="0" tIns="60958" rIns="0" bIns="0" rtlCol="0">
            <a:spAutoFit/>
          </a:bodyPr>
          <a:lstStyle/>
          <a:p>
            <a:pPr algn="ctr">
              <a:defRPr/>
            </a:pPr>
            <a:r>
              <a:rPr lang="zh-CN" altLang="en-US" sz="3200" b="1" kern="0" dirty="0">
                <a:solidFill>
                  <a:sysClr val="window" lastClr="FFFFFF"/>
                </a:solidFill>
                <a:latin typeface="微软雅黑" panose="020B0503020204020204" charset="-122"/>
                <a:ea typeface="微软雅黑" panose="020B0503020204020204" charset="-122"/>
              </a:rPr>
              <a:t>添加标题</a:t>
            </a:r>
            <a:endParaRPr lang="zh-CN" altLang="en-US" sz="3200" b="1" kern="0" dirty="0">
              <a:solidFill>
                <a:sysClr val="window" lastClr="FFFFFF"/>
              </a:solidFill>
              <a:latin typeface="微软雅黑" panose="020B0503020204020204" charset="-122"/>
              <a:ea typeface="微软雅黑" panose="020B0503020204020204" charset="-122"/>
            </a:endParaRPr>
          </a:p>
        </p:txBody>
      </p:sp>
      <p:sp>
        <p:nvSpPr>
          <p:cNvPr id="44" name="TextBox 43"/>
          <p:cNvSpPr txBox="1"/>
          <p:nvPr/>
        </p:nvSpPr>
        <p:spPr>
          <a:xfrm>
            <a:off x="4507197" y="4165994"/>
            <a:ext cx="1167749" cy="1046682"/>
          </a:xfrm>
          <a:prstGeom prst="rect">
            <a:avLst/>
          </a:prstGeom>
          <a:noFill/>
        </p:spPr>
        <p:txBody>
          <a:bodyPr wrap="square" lIns="0" tIns="60958" rIns="0" bIns="0" rtlCol="0">
            <a:spAutoFit/>
          </a:bodyPr>
          <a:lstStyle/>
          <a:p>
            <a:pPr algn="ctr">
              <a:defRPr/>
            </a:pPr>
            <a:r>
              <a:rPr lang="zh-CN" altLang="en-US" sz="3200" b="1" kern="0" dirty="0">
                <a:solidFill>
                  <a:sysClr val="window" lastClr="FFFFFF"/>
                </a:solidFill>
                <a:latin typeface="微软雅黑" panose="020B0503020204020204" charset="-122"/>
                <a:ea typeface="微软雅黑" panose="020B0503020204020204" charset="-122"/>
              </a:rPr>
              <a:t>添加标题</a:t>
            </a:r>
            <a:endParaRPr lang="zh-CN" altLang="en-US" sz="3200" b="1" kern="0" dirty="0">
              <a:solidFill>
                <a:sysClr val="window" lastClr="FFFFFF"/>
              </a:solidFill>
              <a:latin typeface="微软雅黑" panose="020B0503020204020204" charset="-122"/>
              <a:ea typeface="微软雅黑" panose="020B0503020204020204" charset="-122"/>
            </a:endParaRPr>
          </a:p>
        </p:txBody>
      </p:sp>
      <p:sp>
        <p:nvSpPr>
          <p:cNvPr id="45" name="TextBox 44"/>
          <p:cNvSpPr txBox="1"/>
          <p:nvPr/>
        </p:nvSpPr>
        <p:spPr>
          <a:xfrm>
            <a:off x="6521536" y="4165994"/>
            <a:ext cx="1155607" cy="1046682"/>
          </a:xfrm>
          <a:prstGeom prst="rect">
            <a:avLst/>
          </a:prstGeom>
          <a:noFill/>
        </p:spPr>
        <p:txBody>
          <a:bodyPr wrap="square" lIns="0" tIns="60958" rIns="0" bIns="0" rtlCol="0">
            <a:spAutoFit/>
          </a:bodyPr>
          <a:lstStyle/>
          <a:p>
            <a:pPr algn="ctr">
              <a:defRPr/>
            </a:pPr>
            <a:r>
              <a:rPr lang="zh-CN" altLang="en-US" sz="3200" b="1" kern="0" dirty="0">
                <a:solidFill>
                  <a:sysClr val="window" lastClr="FFFFFF"/>
                </a:solidFill>
                <a:latin typeface="微软雅黑" panose="020B0503020204020204" charset="-122"/>
                <a:ea typeface="微软雅黑" panose="020B0503020204020204" charset="-122"/>
              </a:rPr>
              <a:t>添加标题</a:t>
            </a:r>
            <a:endParaRPr lang="zh-CN" altLang="en-US" sz="3200" b="1" kern="0" dirty="0">
              <a:solidFill>
                <a:sysClr val="window" lastClr="FFFFFF"/>
              </a:solidFill>
              <a:latin typeface="微软雅黑" panose="020B0503020204020204" charset="-122"/>
              <a:ea typeface="微软雅黑" panose="020B0503020204020204" charset="-122"/>
            </a:endParaRPr>
          </a:p>
        </p:txBody>
      </p:sp>
      <p:sp>
        <p:nvSpPr>
          <p:cNvPr id="46" name="TextBox 45"/>
          <p:cNvSpPr txBox="1"/>
          <p:nvPr/>
        </p:nvSpPr>
        <p:spPr>
          <a:xfrm>
            <a:off x="8399163" y="2154522"/>
            <a:ext cx="2839305" cy="900246"/>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charset="-122"/>
                <a:ea typeface="微软雅黑" panose="020B0503020204020204" charset="-122"/>
              </a:defRPr>
            </a:lvl1pPr>
          </a:lstStyle>
          <a:p>
            <a:pPr>
              <a:defRPr/>
            </a:pPr>
            <a:r>
              <a:rPr lang="zh-CN" altLang="en-US" sz="1300" kern="0" dirty="0">
                <a:solidFill>
                  <a:sysClr val="windowText" lastClr="000000">
                    <a:lumMod val="75000"/>
                    <a:lumOff val="25000"/>
                  </a:sysClr>
                </a:solidFill>
              </a:rPr>
              <a:t>点击输入简要文字内容，文字内容需概括精炼，不用多余的文字修饰，言简意赅的说明分项内容</a:t>
            </a:r>
            <a:r>
              <a:rPr lang="en-US" altLang="zh-CN" sz="1300" kern="0" dirty="0">
                <a:solidFill>
                  <a:sysClr val="windowText" lastClr="000000">
                    <a:lumMod val="75000"/>
                    <a:lumOff val="25000"/>
                  </a:sysClr>
                </a:solidFill>
              </a:rPr>
              <a:t>……</a:t>
            </a:r>
            <a:endParaRPr lang="en-US" altLang="zh-CN" sz="1300" kern="0" dirty="0">
              <a:solidFill>
                <a:sysClr val="windowText" lastClr="000000">
                  <a:lumMod val="75000"/>
                  <a:lumOff val="25000"/>
                </a:sysClr>
              </a:solidFill>
            </a:endParaRPr>
          </a:p>
        </p:txBody>
      </p:sp>
      <p:sp>
        <p:nvSpPr>
          <p:cNvPr id="47" name="TextBox 46"/>
          <p:cNvSpPr txBox="1"/>
          <p:nvPr/>
        </p:nvSpPr>
        <p:spPr>
          <a:xfrm>
            <a:off x="1095303" y="4289133"/>
            <a:ext cx="2759502" cy="900246"/>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charset="-122"/>
                <a:ea typeface="微软雅黑" panose="020B0503020204020204" charset="-122"/>
              </a:defRPr>
            </a:lvl1pPr>
          </a:lstStyle>
          <a:p>
            <a:pPr>
              <a:defRPr/>
            </a:pPr>
            <a:r>
              <a:rPr lang="zh-CN" altLang="en-US" sz="1300" kern="0" dirty="0">
                <a:solidFill>
                  <a:sysClr val="windowText" lastClr="000000">
                    <a:lumMod val="75000"/>
                    <a:lumOff val="25000"/>
                  </a:sysClr>
                </a:solidFill>
              </a:rPr>
              <a:t>点击输入简要文字内容，文字内容需概括精炼，不用多余的文字修饰，言简意赅的说明分项内容</a:t>
            </a:r>
            <a:r>
              <a:rPr lang="en-US" altLang="zh-CN" sz="1300" kern="0" dirty="0">
                <a:solidFill>
                  <a:sysClr val="windowText" lastClr="000000">
                    <a:lumMod val="75000"/>
                    <a:lumOff val="25000"/>
                  </a:sysClr>
                </a:solidFill>
              </a:rPr>
              <a:t>……</a:t>
            </a:r>
            <a:endParaRPr lang="en-US" altLang="zh-CN" sz="1300" kern="0" dirty="0">
              <a:solidFill>
                <a:sysClr val="windowText" lastClr="000000">
                  <a:lumMod val="75000"/>
                  <a:lumOff val="25000"/>
                </a:sysClr>
              </a:solidFill>
            </a:endParaRPr>
          </a:p>
        </p:txBody>
      </p:sp>
      <p:sp>
        <p:nvSpPr>
          <p:cNvPr id="48" name="TextBox 47"/>
          <p:cNvSpPr txBox="1"/>
          <p:nvPr/>
        </p:nvSpPr>
        <p:spPr>
          <a:xfrm>
            <a:off x="8399163" y="4289133"/>
            <a:ext cx="2839305" cy="900246"/>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anose="020B0503020204020204" charset="-122"/>
                <a:ea typeface="微软雅黑" panose="020B0503020204020204" charset="-122"/>
              </a:defRPr>
            </a:lvl1pPr>
          </a:lstStyle>
          <a:p>
            <a:pPr>
              <a:defRPr/>
            </a:pPr>
            <a:r>
              <a:rPr lang="zh-CN" altLang="en-US" sz="1300" kern="0" dirty="0">
                <a:solidFill>
                  <a:sysClr val="windowText" lastClr="000000">
                    <a:lumMod val="75000"/>
                    <a:lumOff val="25000"/>
                  </a:sysClr>
                </a:solidFill>
              </a:rPr>
              <a:t>点击输入简要文字内容，文字内容需概括精炼，不用多余的文字修饰，言简意赅的说明分项内容</a:t>
            </a:r>
            <a:r>
              <a:rPr lang="en-US" altLang="zh-CN" sz="1300" kern="0" dirty="0">
                <a:solidFill>
                  <a:sysClr val="windowText" lastClr="000000">
                    <a:lumMod val="75000"/>
                    <a:lumOff val="25000"/>
                  </a:sysClr>
                </a:solidFill>
              </a:rPr>
              <a:t>……</a:t>
            </a:r>
            <a:endParaRPr lang="en-US" altLang="zh-CN" sz="1300" kern="0" dirty="0">
              <a:solidFill>
                <a:sysClr val="windowText" lastClr="000000">
                  <a:lumMod val="75000"/>
                  <a:lumOff val="25000"/>
                </a:sysClr>
              </a:solidFill>
            </a:endParaRPr>
          </a:p>
        </p:txBody>
      </p:sp>
    </p:spTree>
  </p:cSld>
  <p:clrMapOvr>
    <a:masterClrMapping/>
  </p:clrMapOvr>
  <mc:AlternateContent xmlns:mc="http://schemas.openxmlformats.org/markup-compatibility/2006">
    <mc:Choice xmlns:p14="http://schemas.microsoft.com/office/powerpoint/2010/main" Requires="p14">
      <p:transition spd="slow" p14:dur="2000" advTm="4538"/>
    </mc:Choice>
    <mc:Fallback>
      <p:transition spd="slow" advTm="453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repeatCount="2000"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p:cTn id="7" dur="400" fill="hold"/>
                                        <p:tgtEl>
                                          <p:spTgt spid="42"/>
                                        </p:tgtEl>
                                        <p:attrNameLst>
                                          <p:attrName>ppt_w</p:attrName>
                                        </p:attrNameLst>
                                      </p:cBhvr>
                                      <p:tavLst>
                                        <p:tav tm="0">
                                          <p:val>
                                            <p:fltVal val="0"/>
                                          </p:val>
                                        </p:tav>
                                        <p:tav tm="100000">
                                          <p:val>
                                            <p:strVal val="#ppt_w"/>
                                          </p:val>
                                        </p:tav>
                                      </p:tavLst>
                                    </p:anim>
                                    <p:anim calcmode="lin" valueType="num">
                                      <p:cBhvr>
                                        <p:cTn id="8" dur="400" fill="hold"/>
                                        <p:tgtEl>
                                          <p:spTgt spid="42"/>
                                        </p:tgtEl>
                                        <p:attrNameLst>
                                          <p:attrName>ppt_h</p:attrName>
                                        </p:attrNameLst>
                                      </p:cBhvr>
                                      <p:tavLst>
                                        <p:tav tm="0">
                                          <p:val>
                                            <p:fltVal val="0"/>
                                          </p:val>
                                        </p:tav>
                                        <p:tav tm="100000">
                                          <p:val>
                                            <p:strVal val="#ppt_h"/>
                                          </p:val>
                                        </p:tav>
                                      </p:tavLst>
                                    </p:anim>
                                    <p:animEffect transition="in" filter="fade">
                                      <p:cBhvr>
                                        <p:cTn id="9" dur="400"/>
                                        <p:tgtEl>
                                          <p:spTgt spid="42"/>
                                        </p:tgtEl>
                                      </p:cBhvr>
                                    </p:animEffect>
                                    <p:anim calcmode="lin" valueType="num">
                                      <p:cBhvr>
                                        <p:cTn id="10" dur="400" fill="hold"/>
                                        <p:tgtEl>
                                          <p:spTgt spid="42"/>
                                        </p:tgtEl>
                                        <p:attrNameLst>
                                          <p:attrName>ppt_x</p:attrName>
                                        </p:attrNameLst>
                                      </p:cBhvr>
                                      <p:tavLst>
                                        <p:tav tm="0">
                                          <p:val>
                                            <p:fltVal val="0.5"/>
                                          </p:val>
                                        </p:tav>
                                        <p:tav tm="100000">
                                          <p:val>
                                            <p:strVal val="#ppt_x"/>
                                          </p:val>
                                        </p:tav>
                                      </p:tavLst>
                                    </p:anim>
                                    <p:anim calcmode="lin" valueType="num">
                                      <p:cBhvr>
                                        <p:cTn id="11" dur="400" fill="hold"/>
                                        <p:tgtEl>
                                          <p:spTgt spid="42"/>
                                        </p:tgtEl>
                                        <p:attrNameLst>
                                          <p:attrName>ppt_y</p:attrName>
                                        </p:attrNameLst>
                                      </p:cBhvr>
                                      <p:tavLst>
                                        <p:tav tm="0">
                                          <p:val>
                                            <p:fltVal val="0.5"/>
                                          </p:val>
                                        </p:tav>
                                        <p:tav tm="100000">
                                          <p:val>
                                            <p:strVal val="#ppt_y"/>
                                          </p:val>
                                        </p:tav>
                                      </p:tavLst>
                                    </p:anim>
                                  </p:childTnLst>
                                </p:cTn>
                              </p:par>
                              <p:par>
                                <p:cTn id="12" presetID="53" presetClass="entr" presetSubtype="528" repeatCount="2000" fill="hold" grpId="0" nodeType="withEffect">
                                  <p:stCondLst>
                                    <p:cond delay="0"/>
                                  </p:stCondLst>
                                  <p:childTnLst>
                                    <p:set>
                                      <p:cBhvr>
                                        <p:cTn id="13" dur="1" fill="hold">
                                          <p:stCondLst>
                                            <p:cond delay="0"/>
                                          </p:stCondLst>
                                        </p:cTn>
                                        <p:tgtEl>
                                          <p:spTgt spid="32"/>
                                        </p:tgtEl>
                                        <p:attrNameLst>
                                          <p:attrName>style.visibility</p:attrName>
                                        </p:attrNameLst>
                                      </p:cBhvr>
                                      <p:to>
                                        <p:strVal val="visible"/>
                                      </p:to>
                                    </p:set>
                                    <p:anim calcmode="lin" valueType="num">
                                      <p:cBhvr>
                                        <p:cTn id="14" dur="400" fill="hold"/>
                                        <p:tgtEl>
                                          <p:spTgt spid="32"/>
                                        </p:tgtEl>
                                        <p:attrNameLst>
                                          <p:attrName>ppt_w</p:attrName>
                                        </p:attrNameLst>
                                      </p:cBhvr>
                                      <p:tavLst>
                                        <p:tav tm="0">
                                          <p:val>
                                            <p:fltVal val="0"/>
                                          </p:val>
                                        </p:tav>
                                        <p:tav tm="100000">
                                          <p:val>
                                            <p:strVal val="#ppt_w"/>
                                          </p:val>
                                        </p:tav>
                                      </p:tavLst>
                                    </p:anim>
                                    <p:anim calcmode="lin" valueType="num">
                                      <p:cBhvr>
                                        <p:cTn id="15" dur="400" fill="hold"/>
                                        <p:tgtEl>
                                          <p:spTgt spid="32"/>
                                        </p:tgtEl>
                                        <p:attrNameLst>
                                          <p:attrName>ppt_h</p:attrName>
                                        </p:attrNameLst>
                                      </p:cBhvr>
                                      <p:tavLst>
                                        <p:tav tm="0">
                                          <p:val>
                                            <p:fltVal val="0"/>
                                          </p:val>
                                        </p:tav>
                                        <p:tav tm="100000">
                                          <p:val>
                                            <p:strVal val="#ppt_h"/>
                                          </p:val>
                                        </p:tav>
                                      </p:tavLst>
                                    </p:anim>
                                    <p:animEffect transition="in" filter="fade">
                                      <p:cBhvr>
                                        <p:cTn id="16" dur="400"/>
                                        <p:tgtEl>
                                          <p:spTgt spid="32"/>
                                        </p:tgtEl>
                                      </p:cBhvr>
                                    </p:animEffect>
                                    <p:anim calcmode="lin" valueType="num">
                                      <p:cBhvr>
                                        <p:cTn id="17" dur="400" fill="hold"/>
                                        <p:tgtEl>
                                          <p:spTgt spid="32"/>
                                        </p:tgtEl>
                                        <p:attrNameLst>
                                          <p:attrName>ppt_x</p:attrName>
                                        </p:attrNameLst>
                                      </p:cBhvr>
                                      <p:tavLst>
                                        <p:tav tm="0">
                                          <p:val>
                                            <p:fltVal val="0.5"/>
                                          </p:val>
                                        </p:tav>
                                        <p:tav tm="100000">
                                          <p:val>
                                            <p:strVal val="#ppt_x"/>
                                          </p:val>
                                        </p:tav>
                                      </p:tavLst>
                                    </p:anim>
                                    <p:anim calcmode="lin" valueType="num">
                                      <p:cBhvr>
                                        <p:cTn id="18" dur="400" fill="hold"/>
                                        <p:tgtEl>
                                          <p:spTgt spid="32"/>
                                        </p:tgtEl>
                                        <p:attrNameLst>
                                          <p:attrName>ppt_y</p:attrName>
                                        </p:attrNameLst>
                                      </p:cBhvr>
                                      <p:tavLst>
                                        <p:tav tm="0">
                                          <p:val>
                                            <p:fltVal val="0.5"/>
                                          </p:val>
                                        </p:tav>
                                        <p:tav tm="100000">
                                          <p:val>
                                            <p:strVal val="#ppt_y"/>
                                          </p:val>
                                        </p:tav>
                                      </p:tavLst>
                                    </p:anim>
                                  </p:childTnLst>
                                </p:cTn>
                              </p:par>
                              <p:par>
                                <p:cTn id="19" presetID="53" presetClass="entr" presetSubtype="528" repeatCount="2000" fill="hold" grpId="0" nodeType="withEffect">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cBhvr>
                                        <p:cTn id="21" dur="400" fill="hold"/>
                                        <p:tgtEl>
                                          <p:spTgt spid="33"/>
                                        </p:tgtEl>
                                        <p:attrNameLst>
                                          <p:attrName>ppt_w</p:attrName>
                                        </p:attrNameLst>
                                      </p:cBhvr>
                                      <p:tavLst>
                                        <p:tav tm="0">
                                          <p:val>
                                            <p:fltVal val="0"/>
                                          </p:val>
                                        </p:tav>
                                        <p:tav tm="100000">
                                          <p:val>
                                            <p:strVal val="#ppt_w"/>
                                          </p:val>
                                        </p:tav>
                                      </p:tavLst>
                                    </p:anim>
                                    <p:anim calcmode="lin" valueType="num">
                                      <p:cBhvr>
                                        <p:cTn id="22" dur="400" fill="hold"/>
                                        <p:tgtEl>
                                          <p:spTgt spid="33"/>
                                        </p:tgtEl>
                                        <p:attrNameLst>
                                          <p:attrName>ppt_h</p:attrName>
                                        </p:attrNameLst>
                                      </p:cBhvr>
                                      <p:tavLst>
                                        <p:tav tm="0">
                                          <p:val>
                                            <p:fltVal val="0"/>
                                          </p:val>
                                        </p:tav>
                                        <p:tav tm="100000">
                                          <p:val>
                                            <p:strVal val="#ppt_h"/>
                                          </p:val>
                                        </p:tav>
                                      </p:tavLst>
                                    </p:anim>
                                    <p:animEffect transition="in" filter="fade">
                                      <p:cBhvr>
                                        <p:cTn id="23" dur="400"/>
                                        <p:tgtEl>
                                          <p:spTgt spid="33"/>
                                        </p:tgtEl>
                                      </p:cBhvr>
                                    </p:animEffect>
                                    <p:anim calcmode="lin" valueType="num">
                                      <p:cBhvr>
                                        <p:cTn id="24" dur="400" fill="hold"/>
                                        <p:tgtEl>
                                          <p:spTgt spid="33"/>
                                        </p:tgtEl>
                                        <p:attrNameLst>
                                          <p:attrName>ppt_x</p:attrName>
                                        </p:attrNameLst>
                                      </p:cBhvr>
                                      <p:tavLst>
                                        <p:tav tm="0">
                                          <p:val>
                                            <p:fltVal val="0.5"/>
                                          </p:val>
                                        </p:tav>
                                        <p:tav tm="100000">
                                          <p:val>
                                            <p:strVal val="#ppt_x"/>
                                          </p:val>
                                        </p:tav>
                                      </p:tavLst>
                                    </p:anim>
                                    <p:anim calcmode="lin" valueType="num">
                                      <p:cBhvr>
                                        <p:cTn id="25" dur="400" fill="hold"/>
                                        <p:tgtEl>
                                          <p:spTgt spid="33"/>
                                        </p:tgtEl>
                                        <p:attrNameLst>
                                          <p:attrName>ppt_y</p:attrName>
                                        </p:attrNameLst>
                                      </p:cBhvr>
                                      <p:tavLst>
                                        <p:tav tm="0">
                                          <p:val>
                                            <p:fltVal val="0.5"/>
                                          </p:val>
                                        </p:tav>
                                        <p:tav tm="100000">
                                          <p:val>
                                            <p:strVal val="#ppt_y"/>
                                          </p:val>
                                        </p:tav>
                                      </p:tavLst>
                                    </p:anim>
                                  </p:childTnLst>
                                </p:cTn>
                              </p:par>
                              <p:par>
                                <p:cTn id="26" presetID="53" presetClass="entr" presetSubtype="528" repeatCount="2000" fill="hold" grpId="0" nodeType="withEffect">
                                  <p:stCondLst>
                                    <p:cond delay="0"/>
                                  </p:stCondLst>
                                  <p:childTnLst>
                                    <p:set>
                                      <p:cBhvr>
                                        <p:cTn id="27" dur="1" fill="hold">
                                          <p:stCondLst>
                                            <p:cond delay="0"/>
                                          </p:stCondLst>
                                        </p:cTn>
                                        <p:tgtEl>
                                          <p:spTgt spid="37"/>
                                        </p:tgtEl>
                                        <p:attrNameLst>
                                          <p:attrName>style.visibility</p:attrName>
                                        </p:attrNameLst>
                                      </p:cBhvr>
                                      <p:to>
                                        <p:strVal val="visible"/>
                                      </p:to>
                                    </p:set>
                                    <p:anim calcmode="lin" valueType="num">
                                      <p:cBhvr>
                                        <p:cTn id="28" dur="400" fill="hold"/>
                                        <p:tgtEl>
                                          <p:spTgt spid="37"/>
                                        </p:tgtEl>
                                        <p:attrNameLst>
                                          <p:attrName>ppt_w</p:attrName>
                                        </p:attrNameLst>
                                      </p:cBhvr>
                                      <p:tavLst>
                                        <p:tav tm="0">
                                          <p:val>
                                            <p:fltVal val="0"/>
                                          </p:val>
                                        </p:tav>
                                        <p:tav tm="100000">
                                          <p:val>
                                            <p:strVal val="#ppt_w"/>
                                          </p:val>
                                        </p:tav>
                                      </p:tavLst>
                                    </p:anim>
                                    <p:anim calcmode="lin" valueType="num">
                                      <p:cBhvr>
                                        <p:cTn id="29" dur="400" fill="hold"/>
                                        <p:tgtEl>
                                          <p:spTgt spid="37"/>
                                        </p:tgtEl>
                                        <p:attrNameLst>
                                          <p:attrName>ppt_h</p:attrName>
                                        </p:attrNameLst>
                                      </p:cBhvr>
                                      <p:tavLst>
                                        <p:tav tm="0">
                                          <p:val>
                                            <p:fltVal val="0"/>
                                          </p:val>
                                        </p:tav>
                                        <p:tav tm="100000">
                                          <p:val>
                                            <p:strVal val="#ppt_h"/>
                                          </p:val>
                                        </p:tav>
                                      </p:tavLst>
                                    </p:anim>
                                    <p:animEffect transition="in" filter="fade">
                                      <p:cBhvr>
                                        <p:cTn id="30" dur="400"/>
                                        <p:tgtEl>
                                          <p:spTgt spid="37"/>
                                        </p:tgtEl>
                                      </p:cBhvr>
                                    </p:animEffect>
                                    <p:anim calcmode="lin" valueType="num">
                                      <p:cBhvr>
                                        <p:cTn id="31" dur="400" fill="hold"/>
                                        <p:tgtEl>
                                          <p:spTgt spid="37"/>
                                        </p:tgtEl>
                                        <p:attrNameLst>
                                          <p:attrName>ppt_x</p:attrName>
                                        </p:attrNameLst>
                                      </p:cBhvr>
                                      <p:tavLst>
                                        <p:tav tm="0">
                                          <p:val>
                                            <p:fltVal val="0.5"/>
                                          </p:val>
                                        </p:tav>
                                        <p:tav tm="100000">
                                          <p:val>
                                            <p:strVal val="#ppt_x"/>
                                          </p:val>
                                        </p:tav>
                                      </p:tavLst>
                                    </p:anim>
                                    <p:anim calcmode="lin" valueType="num">
                                      <p:cBhvr>
                                        <p:cTn id="32" dur="400" fill="hold"/>
                                        <p:tgtEl>
                                          <p:spTgt spid="37"/>
                                        </p:tgtEl>
                                        <p:attrNameLst>
                                          <p:attrName>ppt_y</p:attrName>
                                        </p:attrNameLst>
                                      </p:cBhvr>
                                      <p:tavLst>
                                        <p:tav tm="0">
                                          <p:val>
                                            <p:fltVal val="0.5"/>
                                          </p:val>
                                        </p:tav>
                                        <p:tav tm="100000">
                                          <p:val>
                                            <p:strVal val="#ppt_y"/>
                                          </p:val>
                                        </p:tav>
                                      </p:tavLst>
                                    </p:anim>
                                  </p:childTnLst>
                                </p:cTn>
                              </p:par>
                            </p:childTnLst>
                          </p:cTn>
                        </p:par>
                        <p:par>
                          <p:cTn id="33" fill="hold">
                            <p:stCondLst>
                              <p:cond delay="500"/>
                            </p:stCondLst>
                            <p:childTnLst>
                              <p:par>
                                <p:cTn id="34" presetID="53" presetClass="entr" presetSubtype="528" repeatCount="2000" fill="hold" grpId="0" nodeType="afterEffect">
                                  <p:stCondLst>
                                    <p:cond delay="0"/>
                                  </p:stCondLst>
                                  <p:childTnLst>
                                    <p:set>
                                      <p:cBhvr>
                                        <p:cTn id="35" dur="1" fill="hold">
                                          <p:stCondLst>
                                            <p:cond delay="0"/>
                                          </p:stCondLst>
                                        </p:cTn>
                                        <p:tgtEl>
                                          <p:spTgt spid="43"/>
                                        </p:tgtEl>
                                        <p:attrNameLst>
                                          <p:attrName>style.visibility</p:attrName>
                                        </p:attrNameLst>
                                      </p:cBhvr>
                                      <p:to>
                                        <p:strVal val="visible"/>
                                      </p:to>
                                    </p:set>
                                    <p:anim calcmode="lin" valueType="num">
                                      <p:cBhvr>
                                        <p:cTn id="36" dur="400" fill="hold"/>
                                        <p:tgtEl>
                                          <p:spTgt spid="43"/>
                                        </p:tgtEl>
                                        <p:attrNameLst>
                                          <p:attrName>ppt_w</p:attrName>
                                        </p:attrNameLst>
                                      </p:cBhvr>
                                      <p:tavLst>
                                        <p:tav tm="0">
                                          <p:val>
                                            <p:fltVal val="0"/>
                                          </p:val>
                                        </p:tav>
                                        <p:tav tm="100000">
                                          <p:val>
                                            <p:strVal val="#ppt_w"/>
                                          </p:val>
                                        </p:tav>
                                      </p:tavLst>
                                    </p:anim>
                                    <p:anim calcmode="lin" valueType="num">
                                      <p:cBhvr>
                                        <p:cTn id="37" dur="400" fill="hold"/>
                                        <p:tgtEl>
                                          <p:spTgt spid="43"/>
                                        </p:tgtEl>
                                        <p:attrNameLst>
                                          <p:attrName>ppt_h</p:attrName>
                                        </p:attrNameLst>
                                      </p:cBhvr>
                                      <p:tavLst>
                                        <p:tav tm="0">
                                          <p:val>
                                            <p:fltVal val="0"/>
                                          </p:val>
                                        </p:tav>
                                        <p:tav tm="100000">
                                          <p:val>
                                            <p:strVal val="#ppt_h"/>
                                          </p:val>
                                        </p:tav>
                                      </p:tavLst>
                                    </p:anim>
                                    <p:animEffect transition="in" filter="fade">
                                      <p:cBhvr>
                                        <p:cTn id="38" dur="400"/>
                                        <p:tgtEl>
                                          <p:spTgt spid="43"/>
                                        </p:tgtEl>
                                      </p:cBhvr>
                                    </p:animEffect>
                                    <p:anim calcmode="lin" valueType="num">
                                      <p:cBhvr>
                                        <p:cTn id="39" dur="400" fill="hold"/>
                                        <p:tgtEl>
                                          <p:spTgt spid="43"/>
                                        </p:tgtEl>
                                        <p:attrNameLst>
                                          <p:attrName>ppt_x</p:attrName>
                                        </p:attrNameLst>
                                      </p:cBhvr>
                                      <p:tavLst>
                                        <p:tav tm="0">
                                          <p:val>
                                            <p:fltVal val="0.5"/>
                                          </p:val>
                                        </p:tav>
                                        <p:tav tm="100000">
                                          <p:val>
                                            <p:strVal val="#ppt_x"/>
                                          </p:val>
                                        </p:tav>
                                      </p:tavLst>
                                    </p:anim>
                                    <p:anim calcmode="lin" valueType="num">
                                      <p:cBhvr>
                                        <p:cTn id="40" dur="400" fill="hold"/>
                                        <p:tgtEl>
                                          <p:spTgt spid="43"/>
                                        </p:tgtEl>
                                        <p:attrNameLst>
                                          <p:attrName>ppt_y</p:attrName>
                                        </p:attrNameLst>
                                      </p:cBhvr>
                                      <p:tavLst>
                                        <p:tav tm="0">
                                          <p:val>
                                            <p:fltVal val="0.5"/>
                                          </p:val>
                                        </p:tav>
                                        <p:tav tm="100000">
                                          <p:val>
                                            <p:strVal val="#ppt_y"/>
                                          </p:val>
                                        </p:tav>
                                      </p:tavLst>
                                    </p:anim>
                                  </p:childTnLst>
                                </p:cTn>
                              </p:par>
                              <p:par>
                                <p:cTn id="41" presetID="53" presetClass="entr" presetSubtype="528" repeatCount="2000" fill="hold" grpId="0" nodeType="withEffect">
                                  <p:stCondLst>
                                    <p:cond delay="0"/>
                                  </p:stCondLst>
                                  <p:childTnLst>
                                    <p:set>
                                      <p:cBhvr>
                                        <p:cTn id="42" dur="1" fill="hold">
                                          <p:stCondLst>
                                            <p:cond delay="0"/>
                                          </p:stCondLst>
                                        </p:cTn>
                                        <p:tgtEl>
                                          <p:spTgt spid="31"/>
                                        </p:tgtEl>
                                        <p:attrNameLst>
                                          <p:attrName>style.visibility</p:attrName>
                                        </p:attrNameLst>
                                      </p:cBhvr>
                                      <p:to>
                                        <p:strVal val="visible"/>
                                      </p:to>
                                    </p:set>
                                    <p:anim calcmode="lin" valueType="num">
                                      <p:cBhvr>
                                        <p:cTn id="43" dur="400" fill="hold"/>
                                        <p:tgtEl>
                                          <p:spTgt spid="31"/>
                                        </p:tgtEl>
                                        <p:attrNameLst>
                                          <p:attrName>ppt_w</p:attrName>
                                        </p:attrNameLst>
                                      </p:cBhvr>
                                      <p:tavLst>
                                        <p:tav tm="0">
                                          <p:val>
                                            <p:fltVal val="0"/>
                                          </p:val>
                                        </p:tav>
                                        <p:tav tm="100000">
                                          <p:val>
                                            <p:strVal val="#ppt_w"/>
                                          </p:val>
                                        </p:tav>
                                      </p:tavLst>
                                    </p:anim>
                                    <p:anim calcmode="lin" valueType="num">
                                      <p:cBhvr>
                                        <p:cTn id="44" dur="400" fill="hold"/>
                                        <p:tgtEl>
                                          <p:spTgt spid="31"/>
                                        </p:tgtEl>
                                        <p:attrNameLst>
                                          <p:attrName>ppt_h</p:attrName>
                                        </p:attrNameLst>
                                      </p:cBhvr>
                                      <p:tavLst>
                                        <p:tav tm="0">
                                          <p:val>
                                            <p:fltVal val="0"/>
                                          </p:val>
                                        </p:tav>
                                        <p:tav tm="100000">
                                          <p:val>
                                            <p:strVal val="#ppt_h"/>
                                          </p:val>
                                        </p:tav>
                                      </p:tavLst>
                                    </p:anim>
                                    <p:animEffect transition="in" filter="fade">
                                      <p:cBhvr>
                                        <p:cTn id="45" dur="400"/>
                                        <p:tgtEl>
                                          <p:spTgt spid="31"/>
                                        </p:tgtEl>
                                      </p:cBhvr>
                                    </p:animEffect>
                                    <p:anim calcmode="lin" valueType="num">
                                      <p:cBhvr>
                                        <p:cTn id="46" dur="400" fill="hold"/>
                                        <p:tgtEl>
                                          <p:spTgt spid="31"/>
                                        </p:tgtEl>
                                        <p:attrNameLst>
                                          <p:attrName>ppt_x</p:attrName>
                                        </p:attrNameLst>
                                      </p:cBhvr>
                                      <p:tavLst>
                                        <p:tav tm="0">
                                          <p:val>
                                            <p:fltVal val="0.5"/>
                                          </p:val>
                                        </p:tav>
                                        <p:tav tm="100000">
                                          <p:val>
                                            <p:strVal val="#ppt_x"/>
                                          </p:val>
                                        </p:tav>
                                      </p:tavLst>
                                    </p:anim>
                                    <p:anim calcmode="lin" valueType="num">
                                      <p:cBhvr>
                                        <p:cTn id="47" dur="400" fill="hold"/>
                                        <p:tgtEl>
                                          <p:spTgt spid="31"/>
                                        </p:tgtEl>
                                        <p:attrNameLst>
                                          <p:attrName>ppt_y</p:attrName>
                                        </p:attrNameLst>
                                      </p:cBhvr>
                                      <p:tavLst>
                                        <p:tav tm="0">
                                          <p:val>
                                            <p:fltVal val="0.5"/>
                                          </p:val>
                                        </p:tav>
                                        <p:tav tm="100000">
                                          <p:val>
                                            <p:strVal val="#ppt_y"/>
                                          </p:val>
                                        </p:tav>
                                      </p:tavLst>
                                    </p:anim>
                                  </p:childTnLst>
                                </p:cTn>
                              </p:par>
                              <p:par>
                                <p:cTn id="48" presetID="53" presetClass="entr" presetSubtype="528" repeatCount="2000" fill="hold" grpId="0" nodeType="withEffect">
                                  <p:stCondLst>
                                    <p:cond delay="0"/>
                                  </p:stCondLst>
                                  <p:childTnLst>
                                    <p:set>
                                      <p:cBhvr>
                                        <p:cTn id="49" dur="1" fill="hold">
                                          <p:stCondLst>
                                            <p:cond delay="0"/>
                                          </p:stCondLst>
                                        </p:cTn>
                                        <p:tgtEl>
                                          <p:spTgt spid="34"/>
                                        </p:tgtEl>
                                        <p:attrNameLst>
                                          <p:attrName>style.visibility</p:attrName>
                                        </p:attrNameLst>
                                      </p:cBhvr>
                                      <p:to>
                                        <p:strVal val="visible"/>
                                      </p:to>
                                    </p:set>
                                    <p:anim calcmode="lin" valueType="num">
                                      <p:cBhvr>
                                        <p:cTn id="50" dur="400" fill="hold"/>
                                        <p:tgtEl>
                                          <p:spTgt spid="34"/>
                                        </p:tgtEl>
                                        <p:attrNameLst>
                                          <p:attrName>ppt_w</p:attrName>
                                        </p:attrNameLst>
                                      </p:cBhvr>
                                      <p:tavLst>
                                        <p:tav tm="0">
                                          <p:val>
                                            <p:fltVal val="0"/>
                                          </p:val>
                                        </p:tav>
                                        <p:tav tm="100000">
                                          <p:val>
                                            <p:strVal val="#ppt_w"/>
                                          </p:val>
                                        </p:tav>
                                      </p:tavLst>
                                    </p:anim>
                                    <p:anim calcmode="lin" valueType="num">
                                      <p:cBhvr>
                                        <p:cTn id="51" dur="400" fill="hold"/>
                                        <p:tgtEl>
                                          <p:spTgt spid="34"/>
                                        </p:tgtEl>
                                        <p:attrNameLst>
                                          <p:attrName>ppt_h</p:attrName>
                                        </p:attrNameLst>
                                      </p:cBhvr>
                                      <p:tavLst>
                                        <p:tav tm="0">
                                          <p:val>
                                            <p:fltVal val="0"/>
                                          </p:val>
                                        </p:tav>
                                        <p:tav tm="100000">
                                          <p:val>
                                            <p:strVal val="#ppt_h"/>
                                          </p:val>
                                        </p:tav>
                                      </p:tavLst>
                                    </p:anim>
                                    <p:animEffect transition="in" filter="fade">
                                      <p:cBhvr>
                                        <p:cTn id="52" dur="400"/>
                                        <p:tgtEl>
                                          <p:spTgt spid="34"/>
                                        </p:tgtEl>
                                      </p:cBhvr>
                                    </p:animEffect>
                                    <p:anim calcmode="lin" valueType="num">
                                      <p:cBhvr>
                                        <p:cTn id="53" dur="400" fill="hold"/>
                                        <p:tgtEl>
                                          <p:spTgt spid="34"/>
                                        </p:tgtEl>
                                        <p:attrNameLst>
                                          <p:attrName>ppt_x</p:attrName>
                                        </p:attrNameLst>
                                      </p:cBhvr>
                                      <p:tavLst>
                                        <p:tav tm="0">
                                          <p:val>
                                            <p:fltVal val="0.5"/>
                                          </p:val>
                                        </p:tav>
                                        <p:tav tm="100000">
                                          <p:val>
                                            <p:strVal val="#ppt_x"/>
                                          </p:val>
                                        </p:tav>
                                      </p:tavLst>
                                    </p:anim>
                                    <p:anim calcmode="lin" valueType="num">
                                      <p:cBhvr>
                                        <p:cTn id="54" dur="400" fill="hold"/>
                                        <p:tgtEl>
                                          <p:spTgt spid="34"/>
                                        </p:tgtEl>
                                        <p:attrNameLst>
                                          <p:attrName>ppt_y</p:attrName>
                                        </p:attrNameLst>
                                      </p:cBhvr>
                                      <p:tavLst>
                                        <p:tav tm="0">
                                          <p:val>
                                            <p:fltVal val="0.5"/>
                                          </p:val>
                                        </p:tav>
                                        <p:tav tm="100000">
                                          <p:val>
                                            <p:strVal val="#ppt_y"/>
                                          </p:val>
                                        </p:tav>
                                      </p:tavLst>
                                    </p:anim>
                                  </p:childTnLst>
                                </p:cTn>
                              </p:par>
                              <p:par>
                                <p:cTn id="55" presetID="53" presetClass="entr" presetSubtype="528" repeatCount="2000" fill="hold" grpId="0" nodeType="withEffect">
                                  <p:stCondLst>
                                    <p:cond delay="0"/>
                                  </p:stCondLst>
                                  <p:childTnLst>
                                    <p:set>
                                      <p:cBhvr>
                                        <p:cTn id="56" dur="1" fill="hold">
                                          <p:stCondLst>
                                            <p:cond delay="0"/>
                                          </p:stCondLst>
                                        </p:cTn>
                                        <p:tgtEl>
                                          <p:spTgt spid="38"/>
                                        </p:tgtEl>
                                        <p:attrNameLst>
                                          <p:attrName>style.visibility</p:attrName>
                                        </p:attrNameLst>
                                      </p:cBhvr>
                                      <p:to>
                                        <p:strVal val="visible"/>
                                      </p:to>
                                    </p:set>
                                    <p:anim calcmode="lin" valueType="num">
                                      <p:cBhvr>
                                        <p:cTn id="57" dur="400" fill="hold"/>
                                        <p:tgtEl>
                                          <p:spTgt spid="38"/>
                                        </p:tgtEl>
                                        <p:attrNameLst>
                                          <p:attrName>ppt_w</p:attrName>
                                        </p:attrNameLst>
                                      </p:cBhvr>
                                      <p:tavLst>
                                        <p:tav tm="0">
                                          <p:val>
                                            <p:fltVal val="0"/>
                                          </p:val>
                                        </p:tav>
                                        <p:tav tm="100000">
                                          <p:val>
                                            <p:strVal val="#ppt_w"/>
                                          </p:val>
                                        </p:tav>
                                      </p:tavLst>
                                    </p:anim>
                                    <p:anim calcmode="lin" valueType="num">
                                      <p:cBhvr>
                                        <p:cTn id="58" dur="400" fill="hold"/>
                                        <p:tgtEl>
                                          <p:spTgt spid="38"/>
                                        </p:tgtEl>
                                        <p:attrNameLst>
                                          <p:attrName>ppt_h</p:attrName>
                                        </p:attrNameLst>
                                      </p:cBhvr>
                                      <p:tavLst>
                                        <p:tav tm="0">
                                          <p:val>
                                            <p:fltVal val="0"/>
                                          </p:val>
                                        </p:tav>
                                        <p:tav tm="100000">
                                          <p:val>
                                            <p:strVal val="#ppt_h"/>
                                          </p:val>
                                        </p:tav>
                                      </p:tavLst>
                                    </p:anim>
                                    <p:animEffect transition="in" filter="fade">
                                      <p:cBhvr>
                                        <p:cTn id="59" dur="400"/>
                                        <p:tgtEl>
                                          <p:spTgt spid="38"/>
                                        </p:tgtEl>
                                      </p:cBhvr>
                                    </p:animEffect>
                                    <p:anim calcmode="lin" valueType="num">
                                      <p:cBhvr>
                                        <p:cTn id="60" dur="400" fill="hold"/>
                                        <p:tgtEl>
                                          <p:spTgt spid="38"/>
                                        </p:tgtEl>
                                        <p:attrNameLst>
                                          <p:attrName>ppt_x</p:attrName>
                                        </p:attrNameLst>
                                      </p:cBhvr>
                                      <p:tavLst>
                                        <p:tav tm="0">
                                          <p:val>
                                            <p:fltVal val="0.5"/>
                                          </p:val>
                                        </p:tav>
                                        <p:tav tm="100000">
                                          <p:val>
                                            <p:strVal val="#ppt_x"/>
                                          </p:val>
                                        </p:tav>
                                      </p:tavLst>
                                    </p:anim>
                                    <p:anim calcmode="lin" valueType="num">
                                      <p:cBhvr>
                                        <p:cTn id="61" dur="400" fill="hold"/>
                                        <p:tgtEl>
                                          <p:spTgt spid="38"/>
                                        </p:tgtEl>
                                        <p:attrNameLst>
                                          <p:attrName>ppt_y</p:attrName>
                                        </p:attrNameLst>
                                      </p:cBhvr>
                                      <p:tavLst>
                                        <p:tav tm="0">
                                          <p:val>
                                            <p:fltVal val="0.5"/>
                                          </p:val>
                                        </p:tav>
                                        <p:tav tm="100000">
                                          <p:val>
                                            <p:strVal val="#ppt_y"/>
                                          </p:val>
                                        </p:tav>
                                      </p:tavLst>
                                    </p:anim>
                                  </p:childTnLst>
                                </p:cTn>
                              </p:par>
                            </p:childTnLst>
                          </p:cTn>
                        </p:par>
                        <p:par>
                          <p:cTn id="62" fill="hold">
                            <p:stCondLst>
                              <p:cond delay="1000"/>
                            </p:stCondLst>
                            <p:childTnLst>
                              <p:par>
                                <p:cTn id="63" presetID="53" presetClass="entr" presetSubtype="528" repeatCount="2000" fill="hold" grpId="0" nodeType="afterEffect">
                                  <p:stCondLst>
                                    <p:cond delay="0"/>
                                  </p:stCondLst>
                                  <p:childTnLst>
                                    <p:set>
                                      <p:cBhvr>
                                        <p:cTn id="64" dur="1" fill="hold">
                                          <p:stCondLst>
                                            <p:cond delay="0"/>
                                          </p:stCondLst>
                                        </p:cTn>
                                        <p:tgtEl>
                                          <p:spTgt spid="44"/>
                                        </p:tgtEl>
                                        <p:attrNameLst>
                                          <p:attrName>style.visibility</p:attrName>
                                        </p:attrNameLst>
                                      </p:cBhvr>
                                      <p:to>
                                        <p:strVal val="visible"/>
                                      </p:to>
                                    </p:set>
                                    <p:anim calcmode="lin" valueType="num">
                                      <p:cBhvr>
                                        <p:cTn id="65" dur="400" fill="hold"/>
                                        <p:tgtEl>
                                          <p:spTgt spid="44"/>
                                        </p:tgtEl>
                                        <p:attrNameLst>
                                          <p:attrName>ppt_w</p:attrName>
                                        </p:attrNameLst>
                                      </p:cBhvr>
                                      <p:tavLst>
                                        <p:tav tm="0">
                                          <p:val>
                                            <p:fltVal val="0"/>
                                          </p:val>
                                        </p:tav>
                                        <p:tav tm="100000">
                                          <p:val>
                                            <p:strVal val="#ppt_w"/>
                                          </p:val>
                                        </p:tav>
                                      </p:tavLst>
                                    </p:anim>
                                    <p:anim calcmode="lin" valueType="num">
                                      <p:cBhvr>
                                        <p:cTn id="66" dur="400" fill="hold"/>
                                        <p:tgtEl>
                                          <p:spTgt spid="44"/>
                                        </p:tgtEl>
                                        <p:attrNameLst>
                                          <p:attrName>ppt_h</p:attrName>
                                        </p:attrNameLst>
                                      </p:cBhvr>
                                      <p:tavLst>
                                        <p:tav tm="0">
                                          <p:val>
                                            <p:fltVal val="0"/>
                                          </p:val>
                                        </p:tav>
                                        <p:tav tm="100000">
                                          <p:val>
                                            <p:strVal val="#ppt_h"/>
                                          </p:val>
                                        </p:tav>
                                      </p:tavLst>
                                    </p:anim>
                                    <p:animEffect transition="in" filter="fade">
                                      <p:cBhvr>
                                        <p:cTn id="67" dur="400"/>
                                        <p:tgtEl>
                                          <p:spTgt spid="44"/>
                                        </p:tgtEl>
                                      </p:cBhvr>
                                    </p:animEffect>
                                    <p:anim calcmode="lin" valueType="num">
                                      <p:cBhvr>
                                        <p:cTn id="68" dur="400" fill="hold"/>
                                        <p:tgtEl>
                                          <p:spTgt spid="44"/>
                                        </p:tgtEl>
                                        <p:attrNameLst>
                                          <p:attrName>ppt_x</p:attrName>
                                        </p:attrNameLst>
                                      </p:cBhvr>
                                      <p:tavLst>
                                        <p:tav tm="0">
                                          <p:val>
                                            <p:fltVal val="0.5"/>
                                          </p:val>
                                        </p:tav>
                                        <p:tav tm="100000">
                                          <p:val>
                                            <p:strVal val="#ppt_x"/>
                                          </p:val>
                                        </p:tav>
                                      </p:tavLst>
                                    </p:anim>
                                    <p:anim calcmode="lin" valueType="num">
                                      <p:cBhvr>
                                        <p:cTn id="69" dur="400" fill="hold"/>
                                        <p:tgtEl>
                                          <p:spTgt spid="44"/>
                                        </p:tgtEl>
                                        <p:attrNameLst>
                                          <p:attrName>ppt_y</p:attrName>
                                        </p:attrNameLst>
                                      </p:cBhvr>
                                      <p:tavLst>
                                        <p:tav tm="0">
                                          <p:val>
                                            <p:fltVal val="0.5"/>
                                          </p:val>
                                        </p:tav>
                                        <p:tav tm="100000">
                                          <p:val>
                                            <p:strVal val="#ppt_y"/>
                                          </p:val>
                                        </p:tav>
                                      </p:tavLst>
                                    </p:anim>
                                  </p:childTnLst>
                                </p:cTn>
                              </p:par>
                              <p:par>
                                <p:cTn id="70" presetID="53" presetClass="entr" presetSubtype="528" repeatCount="2000" fill="hold" grpId="0" nodeType="withEffect">
                                  <p:stCondLst>
                                    <p:cond delay="0"/>
                                  </p:stCondLst>
                                  <p:childTnLst>
                                    <p:set>
                                      <p:cBhvr>
                                        <p:cTn id="71" dur="1" fill="hold">
                                          <p:stCondLst>
                                            <p:cond delay="0"/>
                                          </p:stCondLst>
                                        </p:cTn>
                                        <p:tgtEl>
                                          <p:spTgt spid="30"/>
                                        </p:tgtEl>
                                        <p:attrNameLst>
                                          <p:attrName>style.visibility</p:attrName>
                                        </p:attrNameLst>
                                      </p:cBhvr>
                                      <p:to>
                                        <p:strVal val="visible"/>
                                      </p:to>
                                    </p:set>
                                    <p:anim calcmode="lin" valueType="num">
                                      <p:cBhvr>
                                        <p:cTn id="72" dur="400" fill="hold"/>
                                        <p:tgtEl>
                                          <p:spTgt spid="30"/>
                                        </p:tgtEl>
                                        <p:attrNameLst>
                                          <p:attrName>ppt_w</p:attrName>
                                        </p:attrNameLst>
                                      </p:cBhvr>
                                      <p:tavLst>
                                        <p:tav tm="0">
                                          <p:val>
                                            <p:fltVal val="0"/>
                                          </p:val>
                                        </p:tav>
                                        <p:tav tm="100000">
                                          <p:val>
                                            <p:strVal val="#ppt_w"/>
                                          </p:val>
                                        </p:tav>
                                      </p:tavLst>
                                    </p:anim>
                                    <p:anim calcmode="lin" valueType="num">
                                      <p:cBhvr>
                                        <p:cTn id="73" dur="400" fill="hold"/>
                                        <p:tgtEl>
                                          <p:spTgt spid="30"/>
                                        </p:tgtEl>
                                        <p:attrNameLst>
                                          <p:attrName>ppt_h</p:attrName>
                                        </p:attrNameLst>
                                      </p:cBhvr>
                                      <p:tavLst>
                                        <p:tav tm="0">
                                          <p:val>
                                            <p:fltVal val="0"/>
                                          </p:val>
                                        </p:tav>
                                        <p:tav tm="100000">
                                          <p:val>
                                            <p:strVal val="#ppt_h"/>
                                          </p:val>
                                        </p:tav>
                                      </p:tavLst>
                                    </p:anim>
                                    <p:animEffect transition="in" filter="fade">
                                      <p:cBhvr>
                                        <p:cTn id="74" dur="400"/>
                                        <p:tgtEl>
                                          <p:spTgt spid="30"/>
                                        </p:tgtEl>
                                      </p:cBhvr>
                                    </p:animEffect>
                                    <p:anim calcmode="lin" valueType="num">
                                      <p:cBhvr>
                                        <p:cTn id="75" dur="400" fill="hold"/>
                                        <p:tgtEl>
                                          <p:spTgt spid="30"/>
                                        </p:tgtEl>
                                        <p:attrNameLst>
                                          <p:attrName>ppt_x</p:attrName>
                                        </p:attrNameLst>
                                      </p:cBhvr>
                                      <p:tavLst>
                                        <p:tav tm="0">
                                          <p:val>
                                            <p:fltVal val="0.5"/>
                                          </p:val>
                                        </p:tav>
                                        <p:tav tm="100000">
                                          <p:val>
                                            <p:strVal val="#ppt_x"/>
                                          </p:val>
                                        </p:tav>
                                      </p:tavLst>
                                    </p:anim>
                                    <p:anim calcmode="lin" valueType="num">
                                      <p:cBhvr>
                                        <p:cTn id="76" dur="400" fill="hold"/>
                                        <p:tgtEl>
                                          <p:spTgt spid="30"/>
                                        </p:tgtEl>
                                        <p:attrNameLst>
                                          <p:attrName>ppt_y</p:attrName>
                                        </p:attrNameLst>
                                      </p:cBhvr>
                                      <p:tavLst>
                                        <p:tav tm="0">
                                          <p:val>
                                            <p:fltVal val="0.5"/>
                                          </p:val>
                                        </p:tav>
                                        <p:tav tm="100000">
                                          <p:val>
                                            <p:strVal val="#ppt_y"/>
                                          </p:val>
                                        </p:tav>
                                      </p:tavLst>
                                    </p:anim>
                                  </p:childTnLst>
                                </p:cTn>
                              </p:par>
                              <p:par>
                                <p:cTn id="77" presetID="53" presetClass="entr" presetSubtype="528" repeatCount="2000" fill="hold" grpId="0" nodeType="withEffect">
                                  <p:stCondLst>
                                    <p:cond delay="0"/>
                                  </p:stCondLst>
                                  <p:childTnLst>
                                    <p:set>
                                      <p:cBhvr>
                                        <p:cTn id="78" dur="1" fill="hold">
                                          <p:stCondLst>
                                            <p:cond delay="0"/>
                                          </p:stCondLst>
                                        </p:cTn>
                                        <p:tgtEl>
                                          <p:spTgt spid="35"/>
                                        </p:tgtEl>
                                        <p:attrNameLst>
                                          <p:attrName>style.visibility</p:attrName>
                                        </p:attrNameLst>
                                      </p:cBhvr>
                                      <p:to>
                                        <p:strVal val="visible"/>
                                      </p:to>
                                    </p:set>
                                    <p:anim calcmode="lin" valueType="num">
                                      <p:cBhvr>
                                        <p:cTn id="79" dur="400" fill="hold"/>
                                        <p:tgtEl>
                                          <p:spTgt spid="35"/>
                                        </p:tgtEl>
                                        <p:attrNameLst>
                                          <p:attrName>ppt_w</p:attrName>
                                        </p:attrNameLst>
                                      </p:cBhvr>
                                      <p:tavLst>
                                        <p:tav tm="0">
                                          <p:val>
                                            <p:fltVal val="0"/>
                                          </p:val>
                                        </p:tav>
                                        <p:tav tm="100000">
                                          <p:val>
                                            <p:strVal val="#ppt_w"/>
                                          </p:val>
                                        </p:tav>
                                      </p:tavLst>
                                    </p:anim>
                                    <p:anim calcmode="lin" valueType="num">
                                      <p:cBhvr>
                                        <p:cTn id="80" dur="400" fill="hold"/>
                                        <p:tgtEl>
                                          <p:spTgt spid="35"/>
                                        </p:tgtEl>
                                        <p:attrNameLst>
                                          <p:attrName>ppt_h</p:attrName>
                                        </p:attrNameLst>
                                      </p:cBhvr>
                                      <p:tavLst>
                                        <p:tav tm="0">
                                          <p:val>
                                            <p:fltVal val="0"/>
                                          </p:val>
                                        </p:tav>
                                        <p:tav tm="100000">
                                          <p:val>
                                            <p:strVal val="#ppt_h"/>
                                          </p:val>
                                        </p:tav>
                                      </p:tavLst>
                                    </p:anim>
                                    <p:animEffect transition="in" filter="fade">
                                      <p:cBhvr>
                                        <p:cTn id="81" dur="400"/>
                                        <p:tgtEl>
                                          <p:spTgt spid="35"/>
                                        </p:tgtEl>
                                      </p:cBhvr>
                                    </p:animEffect>
                                    <p:anim calcmode="lin" valueType="num">
                                      <p:cBhvr>
                                        <p:cTn id="82" dur="400" fill="hold"/>
                                        <p:tgtEl>
                                          <p:spTgt spid="35"/>
                                        </p:tgtEl>
                                        <p:attrNameLst>
                                          <p:attrName>ppt_x</p:attrName>
                                        </p:attrNameLst>
                                      </p:cBhvr>
                                      <p:tavLst>
                                        <p:tav tm="0">
                                          <p:val>
                                            <p:fltVal val="0.5"/>
                                          </p:val>
                                        </p:tav>
                                        <p:tav tm="100000">
                                          <p:val>
                                            <p:strVal val="#ppt_x"/>
                                          </p:val>
                                        </p:tav>
                                      </p:tavLst>
                                    </p:anim>
                                    <p:anim calcmode="lin" valueType="num">
                                      <p:cBhvr>
                                        <p:cTn id="83" dur="400" fill="hold"/>
                                        <p:tgtEl>
                                          <p:spTgt spid="35"/>
                                        </p:tgtEl>
                                        <p:attrNameLst>
                                          <p:attrName>ppt_y</p:attrName>
                                        </p:attrNameLst>
                                      </p:cBhvr>
                                      <p:tavLst>
                                        <p:tav tm="0">
                                          <p:val>
                                            <p:fltVal val="0.5"/>
                                          </p:val>
                                        </p:tav>
                                        <p:tav tm="100000">
                                          <p:val>
                                            <p:strVal val="#ppt_y"/>
                                          </p:val>
                                        </p:tav>
                                      </p:tavLst>
                                    </p:anim>
                                  </p:childTnLst>
                                </p:cTn>
                              </p:par>
                              <p:par>
                                <p:cTn id="84" presetID="53" presetClass="entr" presetSubtype="528" repeatCount="2000" fill="hold" grpId="0" nodeType="withEffect">
                                  <p:stCondLst>
                                    <p:cond delay="0"/>
                                  </p:stCondLst>
                                  <p:childTnLst>
                                    <p:set>
                                      <p:cBhvr>
                                        <p:cTn id="85" dur="1" fill="hold">
                                          <p:stCondLst>
                                            <p:cond delay="0"/>
                                          </p:stCondLst>
                                        </p:cTn>
                                        <p:tgtEl>
                                          <p:spTgt spid="39"/>
                                        </p:tgtEl>
                                        <p:attrNameLst>
                                          <p:attrName>style.visibility</p:attrName>
                                        </p:attrNameLst>
                                      </p:cBhvr>
                                      <p:to>
                                        <p:strVal val="visible"/>
                                      </p:to>
                                    </p:set>
                                    <p:anim calcmode="lin" valueType="num">
                                      <p:cBhvr>
                                        <p:cTn id="86" dur="400" fill="hold"/>
                                        <p:tgtEl>
                                          <p:spTgt spid="39"/>
                                        </p:tgtEl>
                                        <p:attrNameLst>
                                          <p:attrName>ppt_w</p:attrName>
                                        </p:attrNameLst>
                                      </p:cBhvr>
                                      <p:tavLst>
                                        <p:tav tm="0">
                                          <p:val>
                                            <p:fltVal val="0"/>
                                          </p:val>
                                        </p:tav>
                                        <p:tav tm="100000">
                                          <p:val>
                                            <p:strVal val="#ppt_w"/>
                                          </p:val>
                                        </p:tav>
                                      </p:tavLst>
                                    </p:anim>
                                    <p:anim calcmode="lin" valueType="num">
                                      <p:cBhvr>
                                        <p:cTn id="87" dur="400" fill="hold"/>
                                        <p:tgtEl>
                                          <p:spTgt spid="39"/>
                                        </p:tgtEl>
                                        <p:attrNameLst>
                                          <p:attrName>ppt_h</p:attrName>
                                        </p:attrNameLst>
                                      </p:cBhvr>
                                      <p:tavLst>
                                        <p:tav tm="0">
                                          <p:val>
                                            <p:fltVal val="0"/>
                                          </p:val>
                                        </p:tav>
                                        <p:tav tm="100000">
                                          <p:val>
                                            <p:strVal val="#ppt_h"/>
                                          </p:val>
                                        </p:tav>
                                      </p:tavLst>
                                    </p:anim>
                                    <p:animEffect transition="in" filter="fade">
                                      <p:cBhvr>
                                        <p:cTn id="88" dur="400"/>
                                        <p:tgtEl>
                                          <p:spTgt spid="39"/>
                                        </p:tgtEl>
                                      </p:cBhvr>
                                    </p:animEffect>
                                    <p:anim calcmode="lin" valueType="num">
                                      <p:cBhvr>
                                        <p:cTn id="89" dur="400" fill="hold"/>
                                        <p:tgtEl>
                                          <p:spTgt spid="39"/>
                                        </p:tgtEl>
                                        <p:attrNameLst>
                                          <p:attrName>ppt_x</p:attrName>
                                        </p:attrNameLst>
                                      </p:cBhvr>
                                      <p:tavLst>
                                        <p:tav tm="0">
                                          <p:val>
                                            <p:fltVal val="0.5"/>
                                          </p:val>
                                        </p:tav>
                                        <p:tav tm="100000">
                                          <p:val>
                                            <p:strVal val="#ppt_x"/>
                                          </p:val>
                                        </p:tav>
                                      </p:tavLst>
                                    </p:anim>
                                    <p:anim calcmode="lin" valueType="num">
                                      <p:cBhvr>
                                        <p:cTn id="90" dur="400" fill="hold"/>
                                        <p:tgtEl>
                                          <p:spTgt spid="39"/>
                                        </p:tgtEl>
                                        <p:attrNameLst>
                                          <p:attrName>ppt_y</p:attrName>
                                        </p:attrNameLst>
                                      </p:cBhvr>
                                      <p:tavLst>
                                        <p:tav tm="0">
                                          <p:val>
                                            <p:fltVal val="0.5"/>
                                          </p:val>
                                        </p:tav>
                                        <p:tav tm="100000">
                                          <p:val>
                                            <p:strVal val="#ppt_y"/>
                                          </p:val>
                                        </p:tav>
                                      </p:tavLst>
                                    </p:anim>
                                  </p:childTnLst>
                                </p:cTn>
                              </p:par>
                            </p:childTnLst>
                          </p:cTn>
                        </p:par>
                        <p:par>
                          <p:cTn id="91" fill="hold">
                            <p:stCondLst>
                              <p:cond delay="1500"/>
                            </p:stCondLst>
                            <p:childTnLst>
                              <p:par>
                                <p:cTn id="92" presetID="53" presetClass="entr" presetSubtype="528" repeatCount="2000" fill="hold" grpId="0" nodeType="afterEffect">
                                  <p:stCondLst>
                                    <p:cond delay="0"/>
                                  </p:stCondLst>
                                  <p:childTnLst>
                                    <p:set>
                                      <p:cBhvr>
                                        <p:cTn id="93" dur="1" fill="hold">
                                          <p:stCondLst>
                                            <p:cond delay="0"/>
                                          </p:stCondLst>
                                        </p:cTn>
                                        <p:tgtEl>
                                          <p:spTgt spid="45"/>
                                        </p:tgtEl>
                                        <p:attrNameLst>
                                          <p:attrName>style.visibility</p:attrName>
                                        </p:attrNameLst>
                                      </p:cBhvr>
                                      <p:to>
                                        <p:strVal val="visible"/>
                                      </p:to>
                                    </p:set>
                                    <p:anim calcmode="lin" valueType="num">
                                      <p:cBhvr>
                                        <p:cTn id="94" dur="400" fill="hold"/>
                                        <p:tgtEl>
                                          <p:spTgt spid="45"/>
                                        </p:tgtEl>
                                        <p:attrNameLst>
                                          <p:attrName>ppt_w</p:attrName>
                                        </p:attrNameLst>
                                      </p:cBhvr>
                                      <p:tavLst>
                                        <p:tav tm="0">
                                          <p:val>
                                            <p:fltVal val="0"/>
                                          </p:val>
                                        </p:tav>
                                        <p:tav tm="100000">
                                          <p:val>
                                            <p:strVal val="#ppt_w"/>
                                          </p:val>
                                        </p:tav>
                                      </p:tavLst>
                                    </p:anim>
                                    <p:anim calcmode="lin" valueType="num">
                                      <p:cBhvr>
                                        <p:cTn id="95" dur="400" fill="hold"/>
                                        <p:tgtEl>
                                          <p:spTgt spid="45"/>
                                        </p:tgtEl>
                                        <p:attrNameLst>
                                          <p:attrName>ppt_h</p:attrName>
                                        </p:attrNameLst>
                                      </p:cBhvr>
                                      <p:tavLst>
                                        <p:tav tm="0">
                                          <p:val>
                                            <p:fltVal val="0"/>
                                          </p:val>
                                        </p:tav>
                                        <p:tav tm="100000">
                                          <p:val>
                                            <p:strVal val="#ppt_h"/>
                                          </p:val>
                                        </p:tav>
                                      </p:tavLst>
                                    </p:anim>
                                    <p:animEffect transition="in" filter="fade">
                                      <p:cBhvr>
                                        <p:cTn id="96" dur="400"/>
                                        <p:tgtEl>
                                          <p:spTgt spid="45"/>
                                        </p:tgtEl>
                                      </p:cBhvr>
                                    </p:animEffect>
                                    <p:anim calcmode="lin" valueType="num">
                                      <p:cBhvr>
                                        <p:cTn id="97" dur="400" fill="hold"/>
                                        <p:tgtEl>
                                          <p:spTgt spid="45"/>
                                        </p:tgtEl>
                                        <p:attrNameLst>
                                          <p:attrName>ppt_x</p:attrName>
                                        </p:attrNameLst>
                                      </p:cBhvr>
                                      <p:tavLst>
                                        <p:tav tm="0">
                                          <p:val>
                                            <p:fltVal val="0.5"/>
                                          </p:val>
                                        </p:tav>
                                        <p:tav tm="100000">
                                          <p:val>
                                            <p:strVal val="#ppt_x"/>
                                          </p:val>
                                        </p:tav>
                                      </p:tavLst>
                                    </p:anim>
                                    <p:anim calcmode="lin" valueType="num">
                                      <p:cBhvr>
                                        <p:cTn id="98" dur="400" fill="hold"/>
                                        <p:tgtEl>
                                          <p:spTgt spid="45"/>
                                        </p:tgtEl>
                                        <p:attrNameLst>
                                          <p:attrName>ppt_y</p:attrName>
                                        </p:attrNameLst>
                                      </p:cBhvr>
                                      <p:tavLst>
                                        <p:tav tm="0">
                                          <p:val>
                                            <p:fltVal val="0.5"/>
                                          </p:val>
                                        </p:tav>
                                        <p:tav tm="100000">
                                          <p:val>
                                            <p:strVal val="#ppt_y"/>
                                          </p:val>
                                        </p:tav>
                                      </p:tavLst>
                                    </p:anim>
                                  </p:childTnLst>
                                </p:cTn>
                              </p:par>
                              <p:par>
                                <p:cTn id="99" presetID="53" presetClass="entr" presetSubtype="528" repeatCount="2000" fill="hold" grpId="0" nodeType="withEffect">
                                  <p:stCondLst>
                                    <p:cond delay="0"/>
                                  </p:stCondLst>
                                  <p:childTnLst>
                                    <p:set>
                                      <p:cBhvr>
                                        <p:cTn id="100" dur="1" fill="hold">
                                          <p:stCondLst>
                                            <p:cond delay="0"/>
                                          </p:stCondLst>
                                        </p:cTn>
                                        <p:tgtEl>
                                          <p:spTgt spid="29"/>
                                        </p:tgtEl>
                                        <p:attrNameLst>
                                          <p:attrName>style.visibility</p:attrName>
                                        </p:attrNameLst>
                                      </p:cBhvr>
                                      <p:to>
                                        <p:strVal val="visible"/>
                                      </p:to>
                                    </p:set>
                                    <p:anim calcmode="lin" valueType="num">
                                      <p:cBhvr>
                                        <p:cTn id="101" dur="400" fill="hold"/>
                                        <p:tgtEl>
                                          <p:spTgt spid="29"/>
                                        </p:tgtEl>
                                        <p:attrNameLst>
                                          <p:attrName>ppt_w</p:attrName>
                                        </p:attrNameLst>
                                      </p:cBhvr>
                                      <p:tavLst>
                                        <p:tav tm="0">
                                          <p:val>
                                            <p:fltVal val="0"/>
                                          </p:val>
                                        </p:tav>
                                        <p:tav tm="100000">
                                          <p:val>
                                            <p:strVal val="#ppt_w"/>
                                          </p:val>
                                        </p:tav>
                                      </p:tavLst>
                                    </p:anim>
                                    <p:anim calcmode="lin" valueType="num">
                                      <p:cBhvr>
                                        <p:cTn id="102" dur="400" fill="hold"/>
                                        <p:tgtEl>
                                          <p:spTgt spid="29"/>
                                        </p:tgtEl>
                                        <p:attrNameLst>
                                          <p:attrName>ppt_h</p:attrName>
                                        </p:attrNameLst>
                                      </p:cBhvr>
                                      <p:tavLst>
                                        <p:tav tm="0">
                                          <p:val>
                                            <p:fltVal val="0"/>
                                          </p:val>
                                        </p:tav>
                                        <p:tav tm="100000">
                                          <p:val>
                                            <p:strVal val="#ppt_h"/>
                                          </p:val>
                                        </p:tav>
                                      </p:tavLst>
                                    </p:anim>
                                    <p:animEffect transition="in" filter="fade">
                                      <p:cBhvr>
                                        <p:cTn id="103" dur="400"/>
                                        <p:tgtEl>
                                          <p:spTgt spid="29"/>
                                        </p:tgtEl>
                                      </p:cBhvr>
                                    </p:animEffect>
                                    <p:anim calcmode="lin" valueType="num">
                                      <p:cBhvr>
                                        <p:cTn id="104" dur="400" fill="hold"/>
                                        <p:tgtEl>
                                          <p:spTgt spid="29"/>
                                        </p:tgtEl>
                                        <p:attrNameLst>
                                          <p:attrName>ppt_x</p:attrName>
                                        </p:attrNameLst>
                                      </p:cBhvr>
                                      <p:tavLst>
                                        <p:tav tm="0">
                                          <p:val>
                                            <p:fltVal val="0.5"/>
                                          </p:val>
                                        </p:tav>
                                        <p:tav tm="100000">
                                          <p:val>
                                            <p:strVal val="#ppt_x"/>
                                          </p:val>
                                        </p:tav>
                                      </p:tavLst>
                                    </p:anim>
                                    <p:anim calcmode="lin" valueType="num">
                                      <p:cBhvr>
                                        <p:cTn id="105" dur="400" fill="hold"/>
                                        <p:tgtEl>
                                          <p:spTgt spid="29"/>
                                        </p:tgtEl>
                                        <p:attrNameLst>
                                          <p:attrName>ppt_y</p:attrName>
                                        </p:attrNameLst>
                                      </p:cBhvr>
                                      <p:tavLst>
                                        <p:tav tm="0">
                                          <p:val>
                                            <p:fltVal val="0.5"/>
                                          </p:val>
                                        </p:tav>
                                        <p:tav tm="100000">
                                          <p:val>
                                            <p:strVal val="#ppt_y"/>
                                          </p:val>
                                        </p:tav>
                                      </p:tavLst>
                                    </p:anim>
                                  </p:childTnLst>
                                </p:cTn>
                              </p:par>
                              <p:par>
                                <p:cTn id="106" presetID="53" presetClass="entr" presetSubtype="528" repeatCount="2000" fill="hold" grpId="0" nodeType="withEffect">
                                  <p:stCondLst>
                                    <p:cond delay="0"/>
                                  </p:stCondLst>
                                  <p:childTnLst>
                                    <p:set>
                                      <p:cBhvr>
                                        <p:cTn id="107" dur="1" fill="hold">
                                          <p:stCondLst>
                                            <p:cond delay="0"/>
                                          </p:stCondLst>
                                        </p:cTn>
                                        <p:tgtEl>
                                          <p:spTgt spid="36"/>
                                        </p:tgtEl>
                                        <p:attrNameLst>
                                          <p:attrName>style.visibility</p:attrName>
                                        </p:attrNameLst>
                                      </p:cBhvr>
                                      <p:to>
                                        <p:strVal val="visible"/>
                                      </p:to>
                                    </p:set>
                                    <p:anim calcmode="lin" valueType="num">
                                      <p:cBhvr>
                                        <p:cTn id="108" dur="400" fill="hold"/>
                                        <p:tgtEl>
                                          <p:spTgt spid="36"/>
                                        </p:tgtEl>
                                        <p:attrNameLst>
                                          <p:attrName>ppt_w</p:attrName>
                                        </p:attrNameLst>
                                      </p:cBhvr>
                                      <p:tavLst>
                                        <p:tav tm="0">
                                          <p:val>
                                            <p:fltVal val="0"/>
                                          </p:val>
                                        </p:tav>
                                        <p:tav tm="100000">
                                          <p:val>
                                            <p:strVal val="#ppt_w"/>
                                          </p:val>
                                        </p:tav>
                                      </p:tavLst>
                                    </p:anim>
                                    <p:anim calcmode="lin" valueType="num">
                                      <p:cBhvr>
                                        <p:cTn id="109" dur="400" fill="hold"/>
                                        <p:tgtEl>
                                          <p:spTgt spid="36"/>
                                        </p:tgtEl>
                                        <p:attrNameLst>
                                          <p:attrName>ppt_h</p:attrName>
                                        </p:attrNameLst>
                                      </p:cBhvr>
                                      <p:tavLst>
                                        <p:tav tm="0">
                                          <p:val>
                                            <p:fltVal val="0"/>
                                          </p:val>
                                        </p:tav>
                                        <p:tav tm="100000">
                                          <p:val>
                                            <p:strVal val="#ppt_h"/>
                                          </p:val>
                                        </p:tav>
                                      </p:tavLst>
                                    </p:anim>
                                    <p:animEffect transition="in" filter="fade">
                                      <p:cBhvr>
                                        <p:cTn id="110" dur="400"/>
                                        <p:tgtEl>
                                          <p:spTgt spid="36"/>
                                        </p:tgtEl>
                                      </p:cBhvr>
                                    </p:animEffect>
                                    <p:anim calcmode="lin" valueType="num">
                                      <p:cBhvr>
                                        <p:cTn id="111" dur="400" fill="hold"/>
                                        <p:tgtEl>
                                          <p:spTgt spid="36"/>
                                        </p:tgtEl>
                                        <p:attrNameLst>
                                          <p:attrName>ppt_x</p:attrName>
                                        </p:attrNameLst>
                                      </p:cBhvr>
                                      <p:tavLst>
                                        <p:tav tm="0">
                                          <p:val>
                                            <p:fltVal val="0.5"/>
                                          </p:val>
                                        </p:tav>
                                        <p:tav tm="100000">
                                          <p:val>
                                            <p:strVal val="#ppt_x"/>
                                          </p:val>
                                        </p:tav>
                                      </p:tavLst>
                                    </p:anim>
                                    <p:anim calcmode="lin" valueType="num">
                                      <p:cBhvr>
                                        <p:cTn id="112" dur="400" fill="hold"/>
                                        <p:tgtEl>
                                          <p:spTgt spid="36"/>
                                        </p:tgtEl>
                                        <p:attrNameLst>
                                          <p:attrName>ppt_y</p:attrName>
                                        </p:attrNameLst>
                                      </p:cBhvr>
                                      <p:tavLst>
                                        <p:tav tm="0">
                                          <p:val>
                                            <p:fltVal val="0.5"/>
                                          </p:val>
                                        </p:tav>
                                        <p:tav tm="100000">
                                          <p:val>
                                            <p:strVal val="#ppt_y"/>
                                          </p:val>
                                        </p:tav>
                                      </p:tavLst>
                                    </p:anim>
                                  </p:childTnLst>
                                </p:cTn>
                              </p:par>
                              <p:par>
                                <p:cTn id="113" presetID="53" presetClass="entr" presetSubtype="528" repeatCount="2000" fill="hold" grpId="0" nodeType="withEffect">
                                  <p:stCondLst>
                                    <p:cond delay="0"/>
                                  </p:stCondLst>
                                  <p:childTnLst>
                                    <p:set>
                                      <p:cBhvr>
                                        <p:cTn id="114" dur="1" fill="hold">
                                          <p:stCondLst>
                                            <p:cond delay="0"/>
                                          </p:stCondLst>
                                        </p:cTn>
                                        <p:tgtEl>
                                          <p:spTgt spid="40"/>
                                        </p:tgtEl>
                                        <p:attrNameLst>
                                          <p:attrName>style.visibility</p:attrName>
                                        </p:attrNameLst>
                                      </p:cBhvr>
                                      <p:to>
                                        <p:strVal val="visible"/>
                                      </p:to>
                                    </p:set>
                                    <p:anim calcmode="lin" valueType="num">
                                      <p:cBhvr>
                                        <p:cTn id="115" dur="400" fill="hold"/>
                                        <p:tgtEl>
                                          <p:spTgt spid="40"/>
                                        </p:tgtEl>
                                        <p:attrNameLst>
                                          <p:attrName>ppt_w</p:attrName>
                                        </p:attrNameLst>
                                      </p:cBhvr>
                                      <p:tavLst>
                                        <p:tav tm="0">
                                          <p:val>
                                            <p:fltVal val="0"/>
                                          </p:val>
                                        </p:tav>
                                        <p:tav tm="100000">
                                          <p:val>
                                            <p:strVal val="#ppt_w"/>
                                          </p:val>
                                        </p:tav>
                                      </p:tavLst>
                                    </p:anim>
                                    <p:anim calcmode="lin" valueType="num">
                                      <p:cBhvr>
                                        <p:cTn id="116" dur="400" fill="hold"/>
                                        <p:tgtEl>
                                          <p:spTgt spid="40"/>
                                        </p:tgtEl>
                                        <p:attrNameLst>
                                          <p:attrName>ppt_h</p:attrName>
                                        </p:attrNameLst>
                                      </p:cBhvr>
                                      <p:tavLst>
                                        <p:tav tm="0">
                                          <p:val>
                                            <p:fltVal val="0"/>
                                          </p:val>
                                        </p:tav>
                                        <p:tav tm="100000">
                                          <p:val>
                                            <p:strVal val="#ppt_h"/>
                                          </p:val>
                                        </p:tav>
                                      </p:tavLst>
                                    </p:anim>
                                    <p:animEffect transition="in" filter="fade">
                                      <p:cBhvr>
                                        <p:cTn id="117" dur="400"/>
                                        <p:tgtEl>
                                          <p:spTgt spid="40"/>
                                        </p:tgtEl>
                                      </p:cBhvr>
                                    </p:animEffect>
                                    <p:anim calcmode="lin" valueType="num">
                                      <p:cBhvr>
                                        <p:cTn id="118" dur="400" fill="hold"/>
                                        <p:tgtEl>
                                          <p:spTgt spid="40"/>
                                        </p:tgtEl>
                                        <p:attrNameLst>
                                          <p:attrName>ppt_x</p:attrName>
                                        </p:attrNameLst>
                                      </p:cBhvr>
                                      <p:tavLst>
                                        <p:tav tm="0">
                                          <p:val>
                                            <p:fltVal val="0.5"/>
                                          </p:val>
                                        </p:tav>
                                        <p:tav tm="100000">
                                          <p:val>
                                            <p:strVal val="#ppt_x"/>
                                          </p:val>
                                        </p:tav>
                                      </p:tavLst>
                                    </p:anim>
                                    <p:anim calcmode="lin" valueType="num">
                                      <p:cBhvr>
                                        <p:cTn id="119" dur="400" fill="hold"/>
                                        <p:tgtEl>
                                          <p:spTgt spid="40"/>
                                        </p:tgtEl>
                                        <p:attrNameLst>
                                          <p:attrName>ppt_y</p:attrName>
                                        </p:attrNameLst>
                                      </p:cBhvr>
                                      <p:tavLst>
                                        <p:tav tm="0">
                                          <p:val>
                                            <p:fltVal val="0.5"/>
                                          </p:val>
                                        </p:tav>
                                        <p:tav tm="100000">
                                          <p:val>
                                            <p:strVal val="#ppt_y"/>
                                          </p:val>
                                        </p:tav>
                                      </p:tavLst>
                                    </p:anim>
                                  </p:childTnLst>
                                </p:cTn>
                              </p:par>
                            </p:childTnLst>
                          </p:cTn>
                        </p:par>
                        <p:par>
                          <p:cTn id="120" fill="hold">
                            <p:stCondLst>
                              <p:cond delay="2000"/>
                            </p:stCondLst>
                            <p:childTnLst>
                              <p:par>
                                <p:cTn id="121" presetID="22" presetClass="entr" presetSubtype="2" fill="hold" grpId="0" nodeType="afterEffect">
                                  <p:stCondLst>
                                    <p:cond delay="0"/>
                                  </p:stCondLst>
                                  <p:childTnLst>
                                    <p:set>
                                      <p:cBhvr>
                                        <p:cTn id="122" dur="1" fill="hold">
                                          <p:stCondLst>
                                            <p:cond delay="0"/>
                                          </p:stCondLst>
                                        </p:cTn>
                                        <p:tgtEl>
                                          <p:spTgt spid="41"/>
                                        </p:tgtEl>
                                        <p:attrNameLst>
                                          <p:attrName>style.visibility</p:attrName>
                                        </p:attrNameLst>
                                      </p:cBhvr>
                                      <p:to>
                                        <p:strVal val="visible"/>
                                      </p:to>
                                    </p:set>
                                    <p:animEffect transition="in" filter="wipe(right)">
                                      <p:cBhvr>
                                        <p:cTn id="123" dur="500"/>
                                        <p:tgtEl>
                                          <p:spTgt spid="41"/>
                                        </p:tgtEl>
                                      </p:cBhvr>
                                    </p:animEffect>
                                  </p:childTnLst>
                                </p:cTn>
                              </p:par>
                              <p:par>
                                <p:cTn id="124" presetID="22" presetClass="entr" presetSubtype="8" fill="hold" grpId="0" nodeType="withEffect">
                                  <p:stCondLst>
                                    <p:cond delay="0"/>
                                  </p:stCondLst>
                                  <p:childTnLst>
                                    <p:set>
                                      <p:cBhvr>
                                        <p:cTn id="125" dur="1" fill="hold">
                                          <p:stCondLst>
                                            <p:cond delay="0"/>
                                          </p:stCondLst>
                                        </p:cTn>
                                        <p:tgtEl>
                                          <p:spTgt spid="46"/>
                                        </p:tgtEl>
                                        <p:attrNameLst>
                                          <p:attrName>style.visibility</p:attrName>
                                        </p:attrNameLst>
                                      </p:cBhvr>
                                      <p:to>
                                        <p:strVal val="visible"/>
                                      </p:to>
                                    </p:set>
                                    <p:animEffect transition="in" filter="wipe(left)">
                                      <p:cBhvr>
                                        <p:cTn id="126" dur="500"/>
                                        <p:tgtEl>
                                          <p:spTgt spid="46"/>
                                        </p:tgtEl>
                                      </p:cBhvr>
                                    </p:animEffect>
                                  </p:childTnLst>
                                </p:cTn>
                              </p:par>
                              <p:par>
                                <p:cTn id="127" presetID="22" presetClass="entr" presetSubtype="2" fill="hold" grpId="0" nodeType="withEffect">
                                  <p:stCondLst>
                                    <p:cond delay="0"/>
                                  </p:stCondLst>
                                  <p:childTnLst>
                                    <p:set>
                                      <p:cBhvr>
                                        <p:cTn id="128" dur="1" fill="hold">
                                          <p:stCondLst>
                                            <p:cond delay="0"/>
                                          </p:stCondLst>
                                        </p:cTn>
                                        <p:tgtEl>
                                          <p:spTgt spid="47"/>
                                        </p:tgtEl>
                                        <p:attrNameLst>
                                          <p:attrName>style.visibility</p:attrName>
                                        </p:attrNameLst>
                                      </p:cBhvr>
                                      <p:to>
                                        <p:strVal val="visible"/>
                                      </p:to>
                                    </p:set>
                                    <p:animEffect transition="in" filter="wipe(right)">
                                      <p:cBhvr>
                                        <p:cTn id="129" dur="500"/>
                                        <p:tgtEl>
                                          <p:spTgt spid="47"/>
                                        </p:tgtEl>
                                      </p:cBhvr>
                                    </p:animEffect>
                                  </p:childTnLst>
                                </p:cTn>
                              </p:par>
                              <p:par>
                                <p:cTn id="130" presetID="22" presetClass="entr" presetSubtype="8" fill="hold" grpId="0" nodeType="withEffect">
                                  <p:stCondLst>
                                    <p:cond delay="0"/>
                                  </p:stCondLst>
                                  <p:childTnLst>
                                    <p:set>
                                      <p:cBhvr>
                                        <p:cTn id="131" dur="1" fill="hold">
                                          <p:stCondLst>
                                            <p:cond delay="0"/>
                                          </p:stCondLst>
                                        </p:cTn>
                                        <p:tgtEl>
                                          <p:spTgt spid="48"/>
                                        </p:tgtEl>
                                        <p:attrNameLst>
                                          <p:attrName>style.visibility</p:attrName>
                                        </p:attrNameLst>
                                      </p:cBhvr>
                                      <p:to>
                                        <p:strVal val="visible"/>
                                      </p:to>
                                    </p:set>
                                    <p:animEffect transition="in" filter="wipe(left)">
                                      <p:cBhvr>
                                        <p:cTn id="132"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5" grpId="0" animBg="1"/>
      <p:bldP spid="36" grpId="0" animBg="1"/>
      <p:bldP spid="37" grpId="0"/>
      <p:bldP spid="38" grpId="0"/>
      <p:bldP spid="39" grpId="0"/>
      <p:bldP spid="40" grpId="0"/>
      <p:bldP spid="41" grpId="0"/>
      <p:bldP spid="42" grpId="0"/>
      <p:bldP spid="43" grpId="0"/>
      <p:bldP spid="44" grpId="0"/>
      <p:bldP spid="45" grpId="0"/>
      <p:bldP spid="46" grpId="0"/>
      <p:bldP spid="47" grpId="0"/>
      <p:bldP spid="4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28595"/>
            <a:ext cx="253807" cy="307661"/>
            <a:chOff x="352881" y="396814"/>
            <a:chExt cx="362474" cy="552093"/>
          </a:xfrm>
        </p:grpSpPr>
        <p:sp>
          <p:nvSpPr>
            <p:cNvPr id="3" name="矩形 2"/>
            <p:cNvSpPr/>
            <p:nvPr/>
          </p:nvSpPr>
          <p:spPr>
            <a:xfrm>
              <a:off x="352881" y="396814"/>
              <a:ext cx="164703" cy="552091"/>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3"/>
            <p:cNvSpPr/>
            <p:nvPr/>
          </p:nvSpPr>
          <p:spPr>
            <a:xfrm>
              <a:off x="548176" y="396814"/>
              <a:ext cx="167179" cy="552093"/>
            </a:xfrm>
            <a:custGeom>
              <a:avLst/>
              <a:gdLst>
                <a:gd name="connsiteX0" fmla="*/ 45719 w 167180"/>
                <a:gd name="connsiteY0" fmla="*/ 0 h 552093"/>
                <a:gd name="connsiteX1" fmla="*/ 45719 w 167180"/>
                <a:gd name="connsiteY1" fmla="*/ 1 h 552093"/>
                <a:gd name="connsiteX2" fmla="*/ 45719 w 167180"/>
                <a:gd name="connsiteY2" fmla="*/ 1 h 552093"/>
                <a:gd name="connsiteX3" fmla="*/ 45719 w 167180"/>
                <a:gd name="connsiteY3" fmla="*/ 2 h 552093"/>
                <a:gd name="connsiteX4" fmla="*/ 167180 w 167180"/>
                <a:gd name="connsiteY4" fmla="*/ 276047 h 552093"/>
                <a:gd name="connsiteX5" fmla="*/ 45719 w 167180"/>
                <a:gd name="connsiteY5" fmla="*/ 552091 h 552093"/>
                <a:gd name="connsiteX6" fmla="*/ 45719 w 167180"/>
                <a:gd name="connsiteY6" fmla="*/ 552092 h 552093"/>
                <a:gd name="connsiteX7" fmla="*/ 45719 w 167180"/>
                <a:gd name="connsiteY7" fmla="*/ 552092 h 552093"/>
                <a:gd name="connsiteX8" fmla="*/ 45719 w 167180"/>
                <a:gd name="connsiteY8" fmla="*/ 552093 h 552093"/>
                <a:gd name="connsiteX9" fmla="*/ 45719 w 167180"/>
                <a:gd name="connsiteY9" fmla="*/ 552092 h 552093"/>
                <a:gd name="connsiteX10" fmla="*/ 0 w 167180"/>
                <a:gd name="connsiteY10" fmla="*/ 552092 h 552093"/>
                <a:gd name="connsiteX11" fmla="*/ 0 w 167180"/>
                <a:gd name="connsiteY11" fmla="*/ 1 h 552093"/>
                <a:gd name="connsiteX12" fmla="*/ 45719 w 167180"/>
                <a:gd name="connsiteY12" fmla="*/ 1 h 552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180" h="552093">
                  <a:moveTo>
                    <a:pt x="45719" y="0"/>
                  </a:moveTo>
                  <a:lnTo>
                    <a:pt x="45719" y="1"/>
                  </a:lnTo>
                  <a:lnTo>
                    <a:pt x="45719" y="1"/>
                  </a:lnTo>
                  <a:lnTo>
                    <a:pt x="45719" y="2"/>
                  </a:lnTo>
                  <a:lnTo>
                    <a:pt x="167180" y="276047"/>
                  </a:lnTo>
                  <a:lnTo>
                    <a:pt x="45719" y="552091"/>
                  </a:lnTo>
                  <a:lnTo>
                    <a:pt x="45719" y="552092"/>
                  </a:lnTo>
                  <a:lnTo>
                    <a:pt x="45719" y="552092"/>
                  </a:lnTo>
                  <a:lnTo>
                    <a:pt x="45719" y="552093"/>
                  </a:lnTo>
                  <a:lnTo>
                    <a:pt x="45719" y="552092"/>
                  </a:lnTo>
                  <a:lnTo>
                    <a:pt x="0" y="552092"/>
                  </a:lnTo>
                  <a:lnTo>
                    <a:pt x="0" y="1"/>
                  </a:lnTo>
                  <a:lnTo>
                    <a:pt x="45719" y="1"/>
                  </a:ln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209004" y="135477"/>
            <a:ext cx="1415772" cy="581057"/>
          </a:xfrm>
          <a:prstGeom prst="rect">
            <a:avLst/>
          </a:prstGeom>
        </p:spPr>
        <p:txBody>
          <a:bodyPr wrap="none">
            <a:spAutoFit/>
          </a:bodyPr>
          <a:lstStyle/>
          <a:p>
            <a:pPr>
              <a:lnSpc>
                <a:spcPct val="150000"/>
              </a:lnSpc>
            </a:pPr>
            <a:r>
              <a:rPr lang="zh-CN" altLang="en-US" sz="2400" b="1" dirty="0" smtClean="0">
                <a:solidFill>
                  <a:srgbClr val="1B364B"/>
                </a:solidFill>
                <a:latin typeface="微软雅黑" panose="020B0503020204020204" charset="-122"/>
                <a:ea typeface="微软雅黑" panose="020B0503020204020204" charset="-122"/>
              </a:rPr>
              <a:t>标题文字</a:t>
            </a:r>
            <a:endParaRPr lang="zh-CN" altLang="en-US" sz="2400" b="1" dirty="0">
              <a:solidFill>
                <a:srgbClr val="1B364B"/>
              </a:solidFill>
              <a:latin typeface="微软雅黑" panose="020B0503020204020204" charset="-122"/>
              <a:ea typeface="微软雅黑" panose="020B0503020204020204" charset="-122"/>
            </a:endParaRPr>
          </a:p>
        </p:txBody>
      </p:sp>
      <p:sp>
        <p:nvSpPr>
          <p:cNvPr id="6" name="矩形 5"/>
          <p:cNvSpPr/>
          <p:nvPr/>
        </p:nvSpPr>
        <p:spPr>
          <a:xfrm>
            <a:off x="1652364" y="415945"/>
            <a:ext cx="1352806" cy="307777"/>
          </a:xfrm>
          <a:prstGeom prst="rect">
            <a:avLst/>
          </a:prstGeom>
        </p:spPr>
        <p:txBody>
          <a:bodyPr wrap="none">
            <a:spAutoFit/>
          </a:bodyPr>
          <a:lstStyle/>
          <a:p>
            <a:r>
              <a:rPr lang="en-US" altLang="zh-CN" sz="1400" b="1" dirty="0" smtClean="0">
                <a:latin typeface="+mj-lt"/>
                <a:ea typeface="Kozuka Mincho Pr6N R" panose="02020400000000000000" pitchFamily="18" charset="-128"/>
              </a:rPr>
              <a:t>ADD YOUR TITLE</a:t>
            </a:r>
            <a:endParaRPr lang="zh-CN" altLang="en-US" sz="1400" b="1" dirty="0">
              <a:latin typeface="+mj-lt"/>
              <a:ea typeface="Kozuka Mincho Pr6N R" panose="02020400000000000000" pitchFamily="18" charset="-128"/>
            </a:endParaRPr>
          </a:p>
        </p:txBody>
      </p:sp>
      <p:sp>
        <p:nvSpPr>
          <p:cNvPr id="7" name="矩形 6"/>
          <p:cNvSpPr/>
          <p:nvPr/>
        </p:nvSpPr>
        <p:spPr>
          <a:xfrm>
            <a:off x="1528542" y="385800"/>
            <a:ext cx="219932" cy="307777"/>
          </a:xfrm>
          <a:prstGeom prst="rect">
            <a:avLst/>
          </a:prstGeom>
        </p:spPr>
        <p:txBody>
          <a:bodyPr wrap="none">
            <a:spAutoFit/>
          </a:bodyPr>
          <a:lstStyle/>
          <a:p>
            <a:r>
              <a:rPr lang="en-US" altLang="zh-CN" sz="1400" i="0" dirty="0" smtClean="0">
                <a:solidFill>
                  <a:srgbClr val="2B2B2B"/>
                </a:solidFill>
                <a:effectLst/>
                <a:latin typeface="Felix Titling" panose="04060505060202020A04" pitchFamily="82" charset="0"/>
                <a:ea typeface="微软雅黑" panose="020B0503020204020204" charset="-122"/>
              </a:rPr>
              <a:t>|</a:t>
            </a:r>
            <a:endParaRPr lang="zh-CN" altLang="en-US" sz="1400" dirty="0">
              <a:latin typeface="Felix Titling" panose="04060505060202020A04" pitchFamily="82" charset="0"/>
              <a:ea typeface="微软雅黑" panose="020B0503020204020204" charset="-122"/>
            </a:endParaRPr>
          </a:p>
        </p:txBody>
      </p:sp>
      <p:sp>
        <p:nvSpPr>
          <p:cNvPr id="8" name="矩形 7"/>
          <p:cNvSpPr/>
          <p:nvPr/>
        </p:nvSpPr>
        <p:spPr>
          <a:xfrm>
            <a:off x="0" y="6745184"/>
            <a:ext cx="12192000" cy="12469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12"/>
          <p:cNvSpPr/>
          <p:nvPr/>
        </p:nvSpPr>
        <p:spPr bwMode="auto">
          <a:xfrm>
            <a:off x="1683879" y="1653186"/>
            <a:ext cx="550479" cy="1101352"/>
          </a:xfrm>
          <a:custGeom>
            <a:avLst/>
            <a:gdLst>
              <a:gd name="T0" fmla="*/ 776 w 776"/>
              <a:gd name="T1" fmla="*/ 1553 h 1553"/>
              <a:gd name="T2" fmla="*/ 0 w 776"/>
              <a:gd name="T3" fmla="*/ 777 h 1553"/>
              <a:gd name="T4" fmla="*/ 776 w 776"/>
              <a:gd name="T5" fmla="*/ 0 h 1553"/>
            </a:gdLst>
            <a:ahLst/>
            <a:cxnLst>
              <a:cxn ang="0">
                <a:pos x="T0" y="T1"/>
              </a:cxn>
              <a:cxn ang="0">
                <a:pos x="T2" y="T3"/>
              </a:cxn>
              <a:cxn ang="0">
                <a:pos x="T4" y="T5"/>
              </a:cxn>
            </a:cxnLst>
            <a:rect l="0" t="0" r="r" b="b"/>
            <a:pathLst>
              <a:path w="776" h="1553">
                <a:moveTo>
                  <a:pt x="776" y="1553"/>
                </a:moveTo>
                <a:cubicBezTo>
                  <a:pt x="348" y="1553"/>
                  <a:pt x="0" y="1205"/>
                  <a:pt x="0" y="777"/>
                </a:cubicBezTo>
                <a:cubicBezTo>
                  <a:pt x="0" y="348"/>
                  <a:pt x="348" y="0"/>
                  <a:pt x="776" y="0"/>
                </a:cubicBezTo>
              </a:path>
            </a:pathLst>
          </a:custGeom>
          <a:noFill/>
          <a:ln w="12700" cap="flat">
            <a:solidFill>
              <a:schemeClr val="tx1">
                <a:lumMod val="85000"/>
                <a:lumOff val="1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17" tIns="60958" rIns="121917" bIns="60958"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sp>
        <p:nvSpPr>
          <p:cNvPr id="10" name="Oval 13"/>
          <p:cNvSpPr>
            <a:spLocks noChangeArrowheads="1"/>
          </p:cNvSpPr>
          <p:nvPr/>
        </p:nvSpPr>
        <p:spPr bwMode="auto">
          <a:xfrm>
            <a:off x="1786713" y="1750008"/>
            <a:ext cx="895282" cy="901659"/>
          </a:xfrm>
          <a:prstGeom prst="ellipse">
            <a:avLst/>
          </a:prstGeom>
          <a:solidFill>
            <a:srgbClr val="51AFAF"/>
          </a:solidFill>
          <a:ln w="12700">
            <a:noFill/>
            <a:round/>
          </a:ln>
        </p:spPr>
        <p:txBody>
          <a:bodyPr vert="horz" wrap="square" lIns="121917" tIns="60958" rIns="121917" bIns="60958"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sp>
        <p:nvSpPr>
          <p:cNvPr id="11" name="Line 14"/>
          <p:cNvSpPr>
            <a:spLocks noChangeShapeType="1"/>
          </p:cNvSpPr>
          <p:nvPr/>
        </p:nvSpPr>
        <p:spPr bwMode="auto">
          <a:xfrm>
            <a:off x="2234353" y="1653185"/>
            <a:ext cx="8057535" cy="0"/>
          </a:xfrm>
          <a:prstGeom prst="line">
            <a:avLst/>
          </a:prstGeom>
          <a:noFill/>
          <a:ln w="12700" cap="flat">
            <a:solidFill>
              <a:schemeClr val="tx1">
                <a:lumMod val="85000"/>
                <a:lumOff val="15000"/>
              </a:schemeClr>
            </a:solidFill>
            <a:prstDash val="solid"/>
            <a:miter lim="800000"/>
          </a:ln>
          <a:extLst>
            <a:ext uri="{909E8E84-426E-40DD-AFC4-6F175D3DCCD1}">
              <a14:hiddenFill xmlns:a14="http://schemas.microsoft.com/office/drawing/2010/main">
                <a:noFill/>
              </a14:hiddenFill>
            </a:ext>
          </a:extLst>
        </p:spPr>
        <p:txBody>
          <a:bodyPr vert="horz" wrap="square" lIns="121917" tIns="60958" rIns="121917" bIns="60958"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sp>
        <p:nvSpPr>
          <p:cNvPr id="12" name="Line 15"/>
          <p:cNvSpPr>
            <a:spLocks noChangeShapeType="1"/>
          </p:cNvSpPr>
          <p:nvPr/>
        </p:nvSpPr>
        <p:spPr bwMode="auto">
          <a:xfrm>
            <a:off x="2234353" y="2754538"/>
            <a:ext cx="8057535" cy="0"/>
          </a:xfrm>
          <a:prstGeom prst="line">
            <a:avLst/>
          </a:prstGeom>
          <a:noFill/>
          <a:ln w="12700" cap="flat">
            <a:solidFill>
              <a:schemeClr val="tx1">
                <a:lumMod val="85000"/>
                <a:lumOff val="15000"/>
              </a:schemeClr>
            </a:solidFill>
            <a:prstDash val="solid"/>
            <a:miter lim="800000"/>
          </a:ln>
          <a:extLst>
            <a:ext uri="{909E8E84-426E-40DD-AFC4-6F175D3DCCD1}">
              <a14:hiddenFill xmlns:a14="http://schemas.microsoft.com/office/drawing/2010/main">
                <a:noFill/>
              </a14:hiddenFill>
            </a:ext>
          </a:extLst>
        </p:spPr>
        <p:txBody>
          <a:bodyPr vert="horz" wrap="square" lIns="121917" tIns="60958" rIns="121917" bIns="60958"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sp>
        <p:nvSpPr>
          <p:cNvPr id="13" name="Freeform 16"/>
          <p:cNvSpPr/>
          <p:nvPr/>
        </p:nvSpPr>
        <p:spPr bwMode="auto">
          <a:xfrm>
            <a:off x="10291889" y="2754538"/>
            <a:ext cx="550479" cy="1107406"/>
          </a:xfrm>
          <a:custGeom>
            <a:avLst/>
            <a:gdLst>
              <a:gd name="T0" fmla="*/ 0 w 776"/>
              <a:gd name="T1" fmla="*/ 0 h 1553"/>
              <a:gd name="T2" fmla="*/ 776 w 776"/>
              <a:gd name="T3" fmla="*/ 776 h 1553"/>
              <a:gd name="T4" fmla="*/ 0 w 776"/>
              <a:gd name="T5" fmla="*/ 1553 h 1553"/>
            </a:gdLst>
            <a:ahLst/>
            <a:cxnLst>
              <a:cxn ang="0">
                <a:pos x="T0" y="T1"/>
              </a:cxn>
              <a:cxn ang="0">
                <a:pos x="T2" y="T3"/>
              </a:cxn>
              <a:cxn ang="0">
                <a:pos x="T4" y="T5"/>
              </a:cxn>
            </a:cxnLst>
            <a:rect l="0" t="0" r="r" b="b"/>
            <a:pathLst>
              <a:path w="776" h="1553">
                <a:moveTo>
                  <a:pt x="0" y="0"/>
                </a:moveTo>
                <a:cubicBezTo>
                  <a:pt x="428" y="0"/>
                  <a:pt x="776" y="348"/>
                  <a:pt x="776" y="776"/>
                </a:cubicBezTo>
                <a:cubicBezTo>
                  <a:pt x="776" y="1205"/>
                  <a:pt x="428" y="1553"/>
                  <a:pt x="0" y="1553"/>
                </a:cubicBezTo>
              </a:path>
            </a:pathLst>
          </a:custGeom>
          <a:noFill/>
          <a:ln w="12700" cap="flat">
            <a:solidFill>
              <a:schemeClr val="tx1">
                <a:lumMod val="85000"/>
                <a:lumOff val="1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17" tIns="60958" rIns="121917" bIns="60958"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sp>
        <p:nvSpPr>
          <p:cNvPr id="14" name="Oval 17"/>
          <p:cNvSpPr>
            <a:spLocks noChangeArrowheads="1"/>
          </p:cNvSpPr>
          <p:nvPr/>
        </p:nvSpPr>
        <p:spPr bwMode="auto">
          <a:xfrm>
            <a:off x="9844248" y="2857410"/>
            <a:ext cx="901333" cy="901659"/>
          </a:xfrm>
          <a:prstGeom prst="ellipse">
            <a:avLst/>
          </a:prstGeom>
          <a:solidFill>
            <a:srgbClr val="98C052"/>
          </a:solidFill>
          <a:ln w="12700">
            <a:noFill/>
            <a:round/>
          </a:ln>
        </p:spPr>
        <p:txBody>
          <a:bodyPr vert="horz" wrap="square" lIns="121917" tIns="60958" rIns="121917" bIns="60958"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sp>
        <p:nvSpPr>
          <p:cNvPr id="15" name="Line 18"/>
          <p:cNvSpPr>
            <a:spLocks noChangeShapeType="1"/>
          </p:cNvSpPr>
          <p:nvPr/>
        </p:nvSpPr>
        <p:spPr bwMode="auto">
          <a:xfrm flipH="1">
            <a:off x="2234353" y="3861941"/>
            <a:ext cx="8057535" cy="0"/>
          </a:xfrm>
          <a:prstGeom prst="line">
            <a:avLst/>
          </a:prstGeom>
          <a:noFill/>
          <a:ln w="12700" cap="flat">
            <a:solidFill>
              <a:schemeClr val="tx1">
                <a:lumMod val="85000"/>
                <a:lumOff val="15000"/>
              </a:schemeClr>
            </a:solidFill>
            <a:prstDash val="solid"/>
            <a:miter lim="800000"/>
          </a:ln>
          <a:extLst>
            <a:ext uri="{909E8E84-426E-40DD-AFC4-6F175D3DCCD1}">
              <a14:hiddenFill xmlns:a14="http://schemas.microsoft.com/office/drawing/2010/main">
                <a:noFill/>
              </a14:hiddenFill>
            </a:ext>
          </a:extLst>
        </p:spPr>
        <p:txBody>
          <a:bodyPr vert="horz" wrap="square" lIns="121917" tIns="60958" rIns="121917" bIns="60958"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sp>
        <p:nvSpPr>
          <p:cNvPr id="16" name="Freeform 19"/>
          <p:cNvSpPr/>
          <p:nvPr/>
        </p:nvSpPr>
        <p:spPr bwMode="auto">
          <a:xfrm>
            <a:off x="1683879" y="3861942"/>
            <a:ext cx="550479" cy="1101352"/>
          </a:xfrm>
          <a:custGeom>
            <a:avLst/>
            <a:gdLst>
              <a:gd name="T0" fmla="*/ 776 w 776"/>
              <a:gd name="T1" fmla="*/ 1553 h 1553"/>
              <a:gd name="T2" fmla="*/ 0 w 776"/>
              <a:gd name="T3" fmla="*/ 776 h 1553"/>
              <a:gd name="T4" fmla="*/ 776 w 776"/>
              <a:gd name="T5" fmla="*/ 0 h 1553"/>
            </a:gdLst>
            <a:ahLst/>
            <a:cxnLst>
              <a:cxn ang="0">
                <a:pos x="T0" y="T1"/>
              </a:cxn>
              <a:cxn ang="0">
                <a:pos x="T2" y="T3"/>
              </a:cxn>
              <a:cxn ang="0">
                <a:pos x="T4" y="T5"/>
              </a:cxn>
            </a:cxnLst>
            <a:rect l="0" t="0" r="r" b="b"/>
            <a:pathLst>
              <a:path w="776" h="1553">
                <a:moveTo>
                  <a:pt x="776" y="1553"/>
                </a:moveTo>
                <a:cubicBezTo>
                  <a:pt x="348" y="1553"/>
                  <a:pt x="0" y="1205"/>
                  <a:pt x="0" y="776"/>
                </a:cubicBezTo>
                <a:cubicBezTo>
                  <a:pt x="0" y="348"/>
                  <a:pt x="348" y="0"/>
                  <a:pt x="776" y="0"/>
                </a:cubicBezTo>
              </a:path>
            </a:pathLst>
          </a:custGeom>
          <a:noFill/>
          <a:ln w="12700" cap="flat">
            <a:solidFill>
              <a:schemeClr val="tx1">
                <a:lumMod val="85000"/>
                <a:lumOff val="1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17" tIns="60958" rIns="121917" bIns="60958"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sp>
        <p:nvSpPr>
          <p:cNvPr id="17" name="Oval 20"/>
          <p:cNvSpPr>
            <a:spLocks noChangeArrowheads="1"/>
          </p:cNvSpPr>
          <p:nvPr/>
        </p:nvSpPr>
        <p:spPr bwMode="auto">
          <a:xfrm>
            <a:off x="1786713" y="3958762"/>
            <a:ext cx="895282" cy="901659"/>
          </a:xfrm>
          <a:prstGeom prst="ellipse">
            <a:avLst/>
          </a:prstGeom>
          <a:solidFill>
            <a:srgbClr val="51AFAF"/>
          </a:solidFill>
          <a:ln w="12700">
            <a:noFill/>
            <a:round/>
          </a:ln>
        </p:spPr>
        <p:txBody>
          <a:bodyPr vert="horz" wrap="square" lIns="121917" tIns="60958" rIns="121917" bIns="60958"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sp>
        <p:nvSpPr>
          <p:cNvPr id="18" name="Line 21"/>
          <p:cNvSpPr>
            <a:spLocks noChangeShapeType="1"/>
          </p:cNvSpPr>
          <p:nvPr/>
        </p:nvSpPr>
        <p:spPr bwMode="auto">
          <a:xfrm>
            <a:off x="2234353" y="4963293"/>
            <a:ext cx="8057535" cy="0"/>
          </a:xfrm>
          <a:prstGeom prst="line">
            <a:avLst/>
          </a:prstGeom>
          <a:noFill/>
          <a:ln w="12700" cap="flat">
            <a:solidFill>
              <a:schemeClr val="tx1">
                <a:lumMod val="85000"/>
                <a:lumOff val="15000"/>
              </a:schemeClr>
            </a:solidFill>
            <a:prstDash val="solid"/>
            <a:miter lim="800000"/>
          </a:ln>
          <a:extLst>
            <a:ext uri="{909E8E84-426E-40DD-AFC4-6F175D3DCCD1}">
              <a14:hiddenFill xmlns:a14="http://schemas.microsoft.com/office/drawing/2010/main">
                <a:noFill/>
              </a14:hiddenFill>
            </a:ext>
          </a:extLst>
        </p:spPr>
        <p:txBody>
          <a:bodyPr vert="horz" wrap="square" lIns="121917" tIns="60958" rIns="121917" bIns="60958"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sp>
        <p:nvSpPr>
          <p:cNvPr id="19" name="Freeform 22"/>
          <p:cNvSpPr/>
          <p:nvPr/>
        </p:nvSpPr>
        <p:spPr bwMode="auto">
          <a:xfrm>
            <a:off x="10291889" y="4963293"/>
            <a:ext cx="550479" cy="1107406"/>
          </a:xfrm>
          <a:custGeom>
            <a:avLst/>
            <a:gdLst>
              <a:gd name="T0" fmla="*/ 0 w 776"/>
              <a:gd name="T1" fmla="*/ 0 h 1553"/>
              <a:gd name="T2" fmla="*/ 776 w 776"/>
              <a:gd name="T3" fmla="*/ 776 h 1553"/>
              <a:gd name="T4" fmla="*/ 0 w 776"/>
              <a:gd name="T5" fmla="*/ 1553 h 1553"/>
            </a:gdLst>
            <a:ahLst/>
            <a:cxnLst>
              <a:cxn ang="0">
                <a:pos x="T0" y="T1"/>
              </a:cxn>
              <a:cxn ang="0">
                <a:pos x="T2" y="T3"/>
              </a:cxn>
              <a:cxn ang="0">
                <a:pos x="T4" y="T5"/>
              </a:cxn>
            </a:cxnLst>
            <a:rect l="0" t="0" r="r" b="b"/>
            <a:pathLst>
              <a:path w="776" h="1553">
                <a:moveTo>
                  <a:pt x="0" y="0"/>
                </a:moveTo>
                <a:cubicBezTo>
                  <a:pt x="428" y="0"/>
                  <a:pt x="776" y="347"/>
                  <a:pt x="776" y="776"/>
                </a:cubicBezTo>
                <a:cubicBezTo>
                  <a:pt x="776" y="1205"/>
                  <a:pt x="428" y="1553"/>
                  <a:pt x="0" y="1553"/>
                </a:cubicBezTo>
              </a:path>
            </a:pathLst>
          </a:custGeom>
          <a:noFill/>
          <a:ln w="12700" cap="flat">
            <a:solidFill>
              <a:schemeClr val="tx1">
                <a:lumMod val="85000"/>
                <a:lumOff val="1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17" tIns="60958" rIns="121917" bIns="60958"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sp>
        <p:nvSpPr>
          <p:cNvPr id="20" name="Oval 23"/>
          <p:cNvSpPr>
            <a:spLocks noChangeArrowheads="1"/>
          </p:cNvSpPr>
          <p:nvPr/>
        </p:nvSpPr>
        <p:spPr bwMode="auto">
          <a:xfrm>
            <a:off x="9844248" y="5066169"/>
            <a:ext cx="901333" cy="901659"/>
          </a:xfrm>
          <a:prstGeom prst="ellipse">
            <a:avLst/>
          </a:prstGeom>
          <a:solidFill>
            <a:srgbClr val="98C052"/>
          </a:solidFill>
          <a:ln w="12700">
            <a:noFill/>
            <a:round/>
          </a:ln>
        </p:spPr>
        <p:txBody>
          <a:bodyPr vert="horz" wrap="square" lIns="121917" tIns="60958" rIns="121917" bIns="60958"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sp>
        <p:nvSpPr>
          <p:cNvPr id="21" name="Line 24"/>
          <p:cNvSpPr>
            <a:spLocks noChangeShapeType="1"/>
          </p:cNvSpPr>
          <p:nvPr/>
        </p:nvSpPr>
        <p:spPr bwMode="auto">
          <a:xfrm flipH="1">
            <a:off x="2236194" y="6073114"/>
            <a:ext cx="8057535" cy="0"/>
          </a:xfrm>
          <a:prstGeom prst="line">
            <a:avLst/>
          </a:prstGeom>
          <a:noFill/>
          <a:ln w="12700" cap="flat">
            <a:solidFill>
              <a:schemeClr val="tx1">
                <a:lumMod val="85000"/>
                <a:lumOff val="15000"/>
              </a:schemeClr>
            </a:solidFill>
            <a:prstDash val="solid"/>
            <a:miter lim="800000"/>
          </a:ln>
          <a:extLst>
            <a:ext uri="{909E8E84-426E-40DD-AFC4-6F175D3DCCD1}">
              <a14:hiddenFill xmlns:a14="http://schemas.microsoft.com/office/drawing/2010/main">
                <a:noFill/>
              </a14:hiddenFill>
            </a:ext>
          </a:extLst>
        </p:spPr>
        <p:txBody>
          <a:bodyPr vert="horz" wrap="square" lIns="121917" tIns="60958" rIns="121917" bIns="60958" numCol="1" anchor="t" anchorCtr="0" compatLnSpc="1"/>
          <a:lstStyle/>
          <a:p>
            <a:pPr>
              <a:defRPr/>
            </a:pPr>
            <a:endParaRPr lang="zh-CN" altLang="en-US" kern="0">
              <a:solidFill>
                <a:sysClr val="windowText" lastClr="000000"/>
              </a:solidFill>
              <a:latin typeface="微软雅黑" panose="020B0503020204020204" charset="-122"/>
              <a:ea typeface="微软雅黑" panose="020B0503020204020204" charset="-122"/>
            </a:endParaRPr>
          </a:p>
        </p:txBody>
      </p:sp>
      <p:sp>
        <p:nvSpPr>
          <p:cNvPr id="22" name="矩形 21"/>
          <p:cNvSpPr/>
          <p:nvPr/>
        </p:nvSpPr>
        <p:spPr>
          <a:xfrm>
            <a:off x="2007896" y="1883386"/>
            <a:ext cx="452914" cy="656743"/>
          </a:xfrm>
          <a:prstGeom prst="rect">
            <a:avLst/>
          </a:prstGeom>
        </p:spPr>
        <p:txBody>
          <a:bodyPr wrap="square" lIns="0" tIns="0" rIns="0" bIns="0">
            <a:spAutoFit/>
          </a:bodyPr>
          <a:lstStyle/>
          <a:p>
            <a:pPr algn="ctr">
              <a:defRPr/>
            </a:pPr>
            <a:r>
              <a:rPr lang="en-US" altLang="zh-CN" sz="4300" kern="0" dirty="0">
                <a:solidFill>
                  <a:sysClr val="window" lastClr="FFFFFF"/>
                </a:solidFill>
                <a:latin typeface="微软雅黑" panose="020B0503020204020204" charset="-122"/>
                <a:ea typeface="微软雅黑" panose="020B0503020204020204" charset="-122"/>
              </a:rPr>
              <a:t>A</a:t>
            </a:r>
            <a:endParaRPr lang="zh-CN" altLang="en-US" sz="4300" kern="0" dirty="0">
              <a:solidFill>
                <a:sysClr val="window" lastClr="FFFFFF"/>
              </a:solidFill>
              <a:latin typeface="微软雅黑" panose="020B0503020204020204" charset="-122"/>
              <a:ea typeface="微软雅黑" panose="020B0503020204020204" charset="-122"/>
            </a:endParaRPr>
          </a:p>
        </p:txBody>
      </p:sp>
      <p:sp>
        <p:nvSpPr>
          <p:cNvPr id="23" name="TextBox 22"/>
          <p:cNvSpPr txBox="1"/>
          <p:nvPr/>
        </p:nvSpPr>
        <p:spPr>
          <a:xfrm>
            <a:off x="2831269" y="2090915"/>
            <a:ext cx="5087903" cy="567809"/>
          </a:xfrm>
          <a:prstGeom prst="rect">
            <a:avLst/>
          </a:prstGeom>
          <a:noFill/>
        </p:spPr>
        <p:txBody>
          <a:bodyPr wrap="square" lIns="121917" tIns="60958" rIns="121917" bIns="60958" rtlCol="0">
            <a:spAutoFit/>
          </a:bodyPr>
          <a:lstStyle/>
          <a:p>
            <a:pPr algn="just">
              <a:lnSpc>
                <a:spcPts val="1735"/>
              </a:lnSpc>
            </a:pPr>
            <a:r>
              <a:rPr lang="zh-CN" altLang="en-US" sz="1200" dirty="0">
                <a:solidFill>
                  <a:prstClr val="black"/>
                </a:solidFill>
                <a:latin typeface="微软雅黑" panose="020B0503020204020204" charset="-122"/>
                <a:ea typeface="微软雅黑" panose="020B0503020204020204" charset="-122"/>
              </a:rPr>
              <a:t>点击输入简要文字内容，文字内容需概括精炼，不用多余的文字修饰，言简意赅的说明该项内容。</a:t>
            </a:r>
            <a:endParaRPr lang="en-US" altLang="zh-CN" sz="1200" dirty="0">
              <a:solidFill>
                <a:prstClr val="black"/>
              </a:solidFill>
              <a:latin typeface="微软雅黑" panose="020B0503020204020204" charset="-122"/>
              <a:ea typeface="微软雅黑" panose="020B0503020204020204" charset="-122"/>
            </a:endParaRPr>
          </a:p>
        </p:txBody>
      </p:sp>
      <p:sp>
        <p:nvSpPr>
          <p:cNvPr id="24" name="矩形 23"/>
          <p:cNvSpPr/>
          <p:nvPr/>
        </p:nvSpPr>
        <p:spPr>
          <a:xfrm>
            <a:off x="10088775" y="2999888"/>
            <a:ext cx="452914" cy="656743"/>
          </a:xfrm>
          <a:prstGeom prst="rect">
            <a:avLst/>
          </a:prstGeom>
        </p:spPr>
        <p:txBody>
          <a:bodyPr wrap="square" lIns="0" tIns="0" rIns="0" bIns="0">
            <a:spAutoFit/>
          </a:bodyPr>
          <a:lstStyle/>
          <a:p>
            <a:pPr algn="ctr">
              <a:defRPr/>
            </a:pPr>
            <a:r>
              <a:rPr lang="en-US" altLang="zh-CN" sz="4300" kern="0" dirty="0">
                <a:solidFill>
                  <a:sysClr val="window" lastClr="FFFFFF"/>
                </a:solidFill>
                <a:latin typeface="微软雅黑" panose="020B0503020204020204" charset="-122"/>
                <a:ea typeface="微软雅黑" panose="020B0503020204020204" charset="-122"/>
              </a:rPr>
              <a:t>B</a:t>
            </a:r>
            <a:endParaRPr lang="zh-CN" altLang="en-US" sz="4300" kern="0" dirty="0">
              <a:solidFill>
                <a:sysClr val="window" lastClr="FFFFFF"/>
              </a:solidFill>
              <a:latin typeface="微软雅黑" panose="020B0503020204020204" charset="-122"/>
              <a:ea typeface="微软雅黑" panose="020B0503020204020204" charset="-122"/>
            </a:endParaRPr>
          </a:p>
        </p:txBody>
      </p:sp>
      <p:sp>
        <p:nvSpPr>
          <p:cNvPr id="25" name="矩形 24"/>
          <p:cNvSpPr/>
          <p:nvPr/>
        </p:nvSpPr>
        <p:spPr>
          <a:xfrm>
            <a:off x="1977420" y="4121869"/>
            <a:ext cx="452914" cy="656743"/>
          </a:xfrm>
          <a:prstGeom prst="rect">
            <a:avLst/>
          </a:prstGeom>
        </p:spPr>
        <p:txBody>
          <a:bodyPr wrap="square" lIns="0" tIns="0" rIns="0" bIns="0">
            <a:spAutoFit/>
          </a:bodyPr>
          <a:lstStyle/>
          <a:p>
            <a:pPr algn="ctr">
              <a:defRPr/>
            </a:pPr>
            <a:r>
              <a:rPr lang="en-US" altLang="zh-CN" sz="4300" kern="0" dirty="0">
                <a:solidFill>
                  <a:sysClr val="window" lastClr="FFFFFF"/>
                </a:solidFill>
                <a:latin typeface="微软雅黑" panose="020B0503020204020204" charset="-122"/>
                <a:ea typeface="微软雅黑" panose="020B0503020204020204" charset="-122"/>
              </a:rPr>
              <a:t>C</a:t>
            </a:r>
            <a:endParaRPr lang="zh-CN" altLang="en-US" sz="4300" kern="0" dirty="0">
              <a:solidFill>
                <a:sysClr val="window" lastClr="FFFFFF"/>
              </a:solidFill>
              <a:latin typeface="微软雅黑" panose="020B0503020204020204" charset="-122"/>
              <a:ea typeface="微软雅黑" panose="020B0503020204020204" charset="-122"/>
            </a:endParaRPr>
          </a:p>
        </p:txBody>
      </p:sp>
      <p:sp>
        <p:nvSpPr>
          <p:cNvPr id="26" name="矩形 25"/>
          <p:cNvSpPr/>
          <p:nvPr/>
        </p:nvSpPr>
        <p:spPr>
          <a:xfrm>
            <a:off x="10088775" y="5247890"/>
            <a:ext cx="452914" cy="656743"/>
          </a:xfrm>
          <a:prstGeom prst="rect">
            <a:avLst/>
          </a:prstGeom>
        </p:spPr>
        <p:txBody>
          <a:bodyPr wrap="square" lIns="0" tIns="0" rIns="0" bIns="0">
            <a:spAutoFit/>
          </a:bodyPr>
          <a:lstStyle/>
          <a:p>
            <a:pPr algn="ctr">
              <a:defRPr/>
            </a:pPr>
            <a:r>
              <a:rPr lang="en-US" altLang="zh-CN" sz="4300" kern="0" dirty="0">
                <a:solidFill>
                  <a:sysClr val="window" lastClr="FFFFFF"/>
                </a:solidFill>
                <a:latin typeface="微软雅黑" panose="020B0503020204020204" charset="-122"/>
                <a:ea typeface="微软雅黑" panose="020B0503020204020204" charset="-122"/>
              </a:rPr>
              <a:t>D </a:t>
            </a:r>
            <a:endParaRPr lang="zh-CN" altLang="en-US" sz="4300" kern="0" dirty="0">
              <a:solidFill>
                <a:sysClr val="window" lastClr="FFFFFF"/>
              </a:solidFill>
              <a:latin typeface="微软雅黑" panose="020B0503020204020204" charset="-122"/>
              <a:ea typeface="微软雅黑" panose="020B0503020204020204" charset="-122"/>
            </a:endParaRPr>
          </a:p>
        </p:txBody>
      </p:sp>
      <p:sp>
        <p:nvSpPr>
          <p:cNvPr id="27" name="TextBox 26"/>
          <p:cNvSpPr txBox="1"/>
          <p:nvPr/>
        </p:nvSpPr>
        <p:spPr>
          <a:xfrm>
            <a:off x="3253806" y="1721498"/>
            <a:ext cx="1477136" cy="369418"/>
          </a:xfrm>
          <a:prstGeom prst="rect">
            <a:avLst/>
          </a:prstGeom>
          <a:noFill/>
        </p:spPr>
        <p:txBody>
          <a:bodyPr wrap="none" lIns="121917" tIns="60958" rIns="121917" bIns="60958" rtlCol="0">
            <a:spAutoFit/>
          </a:bodyPr>
          <a:lstStyle/>
          <a:p>
            <a:pPr algn="r">
              <a:defRPr/>
            </a:pPr>
            <a:r>
              <a:rPr lang="zh-CN" altLang="en-US" sz="1600" b="1" kern="0" dirty="0">
                <a:solidFill>
                  <a:schemeClr val="tx1">
                    <a:lumMod val="75000"/>
                    <a:lumOff val="25000"/>
                  </a:schemeClr>
                </a:solidFill>
                <a:latin typeface="微软雅黑" panose="020B0503020204020204" charset="-122"/>
                <a:ea typeface="微软雅黑" panose="020B0503020204020204" charset="-122"/>
              </a:rPr>
              <a:t>单击添加标题</a:t>
            </a:r>
            <a:endParaRPr lang="zh-CN" altLang="en-US" sz="1600" b="1" kern="0" dirty="0">
              <a:solidFill>
                <a:schemeClr val="tx1">
                  <a:lumMod val="75000"/>
                  <a:lumOff val="25000"/>
                </a:schemeClr>
              </a:solidFill>
              <a:latin typeface="微软雅黑" panose="020B0503020204020204" charset="-122"/>
              <a:ea typeface="微软雅黑" panose="020B0503020204020204" charset="-122"/>
            </a:endParaRPr>
          </a:p>
        </p:txBody>
      </p:sp>
      <p:sp>
        <p:nvSpPr>
          <p:cNvPr id="28" name="TextBox 27"/>
          <p:cNvSpPr txBox="1"/>
          <p:nvPr/>
        </p:nvSpPr>
        <p:spPr>
          <a:xfrm>
            <a:off x="4559236" y="3191260"/>
            <a:ext cx="5087903" cy="567809"/>
          </a:xfrm>
          <a:prstGeom prst="rect">
            <a:avLst/>
          </a:prstGeom>
          <a:noFill/>
        </p:spPr>
        <p:txBody>
          <a:bodyPr wrap="square" lIns="121917" tIns="60958" rIns="121917" bIns="60958" rtlCol="0">
            <a:spAutoFit/>
          </a:bodyPr>
          <a:lstStyle/>
          <a:p>
            <a:pPr algn="just">
              <a:lnSpc>
                <a:spcPts val="1735"/>
              </a:lnSpc>
            </a:pPr>
            <a:r>
              <a:rPr lang="zh-CN" altLang="en-US" sz="1200" dirty="0">
                <a:solidFill>
                  <a:prstClr val="black"/>
                </a:solidFill>
                <a:latin typeface="微软雅黑" panose="020B0503020204020204" charset="-122"/>
                <a:ea typeface="微软雅黑" panose="020B0503020204020204" charset="-122"/>
              </a:rPr>
              <a:t>点击输入简要文字内容，文字内容需概括精炼，不用多余的文字修饰，言简意赅的说明该项内容。</a:t>
            </a:r>
            <a:endParaRPr lang="en-US" altLang="zh-CN" sz="1200" dirty="0">
              <a:solidFill>
                <a:prstClr val="black"/>
              </a:solidFill>
              <a:latin typeface="微软雅黑" panose="020B0503020204020204" charset="-122"/>
              <a:ea typeface="微软雅黑" panose="020B0503020204020204" charset="-122"/>
            </a:endParaRPr>
          </a:p>
        </p:txBody>
      </p:sp>
      <p:sp>
        <p:nvSpPr>
          <p:cNvPr id="29" name="TextBox 28"/>
          <p:cNvSpPr txBox="1"/>
          <p:nvPr/>
        </p:nvSpPr>
        <p:spPr>
          <a:xfrm>
            <a:off x="4981773" y="2821843"/>
            <a:ext cx="1477136" cy="369418"/>
          </a:xfrm>
          <a:prstGeom prst="rect">
            <a:avLst/>
          </a:prstGeom>
          <a:noFill/>
        </p:spPr>
        <p:txBody>
          <a:bodyPr wrap="none" lIns="121917" tIns="60958" rIns="121917" bIns="60958" rtlCol="0">
            <a:spAutoFit/>
          </a:bodyPr>
          <a:lstStyle/>
          <a:p>
            <a:pPr algn="r">
              <a:defRPr/>
            </a:pPr>
            <a:r>
              <a:rPr lang="zh-CN" altLang="en-US" sz="1600" b="1" kern="0" dirty="0">
                <a:solidFill>
                  <a:schemeClr val="tx1">
                    <a:lumMod val="75000"/>
                    <a:lumOff val="25000"/>
                  </a:schemeClr>
                </a:solidFill>
                <a:latin typeface="微软雅黑" panose="020B0503020204020204" charset="-122"/>
                <a:ea typeface="微软雅黑" panose="020B0503020204020204" charset="-122"/>
              </a:rPr>
              <a:t>单击添加标题</a:t>
            </a:r>
            <a:endParaRPr lang="zh-CN" altLang="en-US" sz="1600" b="1" kern="0" dirty="0">
              <a:solidFill>
                <a:schemeClr val="tx1">
                  <a:lumMod val="75000"/>
                  <a:lumOff val="25000"/>
                </a:schemeClr>
              </a:solidFill>
              <a:latin typeface="微软雅黑" panose="020B0503020204020204" charset="-122"/>
              <a:ea typeface="微软雅黑" panose="020B0503020204020204" charset="-122"/>
            </a:endParaRPr>
          </a:p>
        </p:txBody>
      </p:sp>
      <p:sp>
        <p:nvSpPr>
          <p:cNvPr id="30" name="TextBox 29"/>
          <p:cNvSpPr txBox="1"/>
          <p:nvPr/>
        </p:nvSpPr>
        <p:spPr>
          <a:xfrm>
            <a:off x="2831269" y="4299674"/>
            <a:ext cx="5087903" cy="567809"/>
          </a:xfrm>
          <a:prstGeom prst="rect">
            <a:avLst/>
          </a:prstGeom>
          <a:noFill/>
        </p:spPr>
        <p:txBody>
          <a:bodyPr wrap="square" lIns="121917" tIns="60958" rIns="121917" bIns="60958" rtlCol="0">
            <a:spAutoFit/>
          </a:bodyPr>
          <a:lstStyle/>
          <a:p>
            <a:pPr algn="just">
              <a:lnSpc>
                <a:spcPts val="1735"/>
              </a:lnSpc>
            </a:pPr>
            <a:r>
              <a:rPr lang="zh-CN" altLang="en-US" sz="1200" dirty="0">
                <a:solidFill>
                  <a:prstClr val="black"/>
                </a:solidFill>
                <a:latin typeface="微软雅黑" panose="020B0503020204020204" charset="-122"/>
                <a:ea typeface="微软雅黑" panose="020B0503020204020204" charset="-122"/>
              </a:rPr>
              <a:t>点击输入简要文字内容，文字内容需概括精炼，不用多余的文字修饰，言简意赅的说明该项内容。</a:t>
            </a:r>
            <a:endParaRPr lang="en-US" altLang="zh-CN" sz="1200" dirty="0">
              <a:solidFill>
                <a:prstClr val="black"/>
              </a:solidFill>
              <a:latin typeface="微软雅黑" panose="020B0503020204020204" charset="-122"/>
              <a:ea typeface="微软雅黑" panose="020B0503020204020204" charset="-122"/>
            </a:endParaRPr>
          </a:p>
        </p:txBody>
      </p:sp>
      <p:sp>
        <p:nvSpPr>
          <p:cNvPr id="31" name="TextBox 30"/>
          <p:cNvSpPr txBox="1"/>
          <p:nvPr/>
        </p:nvSpPr>
        <p:spPr>
          <a:xfrm>
            <a:off x="3253806" y="3930257"/>
            <a:ext cx="1477136" cy="369418"/>
          </a:xfrm>
          <a:prstGeom prst="rect">
            <a:avLst/>
          </a:prstGeom>
          <a:noFill/>
        </p:spPr>
        <p:txBody>
          <a:bodyPr wrap="none" lIns="121917" tIns="60958" rIns="121917" bIns="60958" rtlCol="0">
            <a:spAutoFit/>
          </a:bodyPr>
          <a:lstStyle/>
          <a:p>
            <a:pPr algn="r">
              <a:defRPr/>
            </a:pPr>
            <a:r>
              <a:rPr lang="zh-CN" altLang="en-US" sz="1600" b="1" kern="0" dirty="0">
                <a:solidFill>
                  <a:schemeClr val="tx1">
                    <a:lumMod val="75000"/>
                    <a:lumOff val="25000"/>
                  </a:schemeClr>
                </a:solidFill>
                <a:latin typeface="微软雅黑" panose="020B0503020204020204" charset="-122"/>
                <a:ea typeface="微软雅黑" panose="020B0503020204020204" charset="-122"/>
              </a:rPr>
              <a:t>单击添加标题</a:t>
            </a:r>
            <a:endParaRPr lang="zh-CN" altLang="en-US" sz="1600" b="1" kern="0" dirty="0">
              <a:solidFill>
                <a:schemeClr val="tx1">
                  <a:lumMod val="75000"/>
                  <a:lumOff val="25000"/>
                </a:schemeClr>
              </a:solidFill>
              <a:latin typeface="微软雅黑" panose="020B0503020204020204" charset="-122"/>
              <a:ea typeface="微软雅黑" panose="020B0503020204020204" charset="-122"/>
            </a:endParaRPr>
          </a:p>
        </p:txBody>
      </p:sp>
      <p:sp>
        <p:nvSpPr>
          <p:cNvPr id="32" name="TextBox 31"/>
          <p:cNvSpPr txBox="1"/>
          <p:nvPr/>
        </p:nvSpPr>
        <p:spPr>
          <a:xfrm>
            <a:off x="4559236" y="5400019"/>
            <a:ext cx="5087903" cy="567809"/>
          </a:xfrm>
          <a:prstGeom prst="rect">
            <a:avLst/>
          </a:prstGeom>
          <a:noFill/>
        </p:spPr>
        <p:txBody>
          <a:bodyPr wrap="square" lIns="121917" tIns="60958" rIns="121917" bIns="60958" rtlCol="0">
            <a:spAutoFit/>
          </a:bodyPr>
          <a:lstStyle/>
          <a:p>
            <a:pPr algn="just">
              <a:lnSpc>
                <a:spcPts val="1735"/>
              </a:lnSpc>
            </a:pPr>
            <a:r>
              <a:rPr lang="zh-CN" altLang="en-US" sz="1200" dirty="0">
                <a:solidFill>
                  <a:prstClr val="black"/>
                </a:solidFill>
                <a:latin typeface="微软雅黑" panose="020B0503020204020204" charset="-122"/>
                <a:ea typeface="微软雅黑" panose="020B0503020204020204" charset="-122"/>
              </a:rPr>
              <a:t>点击输入简要文字内容，文字内容需概括精炼，不用多余的文字修饰，言简意赅的说明该项内容。</a:t>
            </a:r>
            <a:endParaRPr lang="en-US" altLang="zh-CN" sz="1200" dirty="0">
              <a:solidFill>
                <a:prstClr val="black"/>
              </a:solidFill>
              <a:latin typeface="微软雅黑" panose="020B0503020204020204" charset="-122"/>
              <a:ea typeface="微软雅黑" panose="020B0503020204020204" charset="-122"/>
            </a:endParaRPr>
          </a:p>
        </p:txBody>
      </p:sp>
      <p:sp>
        <p:nvSpPr>
          <p:cNvPr id="33" name="TextBox 32"/>
          <p:cNvSpPr txBox="1"/>
          <p:nvPr/>
        </p:nvSpPr>
        <p:spPr>
          <a:xfrm>
            <a:off x="4981773" y="5030602"/>
            <a:ext cx="1477136" cy="369418"/>
          </a:xfrm>
          <a:prstGeom prst="rect">
            <a:avLst/>
          </a:prstGeom>
          <a:noFill/>
        </p:spPr>
        <p:txBody>
          <a:bodyPr wrap="none" lIns="121917" tIns="60958" rIns="121917" bIns="60958" rtlCol="0">
            <a:spAutoFit/>
          </a:bodyPr>
          <a:lstStyle/>
          <a:p>
            <a:pPr algn="r">
              <a:defRPr/>
            </a:pPr>
            <a:r>
              <a:rPr lang="zh-CN" altLang="en-US" sz="1600" b="1" kern="0" dirty="0">
                <a:solidFill>
                  <a:schemeClr val="tx1">
                    <a:lumMod val="75000"/>
                    <a:lumOff val="25000"/>
                  </a:schemeClr>
                </a:solidFill>
                <a:latin typeface="微软雅黑" panose="020B0503020204020204" charset="-122"/>
                <a:ea typeface="微软雅黑" panose="020B0503020204020204" charset="-122"/>
              </a:rPr>
              <a:t>单击添加标题</a:t>
            </a:r>
            <a:endParaRPr lang="zh-CN" altLang="en-US" sz="1600" b="1" kern="0" dirty="0">
              <a:solidFill>
                <a:schemeClr val="tx1">
                  <a:lumMod val="75000"/>
                  <a:lumOff val="25000"/>
                </a:schemeClr>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9091"/>
    </mc:Choice>
    <mc:Fallback>
      <p:transition spd="slow" advTm="90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500"/>
                                        <p:tgtEl>
                                          <p:spTgt spid="11"/>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up)">
                                      <p:cBhvr>
                                        <p:cTn id="11" dur="500"/>
                                        <p:tgtEl>
                                          <p:spTgt spid="9"/>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p:cTn id="15" dur="500" fill="hold"/>
                                        <p:tgtEl>
                                          <p:spTgt spid="22"/>
                                        </p:tgtEl>
                                        <p:attrNameLst>
                                          <p:attrName>ppt_w</p:attrName>
                                        </p:attrNameLst>
                                      </p:cBhvr>
                                      <p:tavLst>
                                        <p:tav tm="0">
                                          <p:val>
                                            <p:fltVal val="0"/>
                                          </p:val>
                                        </p:tav>
                                        <p:tav tm="100000">
                                          <p:val>
                                            <p:strVal val="#ppt_w"/>
                                          </p:val>
                                        </p:tav>
                                      </p:tavLst>
                                    </p:anim>
                                    <p:anim calcmode="lin" valueType="num">
                                      <p:cBhvr>
                                        <p:cTn id="16" dur="500" fill="hold"/>
                                        <p:tgtEl>
                                          <p:spTgt spid="22"/>
                                        </p:tgtEl>
                                        <p:attrNameLst>
                                          <p:attrName>ppt_h</p:attrName>
                                        </p:attrNameLst>
                                      </p:cBhvr>
                                      <p:tavLst>
                                        <p:tav tm="0">
                                          <p:val>
                                            <p:fltVal val="0"/>
                                          </p:val>
                                        </p:tav>
                                        <p:tav tm="100000">
                                          <p:val>
                                            <p:strVal val="#ppt_h"/>
                                          </p:val>
                                        </p:tav>
                                      </p:tavLst>
                                    </p:anim>
                                    <p:animEffect transition="in" filter="fade">
                                      <p:cBhvr>
                                        <p:cTn id="17" dur="500"/>
                                        <p:tgtEl>
                                          <p:spTgt spid="22"/>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ppt_w</p:attrName>
                                        </p:attrNameLst>
                                      </p:cBhvr>
                                      <p:tavLst>
                                        <p:tav tm="0">
                                          <p:val>
                                            <p:fltVal val="0"/>
                                          </p:val>
                                        </p:tav>
                                        <p:tav tm="100000">
                                          <p:val>
                                            <p:strVal val="#ppt_w"/>
                                          </p:val>
                                        </p:tav>
                                      </p:tavLst>
                                    </p:anim>
                                    <p:anim calcmode="lin" valueType="num">
                                      <p:cBhvr>
                                        <p:cTn id="21" dur="500" fill="hold"/>
                                        <p:tgtEl>
                                          <p:spTgt spid="10"/>
                                        </p:tgtEl>
                                        <p:attrNameLst>
                                          <p:attrName>ppt_h</p:attrName>
                                        </p:attrNameLst>
                                      </p:cBhvr>
                                      <p:tavLst>
                                        <p:tav tm="0">
                                          <p:val>
                                            <p:fltVal val="0"/>
                                          </p:val>
                                        </p:tav>
                                        <p:tav tm="100000">
                                          <p:val>
                                            <p:strVal val="#ppt_h"/>
                                          </p:val>
                                        </p:tav>
                                      </p:tavLst>
                                    </p:anim>
                                    <p:animEffect transition="in" filter="fade">
                                      <p:cBhvr>
                                        <p:cTn id="22" dur="500"/>
                                        <p:tgtEl>
                                          <p:spTgt spid="10"/>
                                        </p:tgtEl>
                                      </p:cBhvr>
                                    </p:animEffect>
                                  </p:childTnLst>
                                </p:cTn>
                              </p:par>
                            </p:childTnLst>
                          </p:cTn>
                        </p:par>
                        <p:par>
                          <p:cTn id="23" fill="hold">
                            <p:stCondLst>
                              <p:cond delay="1500"/>
                            </p:stCondLst>
                            <p:childTnLst>
                              <p:par>
                                <p:cTn id="24" presetID="22" presetClass="entr" presetSubtype="8" fill="hold" grpId="0" nodeType="after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wipe(left)">
                                      <p:cBhvr>
                                        <p:cTn id="26" dur="500"/>
                                        <p:tgtEl>
                                          <p:spTgt spid="23"/>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wipe(left)">
                                      <p:cBhvr>
                                        <p:cTn id="29" dur="500"/>
                                        <p:tgtEl>
                                          <p:spTgt spid="27"/>
                                        </p:tgtEl>
                                      </p:cBhvr>
                                    </p:animEffect>
                                  </p:childTnLst>
                                </p:cTn>
                              </p:par>
                            </p:childTnLst>
                          </p:cTn>
                        </p:par>
                        <p:par>
                          <p:cTn id="30" fill="hold">
                            <p:stCondLst>
                              <p:cond delay="2000"/>
                            </p:stCondLst>
                            <p:childTnLst>
                              <p:par>
                                <p:cTn id="31" presetID="22" presetClass="entr" presetSubtype="8"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par>
                          <p:cTn id="34" fill="hold">
                            <p:stCondLst>
                              <p:cond delay="2500"/>
                            </p:stCondLst>
                            <p:childTnLst>
                              <p:par>
                                <p:cTn id="35" presetID="22" presetClass="entr" presetSubtype="1"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up)">
                                      <p:cBhvr>
                                        <p:cTn id="37" dur="500"/>
                                        <p:tgtEl>
                                          <p:spTgt spid="13"/>
                                        </p:tgtEl>
                                      </p:cBhvr>
                                    </p:animEffect>
                                  </p:childTnLst>
                                </p:cTn>
                              </p:par>
                            </p:childTnLst>
                          </p:cTn>
                        </p:par>
                        <p:par>
                          <p:cTn id="38" fill="hold">
                            <p:stCondLst>
                              <p:cond delay="3000"/>
                            </p:stCondLst>
                            <p:childTnLst>
                              <p:par>
                                <p:cTn id="39" presetID="53" presetClass="entr" presetSubtype="16" fill="hold" grpId="0" nodeType="afterEffect">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cBhvr>
                                        <p:cTn id="41" dur="500" fill="hold"/>
                                        <p:tgtEl>
                                          <p:spTgt spid="24"/>
                                        </p:tgtEl>
                                        <p:attrNameLst>
                                          <p:attrName>ppt_w</p:attrName>
                                        </p:attrNameLst>
                                      </p:cBhvr>
                                      <p:tavLst>
                                        <p:tav tm="0">
                                          <p:val>
                                            <p:fltVal val="0"/>
                                          </p:val>
                                        </p:tav>
                                        <p:tav tm="100000">
                                          <p:val>
                                            <p:strVal val="#ppt_w"/>
                                          </p:val>
                                        </p:tav>
                                      </p:tavLst>
                                    </p:anim>
                                    <p:anim calcmode="lin" valueType="num">
                                      <p:cBhvr>
                                        <p:cTn id="42" dur="500" fill="hold"/>
                                        <p:tgtEl>
                                          <p:spTgt spid="24"/>
                                        </p:tgtEl>
                                        <p:attrNameLst>
                                          <p:attrName>ppt_h</p:attrName>
                                        </p:attrNameLst>
                                      </p:cBhvr>
                                      <p:tavLst>
                                        <p:tav tm="0">
                                          <p:val>
                                            <p:fltVal val="0"/>
                                          </p:val>
                                        </p:tav>
                                        <p:tav tm="100000">
                                          <p:val>
                                            <p:strVal val="#ppt_h"/>
                                          </p:val>
                                        </p:tav>
                                      </p:tavLst>
                                    </p:anim>
                                    <p:animEffect transition="in" filter="fade">
                                      <p:cBhvr>
                                        <p:cTn id="43" dur="500"/>
                                        <p:tgtEl>
                                          <p:spTgt spid="24"/>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p:cTn id="46" dur="500" fill="hold"/>
                                        <p:tgtEl>
                                          <p:spTgt spid="14"/>
                                        </p:tgtEl>
                                        <p:attrNameLst>
                                          <p:attrName>ppt_w</p:attrName>
                                        </p:attrNameLst>
                                      </p:cBhvr>
                                      <p:tavLst>
                                        <p:tav tm="0">
                                          <p:val>
                                            <p:fltVal val="0"/>
                                          </p:val>
                                        </p:tav>
                                        <p:tav tm="100000">
                                          <p:val>
                                            <p:strVal val="#ppt_w"/>
                                          </p:val>
                                        </p:tav>
                                      </p:tavLst>
                                    </p:anim>
                                    <p:anim calcmode="lin" valueType="num">
                                      <p:cBhvr>
                                        <p:cTn id="47" dur="500" fill="hold"/>
                                        <p:tgtEl>
                                          <p:spTgt spid="14"/>
                                        </p:tgtEl>
                                        <p:attrNameLst>
                                          <p:attrName>ppt_h</p:attrName>
                                        </p:attrNameLst>
                                      </p:cBhvr>
                                      <p:tavLst>
                                        <p:tav tm="0">
                                          <p:val>
                                            <p:fltVal val="0"/>
                                          </p:val>
                                        </p:tav>
                                        <p:tav tm="100000">
                                          <p:val>
                                            <p:strVal val="#ppt_h"/>
                                          </p:val>
                                        </p:tav>
                                      </p:tavLst>
                                    </p:anim>
                                    <p:animEffect transition="in" filter="fade">
                                      <p:cBhvr>
                                        <p:cTn id="48" dur="500"/>
                                        <p:tgtEl>
                                          <p:spTgt spid="14"/>
                                        </p:tgtEl>
                                      </p:cBhvr>
                                    </p:animEffect>
                                  </p:childTnLst>
                                </p:cTn>
                              </p:par>
                            </p:childTnLst>
                          </p:cTn>
                        </p:par>
                        <p:par>
                          <p:cTn id="49" fill="hold">
                            <p:stCondLst>
                              <p:cond delay="3500"/>
                            </p:stCondLst>
                            <p:childTnLst>
                              <p:par>
                                <p:cTn id="50" presetID="22" presetClass="entr" presetSubtype="8" fill="hold" grpId="0" nodeType="after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wipe(left)">
                                      <p:cBhvr>
                                        <p:cTn id="52" dur="500"/>
                                        <p:tgtEl>
                                          <p:spTgt spid="28"/>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wipe(left)">
                                      <p:cBhvr>
                                        <p:cTn id="55" dur="500"/>
                                        <p:tgtEl>
                                          <p:spTgt spid="29"/>
                                        </p:tgtEl>
                                      </p:cBhvr>
                                    </p:animEffect>
                                  </p:childTnLst>
                                </p:cTn>
                              </p:par>
                            </p:childTnLst>
                          </p:cTn>
                        </p:par>
                        <p:par>
                          <p:cTn id="56" fill="hold">
                            <p:stCondLst>
                              <p:cond delay="4000"/>
                            </p:stCondLst>
                            <p:childTnLst>
                              <p:par>
                                <p:cTn id="57" presetID="22" presetClass="entr" presetSubtype="2"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wipe(right)">
                                      <p:cBhvr>
                                        <p:cTn id="59" dur="500"/>
                                        <p:tgtEl>
                                          <p:spTgt spid="15"/>
                                        </p:tgtEl>
                                      </p:cBhvr>
                                    </p:animEffect>
                                  </p:childTnLst>
                                </p:cTn>
                              </p:par>
                            </p:childTnLst>
                          </p:cTn>
                        </p:par>
                        <p:par>
                          <p:cTn id="60" fill="hold">
                            <p:stCondLst>
                              <p:cond delay="4500"/>
                            </p:stCondLst>
                            <p:childTnLst>
                              <p:par>
                                <p:cTn id="61" presetID="22" presetClass="entr" presetSubtype="1"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wipe(up)">
                                      <p:cBhvr>
                                        <p:cTn id="63" dur="500"/>
                                        <p:tgtEl>
                                          <p:spTgt spid="16"/>
                                        </p:tgtEl>
                                      </p:cBhvr>
                                    </p:animEffect>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25"/>
                                        </p:tgtEl>
                                        <p:attrNameLst>
                                          <p:attrName>style.visibility</p:attrName>
                                        </p:attrNameLst>
                                      </p:cBhvr>
                                      <p:to>
                                        <p:strVal val="visible"/>
                                      </p:to>
                                    </p:set>
                                    <p:anim calcmode="lin" valueType="num">
                                      <p:cBhvr>
                                        <p:cTn id="67" dur="500" fill="hold"/>
                                        <p:tgtEl>
                                          <p:spTgt spid="25"/>
                                        </p:tgtEl>
                                        <p:attrNameLst>
                                          <p:attrName>ppt_w</p:attrName>
                                        </p:attrNameLst>
                                      </p:cBhvr>
                                      <p:tavLst>
                                        <p:tav tm="0">
                                          <p:val>
                                            <p:fltVal val="0"/>
                                          </p:val>
                                        </p:tav>
                                        <p:tav tm="100000">
                                          <p:val>
                                            <p:strVal val="#ppt_w"/>
                                          </p:val>
                                        </p:tav>
                                      </p:tavLst>
                                    </p:anim>
                                    <p:anim calcmode="lin" valueType="num">
                                      <p:cBhvr>
                                        <p:cTn id="68" dur="500" fill="hold"/>
                                        <p:tgtEl>
                                          <p:spTgt spid="25"/>
                                        </p:tgtEl>
                                        <p:attrNameLst>
                                          <p:attrName>ppt_h</p:attrName>
                                        </p:attrNameLst>
                                      </p:cBhvr>
                                      <p:tavLst>
                                        <p:tav tm="0">
                                          <p:val>
                                            <p:fltVal val="0"/>
                                          </p:val>
                                        </p:tav>
                                        <p:tav tm="100000">
                                          <p:val>
                                            <p:strVal val="#ppt_h"/>
                                          </p:val>
                                        </p:tav>
                                      </p:tavLst>
                                    </p:anim>
                                    <p:animEffect transition="in" filter="fade">
                                      <p:cBhvr>
                                        <p:cTn id="69" dur="500"/>
                                        <p:tgtEl>
                                          <p:spTgt spid="25"/>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17"/>
                                        </p:tgtEl>
                                        <p:attrNameLst>
                                          <p:attrName>style.visibility</p:attrName>
                                        </p:attrNameLst>
                                      </p:cBhvr>
                                      <p:to>
                                        <p:strVal val="visible"/>
                                      </p:to>
                                    </p:set>
                                    <p:anim calcmode="lin" valueType="num">
                                      <p:cBhvr>
                                        <p:cTn id="72" dur="500" fill="hold"/>
                                        <p:tgtEl>
                                          <p:spTgt spid="17"/>
                                        </p:tgtEl>
                                        <p:attrNameLst>
                                          <p:attrName>ppt_w</p:attrName>
                                        </p:attrNameLst>
                                      </p:cBhvr>
                                      <p:tavLst>
                                        <p:tav tm="0">
                                          <p:val>
                                            <p:fltVal val="0"/>
                                          </p:val>
                                        </p:tav>
                                        <p:tav tm="100000">
                                          <p:val>
                                            <p:strVal val="#ppt_w"/>
                                          </p:val>
                                        </p:tav>
                                      </p:tavLst>
                                    </p:anim>
                                    <p:anim calcmode="lin" valueType="num">
                                      <p:cBhvr>
                                        <p:cTn id="73" dur="500" fill="hold"/>
                                        <p:tgtEl>
                                          <p:spTgt spid="17"/>
                                        </p:tgtEl>
                                        <p:attrNameLst>
                                          <p:attrName>ppt_h</p:attrName>
                                        </p:attrNameLst>
                                      </p:cBhvr>
                                      <p:tavLst>
                                        <p:tav tm="0">
                                          <p:val>
                                            <p:fltVal val="0"/>
                                          </p:val>
                                        </p:tav>
                                        <p:tav tm="100000">
                                          <p:val>
                                            <p:strVal val="#ppt_h"/>
                                          </p:val>
                                        </p:tav>
                                      </p:tavLst>
                                    </p:anim>
                                    <p:animEffect transition="in" filter="fade">
                                      <p:cBhvr>
                                        <p:cTn id="74" dur="500"/>
                                        <p:tgtEl>
                                          <p:spTgt spid="17"/>
                                        </p:tgtEl>
                                      </p:cBhvr>
                                    </p:animEffect>
                                  </p:childTnLst>
                                </p:cTn>
                              </p:par>
                            </p:childTnLst>
                          </p:cTn>
                        </p:par>
                        <p:par>
                          <p:cTn id="75" fill="hold">
                            <p:stCondLst>
                              <p:cond delay="5500"/>
                            </p:stCondLst>
                            <p:childTnLst>
                              <p:par>
                                <p:cTn id="76" presetID="22" presetClass="entr" presetSubtype="8" fill="hold" grpId="0" nodeType="afterEffect">
                                  <p:stCondLst>
                                    <p:cond delay="0"/>
                                  </p:stCondLst>
                                  <p:childTnLst>
                                    <p:set>
                                      <p:cBhvr>
                                        <p:cTn id="77" dur="1" fill="hold">
                                          <p:stCondLst>
                                            <p:cond delay="0"/>
                                          </p:stCondLst>
                                        </p:cTn>
                                        <p:tgtEl>
                                          <p:spTgt spid="30"/>
                                        </p:tgtEl>
                                        <p:attrNameLst>
                                          <p:attrName>style.visibility</p:attrName>
                                        </p:attrNameLst>
                                      </p:cBhvr>
                                      <p:to>
                                        <p:strVal val="visible"/>
                                      </p:to>
                                    </p:set>
                                    <p:animEffect transition="in" filter="wipe(left)">
                                      <p:cBhvr>
                                        <p:cTn id="78" dur="500"/>
                                        <p:tgtEl>
                                          <p:spTgt spid="30"/>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31"/>
                                        </p:tgtEl>
                                        <p:attrNameLst>
                                          <p:attrName>style.visibility</p:attrName>
                                        </p:attrNameLst>
                                      </p:cBhvr>
                                      <p:to>
                                        <p:strVal val="visible"/>
                                      </p:to>
                                    </p:set>
                                    <p:animEffect transition="in" filter="wipe(left)">
                                      <p:cBhvr>
                                        <p:cTn id="81" dur="500"/>
                                        <p:tgtEl>
                                          <p:spTgt spid="31"/>
                                        </p:tgtEl>
                                      </p:cBhvr>
                                    </p:animEffect>
                                  </p:childTnLst>
                                </p:cTn>
                              </p:par>
                            </p:childTnLst>
                          </p:cTn>
                        </p:par>
                        <p:par>
                          <p:cTn id="82" fill="hold">
                            <p:stCondLst>
                              <p:cond delay="6000"/>
                            </p:stCondLst>
                            <p:childTnLst>
                              <p:par>
                                <p:cTn id="83" presetID="22" presetClass="entr" presetSubtype="8" fill="hold" grpId="0" nodeType="afterEffect">
                                  <p:stCondLst>
                                    <p:cond delay="0"/>
                                  </p:stCondLst>
                                  <p:childTnLst>
                                    <p:set>
                                      <p:cBhvr>
                                        <p:cTn id="84" dur="1" fill="hold">
                                          <p:stCondLst>
                                            <p:cond delay="0"/>
                                          </p:stCondLst>
                                        </p:cTn>
                                        <p:tgtEl>
                                          <p:spTgt spid="18"/>
                                        </p:tgtEl>
                                        <p:attrNameLst>
                                          <p:attrName>style.visibility</p:attrName>
                                        </p:attrNameLst>
                                      </p:cBhvr>
                                      <p:to>
                                        <p:strVal val="visible"/>
                                      </p:to>
                                    </p:set>
                                    <p:animEffect transition="in" filter="wipe(left)">
                                      <p:cBhvr>
                                        <p:cTn id="85" dur="500"/>
                                        <p:tgtEl>
                                          <p:spTgt spid="18"/>
                                        </p:tgtEl>
                                      </p:cBhvr>
                                    </p:animEffect>
                                  </p:childTnLst>
                                </p:cTn>
                              </p:par>
                            </p:childTnLst>
                          </p:cTn>
                        </p:par>
                        <p:par>
                          <p:cTn id="86" fill="hold">
                            <p:stCondLst>
                              <p:cond delay="6500"/>
                            </p:stCondLst>
                            <p:childTnLst>
                              <p:par>
                                <p:cTn id="87" presetID="22" presetClass="entr" presetSubtype="1" fill="hold" grpId="0" nodeType="afterEffect">
                                  <p:stCondLst>
                                    <p:cond delay="0"/>
                                  </p:stCondLst>
                                  <p:childTnLst>
                                    <p:set>
                                      <p:cBhvr>
                                        <p:cTn id="88" dur="1" fill="hold">
                                          <p:stCondLst>
                                            <p:cond delay="0"/>
                                          </p:stCondLst>
                                        </p:cTn>
                                        <p:tgtEl>
                                          <p:spTgt spid="19"/>
                                        </p:tgtEl>
                                        <p:attrNameLst>
                                          <p:attrName>style.visibility</p:attrName>
                                        </p:attrNameLst>
                                      </p:cBhvr>
                                      <p:to>
                                        <p:strVal val="visible"/>
                                      </p:to>
                                    </p:set>
                                    <p:animEffect transition="in" filter="wipe(up)">
                                      <p:cBhvr>
                                        <p:cTn id="89" dur="500"/>
                                        <p:tgtEl>
                                          <p:spTgt spid="19"/>
                                        </p:tgtEl>
                                      </p:cBhvr>
                                    </p:animEffect>
                                  </p:childTnLst>
                                </p:cTn>
                              </p:par>
                            </p:childTnLst>
                          </p:cTn>
                        </p:par>
                        <p:par>
                          <p:cTn id="90" fill="hold">
                            <p:stCondLst>
                              <p:cond delay="7000"/>
                            </p:stCondLst>
                            <p:childTnLst>
                              <p:par>
                                <p:cTn id="91" presetID="53" presetClass="entr" presetSubtype="16" fill="hold" grpId="0" nodeType="afterEffect">
                                  <p:stCondLst>
                                    <p:cond delay="0"/>
                                  </p:stCondLst>
                                  <p:childTnLst>
                                    <p:set>
                                      <p:cBhvr>
                                        <p:cTn id="92" dur="1" fill="hold">
                                          <p:stCondLst>
                                            <p:cond delay="0"/>
                                          </p:stCondLst>
                                        </p:cTn>
                                        <p:tgtEl>
                                          <p:spTgt spid="26"/>
                                        </p:tgtEl>
                                        <p:attrNameLst>
                                          <p:attrName>style.visibility</p:attrName>
                                        </p:attrNameLst>
                                      </p:cBhvr>
                                      <p:to>
                                        <p:strVal val="visible"/>
                                      </p:to>
                                    </p:set>
                                    <p:anim calcmode="lin" valueType="num">
                                      <p:cBhvr>
                                        <p:cTn id="93" dur="500" fill="hold"/>
                                        <p:tgtEl>
                                          <p:spTgt spid="26"/>
                                        </p:tgtEl>
                                        <p:attrNameLst>
                                          <p:attrName>ppt_w</p:attrName>
                                        </p:attrNameLst>
                                      </p:cBhvr>
                                      <p:tavLst>
                                        <p:tav tm="0">
                                          <p:val>
                                            <p:fltVal val="0"/>
                                          </p:val>
                                        </p:tav>
                                        <p:tav tm="100000">
                                          <p:val>
                                            <p:strVal val="#ppt_w"/>
                                          </p:val>
                                        </p:tav>
                                      </p:tavLst>
                                    </p:anim>
                                    <p:anim calcmode="lin" valueType="num">
                                      <p:cBhvr>
                                        <p:cTn id="94" dur="500" fill="hold"/>
                                        <p:tgtEl>
                                          <p:spTgt spid="26"/>
                                        </p:tgtEl>
                                        <p:attrNameLst>
                                          <p:attrName>ppt_h</p:attrName>
                                        </p:attrNameLst>
                                      </p:cBhvr>
                                      <p:tavLst>
                                        <p:tav tm="0">
                                          <p:val>
                                            <p:fltVal val="0"/>
                                          </p:val>
                                        </p:tav>
                                        <p:tav tm="100000">
                                          <p:val>
                                            <p:strVal val="#ppt_h"/>
                                          </p:val>
                                        </p:tav>
                                      </p:tavLst>
                                    </p:anim>
                                    <p:animEffect transition="in" filter="fade">
                                      <p:cBhvr>
                                        <p:cTn id="95" dur="500"/>
                                        <p:tgtEl>
                                          <p:spTgt spid="26"/>
                                        </p:tgtEl>
                                      </p:cBhvr>
                                    </p:animEffect>
                                  </p:childTnLst>
                                </p:cTn>
                              </p:par>
                              <p:par>
                                <p:cTn id="96" presetID="53" presetClass="entr" presetSubtype="16" fill="hold" grpId="0" nodeType="withEffect">
                                  <p:stCondLst>
                                    <p:cond delay="0"/>
                                  </p:stCondLst>
                                  <p:childTnLst>
                                    <p:set>
                                      <p:cBhvr>
                                        <p:cTn id="97" dur="1" fill="hold">
                                          <p:stCondLst>
                                            <p:cond delay="0"/>
                                          </p:stCondLst>
                                        </p:cTn>
                                        <p:tgtEl>
                                          <p:spTgt spid="20"/>
                                        </p:tgtEl>
                                        <p:attrNameLst>
                                          <p:attrName>style.visibility</p:attrName>
                                        </p:attrNameLst>
                                      </p:cBhvr>
                                      <p:to>
                                        <p:strVal val="visible"/>
                                      </p:to>
                                    </p:set>
                                    <p:anim calcmode="lin" valueType="num">
                                      <p:cBhvr>
                                        <p:cTn id="98" dur="500" fill="hold"/>
                                        <p:tgtEl>
                                          <p:spTgt spid="20"/>
                                        </p:tgtEl>
                                        <p:attrNameLst>
                                          <p:attrName>ppt_w</p:attrName>
                                        </p:attrNameLst>
                                      </p:cBhvr>
                                      <p:tavLst>
                                        <p:tav tm="0">
                                          <p:val>
                                            <p:fltVal val="0"/>
                                          </p:val>
                                        </p:tav>
                                        <p:tav tm="100000">
                                          <p:val>
                                            <p:strVal val="#ppt_w"/>
                                          </p:val>
                                        </p:tav>
                                      </p:tavLst>
                                    </p:anim>
                                    <p:anim calcmode="lin" valueType="num">
                                      <p:cBhvr>
                                        <p:cTn id="99" dur="500" fill="hold"/>
                                        <p:tgtEl>
                                          <p:spTgt spid="20"/>
                                        </p:tgtEl>
                                        <p:attrNameLst>
                                          <p:attrName>ppt_h</p:attrName>
                                        </p:attrNameLst>
                                      </p:cBhvr>
                                      <p:tavLst>
                                        <p:tav tm="0">
                                          <p:val>
                                            <p:fltVal val="0"/>
                                          </p:val>
                                        </p:tav>
                                        <p:tav tm="100000">
                                          <p:val>
                                            <p:strVal val="#ppt_h"/>
                                          </p:val>
                                        </p:tav>
                                      </p:tavLst>
                                    </p:anim>
                                    <p:animEffect transition="in" filter="fade">
                                      <p:cBhvr>
                                        <p:cTn id="100" dur="500"/>
                                        <p:tgtEl>
                                          <p:spTgt spid="20"/>
                                        </p:tgtEl>
                                      </p:cBhvr>
                                    </p:animEffect>
                                  </p:childTnLst>
                                </p:cTn>
                              </p:par>
                            </p:childTnLst>
                          </p:cTn>
                        </p:par>
                        <p:par>
                          <p:cTn id="101" fill="hold">
                            <p:stCondLst>
                              <p:cond delay="7500"/>
                            </p:stCondLst>
                            <p:childTnLst>
                              <p:par>
                                <p:cTn id="102" presetID="22" presetClass="entr" presetSubtype="8" fill="hold" grpId="0" nodeType="afterEffect">
                                  <p:stCondLst>
                                    <p:cond delay="0"/>
                                  </p:stCondLst>
                                  <p:childTnLst>
                                    <p:set>
                                      <p:cBhvr>
                                        <p:cTn id="103" dur="1" fill="hold">
                                          <p:stCondLst>
                                            <p:cond delay="0"/>
                                          </p:stCondLst>
                                        </p:cTn>
                                        <p:tgtEl>
                                          <p:spTgt spid="32"/>
                                        </p:tgtEl>
                                        <p:attrNameLst>
                                          <p:attrName>style.visibility</p:attrName>
                                        </p:attrNameLst>
                                      </p:cBhvr>
                                      <p:to>
                                        <p:strVal val="visible"/>
                                      </p:to>
                                    </p:set>
                                    <p:animEffect transition="in" filter="wipe(left)">
                                      <p:cBhvr>
                                        <p:cTn id="104" dur="500"/>
                                        <p:tgtEl>
                                          <p:spTgt spid="32"/>
                                        </p:tgtEl>
                                      </p:cBhvr>
                                    </p:animEffect>
                                  </p:childTnLst>
                                </p:cTn>
                              </p:par>
                              <p:par>
                                <p:cTn id="105" presetID="22" presetClass="entr" presetSubtype="8" fill="hold" grpId="0" nodeType="withEffect">
                                  <p:stCondLst>
                                    <p:cond delay="0"/>
                                  </p:stCondLst>
                                  <p:childTnLst>
                                    <p:set>
                                      <p:cBhvr>
                                        <p:cTn id="106" dur="1" fill="hold">
                                          <p:stCondLst>
                                            <p:cond delay="0"/>
                                          </p:stCondLst>
                                        </p:cTn>
                                        <p:tgtEl>
                                          <p:spTgt spid="33"/>
                                        </p:tgtEl>
                                        <p:attrNameLst>
                                          <p:attrName>style.visibility</p:attrName>
                                        </p:attrNameLst>
                                      </p:cBhvr>
                                      <p:to>
                                        <p:strVal val="visible"/>
                                      </p:to>
                                    </p:set>
                                    <p:animEffect transition="in" filter="wipe(left)">
                                      <p:cBhvr>
                                        <p:cTn id="107" dur="500"/>
                                        <p:tgtEl>
                                          <p:spTgt spid="33"/>
                                        </p:tgtEl>
                                      </p:cBhvr>
                                    </p:animEffect>
                                  </p:childTnLst>
                                </p:cTn>
                              </p:par>
                            </p:childTnLst>
                          </p:cTn>
                        </p:par>
                        <p:par>
                          <p:cTn id="108" fill="hold">
                            <p:stCondLst>
                              <p:cond delay="8000"/>
                            </p:stCondLst>
                            <p:childTnLst>
                              <p:par>
                                <p:cTn id="109" presetID="22" presetClass="entr" presetSubtype="2" fill="hold" grpId="0" nodeType="afterEffect">
                                  <p:stCondLst>
                                    <p:cond delay="0"/>
                                  </p:stCondLst>
                                  <p:childTnLst>
                                    <p:set>
                                      <p:cBhvr>
                                        <p:cTn id="110" dur="1" fill="hold">
                                          <p:stCondLst>
                                            <p:cond delay="0"/>
                                          </p:stCondLst>
                                        </p:cTn>
                                        <p:tgtEl>
                                          <p:spTgt spid="21"/>
                                        </p:tgtEl>
                                        <p:attrNameLst>
                                          <p:attrName>style.visibility</p:attrName>
                                        </p:attrNameLst>
                                      </p:cBhvr>
                                      <p:to>
                                        <p:strVal val="visible"/>
                                      </p:to>
                                    </p:set>
                                    <p:animEffect transition="in" filter="wipe(right)">
                                      <p:cBhvr>
                                        <p:cTn id="11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p:bldP spid="23" grpId="0"/>
      <p:bldP spid="24" grpId="0"/>
      <p:bldP spid="25" grpId="0"/>
      <p:bldP spid="26" grpId="0"/>
      <p:bldP spid="27" grpId="0"/>
      <p:bldP spid="28" grpId="0"/>
      <p:bldP spid="29" grpId="0"/>
      <p:bldP spid="30" grpId="0"/>
      <p:bldP spid="31" grpId="0"/>
      <p:bldP spid="32" grpId="0"/>
      <p:bldP spid="3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28595"/>
            <a:ext cx="253807" cy="307661"/>
            <a:chOff x="352881" y="396814"/>
            <a:chExt cx="362474" cy="552093"/>
          </a:xfrm>
        </p:grpSpPr>
        <p:sp>
          <p:nvSpPr>
            <p:cNvPr id="3" name="矩形 2"/>
            <p:cNvSpPr/>
            <p:nvPr/>
          </p:nvSpPr>
          <p:spPr>
            <a:xfrm>
              <a:off x="352881" y="396814"/>
              <a:ext cx="164703" cy="552091"/>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3"/>
            <p:cNvSpPr/>
            <p:nvPr/>
          </p:nvSpPr>
          <p:spPr>
            <a:xfrm>
              <a:off x="548176" y="396814"/>
              <a:ext cx="167179" cy="552093"/>
            </a:xfrm>
            <a:custGeom>
              <a:avLst/>
              <a:gdLst>
                <a:gd name="connsiteX0" fmla="*/ 45719 w 167180"/>
                <a:gd name="connsiteY0" fmla="*/ 0 h 552093"/>
                <a:gd name="connsiteX1" fmla="*/ 45719 w 167180"/>
                <a:gd name="connsiteY1" fmla="*/ 1 h 552093"/>
                <a:gd name="connsiteX2" fmla="*/ 45719 w 167180"/>
                <a:gd name="connsiteY2" fmla="*/ 1 h 552093"/>
                <a:gd name="connsiteX3" fmla="*/ 45719 w 167180"/>
                <a:gd name="connsiteY3" fmla="*/ 2 h 552093"/>
                <a:gd name="connsiteX4" fmla="*/ 167180 w 167180"/>
                <a:gd name="connsiteY4" fmla="*/ 276047 h 552093"/>
                <a:gd name="connsiteX5" fmla="*/ 45719 w 167180"/>
                <a:gd name="connsiteY5" fmla="*/ 552091 h 552093"/>
                <a:gd name="connsiteX6" fmla="*/ 45719 w 167180"/>
                <a:gd name="connsiteY6" fmla="*/ 552092 h 552093"/>
                <a:gd name="connsiteX7" fmla="*/ 45719 w 167180"/>
                <a:gd name="connsiteY7" fmla="*/ 552092 h 552093"/>
                <a:gd name="connsiteX8" fmla="*/ 45719 w 167180"/>
                <a:gd name="connsiteY8" fmla="*/ 552093 h 552093"/>
                <a:gd name="connsiteX9" fmla="*/ 45719 w 167180"/>
                <a:gd name="connsiteY9" fmla="*/ 552092 h 552093"/>
                <a:gd name="connsiteX10" fmla="*/ 0 w 167180"/>
                <a:gd name="connsiteY10" fmla="*/ 552092 h 552093"/>
                <a:gd name="connsiteX11" fmla="*/ 0 w 167180"/>
                <a:gd name="connsiteY11" fmla="*/ 1 h 552093"/>
                <a:gd name="connsiteX12" fmla="*/ 45719 w 167180"/>
                <a:gd name="connsiteY12" fmla="*/ 1 h 552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180" h="552093">
                  <a:moveTo>
                    <a:pt x="45719" y="0"/>
                  </a:moveTo>
                  <a:lnTo>
                    <a:pt x="45719" y="1"/>
                  </a:lnTo>
                  <a:lnTo>
                    <a:pt x="45719" y="1"/>
                  </a:lnTo>
                  <a:lnTo>
                    <a:pt x="45719" y="2"/>
                  </a:lnTo>
                  <a:lnTo>
                    <a:pt x="167180" y="276047"/>
                  </a:lnTo>
                  <a:lnTo>
                    <a:pt x="45719" y="552091"/>
                  </a:lnTo>
                  <a:lnTo>
                    <a:pt x="45719" y="552092"/>
                  </a:lnTo>
                  <a:lnTo>
                    <a:pt x="45719" y="552092"/>
                  </a:lnTo>
                  <a:lnTo>
                    <a:pt x="45719" y="552093"/>
                  </a:lnTo>
                  <a:lnTo>
                    <a:pt x="45719" y="552092"/>
                  </a:lnTo>
                  <a:lnTo>
                    <a:pt x="0" y="552092"/>
                  </a:lnTo>
                  <a:lnTo>
                    <a:pt x="0" y="1"/>
                  </a:lnTo>
                  <a:lnTo>
                    <a:pt x="45719" y="1"/>
                  </a:ln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209004" y="135477"/>
            <a:ext cx="1415772" cy="581057"/>
          </a:xfrm>
          <a:prstGeom prst="rect">
            <a:avLst/>
          </a:prstGeom>
        </p:spPr>
        <p:txBody>
          <a:bodyPr wrap="none">
            <a:spAutoFit/>
          </a:bodyPr>
          <a:lstStyle/>
          <a:p>
            <a:pPr>
              <a:lnSpc>
                <a:spcPct val="150000"/>
              </a:lnSpc>
            </a:pPr>
            <a:r>
              <a:rPr lang="zh-CN" altLang="en-US" sz="2400" b="1" dirty="0" smtClean="0">
                <a:solidFill>
                  <a:srgbClr val="1B364B"/>
                </a:solidFill>
                <a:latin typeface="微软雅黑" panose="020B0503020204020204" charset="-122"/>
                <a:ea typeface="微软雅黑" panose="020B0503020204020204" charset="-122"/>
              </a:rPr>
              <a:t>标题文字</a:t>
            </a:r>
            <a:endParaRPr lang="zh-CN" altLang="en-US" sz="2400" b="1" dirty="0">
              <a:solidFill>
                <a:srgbClr val="1B364B"/>
              </a:solidFill>
              <a:latin typeface="微软雅黑" panose="020B0503020204020204" charset="-122"/>
              <a:ea typeface="微软雅黑" panose="020B0503020204020204" charset="-122"/>
            </a:endParaRPr>
          </a:p>
        </p:txBody>
      </p:sp>
      <p:sp>
        <p:nvSpPr>
          <p:cNvPr id="6" name="矩形 5"/>
          <p:cNvSpPr/>
          <p:nvPr/>
        </p:nvSpPr>
        <p:spPr>
          <a:xfrm>
            <a:off x="1652364" y="415945"/>
            <a:ext cx="1352806" cy="307777"/>
          </a:xfrm>
          <a:prstGeom prst="rect">
            <a:avLst/>
          </a:prstGeom>
        </p:spPr>
        <p:txBody>
          <a:bodyPr wrap="none">
            <a:spAutoFit/>
          </a:bodyPr>
          <a:lstStyle/>
          <a:p>
            <a:r>
              <a:rPr lang="en-US" altLang="zh-CN" sz="1400" b="1" dirty="0" smtClean="0">
                <a:latin typeface="+mj-lt"/>
                <a:ea typeface="Kozuka Mincho Pr6N R" panose="02020400000000000000" pitchFamily="18" charset="-128"/>
              </a:rPr>
              <a:t>ADD YOUR TITLE</a:t>
            </a:r>
            <a:endParaRPr lang="zh-CN" altLang="en-US" sz="1400" b="1" dirty="0">
              <a:latin typeface="+mj-lt"/>
              <a:ea typeface="Kozuka Mincho Pr6N R" panose="02020400000000000000" pitchFamily="18" charset="-128"/>
            </a:endParaRPr>
          </a:p>
        </p:txBody>
      </p:sp>
      <p:sp>
        <p:nvSpPr>
          <p:cNvPr id="7" name="矩形 6"/>
          <p:cNvSpPr/>
          <p:nvPr/>
        </p:nvSpPr>
        <p:spPr>
          <a:xfrm>
            <a:off x="1528542" y="385800"/>
            <a:ext cx="219932" cy="307777"/>
          </a:xfrm>
          <a:prstGeom prst="rect">
            <a:avLst/>
          </a:prstGeom>
        </p:spPr>
        <p:txBody>
          <a:bodyPr wrap="none">
            <a:spAutoFit/>
          </a:bodyPr>
          <a:lstStyle/>
          <a:p>
            <a:r>
              <a:rPr lang="en-US" altLang="zh-CN" sz="1400" i="0" dirty="0" smtClean="0">
                <a:solidFill>
                  <a:srgbClr val="2B2B2B"/>
                </a:solidFill>
                <a:effectLst/>
                <a:latin typeface="Felix Titling" panose="04060505060202020A04" pitchFamily="82" charset="0"/>
                <a:ea typeface="微软雅黑" panose="020B0503020204020204" charset="-122"/>
              </a:rPr>
              <a:t>|</a:t>
            </a:r>
            <a:endParaRPr lang="zh-CN" altLang="en-US" sz="1400" dirty="0">
              <a:latin typeface="Felix Titling" panose="04060505060202020A04" pitchFamily="82" charset="0"/>
              <a:ea typeface="微软雅黑" panose="020B0503020204020204" charset="-122"/>
            </a:endParaRPr>
          </a:p>
        </p:txBody>
      </p:sp>
      <p:sp>
        <p:nvSpPr>
          <p:cNvPr id="8" name="矩形 7"/>
          <p:cNvSpPr/>
          <p:nvPr/>
        </p:nvSpPr>
        <p:spPr>
          <a:xfrm>
            <a:off x="0" y="6745184"/>
            <a:ext cx="12192000" cy="12469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21"/>
          <p:cNvSpPr/>
          <p:nvPr/>
        </p:nvSpPr>
        <p:spPr>
          <a:xfrm>
            <a:off x="3422537" y="1506227"/>
            <a:ext cx="7814471" cy="1319132"/>
          </a:xfrm>
          <a:custGeom>
            <a:avLst/>
            <a:gdLst/>
            <a:ahLst/>
            <a:cxnLst/>
            <a:rect l="l" t="t" r="r" b="b"/>
            <a:pathLst>
              <a:path w="7085181" h="1244248">
                <a:moveTo>
                  <a:pt x="333395" y="0"/>
                </a:moveTo>
                <a:lnTo>
                  <a:pt x="7085181" y="0"/>
                </a:lnTo>
                <a:lnTo>
                  <a:pt x="6751786" y="1244248"/>
                </a:lnTo>
                <a:lnTo>
                  <a:pt x="0" y="1244248"/>
                </a:lnTo>
                <a:close/>
              </a:path>
            </a:pathLst>
          </a:custGeom>
          <a:solidFill>
            <a:srgbClr val="51AFAF"/>
          </a:solidFill>
          <a:ln w="25400" cap="flat" cmpd="sng" algn="ctr">
            <a:noFill/>
            <a:prstDash val="solid"/>
          </a:ln>
          <a:effectLst/>
        </p:spPr>
        <p:txBody>
          <a:bodyPr lIns="121917" tIns="60958" rIns="121917" bIns="60958"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10" name="矩形 3"/>
          <p:cNvSpPr/>
          <p:nvPr/>
        </p:nvSpPr>
        <p:spPr>
          <a:xfrm>
            <a:off x="1082219" y="1287861"/>
            <a:ext cx="2933957" cy="1755860"/>
          </a:xfrm>
          <a:custGeom>
            <a:avLst/>
            <a:gdLst/>
            <a:ahLst/>
            <a:cxnLst/>
            <a:rect l="l" t="t" r="r" b="b"/>
            <a:pathLst>
              <a:path w="2660146" h="1656184">
                <a:moveTo>
                  <a:pt x="443774" y="0"/>
                </a:moveTo>
                <a:lnTo>
                  <a:pt x="2660146" y="0"/>
                </a:lnTo>
                <a:lnTo>
                  <a:pt x="2216373" y="1656184"/>
                </a:lnTo>
                <a:lnTo>
                  <a:pt x="0" y="1656184"/>
                </a:lnTo>
                <a:close/>
              </a:path>
            </a:pathLst>
          </a:custGeom>
          <a:blipFill dpi="0" rotWithShape="1">
            <a:blip r:embed="rId1" cstate="print"/>
            <a:srcRect/>
            <a:stretch>
              <a:fillRect/>
            </a:stretch>
          </a:blipFill>
          <a:ln w="25400" cap="flat" cmpd="sng" algn="ctr">
            <a:noFill/>
            <a:prstDash val="solid"/>
          </a:ln>
          <a:effectLst/>
        </p:spPr>
        <p:txBody>
          <a:bodyPr lIns="121917" tIns="60958" rIns="121917" bIns="60958"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11" name="矩形 21"/>
          <p:cNvSpPr/>
          <p:nvPr/>
        </p:nvSpPr>
        <p:spPr>
          <a:xfrm>
            <a:off x="1082219" y="3043723"/>
            <a:ext cx="7814471" cy="1319132"/>
          </a:xfrm>
          <a:custGeom>
            <a:avLst/>
            <a:gdLst/>
            <a:ahLst/>
            <a:cxnLst/>
            <a:rect l="l" t="t" r="r" b="b"/>
            <a:pathLst>
              <a:path w="7085181" h="1244248">
                <a:moveTo>
                  <a:pt x="333395" y="0"/>
                </a:moveTo>
                <a:lnTo>
                  <a:pt x="7085181" y="0"/>
                </a:lnTo>
                <a:lnTo>
                  <a:pt x="6751786" y="1244248"/>
                </a:lnTo>
                <a:lnTo>
                  <a:pt x="0" y="1244248"/>
                </a:lnTo>
                <a:close/>
              </a:path>
            </a:pathLst>
          </a:custGeom>
          <a:solidFill>
            <a:srgbClr val="98C052"/>
          </a:solidFill>
          <a:ln w="25400" cap="flat" cmpd="sng" algn="ctr">
            <a:noFill/>
            <a:prstDash val="solid"/>
          </a:ln>
          <a:effectLst/>
        </p:spPr>
        <p:txBody>
          <a:bodyPr lIns="121917" tIns="60958" rIns="121917" bIns="60958"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12" name="矩形 3"/>
          <p:cNvSpPr/>
          <p:nvPr/>
        </p:nvSpPr>
        <p:spPr>
          <a:xfrm>
            <a:off x="8303051" y="2825359"/>
            <a:ext cx="2933957" cy="1755860"/>
          </a:xfrm>
          <a:custGeom>
            <a:avLst/>
            <a:gdLst/>
            <a:ahLst/>
            <a:cxnLst/>
            <a:rect l="l" t="t" r="r" b="b"/>
            <a:pathLst>
              <a:path w="2660146" h="1656184">
                <a:moveTo>
                  <a:pt x="443774" y="0"/>
                </a:moveTo>
                <a:lnTo>
                  <a:pt x="2660146" y="0"/>
                </a:lnTo>
                <a:lnTo>
                  <a:pt x="2216373" y="1656184"/>
                </a:lnTo>
                <a:lnTo>
                  <a:pt x="0" y="1656184"/>
                </a:lnTo>
                <a:close/>
              </a:path>
            </a:pathLst>
          </a:custGeom>
          <a:blipFill dpi="0" rotWithShape="1">
            <a:blip r:embed="rId2" cstate="print"/>
            <a:srcRect/>
            <a:stretch>
              <a:fillRect/>
            </a:stretch>
          </a:blipFill>
          <a:ln w="25400" cap="flat" cmpd="sng" algn="ctr">
            <a:noFill/>
            <a:prstDash val="solid"/>
          </a:ln>
          <a:effectLst/>
        </p:spPr>
        <p:txBody>
          <a:bodyPr lIns="121917" tIns="60958" rIns="121917" bIns="60958"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13" name="矩形 21"/>
          <p:cNvSpPr/>
          <p:nvPr/>
        </p:nvSpPr>
        <p:spPr>
          <a:xfrm>
            <a:off x="3422537" y="4581222"/>
            <a:ext cx="7814471" cy="1319132"/>
          </a:xfrm>
          <a:custGeom>
            <a:avLst/>
            <a:gdLst/>
            <a:ahLst/>
            <a:cxnLst/>
            <a:rect l="l" t="t" r="r" b="b"/>
            <a:pathLst>
              <a:path w="7085181" h="1244248">
                <a:moveTo>
                  <a:pt x="333395" y="0"/>
                </a:moveTo>
                <a:lnTo>
                  <a:pt x="7085181" y="0"/>
                </a:lnTo>
                <a:lnTo>
                  <a:pt x="6751786" y="1244248"/>
                </a:lnTo>
                <a:lnTo>
                  <a:pt x="0" y="1244248"/>
                </a:lnTo>
                <a:close/>
              </a:path>
            </a:pathLst>
          </a:custGeom>
          <a:solidFill>
            <a:srgbClr val="51AFAF"/>
          </a:solidFill>
          <a:ln w="25400" cap="flat" cmpd="sng" algn="ctr">
            <a:noFill/>
            <a:prstDash val="solid"/>
          </a:ln>
          <a:effectLst/>
        </p:spPr>
        <p:txBody>
          <a:bodyPr lIns="121917" tIns="60958" rIns="121917" bIns="60958"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14" name="矩形 3"/>
          <p:cNvSpPr/>
          <p:nvPr/>
        </p:nvSpPr>
        <p:spPr>
          <a:xfrm>
            <a:off x="1082219" y="4362855"/>
            <a:ext cx="2933957" cy="1755860"/>
          </a:xfrm>
          <a:custGeom>
            <a:avLst/>
            <a:gdLst/>
            <a:ahLst/>
            <a:cxnLst/>
            <a:rect l="l" t="t" r="r" b="b"/>
            <a:pathLst>
              <a:path w="2660146" h="1656184">
                <a:moveTo>
                  <a:pt x="443774" y="0"/>
                </a:moveTo>
                <a:lnTo>
                  <a:pt x="2660146" y="0"/>
                </a:lnTo>
                <a:lnTo>
                  <a:pt x="2216373" y="1656184"/>
                </a:lnTo>
                <a:lnTo>
                  <a:pt x="0" y="1656184"/>
                </a:lnTo>
                <a:close/>
              </a:path>
            </a:pathLst>
          </a:custGeom>
          <a:blipFill dpi="0" rotWithShape="1">
            <a:blip r:embed="rId3" cstate="print"/>
            <a:srcRect/>
            <a:stretch>
              <a:fillRect/>
            </a:stretch>
          </a:blipFill>
          <a:ln w="25400" cap="flat" cmpd="sng" algn="ctr">
            <a:noFill/>
            <a:prstDash val="solid"/>
          </a:ln>
          <a:effectLst/>
        </p:spPr>
        <p:txBody>
          <a:bodyPr lIns="121917" tIns="60958" rIns="121917" bIns="60958" rtlCol="0" anchor="ctr"/>
          <a:lstStyle/>
          <a:p>
            <a:pPr algn="ctr">
              <a:defRPr/>
            </a:pPr>
            <a:endParaRPr lang="zh-CN" altLang="en-US" kern="0">
              <a:solidFill>
                <a:sysClr val="window" lastClr="FFFFFF"/>
              </a:solidFill>
              <a:latin typeface="Calibri" panose="020F0502020204030204"/>
              <a:ea typeface="宋体" panose="02010600030101010101" pitchFamily="2" charset="-122"/>
            </a:endParaRPr>
          </a:p>
        </p:txBody>
      </p:sp>
      <p:sp>
        <p:nvSpPr>
          <p:cNvPr id="15" name="TextBox 14"/>
          <p:cNvSpPr txBox="1"/>
          <p:nvPr/>
        </p:nvSpPr>
        <p:spPr>
          <a:xfrm>
            <a:off x="4545825" y="1780985"/>
            <a:ext cx="5567894" cy="769620"/>
          </a:xfrm>
          <a:prstGeom prst="rect">
            <a:avLst/>
          </a:prstGeom>
          <a:noFill/>
        </p:spPr>
        <p:txBody>
          <a:bodyPr wrap="square" lIns="0" tIns="0" rIns="0" bIns="0" rtlCol="0">
            <a:spAutoFit/>
          </a:bodyPr>
          <a:lstStyle/>
          <a:p>
            <a:pPr algn="just">
              <a:lnSpc>
                <a:spcPts val="2000"/>
              </a:lnSpc>
              <a:defRPr/>
            </a:pPr>
            <a:r>
              <a:rPr lang="zh-CN" altLang="en-US" sz="1900" b="1" kern="0" dirty="0">
                <a:solidFill>
                  <a:sysClr val="window" lastClr="FFFFFF"/>
                </a:solidFill>
                <a:latin typeface="微软雅黑" panose="020B0503020204020204" charset="-122"/>
                <a:ea typeface="微软雅黑" panose="020B0503020204020204" charset="-122"/>
              </a:rPr>
              <a:t>单击添加标题</a:t>
            </a:r>
            <a:endParaRPr lang="zh-CN" altLang="en-US" sz="1900" b="1" kern="0" dirty="0">
              <a:solidFill>
                <a:sysClr val="window" lastClr="FFFFFF"/>
              </a:solidFill>
              <a:latin typeface="微软雅黑" panose="020B0503020204020204" charset="-122"/>
              <a:ea typeface="微软雅黑" panose="020B0503020204020204" charset="-122"/>
            </a:endParaRPr>
          </a:p>
          <a:p>
            <a:pPr algn="just">
              <a:lnSpc>
                <a:spcPts val="2000"/>
              </a:lnSpc>
              <a:defRPr/>
            </a:pPr>
            <a:r>
              <a:rPr lang="zh-CN" altLang="en-US" sz="1300" kern="0" dirty="0">
                <a:solidFill>
                  <a:sysClr val="window" lastClr="FFFFFF"/>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1300" kern="0" dirty="0">
                <a:solidFill>
                  <a:sysClr val="window" lastClr="FFFFFF"/>
                </a:solidFill>
                <a:latin typeface="微软雅黑" panose="020B0503020204020204" charset="-122"/>
                <a:ea typeface="微软雅黑" panose="020B0503020204020204" charset="-122"/>
              </a:rPr>
              <a:t>……</a:t>
            </a:r>
            <a:endParaRPr lang="en-US" altLang="zh-CN" sz="1300" kern="0" dirty="0">
              <a:solidFill>
                <a:sysClr val="window" lastClr="FFFFFF"/>
              </a:solidFill>
              <a:latin typeface="微软雅黑" panose="020B0503020204020204" charset="-122"/>
              <a:ea typeface="微软雅黑" panose="020B0503020204020204" charset="-122"/>
            </a:endParaRPr>
          </a:p>
        </p:txBody>
      </p:sp>
      <p:sp>
        <p:nvSpPr>
          <p:cNvPr id="16" name="TextBox 15"/>
          <p:cNvSpPr txBox="1"/>
          <p:nvPr/>
        </p:nvSpPr>
        <p:spPr>
          <a:xfrm>
            <a:off x="2355848" y="3318481"/>
            <a:ext cx="5567894" cy="769620"/>
          </a:xfrm>
          <a:prstGeom prst="rect">
            <a:avLst/>
          </a:prstGeom>
          <a:noFill/>
        </p:spPr>
        <p:txBody>
          <a:bodyPr wrap="square" lIns="0" tIns="0" rIns="0" bIns="0" rtlCol="0">
            <a:spAutoFit/>
          </a:bodyPr>
          <a:lstStyle/>
          <a:p>
            <a:pPr algn="just">
              <a:lnSpc>
                <a:spcPts val="2000"/>
              </a:lnSpc>
              <a:defRPr/>
            </a:pPr>
            <a:r>
              <a:rPr lang="zh-CN" altLang="en-US" sz="1900" b="1" kern="0" dirty="0">
                <a:solidFill>
                  <a:sysClr val="window" lastClr="FFFFFF"/>
                </a:solidFill>
                <a:latin typeface="微软雅黑" panose="020B0503020204020204" charset="-122"/>
                <a:ea typeface="微软雅黑" panose="020B0503020204020204" charset="-122"/>
              </a:rPr>
              <a:t>单击添加标题</a:t>
            </a:r>
            <a:endParaRPr lang="en-US" altLang="zh-CN" sz="1900" b="1" kern="0" dirty="0">
              <a:solidFill>
                <a:sysClr val="window" lastClr="FFFFFF"/>
              </a:solidFill>
              <a:latin typeface="微软雅黑" panose="020B0503020204020204" charset="-122"/>
              <a:ea typeface="微软雅黑" panose="020B0503020204020204" charset="-122"/>
            </a:endParaRPr>
          </a:p>
          <a:p>
            <a:pPr algn="just">
              <a:lnSpc>
                <a:spcPts val="2000"/>
              </a:lnSpc>
              <a:defRPr/>
            </a:pPr>
            <a:r>
              <a:rPr lang="zh-CN" altLang="en-US" sz="1300" kern="0" dirty="0">
                <a:solidFill>
                  <a:sysClr val="window" lastClr="FFFFFF"/>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1300" kern="0" dirty="0">
                <a:solidFill>
                  <a:sysClr val="window" lastClr="FFFFFF"/>
                </a:solidFill>
                <a:latin typeface="微软雅黑" panose="020B0503020204020204" charset="-122"/>
                <a:ea typeface="微软雅黑" panose="020B0503020204020204" charset="-122"/>
              </a:rPr>
              <a:t>……</a:t>
            </a:r>
            <a:endParaRPr lang="en-US" altLang="zh-CN" sz="1300" kern="0" dirty="0">
              <a:solidFill>
                <a:sysClr val="window" lastClr="FFFFFF"/>
              </a:solidFill>
              <a:latin typeface="微软雅黑" panose="020B0503020204020204" charset="-122"/>
              <a:ea typeface="微软雅黑" panose="020B0503020204020204" charset="-122"/>
            </a:endParaRPr>
          </a:p>
        </p:txBody>
      </p:sp>
      <p:sp>
        <p:nvSpPr>
          <p:cNvPr id="17" name="TextBox 16"/>
          <p:cNvSpPr txBox="1"/>
          <p:nvPr/>
        </p:nvSpPr>
        <p:spPr>
          <a:xfrm>
            <a:off x="4659804" y="4867694"/>
            <a:ext cx="5567894" cy="769620"/>
          </a:xfrm>
          <a:prstGeom prst="rect">
            <a:avLst/>
          </a:prstGeom>
          <a:noFill/>
        </p:spPr>
        <p:txBody>
          <a:bodyPr wrap="square" lIns="0" tIns="0" rIns="0" bIns="0" rtlCol="0">
            <a:spAutoFit/>
          </a:bodyPr>
          <a:lstStyle/>
          <a:p>
            <a:pPr algn="just">
              <a:lnSpc>
                <a:spcPts val="2000"/>
              </a:lnSpc>
              <a:defRPr/>
            </a:pPr>
            <a:r>
              <a:rPr lang="zh-CN" altLang="en-US" sz="1900" b="1" kern="0" dirty="0">
                <a:solidFill>
                  <a:sysClr val="window" lastClr="FFFFFF"/>
                </a:solidFill>
                <a:latin typeface="微软雅黑" panose="020B0503020204020204" charset="-122"/>
                <a:ea typeface="微软雅黑" panose="020B0503020204020204" charset="-122"/>
              </a:rPr>
              <a:t>单击添加标题</a:t>
            </a:r>
            <a:endParaRPr lang="zh-CN" altLang="en-US" sz="1900" b="1" kern="0" dirty="0">
              <a:solidFill>
                <a:sysClr val="window" lastClr="FFFFFF"/>
              </a:solidFill>
              <a:latin typeface="微软雅黑" panose="020B0503020204020204" charset="-122"/>
              <a:ea typeface="微软雅黑" panose="020B0503020204020204" charset="-122"/>
            </a:endParaRPr>
          </a:p>
          <a:p>
            <a:pPr algn="just">
              <a:lnSpc>
                <a:spcPts val="2000"/>
              </a:lnSpc>
              <a:defRPr/>
            </a:pPr>
            <a:r>
              <a:rPr lang="zh-CN" altLang="en-US" sz="1300" kern="0" dirty="0">
                <a:solidFill>
                  <a:sysClr val="window" lastClr="FFFFFF"/>
                </a:solidFill>
                <a:latin typeface="微软雅黑" panose="020B0503020204020204" charset="-122"/>
                <a:ea typeface="微软雅黑" panose="020B0503020204020204" charset="-122"/>
              </a:rPr>
              <a:t>点击输入简要文字内容，文字内容需概括精炼，不用多余的文字修饰，言简意赅的说明分项内容</a:t>
            </a:r>
            <a:r>
              <a:rPr lang="en-US" altLang="zh-CN" sz="1300" kern="0" dirty="0">
                <a:solidFill>
                  <a:sysClr val="window" lastClr="FFFFFF"/>
                </a:solidFill>
                <a:latin typeface="微软雅黑" panose="020B0503020204020204" charset="-122"/>
                <a:ea typeface="微软雅黑" panose="020B0503020204020204" charset="-122"/>
              </a:rPr>
              <a:t>……</a:t>
            </a:r>
            <a:endParaRPr lang="en-US" altLang="zh-CN" sz="1300" kern="0" dirty="0">
              <a:solidFill>
                <a:sysClr val="window" lastClr="FFFFFF"/>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3196"/>
    </mc:Choice>
    <mc:Fallback>
      <p:transition spd="slow" advTm="31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0-#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left)">
                                      <p:cBhvr>
                                        <p:cTn id="16" dur="300"/>
                                        <p:tgtEl>
                                          <p:spTgt spid="15"/>
                                        </p:tgtEl>
                                      </p:cBhvr>
                                    </p:animEffect>
                                  </p:childTnLst>
                                </p:cTn>
                              </p:par>
                            </p:childTnLst>
                          </p:cTn>
                        </p:par>
                        <p:par>
                          <p:cTn id="17" fill="hold">
                            <p:stCondLst>
                              <p:cond delay="1000"/>
                            </p:stCondLst>
                            <p:childTnLst>
                              <p:par>
                                <p:cTn id="18" presetID="2" presetClass="entr" presetSubtype="8"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0-#ppt_w/2"/>
                                          </p:val>
                                        </p:tav>
                                        <p:tav tm="100000">
                                          <p:val>
                                            <p:strVal val="#ppt_x"/>
                                          </p:val>
                                        </p:tav>
                                      </p:tavLst>
                                    </p:anim>
                                    <p:anim calcmode="lin" valueType="num">
                                      <p:cBhvr additive="base">
                                        <p:cTn id="21" dur="500" fill="hold"/>
                                        <p:tgtEl>
                                          <p:spTgt spid="11"/>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fill="hold"/>
                                        <p:tgtEl>
                                          <p:spTgt spid="12"/>
                                        </p:tgtEl>
                                        <p:attrNameLst>
                                          <p:attrName>ppt_x</p:attrName>
                                        </p:attrNameLst>
                                      </p:cBhvr>
                                      <p:tavLst>
                                        <p:tav tm="0">
                                          <p:val>
                                            <p:strVal val="1+#ppt_w/2"/>
                                          </p:val>
                                        </p:tav>
                                        <p:tav tm="100000">
                                          <p:val>
                                            <p:strVal val="#ppt_x"/>
                                          </p:val>
                                        </p:tav>
                                      </p:tavLst>
                                    </p:anim>
                                    <p:anim calcmode="lin" valueType="num">
                                      <p:cBhvr additive="base">
                                        <p:cTn id="25" dur="500" fill="hold"/>
                                        <p:tgtEl>
                                          <p:spTgt spid="12"/>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22" presetClass="entr" presetSubtype="2"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right)">
                                      <p:cBhvr>
                                        <p:cTn id="29" dur="300"/>
                                        <p:tgtEl>
                                          <p:spTgt spid="16"/>
                                        </p:tgtEl>
                                      </p:cBhvr>
                                    </p:animEffect>
                                  </p:childTnLst>
                                </p:cTn>
                              </p:par>
                            </p:childTnLst>
                          </p:cTn>
                        </p:par>
                        <p:par>
                          <p:cTn id="30" fill="hold">
                            <p:stCondLst>
                              <p:cond delay="2000"/>
                            </p:stCondLst>
                            <p:childTnLst>
                              <p:par>
                                <p:cTn id="31" presetID="2" presetClass="entr" presetSubtype="2"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1+#ppt_w/2"/>
                                          </p:val>
                                        </p:tav>
                                        <p:tav tm="100000">
                                          <p:val>
                                            <p:strVal val="#ppt_x"/>
                                          </p:val>
                                        </p:tav>
                                      </p:tavLst>
                                    </p:anim>
                                    <p:anim calcmode="lin" valueType="num">
                                      <p:cBhvr additive="base">
                                        <p:cTn id="34" dur="500" fill="hold"/>
                                        <p:tgtEl>
                                          <p:spTgt spid="13"/>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0-#ppt_w/2"/>
                                          </p:val>
                                        </p:tav>
                                        <p:tav tm="100000">
                                          <p:val>
                                            <p:strVal val="#ppt_x"/>
                                          </p:val>
                                        </p:tav>
                                      </p:tavLst>
                                    </p:anim>
                                    <p:anim calcmode="lin" valueType="num">
                                      <p:cBhvr additive="base">
                                        <p:cTn id="38" dur="500" fill="hold"/>
                                        <p:tgtEl>
                                          <p:spTgt spid="14"/>
                                        </p:tgtEl>
                                        <p:attrNameLst>
                                          <p:attrName>ppt_y</p:attrName>
                                        </p:attrNameLst>
                                      </p:cBhvr>
                                      <p:tavLst>
                                        <p:tav tm="0">
                                          <p:val>
                                            <p:strVal val="#ppt_y"/>
                                          </p:val>
                                        </p:tav>
                                        <p:tav tm="100000">
                                          <p:val>
                                            <p:strVal val="#ppt_y"/>
                                          </p:val>
                                        </p:tav>
                                      </p:tavLst>
                                    </p:anim>
                                  </p:childTnLst>
                                </p:cTn>
                              </p:par>
                            </p:childTnLst>
                          </p:cTn>
                        </p:par>
                        <p:par>
                          <p:cTn id="39" fill="hold">
                            <p:stCondLst>
                              <p:cond delay="2500"/>
                            </p:stCondLst>
                            <p:childTnLst>
                              <p:par>
                                <p:cTn id="40" presetID="22" presetClass="entr" presetSubtype="8"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left)">
                                      <p:cBhvr>
                                        <p:cTn id="42" dur="3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p:bldP spid="16" grpId="0"/>
      <p:bldP spid="1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28595"/>
            <a:ext cx="253807" cy="307661"/>
            <a:chOff x="352881" y="396814"/>
            <a:chExt cx="362474" cy="552093"/>
          </a:xfrm>
        </p:grpSpPr>
        <p:sp>
          <p:nvSpPr>
            <p:cNvPr id="3" name="矩形 2"/>
            <p:cNvSpPr/>
            <p:nvPr/>
          </p:nvSpPr>
          <p:spPr>
            <a:xfrm>
              <a:off x="352881" y="396814"/>
              <a:ext cx="164703" cy="552091"/>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3"/>
            <p:cNvSpPr/>
            <p:nvPr/>
          </p:nvSpPr>
          <p:spPr>
            <a:xfrm>
              <a:off x="548176" y="396814"/>
              <a:ext cx="167179" cy="552093"/>
            </a:xfrm>
            <a:custGeom>
              <a:avLst/>
              <a:gdLst>
                <a:gd name="connsiteX0" fmla="*/ 45719 w 167180"/>
                <a:gd name="connsiteY0" fmla="*/ 0 h 552093"/>
                <a:gd name="connsiteX1" fmla="*/ 45719 w 167180"/>
                <a:gd name="connsiteY1" fmla="*/ 1 h 552093"/>
                <a:gd name="connsiteX2" fmla="*/ 45719 w 167180"/>
                <a:gd name="connsiteY2" fmla="*/ 1 h 552093"/>
                <a:gd name="connsiteX3" fmla="*/ 45719 w 167180"/>
                <a:gd name="connsiteY3" fmla="*/ 2 h 552093"/>
                <a:gd name="connsiteX4" fmla="*/ 167180 w 167180"/>
                <a:gd name="connsiteY4" fmla="*/ 276047 h 552093"/>
                <a:gd name="connsiteX5" fmla="*/ 45719 w 167180"/>
                <a:gd name="connsiteY5" fmla="*/ 552091 h 552093"/>
                <a:gd name="connsiteX6" fmla="*/ 45719 w 167180"/>
                <a:gd name="connsiteY6" fmla="*/ 552092 h 552093"/>
                <a:gd name="connsiteX7" fmla="*/ 45719 w 167180"/>
                <a:gd name="connsiteY7" fmla="*/ 552092 h 552093"/>
                <a:gd name="connsiteX8" fmla="*/ 45719 w 167180"/>
                <a:gd name="connsiteY8" fmla="*/ 552093 h 552093"/>
                <a:gd name="connsiteX9" fmla="*/ 45719 w 167180"/>
                <a:gd name="connsiteY9" fmla="*/ 552092 h 552093"/>
                <a:gd name="connsiteX10" fmla="*/ 0 w 167180"/>
                <a:gd name="connsiteY10" fmla="*/ 552092 h 552093"/>
                <a:gd name="connsiteX11" fmla="*/ 0 w 167180"/>
                <a:gd name="connsiteY11" fmla="*/ 1 h 552093"/>
                <a:gd name="connsiteX12" fmla="*/ 45719 w 167180"/>
                <a:gd name="connsiteY12" fmla="*/ 1 h 552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180" h="552093">
                  <a:moveTo>
                    <a:pt x="45719" y="0"/>
                  </a:moveTo>
                  <a:lnTo>
                    <a:pt x="45719" y="1"/>
                  </a:lnTo>
                  <a:lnTo>
                    <a:pt x="45719" y="1"/>
                  </a:lnTo>
                  <a:lnTo>
                    <a:pt x="45719" y="2"/>
                  </a:lnTo>
                  <a:lnTo>
                    <a:pt x="167180" y="276047"/>
                  </a:lnTo>
                  <a:lnTo>
                    <a:pt x="45719" y="552091"/>
                  </a:lnTo>
                  <a:lnTo>
                    <a:pt x="45719" y="552092"/>
                  </a:lnTo>
                  <a:lnTo>
                    <a:pt x="45719" y="552092"/>
                  </a:lnTo>
                  <a:lnTo>
                    <a:pt x="45719" y="552093"/>
                  </a:lnTo>
                  <a:lnTo>
                    <a:pt x="45719" y="552092"/>
                  </a:lnTo>
                  <a:lnTo>
                    <a:pt x="0" y="552092"/>
                  </a:lnTo>
                  <a:lnTo>
                    <a:pt x="0" y="1"/>
                  </a:lnTo>
                  <a:lnTo>
                    <a:pt x="45719" y="1"/>
                  </a:ln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209004" y="135477"/>
            <a:ext cx="1415772" cy="581057"/>
          </a:xfrm>
          <a:prstGeom prst="rect">
            <a:avLst/>
          </a:prstGeom>
        </p:spPr>
        <p:txBody>
          <a:bodyPr wrap="none">
            <a:spAutoFit/>
          </a:bodyPr>
          <a:lstStyle/>
          <a:p>
            <a:pPr>
              <a:lnSpc>
                <a:spcPct val="150000"/>
              </a:lnSpc>
            </a:pPr>
            <a:r>
              <a:rPr lang="zh-CN" altLang="en-US" sz="2400" b="1" dirty="0" smtClean="0">
                <a:solidFill>
                  <a:srgbClr val="1B364B"/>
                </a:solidFill>
                <a:latin typeface="微软雅黑" panose="020B0503020204020204" charset="-122"/>
                <a:ea typeface="微软雅黑" panose="020B0503020204020204" charset="-122"/>
              </a:rPr>
              <a:t>标题文字</a:t>
            </a:r>
            <a:endParaRPr lang="zh-CN" altLang="en-US" sz="2400" b="1" dirty="0">
              <a:solidFill>
                <a:srgbClr val="1B364B"/>
              </a:solidFill>
              <a:latin typeface="微软雅黑" panose="020B0503020204020204" charset="-122"/>
              <a:ea typeface="微软雅黑" panose="020B0503020204020204" charset="-122"/>
            </a:endParaRPr>
          </a:p>
        </p:txBody>
      </p:sp>
      <p:sp>
        <p:nvSpPr>
          <p:cNvPr id="6" name="矩形 5"/>
          <p:cNvSpPr/>
          <p:nvPr/>
        </p:nvSpPr>
        <p:spPr>
          <a:xfrm>
            <a:off x="1652364" y="415945"/>
            <a:ext cx="1352806" cy="307777"/>
          </a:xfrm>
          <a:prstGeom prst="rect">
            <a:avLst/>
          </a:prstGeom>
        </p:spPr>
        <p:txBody>
          <a:bodyPr wrap="none">
            <a:spAutoFit/>
          </a:bodyPr>
          <a:lstStyle/>
          <a:p>
            <a:r>
              <a:rPr lang="en-US" altLang="zh-CN" sz="1400" b="1" dirty="0" smtClean="0">
                <a:latin typeface="+mj-lt"/>
                <a:ea typeface="Kozuka Mincho Pr6N R" panose="02020400000000000000" pitchFamily="18" charset="-128"/>
              </a:rPr>
              <a:t>ADD YOUR TITLE</a:t>
            </a:r>
            <a:endParaRPr lang="zh-CN" altLang="en-US" sz="1400" b="1" dirty="0">
              <a:latin typeface="+mj-lt"/>
              <a:ea typeface="Kozuka Mincho Pr6N R" panose="02020400000000000000" pitchFamily="18" charset="-128"/>
            </a:endParaRPr>
          </a:p>
        </p:txBody>
      </p:sp>
      <p:sp>
        <p:nvSpPr>
          <p:cNvPr id="7" name="矩形 6"/>
          <p:cNvSpPr/>
          <p:nvPr/>
        </p:nvSpPr>
        <p:spPr>
          <a:xfrm>
            <a:off x="1528542" y="385800"/>
            <a:ext cx="219932" cy="307777"/>
          </a:xfrm>
          <a:prstGeom prst="rect">
            <a:avLst/>
          </a:prstGeom>
        </p:spPr>
        <p:txBody>
          <a:bodyPr wrap="none">
            <a:spAutoFit/>
          </a:bodyPr>
          <a:lstStyle/>
          <a:p>
            <a:r>
              <a:rPr lang="en-US" altLang="zh-CN" sz="1400" i="0" dirty="0" smtClean="0">
                <a:solidFill>
                  <a:srgbClr val="2B2B2B"/>
                </a:solidFill>
                <a:effectLst/>
                <a:latin typeface="Felix Titling" panose="04060505060202020A04" pitchFamily="82" charset="0"/>
                <a:ea typeface="微软雅黑" panose="020B0503020204020204" charset="-122"/>
              </a:rPr>
              <a:t>|</a:t>
            </a:r>
            <a:endParaRPr lang="zh-CN" altLang="en-US" sz="1400" dirty="0">
              <a:latin typeface="Felix Titling" panose="04060505060202020A04" pitchFamily="82" charset="0"/>
              <a:ea typeface="微软雅黑" panose="020B0503020204020204" charset="-122"/>
            </a:endParaRPr>
          </a:p>
        </p:txBody>
      </p:sp>
      <p:sp>
        <p:nvSpPr>
          <p:cNvPr id="8" name="矩形 7"/>
          <p:cNvSpPr/>
          <p:nvPr/>
        </p:nvSpPr>
        <p:spPr>
          <a:xfrm>
            <a:off x="0" y="6745184"/>
            <a:ext cx="12192000" cy="12469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Shape 650"/>
          <p:cNvSpPr/>
          <p:nvPr/>
        </p:nvSpPr>
        <p:spPr>
          <a:xfrm>
            <a:off x="4213435" y="1994295"/>
            <a:ext cx="3635803" cy="363711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ysClr val="window" lastClr="FFFFFF">
              <a:lumMod val="75000"/>
            </a:sysClr>
          </a:solidFill>
          <a:ln w="12700">
            <a:miter lim="400000"/>
          </a:ln>
        </p:spPr>
        <p:txBody>
          <a:bodyPr lIns="50799" tIns="50799" rIns="50799" bIns="50799" anchor="ctr"/>
          <a:lstStyle/>
          <a:p>
            <a:pPr>
              <a:defRPr sz="3200">
                <a:solidFill>
                  <a:srgbClr val="FFFFFF"/>
                </a:solidFill>
                <a:latin typeface="+mn-lt"/>
                <a:ea typeface="+mn-ea"/>
                <a:cs typeface="+mn-cs"/>
                <a:sym typeface="Helvetica Light"/>
              </a:defRPr>
            </a:pPr>
            <a:endParaRPr sz="4300" kern="0">
              <a:solidFill>
                <a:srgbClr val="FFFFFF"/>
              </a:solidFill>
              <a:latin typeface="Calibri" panose="020F0502020204030204"/>
              <a:sym typeface="Helvetica Light"/>
            </a:endParaRPr>
          </a:p>
        </p:txBody>
      </p:sp>
      <p:sp>
        <p:nvSpPr>
          <p:cNvPr id="10" name="Shape 674"/>
          <p:cNvSpPr/>
          <p:nvPr/>
        </p:nvSpPr>
        <p:spPr>
          <a:xfrm>
            <a:off x="6667767" y="2054418"/>
            <a:ext cx="1611705" cy="249923"/>
          </a:xfrm>
          <a:custGeom>
            <a:avLst/>
            <a:gdLst/>
            <a:ahLst/>
            <a:cxnLst>
              <a:cxn ang="0">
                <a:pos x="wd2" y="hd2"/>
              </a:cxn>
              <a:cxn ang="5400000">
                <a:pos x="wd2" y="hd2"/>
              </a:cxn>
              <a:cxn ang="10800000">
                <a:pos x="wd2" y="hd2"/>
              </a:cxn>
              <a:cxn ang="16200000">
                <a:pos x="wd2" y="hd2"/>
              </a:cxn>
            </a:cxnLst>
            <a:rect l="0" t="0" r="r" b="b"/>
            <a:pathLst>
              <a:path w="21600" h="16225" extrusionOk="0">
                <a:moveTo>
                  <a:pt x="0" y="16225"/>
                </a:moveTo>
                <a:cubicBezTo>
                  <a:pt x="7570" y="-4562"/>
                  <a:pt x="14770" y="-5375"/>
                  <a:pt x="21600" y="13785"/>
                </a:cubicBezTo>
              </a:path>
            </a:pathLst>
          </a:custGeom>
          <a:ln w="25400">
            <a:solidFill>
              <a:srgbClr val="51AFAF"/>
            </a:solidFill>
            <a:miter lim="400000"/>
            <a:tailEnd type="triangle"/>
          </a:ln>
        </p:spPr>
        <p:txBody>
          <a:bodyPr lIns="91438" tIns="45719" rIns="91438" bIns="45719"/>
          <a:lstStyle/>
          <a:p>
            <a:pPr>
              <a:defRPr/>
            </a:pPr>
            <a:endParaRPr kern="0">
              <a:solidFill>
                <a:sysClr val="windowText" lastClr="000000"/>
              </a:solidFill>
            </a:endParaRPr>
          </a:p>
        </p:txBody>
      </p:sp>
      <p:sp>
        <p:nvSpPr>
          <p:cNvPr id="11" name="Shape 653"/>
          <p:cNvSpPr/>
          <p:nvPr/>
        </p:nvSpPr>
        <p:spPr>
          <a:xfrm>
            <a:off x="5234438" y="1987155"/>
            <a:ext cx="1593799" cy="159437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51AFAF"/>
          </a:solidFill>
          <a:ln w="12700" cap="flat">
            <a:solidFill>
              <a:sysClr val="window" lastClr="FFFFFF"/>
            </a:solidFill>
            <a:miter lim="400000"/>
          </a:ln>
          <a:effectLst/>
        </p:spPr>
        <p:txBody>
          <a:bodyPr wrap="square" lIns="50799" tIns="50799" rIns="50799" bIns="50799" numCol="1" anchor="ctr">
            <a:noAutofit/>
          </a:bodyPr>
          <a:lstStyle/>
          <a:p>
            <a:pPr>
              <a:defRPr sz="3200">
                <a:solidFill>
                  <a:srgbClr val="FFFFFF"/>
                </a:solidFill>
                <a:latin typeface="+mn-lt"/>
                <a:ea typeface="+mn-ea"/>
                <a:cs typeface="+mn-cs"/>
                <a:sym typeface="Helvetica Light"/>
              </a:defRPr>
            </a:pPr>
            <a:endParaRPr sz="4300" kern="0">
              <a:solidFill>
                <a:srgbClr val="FFFFFF"/>
              </a:solidFill>
              <a:latin typeface="微软雅黑" panose="020B0503020204020204" charset="-122"/>
              <a:ea typeface="微软雅黑" panose="020B0503020204020204" charset="-122"/>
              <a:sym typeface="Helvetica Light"/>
            </a:endParaRPr>
          </a:p>
        </p:txBody>
      </p:sp>
      <p:sp>
        <p:nvSpPr>
          <p:cNvPr id="12" name="Shape 656"/>
          <p:cNvSpPr/>
          <p:nvPr/>
        </p:nvSpPr>
        <p:spPr>
          <a:xfrm>
            <a:off x="6262575" y="3015665"/>
            <a:ext cx="1593799" cy="159437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98C052"/>
          </a:solidFill>
          <a:ln w="12700" cap="flat">
            <a:solidFill>
              <a:sysClr val="window" lastClr="FFFFFF"/>
            </a:solidFill>
            <a:miter lim="400000"/>
          </a:ln>
          <a:effectLst/>
        </p:spPr>
        <p:txBody>
          <a:bodyPr wrap="square" lIns="50799" tIns="50799" rIns="50799" bIns="50799" numCol="1" anchor="ctr">
            <a:noAutofit/>
          </a:bodyPr>
          <a:lstStyle/>
          <a:p>
            <a:pPr>
              <a:defRPr sz="3200">
                <a:solidFill>
                  <a:srgbClr val="FFFFFF"/>
                </a:solidFill>
                <a:latin typeface="+mn-lt"/>
                <a:ea typeface="+mn-ea"/>
                <a:cs typeface="+mn-cs"/>
                <a:sym typeface="Helvetica Light"/>
              </a:defRPr>
            </a:pPr>
            <a:endParaRPr sz="4300" kern="0">
              <a:solidFill>
                <a:srgbClr val="FFFFFF"/>
              </a:solidFill>
              <a:latin typeface="微软雅黑" panose="020B0503020204020204" charset="-122"/>
              <a:ea typeface="微软雅黑" panose="020B0503020204020204" charset="-122"/>
              <a:sym typeface="Helvetica Light"/>
            </a:endParaRPr>
          </a:p>
        </p:txBody>
      </p:sp>
      <p:sp>
        <p:nvSpPr>
          <p:cNvPr id="13" name="Shape 659"/>
          <p:cNvSpPr/>
          <p:nvPr/>
        </p:nvSpPr>
        <p:spPr>
          <a:xfrm>
            <a:off x="5234438" y="4044175"/>
            <a:ext cx="1593799" cy="159437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51AFAF"/>
          </a:solidFill>
          <a:ln w="12700" cap="flat">
            <a:solidFill>
              <a:sysClr val="window" lastClr="FFFFFF"/>
            </a:solidFill>
            <a:miter lim="400000"/>
          </a:ln>
          <a:effectLst/>
        </p:spPr>
        <p:txBody>
          <a:bodyPr wrap="square" lIns="50799" tIns="50799" rIns="50799" bIns="50799" numCol="1" anchor="ctr">
            <a:noAutofit/>
          </a:bodyPr>
          <a:lstStyle/>
          <a:p>
            <a:pPr>
              <a:defRPr sz="3200">
                <a:solidFill>
                  <a:srgbClr val="FFFFFF"/>
                </a:solidFill>
                <a:latin typeface="+mn-lt"/>
                <a:ea typeface="+mn-ea"/>
                <a:cs typeface="+mn-cs"/>
                <a:sym typeface="Helvetica Light"/>
              </a:defRPr>
            </a:pPr>
            <a:endParaRPr sz="4300" kern="0">
              <a:solidFill>
                <a:srgbClr val="FFFFFF"/>
              </a:solidFill>
              <a:latin typeface="微软雅黑" panose="020B0503020204020204" charset="-122"/>
              <a:ea typeface="微软雅黑" panose="020B0503020204020204" charset="-122"/>
              <a:sym typeface="Helvetica Light"/>
            </a:endParaRPr>
          </a:p>
        </p:txBody>
      </p:sp>
      <p:sp>
        <p:nvSpPr>
          <p:cNvPr id="14" name="Shape 662"/>
          <p:cNvSpPr/>
          <p:nvPr/>
        </p:nvSpPr>
        <p:spPr>
          <a:xfrm>
            <a:off x="4206300" y="3015665"/>
            <a:ext cx="1593799" cy="159437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98C052"/>
          </a:solidFill>
          <a:ln w="12700" cap="flat">
            <a:solidFill>
              <a:sysClr val="window" lastClr="FFFFFF"/>
            </a:solidFill>
            <a:miter lim="400000"/>
          </a:ln>
          <a:effectLst/>
        </p:spPr>
        <p:txBody>
          <a:bodyPr wrap="square" lIns="50799" tIns="50799" rIns="50799" bIns="50799" numCol="1" anchor="ctr">
            <a:noAutofit/>
          </a:bodyPr>
          <a:lstStyle/>
          <a:p>
            <a:pPr>
              <a:defRPr sz="3200">
                <a:solidFill>
                  <a:srgbClr val="FFFFFF"/>
                </a:solidFill>
                <a:latin typeface="+mn-lt"/>
                <a:ea typeface="+mn-ea"/>
                <a:cs typeface="+mn-cs"/>
                <a:sym typeface="Helvetica Light"/>
              </a:defRPr>
            </a:pPr>
            <a:endParaRPr sz="4300" kern="0">
              <a:solidFill>
                <a:srgbClr val="FFFFFF"/>
              </a:solidFill>
              <a:latin typeface="微软雅黑" panose="020B0503020204020204" charset="-122"/>
              <a:ea typeface="微软雅黑" panose="020B0503020204020204" charset="-122"/>
              <a:sym typeface="Helvetica Light"/>
            </a:endParaRPr>
          </a:p>
        </p:txBody>
      </p:sp>
      <p:sp>
        <p:nvSpPr>
          <p:cNvPr id="15" name="Shape 675"/>
          <p:cNvSpPr/>
          <p:nvPr/>
        </p:nvSpPr>
        <p:spPr>
          <a:xfrm>
            <a:off x="7856173" y="3833763"/>
            <a:ext cx="610223" cy="51505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11525" y="3119"/>
                  <a:pt x="18725" y="10319"/>
                  <a:pt x="21600" y="21600"/>
                </a:cubicBezTo>
              </a:path>
            </a:pathLst>
          </a:custGeom>
          <a:ln w="25400">
            <a:solidFill>
              <a:srgbClr val="51AFAF"/>
            </a:solidFill>
            <a:miter lim="400000"/>
            <a:tailEnd type="triangle"/>
          </a:ln>
        </p:spPr>
        <p:txBody>
          <a:bodyPr lIns="91438" tIns="45719" rIns="91438" bIns="45719"/>
          <a:lstStyle/>
          <a:p>
            <a:pPr>
              <a:defRPr/>
            </a:pPr>
            <a:endParaRPr kern="0">
              <a:solidFill>
                <a:sysClr val="windowText" lastClr="000000"/>
              </a:solidFill>
            </a:endParaRPr>
          </a:p>
        </p:txBody>
      </p:sp>
      <p:sp>
        <p:nvSpPr>
          <p:cNvPr id="16" name="Shape 676"/>
          <p:cNvSpPr/>
          <p:nvPr/>
        </p:nvSpPr>
        <p:spPr>
          <a:xfrm>
            <a:off x="3812601" y="4579689"/>
            <a:ext cx="1439847" cy="458558"/>
          </a:xfrm>
          <a:custGeom>
            <a:avLst/>
            <a:gdLst/>
            <a:ahLst/>
            <a:cxnLst>
              <a:cxn ang="0">
                <a:pos x="wd2" y="hd2"/>
              </a:cxn>
              <a:cxn ang="5400000">
                <a:pos x="wd2" y="hd2"/>
              </a:cxn>
              <a:cxn ang="10800000">
                <a:pos x="wd2" y="hd2"/>
              </a:cxn>
              <a:cxn ang="16200000">
                <a:pos x="wd2" y="hd2"/>
              </a:cxn>
            </a:cxnLst>
            <a:rect l="0" t="0" r="r" b="b"/>
            <a:pathLst>
              <a:path w="21600" h="18880" extrusionOk="0">
                <a:moveTo>
                  <a:pt x="21600" y="17733"/>
                </a:moveTo>
                <a:cubicBezTo>
                  <a:pt x="10878" y="21600"/>
                  <a:pt x="3678" y="15689"/>
                  <a:pt x="0" y="0"/>
                </a:cubicBezTo>
              </a:path>
            </a:pathLst>
          </a:custGeom>
          <a:ln w="25400">
            <a:solidFill>
              <a:srgbClr val="51AFAF"/>
            </a:solidFill>
            <a:miter lim="400000"/>
            <a:tailEnd type="triangle"/>
          </a:ln>
        </p:spPr>
        <p:txBody>
          <a:bodyPr lIns="91438" tIns="45719" rIns="91438" bIns="45719"/>
          <a:lstStyle/>
          <a:p>
            <a:pPr>
              <a:defRPr/>
            </a:pPr>
            <a:endParaRPr kern="0">
              <a:solidFill>
                <a:sysClr val="windowText" lastClr="000000"/>
              </a:solidFill>
            </a:endParaRPr>
          </a:p>
        </p:txBody>
      </p:sp>
      <p:sp>
        <p:nvSpPr>
          <p:cNvPr id="17" name="Shape 677"/>
          <p:cNvSpPr/>
          <p:nvPr/>
        </p:nvSpPr>
        <p:spPr>
          <a:xfrm>
            <a:off x="3738221" y="2277728"/>
            <a:ext cx="1080890" cy="75937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7552" y="9153"/>
                  <a:pt x="10352" y="1953"/>
                  <a:pt x="0" y="0"/>
                </a:cubicBezTo>
              </a:path>
            </a:pathLst>
          </a:custGeom>
          <a:ln w="25400">
            <a:solidFill>
              <a:srgbClr val="51AFAF"/>
            </a:solidFill>
            <a:miter lim="400000"/>
            <a:tailEnd type="triangle"/>
          </a:ln>
        </p:spPr>
        <p:txBody>
          <a:bodyPr lIns="91438" tIns="45719" rIns="91438" bIns="45719"/>
          <a:lstStyle/>
          <a:p>
            <a:pPr>
              <a:defRPr/>
            </a:pPr>
            <a:endParaRPr kern="0">
              <a:solidFill>
                <a:sysClr val="windowText" lastClr="000000"/>
              </a:solidFill>
            </a:endParaRPr>
          </a:p>
        </p:txBody>
      </p:sp>
      <p:sp>
        <p:nvSpPr>
          <p:cNvPr id="18" name="TextBox 17"/>
          <p:cNvSpPr txBox="1"/>
          <p:nvPr/>
        </p:nvSpPr>
        <p:spPr>
          <a:xfrm>
            <a:off x="8466394" y="2587569"/>
            <a:ext cx="2428721" cy="554126"/>
          </a:xfrm>
          <a:prstGeom prst="rect">
            <a:avLst/>
          </a:prstGeom>
          <a:noFill/>
        </p:spPr>
        <p:txBody>
          <a:bodyPr wrap="square" lIns="0" tIns="0" rIns="0" bIns="0" rtlCol="0">
            <a:spAutoFit/>
          </a:bodyPr>
          <a:lstStyle/>
          <a:p>
            <a:pPr lvl="0" algn="just">
              <a:spcBef>
                <a:spcPct val="0"/>
              </a:spcBef>
              <a:defRPr/>
            </a:pPr>
            <a:r>
              <a:rPr lang="zh-CN" altLang="en-US" sz="1200" dirty="0">
                <a:solidFill>
                  <a:prstClr val="black"/>
                </a:solidFill>
                <a:latin typeface="微软雅黑" panose="020B0503020204020204" charset="-122"/>
                <a:ea typeface="微软雅黑" panose="020B0503020204020204" charset="-122"/>
              </a:rPr>
              <a:t>此处添加计划扼要说明，添加简短说明文字。此处添加明年计划的扼要说明，添加简短说明文字。</a:t>
            </a:r>
            <a:endParaRPr lang="en-US" altLang="zh-CN" sz="1200" dirty="0">
              <a:solidFill>
                <a:prstClr val="black"/>
              </a:solidFill>
              <a:latin typeface="微软雅黑" panose="020B0503020204020204" charset="-122"/>
              <a:ea typeface="微软雅黑" panose="020B0503020204020204" charset="-122"/>
            </a:endParaRPr>
          </a:p>
        </p:txBody>
      </p:sp>
      <p:sp>
        <p:nvSpPr>
          <p:cNvPr id="19" name="Text Placeholder 2"/>
          <p:cNvSpPr txBox="1"/>
          <p:nvPr/>
        </p:nvSpPr>
        <p:spPr>
          <a:xfrm>
            <a:off x="8466396" y="2201258"/>
            <a:ext cx="2181101" cy="295343"/>
          </a:xfrm>
          <a:prstGeom prst="rect">
            <a:avLst/>
          </a:prstGeom>
          <a:noFill/>
        </p:spPr>
        <p:txBody>
          <a:bodyPr vert="horz" lIns="0" tIns="45719" rIns="0" bIns="45719" rtlCol="0" anchor="ctr">
            <a:noAutofit/>
          </a:bodyPr>
          <a:lstStyle>
            <a:lvl1pPr marL="0" indent="0" algn="l" defTabSz="685800" rtl="0" eaLnBrk="1" latinLnBrk="0" hangingPunct="1">
              <a:lnSpc>
                <a:spcPct val="90000"/>
              </a:lnSpc>
              <a:spcBef>
                <a:spcPts val="750"/>
              </a:spcBef>
              <a:buFont typeface="Arial" panose="020B0604020202020204" pitchFamily="34" charset="0"/>
              <a:buNone/>
              <a:defRPr sz="1200" b="0" kern="1200" baseline="0">
                <a:solidFill>
                  <a:srgbClr val="03A750"/>
                </a:solidFill>
                <a:latin typeface="Kontrapunkt Bob" panose="02000000000000000000" pitchFamily="50" charset="0"/>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defTabSz="913765">
              <a:spcBef>
                <a:spcPts val="1000"/>
              </a:spcBef>
              <a:defRPr/>
            </a:pPr>
            <a:r>
              <a:rPr lang="zh-CN" altLang="en-US" sz="2100" b="1" dirty="0">
                <a:solidFill>
                  <a:sysClr val="windowText" lastClr="000000">
                    <a:lumMod val="65000"/>
                    <a:lumOff val="35000"/>
                  </a:sysClr>
                </a:solidFill>
                <a:latin typeface="微软雅黑" panose="020B0503020204020204" charset="-122"/>
                <a:ea typeface="微软雅黑" panose="020B0503020204020204" charset="-122"/>
              </a:rPr>
              <a:t>单击添加标题内容</a:t>
            </a:r>
            <a:endParaRPr lang="en-GB" altLang="zh-CN" sz="2100" b="1" dirty="0">
              <a:solidFill>
                <a:sysClr val="windowText" lastClr="000000">
                  <a:lumMod val="65000"/>
                  <a:lumOff val="35000"/>
                </a:sysClr>
              </a:solidFill>
              <a:latin typeface="微软雅黑" panose="020B0503020204020204" charset="-122"/>
              <a:ea typeface="微软雅黑" panose="020B0503020204020204" charset="-122"/>
            </a:endParaRPr>
          </a:p>
        </p:txBody>
      </p:sp>
      <p:sp>
        <p:nvSpPr>
          <p:cNvPr id="20" name="TextBox 19"/>
          <p:cNvSpPr txBox="1"/>
          <p:nvPr/>
        </p:nvSpPr>
        <p:spPr>
          <a:xfrm>
            <a:off x="8466394" y="4892359"/>
            <a:ext cx="2428721" cy="554126"/>
          </a:xfrm>
          <a:prstGeom prst="rect">
            <a:avLst/>
          </a:prstGeom>
          <a:noFill/>
        </p:spPr>
        <p:txBody>
          <a:bodyPr wrap="square" lIns="0" tIns="0" rIns="0" bIns="0" rtlCol="0">
            <a:spAutoFit/>
          </a:bodyPr>
          <a:lstStyle/>
          <a:p>
            <a:pPr lvl="0" algn="just">
              <a:spcBef>
                <a:spcPct val="0"/>
              </a:spcBef>
              <a:defRPr/>
            </a:pPr>
            <a:r>
              <a:rPr lang="zh-CN" altLang="en-US" sz="1200" dirty="0">
                <a:solidFill>
                  <a:prstClr val="black"/>
                </a:solidFill>
                <a:latin typeface="微软雅黑" panose="020B0503020204020204" charset="-122"/>
                <a:ea typeface="微软雅黑" panose="020B0503020204020204" charset="-122"/>
              </a:rPr>
              <a:t>此处添加计划扼要说明，添加简短说明文字。此处添加明年计划的扼要说明，添加简短说明文字。</a:t>
            </a:r>
            <a:endParaRPr lang="en-US" altLang="zh-CN" sz="1200" dirty="0">
              <a:solidFill>
                <a:prstClr val="black"/>
              </a:solidFill>
              <a:latin typeface="微软雅黑" panose="020B0503020204020204" charset="-122"/>
              <a:ea typeface="微软雅黑" panose="020B0503020204020204" charset="-122"/>
            </a:endParaRPr>
          </a:p>
        </p:txBody>
      </p:sp>
      <p:sp>
        <p:nvSpPr>
          <p:cNvPr id="21" name="Text Placeholder 2"/>
          <p:cNvSpPr txBox="1"/>
          <p:nvPr/>
        </p:nvSpPr>
        <p:spPr>
          <a:xfrm>
            <a:off x="8466396" y="4480389"/>
            <a:ext cx="2181101" cy="295343"/>
          </a:xfrm>
          <a:prstGeom prst="rect">
            <a:avLst/>
          </a:prstGeom>
          <a:noFill/>
        </p:spPr>
        <p:txBody>
          <a:bodyPr vert="horz" lIns="0" tIns="45719" rIns="0" bIns="45719" rtlCol="0" anchor="ctr">
            <a:noAutofit/>
          </a:bodyPr>
          <a:lstStyle>
            <a:lvl1pPr marL="0" indent="0" algn="l" defTabSz="685800" rtl="0" eaLnBrk="1" latinLnBrk="0" hangingPunct="1">
              <a:lnSpc>
                <a:spcPct val="90000"/>
              </a:lnSpc>
              <a:spcBef>
                <a:spcPts val="750"/>
              </a:spcBef>
              <a:buFont typeface="Arial" panose="020B0604020202020204" pitchFamily="34" charset="0"/>
              <a:buNone/>
              <a:defRPr sz="1200" b="0" kern="1200" baseline="0">
                <a:solidFill>
                  <a:srgbClr val="03A750"/>
                </a:solidFill>
                <a:latin typeface="Kontrapunkt Bob" panose="02000000000000000000" pitchFamily="50" charset="0"/>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defTabSz="913765">
              <a:spcBef>
                <a:spcPts val="1000"/>
              </a:spcBef>
              <a:defRPr/>
            </a:pPr>
            <a:r>
              <a:rPr lang="zh-CN" altLang="en-US" sz="2100" b="1" dirty="0">
                <a:solidFill>
                  <a:sysClr val="windowText" lastClr="000000">
                    <a:lumMod val="65000"/>
                    <a:lumOff val="35000"/>
                  </a:sysClr>
                </a:solidFill>
                <a:latin typeface="微软雅黑" panose="020B0503020204020204" charset="-122"/>
                <a:ea typeface="微软雅黑" panose="020B0503020204020204" charset="-122"/>
              </a:rPr>
              <a:t>单击添加标题内容</a:t>
            </a:r>
            <a:endParaRPr lang="en-GB" altLang="zh-CN" sz="2100" b="1" dirty="0">
              <a:solidFill>
                <a:sysClr val="windowText" lastClr="000000">
                  <a:lumMod val="65000"/>
                  <a:lumOff val="35000"/>
                </a:sysClr>
              </a:solidFill>
              <a:latin typeface="微软雅黑" panose="020B0503020204020204" charset="-122"/>
              <a:ea typeface="微软雅黑" panose="020B0503020204020204" charset="-122"/>
            </a:endParaRPr>
          </a:p>
        </p:txBody>
      </p:sp>
      <p:sp>
        <p:nvSpPr>
          <p:cNvPr id="22" name="TextBox 21"/>
          <p:cNvSpPr txBox="1"/>
          <p:nvPr/>
        </p:nvSpPr>
        <p:spPr>
          <a:xfrm>
            <a:off x="1199301" y="2587569"/>
            <a:ext cx="2418486" cy="554126"/>
          </a:xfrm>
          <a:prstGeom prst="rect">
            <a:avLst/>
          </a:prstGeom>
          <a:noFill/>
        </p:spPr>
        <p:txBody>
          <a:bodyPr wrap="square" lIns="0" tIns="0" rIns="0" bIns="0" rtlCol="0">
            <a:spAutoFit/>
          </a:bodyPr>
          <a:lstStyle/>
          <a:p>
            <a:pPr lvl="0" algn="just">
              <a:spcBef>
                <a:spcPct val="0"/>
              </a:spcBef>
              <a:defRPr/>
            </a:pPr>
            <a:r>
              <a:rPr lang="zh-CN" altLang="en-US" sz="1200" dirty="0">
                <a:solidFill>
                  <a:prstClr val="black"/>
                </a:solidFill>
                <a:latin typeface="微软雅黑" panose="020B0503020204020204" charset="-122"/>
                <a:ea typeface="微软雅黑" panose="020B0503020204020204" charset="-122"/>
              </a:rPr>
              <a:t>此处添加计划扼要说明，添加简短说明文字。此处添加明年计划的扼要说明，添加简短说明文字。</a:t>
            </a:r>
            <a:endParaRPr lang="en-US" altLang="zh-CN" sz="1200" dirty="0">
              <a:solidFill>
                <a:prstClr val="black"/>
              </a:solidFill>
              <a:latin typeface="微软雅黑" panose="020B0503020204020204" charset="-122"/>
              <a:ea typeface="微软雅黑" panose="020B0503020204020204" charset="-122"/>
            </a:endParaRPr>
          </a:p>
        </p:txBody>
      </p:sp>
      <p:sp>
        <p:nvSpPr>
          <p:cNvPr id="23" name="Text Placeholder 2"/>
          <p:cNvSpPr txBox="1"/>
          <p:nvPr/>
        </p:nvSpPr>
        <p:spPr>
          <a:xfrm>
            <a:off x="1391297" y="2206652"/>
            <a:ext cx="2181101" cy="295343"/>
          </a:xfrm>
          <a:prstGeom prst="rect">
            <a:avLst/>
          </a:prstGeom>
          <a:noFill/>
        </p:spPr>
        <p:txBody>
          <a:bodyPr vert="horz" lIns="0" tIns="45719" rIns="0" bIns="45719" rtlCol="0" anchor="ctr">
            <a:noAutofit/>
          </a:bodyPr>
          <a:lstStyle>
            <a:lvl1pPr marL="0" indent="0" algn="l" defTabSz="685800" rtl="0" eaLnBrk="1" latinLnBrk="0" hangingPunct="1">
              <a:lnSpc>
                <a:spcPct val="90000"/>
              </a:lnSpc>
              <a:spcBef>
                <a:spcPts val="750"/>
              </a:spcBef>
              <a:buFont typeface="Arial" panose="020B0604020202020204" pitchFamily="34" charset="0"/>
              <a:buNone/>
              <a:defRPr sz="1200" b="0" kern="1200" baseline="0">
                <a:solidFill>
                  <a:srgbClr val="03A750"/>
                </a:solidFill>
                <a:latin typeface="Kontrapunkt Bob" panose="02000000000000000000" pitchFamily="50" charset="0"/>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defTabSz="913765">
              <a:spcBef>
                <a:spcPts val="1000"/>
              </a:spcBef>
              <a:defRPr/>
            </a:pPr>
            <a:r>
              <a:rPr lang="zh-CN" altLang="en-US" sz="2100" b="1" dirty="0">
                <a:solidFill>
                  <a:sysClr val="windowText" lastClr="000000">
                    <a:lumMod val="65000"/>
                    <a:lumOff val="35000"/>
                  </a:sysClr>
                </a:solidFill>
                <a:latin typeface="微软雅黑" panose="020B0503020204020204" charset="-122"/>
                <a:ea typeface="微软雅黑" panose="020B0503020204020204" charset="-122"/>
              </a:rPr>
              <a:t>单击添加标题内容</a:t>
            </a:r>
            <a:endParaRPr lang="en-GB" altLang="zh-CN" sz="2100" b="1" dirty="0">
              <a:solidFill>
                <a:sysClr val="windowText" lastClr="000000">
                  <a:lumMod val="65000"/>
                  <a:lumOff val="35000"/>
                </a:sysClr>
              </a:solidFill>
              <a:latin typeface="微软雅黑" panose="020B0503020204020204" charset="-122"/>
              <a:ea typeface="微软雅黑" panose="020B0503020204020204" charset="-122"/>
            </a:endParaRPr>
          </a:p>
        </p:txBody>
      </p:sp>
      <p:sp>
        <p:nvSpPr>
          <p:cNvPr id="24" name="TextBox 23"/>
          <p:cNvSpPr txBox="1"/>
          <p:nvPr/>
        </p:nvSpPr>
        <p:spPr>
          <a:xfrm>
            <a:off x="1199301" y="4870287"/>
            <a:ext cx="2413339" cy="554126"/>
          </a:xfrm>
          <a:prstGeom prst="rect">
            <a:avLst/>
          </a:prstGeom>
          <a:noFill/>
        </p:spPr>
        <p:txBody>
          <a:bodyPr wrap="square" lIns="0" tIns="0" rIns="0" bIns="0" rtlCol="0">
            <a:spAutoFit/>
          </a:bodyPr>
          <a:lstStyle/>
          <a:p>
            <a:pPr lvl="0" algn="just">
              <a:spcBef>
                <a:spcPct val="0"/>
              </a:spcBef>
              <a:defRPr/>
            </a:pPr>
            <a:r>
              <a:rPr lang="zh-CN" altLang="en-US" sz="1200" dirty="0">
                <a:solidFill>
                  <a:prstClr val="black"/>
                </a:solidFill>
                <a:latin typeface="微软雅黑" panose="020B0503020204020204" charset="-122"/>
                <a:ea typeface="微软雅黑" panose="020B0503020204020204" charset="-122"/>
              </a:rPr>
              <a:t>此处添加计划扼要说明，添加简短说明文字。此处添加明年计划的扼要说明，添加简短说明文字。</a:t>
            </a:r>
            <a:endParaRPr lang="en-US" altLang="zh-CN" sz="1200" dirty="0">
              <a:solidFill>
                <a:prstClr val="black"/>
              </a:solidFill>
              <a:latin typeface="微软雅黑" panose="020B0503020204020204" charset="-122"/>
              <a:ea typeface="微软雅黑" panose="020B0503020204020204" charset="-122"/>
            </a:endParaRPr>
          </a:p>
        </p:txBody>
      </p:sp>
      <p:sp>
        <p:nvSpPr>
          <p:cNvPr id="25" name="Text Placeholder 2"/>
          <p:cNvSpPr txBox="1"/>
          <p:nvPr/>
        </p:nvSpPr>
        <p:spPr>
          <a:xfrm>
            <a:off x="1391297" y="4480389"/>
            <a:ext cx="2181101" cy="295343"/>
          </a:xfrm>
          <a:prstGeom prst="rect">
            <a:avLst/>
          </a:prstGeom>
          <a:noFill/>
        </p:spPr>
        <p:txBody>
          <a:bodyPr vert="horz" lIns="0" tIns="45719" rIns="0" bIns="45719" rtlCol="0" anchor="ctr">
            <a:noAutofit/>
          </a:bodyPr>
          <a:lstStyle>
            <a:lvl1pPr marL="0" indent="0" algn="l" defTabSz="685800" rtl="0" eaLnBrk="1" latinLnBrk="0" hangingPunct="1">
              <a:lnSpc>
                <a:spcPct val="90000"/>
              </a:lnSpc>
              <a:spcBef>
                <a:spcPts val="750"/>
              </a:spcBef>
              <a:buFont typeface="Arial" panose="020B0604020202020204" pitchFamily="34" charset="0"/>
              <a:buNone/>
              <a:defRPr sz="1200" b="0" kern="1200" baseline="0">
                <a:solidFill>
                  <a:srgbClr val="03A750"/>
                </a:solidFill>
                <a:latin typeface="Kontrapunkt Bob" panose="02000000000000000000" pitchFamily="50" charset="0"/>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80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defTabSz="913765">
              <a:spcBef>
                <a:spcPts val="1000"/>
              </a:spcBef>
              <a:defRPr/>
            </a:pPr>
            <a:r>
              <a:rPr lang="zh-CN" altLang="en-US" sz="2100" b="1" dirty="0">
                <a:solidFill>
                  <a:sysClr val="windowText" lastClr="000000">
                    <a:lumMod val="65000"/>
                    <a:lumOff val="35000"/>
                  </a:sysClr>
                </a:solidFill>
                <a:latin typeface="微软雅黑" panose="020B0503020204020204" charset="-122"/>
                <a:ea typeface="微软雅黑" panose="020B0503020204020204" charset="-122"/>
              </a:rPr>
              <a:t>单击添加标题内容</a:t>
            </a:r>
            <a:endParaRPr lang="en-GB" altLang="zh-CN" sz="2100" b="1" dirty="0">
              <a:solidFill>
                <a:sysClr val="windowText" lastClr="000000">
                  <a:lumMod val="65000"/>
                  <a:lumOff val="35000"/>
                </a:sysClr>
              </a:solidFill>
              <a:latin typeface="微软雅黑" panose="020B0503020204020204" charset="-122"/>
              <a:ea typeface="微软雅黑" panose="020B0503020204020204" charset="-122"/>
            </a:endParaRPr>
          </a:p>
        </p:txBody>
      </p:sp>
      <p:sp>
        <p:nvSpPr>
          <p:cNvPr id="26" name="Rectangle 28"/>
          <p:cNvSpPr/>
          <p:nvPr/>
        </p:nvSpPr>
        <p:spPr>
          <a:xfrm>
            <a:off x="5234438" y="2690302"/>
            <a:ext cx="1593799" cy="297586"/>
          </a:xfrm>
          <a:prstGeom prst="rect">
            <a:avLst/>
          </a:prstGeom>
        </p:spPr>
        <p:txBody>
          <a:bodyPr wrap="square" lIns="91438" tIns="45719" rIns="91438" bIns="45719">
            <a:spAutoFit/>
          </a:bodyPr>
          <a:lstStyle/>
          <a:p>
            <a:pPr algn="ctr">
              <a:lnSpc>
                <a:spcPts val="1600"/>
              </a:lnSpc>
              <a:defRPr/>
            </a:pPr>
            <a:r>
              <a:rPr lang="en-US" sz="3200" b="1" kern="0" dirty="0">
                <a:solidFill>
                  <a:sysClr val="window" lastClr="FFFFFF"/>
                </a:solidFill>
                <a:latin typeface="微软雅黑" panose="020B0503020204020204" charset="-122"/>
                <a:ea typeface="微软雅黑" panose="020B0503020204020204" charset="-122"/>
              </a:rPr>
              <a:t>P1</a:t>
            </a:r>
            <a:endParaRPr lang="en-US" sz="3200" b="1" kern="0" dirty="0">
              <a:solidFill>
                <a:sysClr val="window" lastClr="FFFFFF"/>
              </a:solidFill>
              <a:latin typeface="微软雅黑" panose="020B0503020204020204" charset="-122"/>
              <a:ea typeface="微软雅黑" panose="020B0503020204020204" charset="-122"/>
            </a:endParaRPr>
          </a:p>
        </p:txBody>
      </p:sp>
      <p:sp>
        <p:nvSpPr>
          <p:cNvPr id="27" name="Rectangle 33"/>
          <p:cNvSpPr/>
          <p:nvPr/>
        </p:nvSpPr>
        <p:spPr>
          <a:xfrm>
            <a:off x="6255440" y="3701238"/>
            <a:ext cx="1593799" cy="297586"/>
          </a:xfrm>
          <a:prstGeom prst="rect">
            <a:avLst/>
          </a:prstGeom>
        </p:spPr>
        <p:txBody>
          <a:bodyPr wrap="square" lIns="91438" tIns="45719" rIns="91438" bIns="45719">
            <a:spAutoFit/>
          </a:bodyPr>
          <a:lstStyle/>
          <a:p>
            <a:pPr algn="ctr">
              <a:lnSpc>
                <a:spcPts val="1600"/>
              </a:lnSpc>
              <a:defRPr/>
            </a:pPr>
            <a:r>
              <a:rPr lang="en-US" sz="3200" b="1" kern="0" dirty="0">
                <a:solidFill>
                  <a:sysClr val="window" lastClr="FFFFFF"/>
                </a:solidFill>
                <a:latin typeface="微软雅黑" panose="020B0503020204020204" charset="-122"/>
                <a:ea typeface="微软雅黑" panose="020B0503020204020204" charset="-122"/>
              </a:rPr>
              <a:t>P2</a:t>
            </a:r>
            <a:endParaRPr lang="en-US" sz="3200" b="1" kern="0" dirty="0">
              <a:solidFill>
                <a:sysClr val="window" lastClr="FFFFFF"/>
              </a:solidFill>
              <a:latin typeface="微软雅黑" panose="020B0503020204020204" charset="-122"/>
              <a:ea typeface="微软雅黑" panose="020B0503020204020204" charset="-122"/>
            </a:endParaRPr>
          </a:p>
        </p:txBody>
      </p:sp>
      <p:sp>
        <p:nvSpPr>
          <p:cNvPr id="28" name="Rectangle 35"/>
          <p:cNvSpPr/>
          <p:nvPr/>
        </p:nvSpPr>
        <p:spPr>
          <a:xfrm>
            <a:off x="4208918" y="3702168"/>
            <a:ext cx="1593799" cy="297586"/>
          </a:xfrm>
          <a:prstGeom prst="rect">
            <a:avLst/>
          </a:prstGeom>
        </p:spPr>
        <p:txBody>
          <a:bodyPr wrap="square" lIns="91438" tIns="45719" rIns="91438" bIns="45719">
            <a:spAutoFit/>
          </a:bodyPr>
          <a:lstStyle/>
          <a:p>
            <a:pPr algn="ctr">
              <a:lnSpc>
                <a:spcPts val="1600"/>
              </a:lnSpc>
              <a:defRPr/>
            </a:pPr>
            <a:r>
              <a:rPr lang="en-US" sz="3200" b="1" kern="0" dirty="0">
                <a:solidFill>
                  <a:sysClr val="window" lastClr="FFFFFF"/>
                </a:solidFill>
                <a:latin typeface="微软雅黑" panose="020B0503020204020204" charset="-122"/>
                <a:ea typeface="微软雅黑" panose="020B0503020204020204" charset="-122"/>
              </a:rPr>
              <a:t>P4</a:t>
            </a:r>
            <a:endParaRPr lang="en-US" sz="3200" b="1" kern="0" dirty="0">
              <a:solidFill>
                <a:sysClr val="window" lastClr="FFFFFF"/>
              </a:solidFill>
              <a:latin typeface="微软雅黑" panose="020B0503020204020204" charset="-122"/>
              <a:ea typeface="微软雅黑" panose="020B0503020204020204" charset="-122"/>
            </a:endParaRPr>
          </a:p>
        </p:txBody>
      </p:sp>
      <p:sp>
        <p:nvSpPr>
          <p:cNvPr id="29" name="Rectangle 36"/>
          <p:cNvSpPr/>
          <p:nvPr/>
        </p:nvSpPr>
        <p:spPr>
          <a:xfrm>
            <a:off x="5234438" y="4748802"/>
            <a:ext cx="1593799" cy="297586"/>
          </a:xfrm>
          <a:prstGeom prst="rect">
            <a:avLst/>
          </a:prstGeom>
        </p:spPr>
        <p:txBody>
          <a:bodyPr wrap="square" lIns="91438" tIns="45719" rIns="91438" bIns="45719">
            <a:spAutoFit/>
          </a:bodyPr>
          <a:lstStyle/>
          <a:p>
            <a:pPr algn="ctr">
              <a:lnSpc>
                <a:spcPts val="1600"/>
              </a:lnSpc>
              <a:defRPr/>
            </a:pPr>
            <a:r>
              <a:rPr lang="en-US" sz="3200" b="1" kern="0" dirty="0">
                <a:solidFill>
                  <a:sysClr val="window" lastClr="FFFFFF"/>
                </a:solidFill>
                <a:latin typeface="微软雅黑" panose="020B0503020204020204" charset="-122"/>
                <a:ea typeface="微软雅黑" panose="020B0503020204020204" charset="-122"/>
              </a:rPr>
              <a:t>P3</a:t>
            </a:r>
            <a:endParaRPr lang="en-US" sz="3200" b="1" kern="0" dirty="0">
              <a:solidFill>
                <a:sysClr val="window" lastClr="FFFFFF"/>
              </a:solidFill>
              <a:latin typeface="微软雅黑" panose="020B0503020204020204" charset="-122"/>
              <a:ea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6694"/>
    </mc:Choice>
    <mc:Fallback>
      <p:transition spd="slow" advTm="669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500"/>
                                        <p:tgtEl>
                                          <p:spTgt spid="26"/>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left)">
                                      <p:cBhvr>
                                        <p:cTn id="18" dur="500"/>
                                        <p:tgtEl>
                                          <p:spTgt spid="10"/>
                                        </p:tgtEl>
                                      </p:cBhvr>
                                    </p:animEffect>
                                  </p:childTnLst>
                                </p:cTn>
                              </p:par>
                            </p:childTnLst>
                          </p:cTn>
                        </p:par>
                        <p:par>
                          <p:cTn id="19" fill="hold">
                            <p:stCondLst>
                              <p:cond delay="1500"/>
                            </p:stCondLst>
                            <p:childTnLst>
                              <p:par>
                                <p:cTn id="20" presetID="1" presetClass="entr" presetSubtype="0" fill="hold" grpId="0" nodeType="afterEffect">
                                  <p:stCondLst>
                                    <p:cond delay="0"/>
                                  </p:stCondLst>
                                  <p:childTnLst>
                                    <p:set>
                                      <p:cBhvr>
                                        <p:cTn id="21" dur="1" fill="hold">
                                          <p:stCondLst>
                                            <p:cond delay="0"/>
                                          </p:stCondLst>
                                        </p:cTn>
                                        <p:tgtEl>
                                          <p:spTgt spid="19">
                                            <p:txEl>
                                              <p:pRg st="0" end="0"/>
                                            </p:txEl>
                                          </p:spTgt>
                                        </p:tgtEl>
                                        <p:attrNameLst>
                                          <p:attrName>style.visibility</p:attrName>
                                        </p:attrNameLst>
                                      </p:cBhvr>
                                      <p:to>
                                        <p:strVal val="visible"/>
                                      </p:to>
                                    </p:set>
                                  </p:childTnLst>
                                </p:cTn>
                              </p:par>
                              <p:par>
                                <p:cTn id="22" presetID="18" presetClass="entr" presetSubtype="6"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strips(downRight)">
                                      <p:cBhvr>
                                        <p:cTn id="24" dur="500"/>
                                        <p:tgtEl>
                                          <p:spTgt spid="18"/>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animEffect transition="in" filter="fade">
                                      <p:cBhvr>
                                        <p:cTn id="31" dur="500"/>
                                        <p:tgtEl>
                                          <p:spTgt spid="27"/>
                                        </p:tgtEl>
                                      </p:cBhvr>
                                    </p:animEffect>
                                  </p:childTnLst>
                                </p:cTn>
                              </p:par>
                            </p:childTnLst>
                          </p:cTn>
                        </p:par>
                        <p:par>
                          <p:cTn id="32" fill="hold">
                            <p:stCondLst>
                              <p:cond delay="2000"/>
                            </p:stCondLst>
                            <p:childTnLst>
                              <p:par>
                                <p:cTn id="33" presetID="22" presetClass="entr" presetSubtype="8"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left)">
                                      <p:cBhvr>
                                        <p:cTn id="35" dur="500"/>
                                        <p:tgtEl>
                                          <p:spTgt spid="15"/>
                                        </p:tgtEl>
                                      </p:cBhvr>
                                    </p:animEffect>
                                  </p:childTnLst>
                                </p:cTn>
                              </p:par>
                            </p:childTnLst>
                          </p:cTn>
                        </p:par>
                        <p:par>
                          <p:cTn id="36" fill="hold">
                            <p:stCondLst>
                              <p:cond delay="2500"/>
                            </p:stCondLst>
                            <p:childTnLst>
                              <p:par>
                                <p:cTn id="37" presetID="1" presetClass="entr" presetSubtype="0" fill="hold" grpId="0" nodeType="afterEffect">
                                  <p:stCondLst>
                                    <p:cond delay="0"/>
                                  </p:stCondLst>
                                  <p:childTnLst>
                                    <p:set>
                                      <p:cBhvr>
                                        <p:cTn id="38" dur="1" fill="hold">
                                          <p:stCondLst>
                                            <p:cond delay="0"/>
                                          </p:stCondLst>
                                        </p:cTn>
                                        <p:tgtEl>
                                          <p:spTgt spid="21">
                                            <p:txEl>
                                              <p:pRg st="0" end="0"/>
                                            </p:txEl>
                                          </p:spTgt>
                                        </p:tgtEl>
                                        <p:attrNameLst>
                                          <p:attrName>style.visibility</p:attrName>
                                        </p:attrNameLst>
                                      </p:cBhvr>
                                      <p:to>
                                        <p:strVal val="visible"/>
                                      </p:to>
                                    </p:set>
                                  </p:childTnLst>
                                </p:cTn>
                              </p:par>
                              <p:par>
                                <p:cTn id="39" presetID="18" presetClass="entr" presetSubtype="6"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strips(downRight)">
                                      <p:cBhvr>
                                        <p:cTn id="41" dur="500"/>
                                        <p:tgtEl>
                                          <p:spTgt spid="20"/>
                                        </p:tgtEl>
                                      </p:cBhvr>
                                    </p:animEffect>
                                  </p:childTnLst>
                                </p:cTn>
                              </p:par>
                            </p:childTnLst>
                          </p:cTn>
                        </p:par>
                        <p:par>
                          <p:cTn id="42" fill="hold">
                            <p:stCondLst>
                              <p:cond delay="2500"/>
                            </p:stCondLst>
                            <p:childTnLst>
                              <p:par>
                                <p:cTn id="43" presetID="10" presetClass="entr" presetSubtype="0"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500"/>
                                        <p:tgtEl>
                                          <p:spTgt spid="13"/>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fade">
                                      <p:cBhvr>
                                        <p:cTn id="48" dur="500"/>
                                        <p:tgtEl>
                                          <p:spTgt spid="29"/>
                                        </p:tgtEl>
                                      </p:cBhvr>
                                    </p:animEffect>
                                  </p:childTnLst>
                                </p:cTn>
                              </p:par>
                            </p:childTnLst>
                          </p:cTn>
                        </p:par>
                        <p:par>
                          <p:cTn id="49" fill="hold">
                            <p:stCondLst>
                              <p:cond delay="3000"/>
                            </p:stCondLst>
                            <p:childTnLst>
                              <p:par>
                                <p:cTn id="50" presetID="22" presetClass="entr" presetSubtype="2" fill="hold" grpId="0" nodeType="after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wipe(right)">
                                      <p:cBhvr>
                                        <p:cTn id="52" dur="500"/>
                                        <p:tgtEl>
                                          <p:spTgt spid="16"/>
                                        </p:tgtEl>
                                      </p:cBhvr>
                                    </p:animEffect>
                                  </p:childTnLst>
                                </p:cTn>
                              </p:par>
                            </p:childTnLst>
                          </p:cTn>
                        </p:par>
                        <p:par>
                          <p:cTn id="53" fill="hold">
                            <p:stCondLst>
                              <p:cond delay="3500"/>
                            </p:stCondLst>
                            <p:childTnLst>
                              <p:par>
                                <p:cTn id="54" presetID="1" presetClass="entr" presetSubtype="0" fill="hold" grpId="0" nodeType="afterEffect">
                                  <p:stCondLst>
                                    <p:cond delay="0"/>
                                  </p:stCondLst>
                                  <p:childTnLst>
                                    <p:set>
                                      <p:cBhvr>
                                        <p:cTn id="55" dur="1" fill="hold">
                                          <p:stCondLst>
                                            <p:cond delay="0"/>
                                          </p:stCondLst>
                                        </p:cTn>
                                        <p:tgtEl>
                                          <p:spTgt spid="25">
                                            <p:txEl>
                                              <p:pRg st="0" end="0"/>
                                            </p:txEl>
                                          </p:spTgt>
                                        </p:tgtEl>
                                        <p:attrNameLst>
                                          <p:attrName>style.visibility</p:attrName>
                                        </p:attrNameLst>
                                      </p:cBhvr>
                                      <p:to>
                                        <p:strVal val="visible"/>
                                      </p:to>
                                    </p:set>
                                  </p:childTnLst>
                                </p:cTn>
                              </p:par>
                              <p:par>
                                <p:cTn id="56" presetID="18" presetClass="entr" presetSubtype="12" fill="hold" grpId="0"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strips(downLeft)">
                                      <p:cBhvr>
                                        <p:cTn id="58" dur="500"/>
                                        <p:tgtEl>
                                          <p:spTgt spid="24"/>
                                        </p:tgtEl>
                                      </p:cBhvr>
                                    </p:animEffect>
                                  </p:childTnLst>
                                </p:cTn>
                              </p:par>
                            </p:childTnLst>
                          </p:cTn>
                        </p:par>
                        <p:par>
                          <p:cTn id="59" fill="hold">
                            <p:stCondLst>
                              <p:cond delay="3500"/>
                            </p:stCondLst>
                            <p:childTnLst>
                              <p:par>
                                <p:cTn id="60" presetID="10" presetClass="entr" presetSubtype="0" fill="hold" grpId="0" nodeType="after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fade">
                                      <p:cBhvr>
                                        <p:cTn id="62" dur="500"/>
                                        <p:tgtEl>
                                          <p:spTgt spid="14"/>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fade">
                                      <p:cBhvr>
                                        <p:cTn id="65" dur="500"/>
                                        <p:tgtEl>
                                          <p:spTgt spid="28"/>
                                        </p:tgtEl>
                                      </p:cBhvr>
                                    </p:animEffect>
                                  </p:childTnLst>
                                </p:cTn>
                              </p:par>
                            </p:childTnLst>
                          </p:cTn>
                        </p:par>
                        <p:par>
                          <p:cTn id="66" fill="hold">
                            <p:stCondLst>
                              <p:cond delay="4000"/>
                            </p:stCondLst>
                            <p:childTnLst>
                              <p:par>
                                <p:cTn id="67" presetID="22" presetClass="entr" presetSubtype="2" fill="hold" grpId="0" nodeType="after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wipe(right)">
                                      <p:cBhvr>
                                        <p:cTn id="69" dur="500"/>
                                        <p:tgtEl>
                                          <p:spTgt spid="17"/>
                                        </p:tgtEl>
                                      </p:cBhvr>
                                    </p:animEffect>
                                  </p:childTnLst>
                                </p:cTn>
                              </p:par>
                            </p:childTnLst>
                          </p:cTn>
                        </p:par>
                        <p:par>
                          <p:cTn id="70" fill="hold">
                            <p:stCondLst>
                              <p:cond delay="4500"/>
                            </p:stCondLst>
                            <p:childTnLst>
                              <p:par>
                                <p:cTn id="71" presetID="1" presetClass="entr" presetSubtype="0" fill="hold" grpId="0" nodeType="afterEffect">
                                  <p:stCondLst>
                                    <p:cond delay="0"/>
                                  </p:stCondLst>
                                  <p:childTnLst>
                                    <p:set>
                                      <p:cBhvr>
                                        <p:cTn id="72" dur="1" fill="hold">
                                          <p:stCondLst>
                                            <p:cond delay="0"/>
                                          </p:stCondLst>
                                        </p:cTn>
                                        <p:tgtEl>
                                          <p:spTgt spid="23">
                                            <p:txEl>
                                              <p:pRg st="0" end="0"/>
                                            </p:txEl>
                                          </p:spTgt>
                                        </p:tgtEl>
                                        <p:attrNameLst>
                                          <p:attrName>style.visibility</p:attrName>
                                        </p:attrNameLst>
                                      </p:cBhvr>
                                      <p:to>
                                        <p:strVal val="visible"/>
                                      </p:to>
                                    </p:set>
                                  </p:childTnLst>
                                </p:cTn>
                              </p:par>
                              <p:par>
                                <p:cTn id="73" presetID="18" presetClass="entr" presetSubtype="12" fill="hold" grpId="0" nodeType="with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strips(downLeft)">
                                      <p:cBhvr>
                                        <p:cTn id="7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4" grpId="0" animBg="1"/>
      <p:bldP spid="15" grpId="0" animBg="1"/>
      <p:bldP spid="16" grpId="0" animBg="1"/>
      <p:bldP spid="17" grpId="0" animBg="1"/>
      <p:bldP spid="18" grpId="0"/>
      <p:bldP spid="19" grpId="0" build="p"/>
      <p:bldP spid="20" grpId="0"/>
      <p:bldP spid="21" grpId="0" build="p"/>
      <p:bldP spid="22" grpId="0"/>
      <p:bldP spid="23" grpId="0" build="p"/>
      <p:bldP spid="24" grpId="0"/>
      <p:bldP spid="25" grpId="0" build="p"/>
      <p:bldP spid="26" grpId="0"/>
      <p:bldP spid="27" grpId="0"/>
      <p:bldP spid="28" grpId="0"/>
      <p:bldP spid="2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28595"/>
            <a:ext cx="253807" cy="307661"/>
            <a:chOff x="352881" y="396814"/>
            <a:chExt cx="362474" cy="552093"/>
          </a:xfrm>
        </p:grpSpPr>
        <p:sp>
          <p:nvSpPr>
            <p:cNvPr id="3" name="矩形 2"/>
            <p:cNvSpPr/>
            <p:nvPr/>
          </p:nvSpPr>
          <p:spPr>
            <a:xfrm>
              <a:off x="352881" y="396814"/>
              <a:ext cx="164703" cy="552091"/>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3"/>
            <p:cNvSpPr/>
            <p:nvPr/>
          </p:nvSpPr>
          <p:spPr>
            <a:xfrm>
              <a:off x="548176" y="396814"/>
              <a:ext cx="167179" cy="552093"/>
            </a:xfrm>
            <a:custGeom>
              <a:avLst/>
              <a:gdLst>
                <a:gd name="connsiteX0" fmla="*/ 45719 w 167180"/>
                <a:gd name="connsiteY0" fmla="*/ 0 h 552093"/>
                <a:gd name="connsiteX1" fmla="*/ 45719 w 167180"/>
                <a:gd name="connsiteY1" fmla="*/ 1 h 552093"/>
                <a:gd name="connsiteX2" fmla="*/ 45719 w 167180"/>
                <a:gd name="connsiteY2" fmla="*/ 1 h 552093"/>
                <a:gd name="connsiteX3" fmla="*/ 45719 w 167180"/>
                <a:gd name="connsiteY3" fmla="*/ 2 h 552093"/>
                <a:gd name="connsiteX4" fmla="*/ 167180 w 167180"/>
                <a:gd name="connsiteY4" fmla="*/ 276047 h 552093"/>
                <a:gd name="connsiteX5" fmla="*/ 45719 w 167180"/>
                <a:gd name="connsiteY5" fmla="*/ 552091 h 552093"/>
                <a:gd name="connsiteX6" fmla="*/ 45719 w 167180"/>
                <a:gd name="connsiteY6" fmla="*/ 552092 h 552093"/>
                <a:gd name="connsiteX7" fmla="*/ 45719 w 167180"/>
                <a:gd name="connsiteY7" fmla="*/ 552092 h 552093"/>
                <a:gd name="connsiteX8" fmla="*/ 45719 w 167180"/>
                <a:gd name="connsiteY8" fmla="*/ 552093 h 552093"/>
                <a:gd name="connsiteX9" fmla="*/ 45719 w 167180"/>
                <a:gd name="connsiteY9" fmla="*/ 552092 h 552093"/>
                <a:gd name="connsiteX10" fmla="*/ 0 w 167180"/>
                <a:gd name="connsiteY10" fmla="*/ 552092 h 552093"/>
                <a:gd name="connsiteX11" fmla="*/ 0 w 167180"/>
                <a:gd name="connsiteY11" fmla="*/ 1 h 552093"/>
                <a:gd name="connsiteX12" fmla="*/ 45719 w 167180"/>
                <a:gd name="connsiteY12" fmla="*/ 1 h 552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180" h="552093">
                  <a:moveTo>
                    <a:pt x="45719" y="0"/>
                  </a:moveTo>
                  <a:lnTo>
                    <a:pt x="45719" y="1"/>
                  </a:lnTo>
                  <a:lnTo>
                    <a:pt x="45719" y="1"/>
                  </a:lnTo>
                  <a:lnTo>
                    <a:pt x="45719" y="2"/>
                  </a:lnTo>
                  <a:lnTo>
                    <a:pt x="167180" y="276047"/>
                  </a:lnTo>
                  <a:lnTo>
                    <a:pt x="45719" y="552091"/>
                  </a:lnTo>
                  <a:lnTo>
                    <a:pt x="45719" y="552092"/>
                  </a:lnTo>
                  <a:lnTo>
                    <a:pt x="45719" y="552092"/>
                  </a:lnTo>
                  <a:lnTo>
                    <a:pt x="45719" y="552093"/>
                  </a:lnTo>
                  <a:lnTo>
                    <a:pt x="45719" y="552092"/>
                  </a:lnTo>
                  <a:lnTo>
                    <a:pt x="0" y="552092"/>
                  </a:lnTo>
                  <a:lnTo>
                    <a:pt x="0" y="1"/>
                  </a:lnTo>
                  <a:lnTo>
                    <a:pt x="45719" y="1"/>
                  </a:ln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209004" y="135477"/>
            <a:ext cx="1415772" cy="581057"/>
          </a:xfrm>
          <a:prstGeom prst="rect">
            <a:avLst/>
          </a:prstGeom>
        </p:spPr>
        <p:txBody>
          <a:bodyPr wrap="none">
            <a:spAutoFit/>
          </a:bodyPr>
          <a:lstStyle/>
          <a:p>
            <a:pPr>
              <a:lnSpc>
                <a:spcPct val="150000"/>
              </a:lnSpc>
            </a:pPr>
            <a:r>
              <a:rPr lang="zh-CN" altLang="en-US" sz="2400" b="1" dirty="0" smtClean="0">
                <a:solidFill>
                  <a:srgbClr val="1B364B"/>
                </a:solidFill>
                <a:latin typeface="微软雅黑" panose="020B0503020204020204" charset="-122"/>
                <a:ea typeface="微软雅黑" panose="020B0503020204020204" charset="-122"/>
              </a:rPr>
              <a:t>标题文字</a:t>
            </a:r>
            <a:endParaRPr lang="zh-CN" altLang="en-US" sz="2400" b="1" dirty="0">
              <a:solidFill>
                <a:srgbClr val="1B364B"/>
              </a:solidFill>
              <a:latin typeface="微软雅黑" panose="020B0503020204020204" charset="-122"/>
              <a:ea typeface="微软雅黑" panose="020B0503020204020204" charset="-122"/>
            </a:endParaRPr>
          </a:p>
        </p:txBody>
      </p:sp>
      <p:sp>
        <p:nvSpPr>
          <p:cNvPr id="6" name="矩形 5"/>
          <p:cNvSpPr/>
          <p:nvPr/>
        </p:nvSpPr>
        <p:spPr>
          <a:xfrm>
            <a:off x="1652364" y="415945"/>
            <a:ext cx="1352806" cy="307777"/>
          </a:xfrm>
          <a:prstGeom prst="rect">
            <a:avLst/>
          </a:prstGeom>
        </p:spPr>
        <p:txBody>
          <a:bodyPr wrap="none">
            <a:spAutoFit/>
          </a:bodyPr>
          <a:lstStyle/>
          <a:p>
            <a:r>
              <a:rPr lang="en-US" altLang="zh-CN" sz="1400" b="1" dirty="0" smtClean="0">
                <a:latin typeface="+mj-lt"/>
                <a:ea typeface="Kozuka Mincho Pr6N R" panose="02020400000000000000" pitchFamily="18" charset="-128"/>
              </a:rPr>
              <a:t>ADD YOUR TITLE</a:t>
            </a:r>
            <a:endParaRPr lang="zh-CN" altLang="en-US" sz="1400" b="1" dirty="0">
              <a:latin typeface="+mj-lt"/>
              <a:ea typeface="Kozuka Mincho Pr6N R" panose="02020400000000000000" pitchFamily="18" charset="-128"/>
            </a:endParaRPr>
          </a:p>
        </p:txBody>
      </p:sp>
      <p:sp>
        <p:nvSpPr>
          <p:cNvPr id="7" name="矩形 6"/>
          <p:cNvSpPr/>
          <p:nvPr/>
        </p:nvSpPr>
        <p:spPr>
          <a:xfrm>
            <a:off x="1528542" y="385800"/>
            <a:ext cx="219932" cy="307777"/>
          </a:xfrm>
          <a:prstGeom prst="rect">
            <a:avLst/>
          </a:prstGeom>
        </p:spPr>
        <p:txBody>
          <a:bodyPr wrap="none">
            <a:spAutoFit/>
          </a:bodyPr>
          <a:lstStyle/>
          <a:p>
            <a:r>
              <a:rPr lang="en-US" altLang="zh-CN" sz="1400" i="0" dirty="0" smtClean="0">
                <a:solidFill>
                  <a:srgbClr val="2B2B2B"/>
                </a:solidFill>
                <a:effectLst/>
                <a:latin typeface="Felix Titling" panose="04060505060202020A04" pitchFamily="82" charset="0"/>
                <a:ea typeface="微软雅黑" panose="020B0503020204020204" charset="-122"/>
              </a:rPr>
              <a:t>|</a:t>
            </a:r>
            <a:endParaRPr lang="zh-CN" altLang="en-US" sz="1400" dirty="0">
              <a:latin typeface="Felix Titling" panose="04060505060202020A04" pitchFamily="82" charset="0"/>
              <a:ea typeface="微软雅黑" panose="020B0503020204020204" charset="-122"/>
            </a:endParaRPr>
          </a:p>
        </p:txBody>
      </p:sp>
      <p:sp>
        <p:nvSpPr>
          <p:cNvPr id="8" name="矩形 7"/>
          <p:cNvSpPr/>
          <p:nvPr/>
        </p:nvSpPr>
        <p:spPr>
          <a:xfrm>
            <a:off x="0" y="6745184"/>
            <a:ext cx="12192000" cy="12469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燕尾形箭头 8"/>
          <p:cNvSpPr/>
          <p:nvPr/>
        </p:nvSpPr>
        <p:spPr>
          <a:xfrm>
            <a:off x="1438746" y="3219462"/>
            <a:ext cx="9405532" cy="228600"/>
          </a:xfrm>
          <a:prstGeom prst="notchedRightArrow">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90">
              <a:latin typeface="Arial" panose="020B0604020202020204" pitchFamily="34" charset="0"/>
              <a:ea typeface="微软雅黑" panose="020B0503020204020204" charset="-122"/>
              <a:cs typeface="Arial" panose="020B0604020202020204" pitchFamily="34" charset="0"/>
            </a:endParaRPr>
          </a:p>
        </p:txBody>
      </p:sp>
      <p:sp>
        <p:nvSpPr>
          <p:cNvPr id="10" name="椭圆 9"/>
          <p:cNvSpPr/>
          <p:nvPr/>
        </p:nvSpPr>
        <p:spPr>
          <a:xfrm>
            <a:off x="4779534" y="3250498"/>
            <a:ext cx="166533" cy="166533"/>
          </a:xfrm>
          <a:prstGeom prst="ellipse">
            <a:avLst/>
          </a:prstGeom>
          <a:solidFill>
            <a:srgbClr val="51AFAF"/>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90">
              <a:latin typeface="Arial" panose="020B0604020202020204" pitchFamily="34" charset="0"/>
              <a:ea typeface="微软雅黑" panose="020B0503020204020204" charset="-122"/>
              <a:cs typeface="Arial" panose="020B0604020202020204" pitchFamily="34" charset="0"/>
            </a:endParaRPr>
          </a:p>
        </p:txBody>
      </p:sp>
      <p:sp>
        <p:nvSpPr>
          <p:cNvPr id="11" name="椭圆 10"/>
          <p:cNvSpPr/>
          <p:nvPr/>
        </p:nvSpPr>
        <p:spPr>
          <a:xfrm>
            <a:off x="7274947" y="3250498"/>
            <a:ext cx="166533" cy="166533"/>
          </a:xfrm>
          <a:prstGeom prst="ellipse">
            <a:avLst/>
          </a:prstGeom>
          <a:solidFill>
            <a:srgbClr val="98C05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90">
              <a:latin typeface="Arial" panose="020B0604020202020204" pitchFamily="34" charset="0"/>
              <a:ea typeface="微软雅黑" panose="020B0503020204020204" charset="-122"/>
              <a:cs typeface="Arial" panose="020B0604020202020204" pitchFamily="34" charset="0"/>
            </a:endParaRPr>
          </a:p>
        </p:txBody>
      </p:sp>
      <p:sp>
        <p:nvSpPr>
          <p:cNvPr id="12" name="椭圆 11"/>
          <p:cNvSpPr/>
          <p:nvPr/>
        </p:nvSpPr>
        <p:spPr>
          <a:xfrm>
            <a:off x="9755310" y="3250498"/>
            <a:ext cx="166533" cy="166533"/>
          </a:xfrm>
          <a:prstGeom prst="ellipse">
            <a:avLst/>
          </a:prstGeom>
          <a:solidFill>
            <a:srgbClr val="51AFAF"/>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90">
              <a:latin typeface="Arial" panose="020B0604020202020204" pitchFamily="34" charset="0"/>
              <a:ea typeface="微软雅黑" panose="020B0503020204020204" charset="-122"/>
              <a:cs typeface="Arial" panose="020B0604020202020204" pitchFamily="34" charset="0"/>
            </a:endParaRPr>
          </a:p>
        </p:txBody>
      </p:sp>
      <p:sp>
        <p:nvSpPr>
          <p:cNvPr id="13" name="椭圆 12"/>
          <p:cNvSpPr/>
          <p:nvPr/>
        </p:nvSpPr>
        <p:spPr>
          <a:xfrm>
            <a:off x="2299174" y="3250498"/>
            <a:ext cx="166533" cy="166533"/>
          </a:xfrm>
          <a:prstGeom prst="ellipse">
            <a:avLst/>
          </a:prstGeom>
          <a:solidFill>
            <a:srgbClr val="98C05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90">
              <a:latin typeface="Arial" panose="020B0604020202020204" pitchFamily="34" charset="0"/>
              <a:ea typeface="微软雅黑" panose="020B0503020204020204" charset="-122"/>
              <a:cs typeface="Arial" panose="020B0604020202020204" pitchFamily="34" charset="0"/>
            </a:endParaRPr>
          </a:p>
        </p:txBody>
      </p:sp>
      <p:grpSp>
        <p:nvGrpSpPr>
          <p:cNvPr id="14" name="组合 13"/>
          <p:cNvGrpSpPr/>
          <p:nvPr/>
        </p:nvGrpSpPr>
        <p:grpSpPr>
          <a:xfrm>
            <a:off x="4379166" y="2010869"/>
            <a:ext cx="962021" cy="962022"/>
            <a:chOff x="4341368" y="2343128"/>
            <a:chExt cx="962021" cy="962021"/>
          </a:xfrm>
        </p:grpSpPr>
        <p:sp>
          <p:nvSpPr>
            <p:cNvPr id="15" name="泪滴形 14"/>
            <p:cNvSpPr/>
            <p:nvPr/>
          </p:nvSpPr>
          <p:spPr>
            <a:xfrm rot="8100000">
              <a:off x="4341368" y="2343128"/>
              <a:ext cx="962021" cy="962021"/>
            </a:xfrm>
            <a:prstGeom prst="teardrop">
              <a:avLst/>
            </a:prstGeom>
            <a:solidFill>
              <a:srgbClr val="51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latin typeface="微软雅黑" panose="020B0503020204020204" charset="-122"/>
                <a:ea typeface="微软雅黑" panose="020B0503020204020204" charset="-122"/>
                <a:cs typeface="Arial" panose="020B0604020202020204" pitchFamily="34" charset="0"/>
              </a:endParaRPr>
            </a:p>
          </p:txBody>
        </p:sp>
        <p:sp>
          <p:nvSpPr>
            <p:cNvPr id="16" name="文本框 46"/>
            <p:cNvSpPr txBox="1"/>
            <p:nvPr/>
          </p:nvSpPr>
          <p:spPr>
            <a:xfrm>
              <a:off x="4412016" y="2624083"/>
              <a:ext cx="820724" cy="400110"/>
            </a:xfrm>
            <a:prstGeom prst="rect">
              <a:avLst/>
            </a:prstGeom>
            <a:noFill/>
          </p:spPr>
          <p:txBody>
            <a:bodyPr wrap="square" rtlCol="0">
              <a:spAutoFit/>
            </a:bodyPr>
            <a:lstStyle/>
            <a:p>
              <a:pPr algn="ctr"/>
              <a:r>
                <a:rPr lang="zh-CN" altLang="en-US" sz="2000" dirty="0">
                  <a:solidFill>
                    <a:schemeClr val="bg1"/>
                  </a:solidFill>
                  <a:latin typeface="微软雅黑" panose="020B0503020204020204" charset="-122"/>
                  <a:ea typeface="微软雅黑" panose="020B0503020204020204" charset="-122"/>
                  <a:cs typeface="Arial" panose="020B0604020202020204" pitchFamily="34" charset="0"/>
                </a:rPr>
                <a:t>文字</a:t>
              </a:r>
              <a:endParaRPr lang="zh-CN" altLang="en-US" sz="2000" baseline="-3000" dirty="0">
                <a:solidFill>
                  <a:schemeClr val="bg1"/>
                </a:solidFill>
                <a:latin typeface="微软雅黑" panose="020B0503020204020204" charset="-122"/>
                <a:ea typeface="微软雅黑" panose="020B0503020204020204" charset="-122"/>
                <a:cs typeface="Arial" panose="020B0604020202020204" pitchFamily="34" charset="0"/>
              </a:endParaRPr>
            </a:p>
          </p:txBody>
        </p:sp>
      </p:grpSp>
      <p:grpSp>
        <p:nvGrpSpPr>
          <p:cNvPr id="17" name="组合 16"/>
          <p:cNvGrpSpPr/>
          <p:nvPr/>
        </p:nvGrpSpPr>
        <p:grpSpPr>
          <a:xfrm>
            <a:off x="1897494" y="2010866"/>
            <a:ext cx="962021" cy="962021"/>
            <a:chOff x="1784435" y="2343128"/>
            <a:chExt cx="962021" cy="962021"/>
          </a:xfrm>
        </p:grpSpPr>
        <p:sp>
          <p:nvSpPr>
            <p:cNvPr id="18" name="泪滴形 17"/>
            <p:cNvSpPr/>
            <p:nvPr/>
          </p:nvSpPr>
          <p:spPr>
            <a:xfrm rot="8100000">
              <a:off x="1784435" y="2343128"/>
              <a:ext cx="962021" cy="962021"/>
            </a:xfrm>
            <a:prstGeom prst="teardrop">
              <a:avLst/>
            </a:prstGeom>
            <a:solidFill>
              <a:srgbClr val="98C0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latin typeface="微软雅黑" panose="020B0503020204020204" charset="-122"/>
                <a:ea typeface="微软雅黑" panose="020B0503020204020204" charset="-122"/>
                <a:cs typeface="Arial" panose="020B0604020202020204" pitchFamily="34" charset="0"/>
              </a:endParaRPr>
            </a:p>
          </p:txBody>
        </p:sp>
        <p:sp>
          <p:nvSpPr>
            <p:cNvPr id="19" name="文本框 49"/>
            <p:cNvSpPr txBox="1"/>
            <p:nvPr/>
          </p:nvSpPr>
          <p:spPr>
            <a:xfrm>
              <a:off x="1838580" y="2595809"/>
              <a:ext cx="853730" cy="461665"/>
            </a:xfrm>
            <a:prstGeom prst="rect">
              <a:avLst/>
            </a:prstGeom>
            <a:noFill/>
          </p:spPr>
          <p:txBody>
            <a:bodyPr wrap="square" rtlCol="0">
              <a:spAutoFit/>
            </a:bodyPr>
            <a:lstStyle/>
            <a:p>
              <a:pPr algn="ctr">
                <a:lnSpc>
                  <a:spcPct val="120000"/>
                </a:lnSpc>
              </a:pPr>
              <a:r>
                <a:rPr lang="zh-CN" altLang="en-US" sz="2000" dirty="0">
                  <a:solidFill>
                    <a:schemeClr val="bg1"/>
                  </a:solidFill>
                  <a:latin typeface="微软雅黑" panose="020B0503020204020204" charset="-122"/>
                  <a:ea typeface="微软雅黑" panose="020B0503020204020204" charset="-122"/>
                  <a:cs typeface="Arial" panose="020B0604020202020204" pitchFamily="34" charset="0"/>
                </a:rPr>
                <a:t>文字</a:t>
              </a:r>
              <a:endParaRPr lang="zh-CN" altLang="en-US" sz="2000" baseline="-3000" dirty="0">
                <a:solidFill>
                  <a:schemeClr val="bg1"/>
                </a:solidFill>
                <a:latin typeface="微软雅黑" panose="020B0503020204020204" charset="-122"/>
                <a:ea typeface="微软雅黑" panose="020B0503020204020204" charset="-122"/>
                <a:cs typeface="Arial" panose="020B0604020202020204" pitchFamily="34" charset="0"/>
              </a:endParaRPr>
            </a:p>
          </p:txBody>
        </p:sp>
      </p:grpSp>
      <p:grpSp>
        <p:nvGrpSpPr>
          <p:cNvPr id="20" name="组合 19"/>
          <p:cNvGrpSpPr/>
          <p:nvPr/>
        </p:nvGrpSpPr>
        <p:grpSpPr>
          <a:xfrm>
            <a:off x="9357563" y="2010869"/>
            <a:ext cx="962021" cy="962022"/>
            <a:chOff x="9455232" y="2343128"/>
            <a:chExt cx="962021" cy="962021"/>
          </a:xfrm>
        </p:grpSpPr>
        <p:sp>
          <p:nvSpPr>
            <p:cNvPr id="21" name="泪滴形 20"/>
            <p:cNvSpPr/>
            <p:nvPr/>
          </p:nvSpPr>
          <p:spPr>
            <a:xfrm rot="8100000">
              <a:off x="9455232" y="2343128"/>
              <a:ext cx="962021" cy="962021"/>
            </a:xfrm>
            <a:prstGeom prst="teardrop">
              <a:avLst/>
            </a:prstGeom>
            <a:solidFill>
              <a:srgbClr val="51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latin typeface="微软雅黑" panose="020B0503020204020204" charset="-122"/>
                <a:ea typeface="微软雅黑" panose="020B0503020204020204" charset="-122"/>
                <a:cs typeface="Arial" panose="020B0604020202020204" pitchFamily="34" charset="0"/>
              </a:endParaRPr>
            </a:p>
          </p:txBody>
        </p:sp>
        <p:sp>
          <p:nvSpPr>
            <p:cNvPr id="22" name="文本框 52"/>
            <p:cNvSpPr txBox="1"/>
            <p:nvPr/>
          </p:nvSpPr>
          <p:spPr>
            <a:xfrm>
              <a:off x="9525883" y="2652355"/>
              <a:ext cx="820724" cy="400110"/>
            </a:xfrm>
            <a:prstGeom prst="rect">
              <a:avLst/>
            </a:prstGeom>
            <a:noFill/>
          </p:spPr>
          <p:txBody>
            <a:bodyPr wrap="square" rtlCol="0">
              <a:spAutoFit/>
            </a:bodyPr>
            <a:lstStyle>
              <a:defPPr>
                <a:defRPr lang="zh-CN"/>
              </a:defPPr>
              <a:lvl1pPr algn="ctr">
                <a:defRPr sz="2000">
                  <a:solidFill>
                    <a:schemeClr val="bg1"/>
                  </a:solidFill>
                  <a:latin typeface="微软雅黑" panose="020B0503020204020204" charset="-122"/>
                  <a:ea typeface="微软雅黑" panose="020B0503020204020204" charset="-122"/>
                  <a:cs typeface="Arial" panose="020B0604020202020204" pitchFamily="34" charset="0"/>
                </a:defRPr>
              </a:lvl1pPr>
            </a:lstStyle>
            <a:p>
              <a:r>
                <a:rPr lang="zh-CN" altLang="en-US" dirty="0"/>
                <a:t>文字</a:t>
              </a:r>
              <a:endParaRPr lang="zh-CN" altLang="en-US" dirty="0"/>
            </a:p>
          </p:txBody>
        </p:sp>
      </p:grpSp>
      <p:grpSp>
        <p:nvGrpSpPr>
          <p:cNvPr id="23" name="组合 22"/>
          <p:cNvGrpSpPr/>
          <p:nvPr/>
        </p:nvGrpSpPr>
        <p:grpSpPr>
          <a:xfrm>
            <a:off x="6875891" y="2010868"/>
            <a:ext cx="962021" cy="962022"/>
            <a:chOff x="6898301" y="2343128"/>
            <a:chExt cx="962021" cy="962021"/>
          </a:xfrm>
        </p:grpSpPr>
        <p:sp>
          <p:nvSpPr>
            <p:cNvPr id="24" name="泪滴形 23"/>
            <p:cNvSpPr/>
            <p:nvPr/>
          </p:nvSpPr>
          <p:spPr>
            <a:xfrm rot="8100000">
              <a:off x="6898301" y="2343128"/>
              <a:ext cx="962021" cy="962021"/>
            </a:xfrm>
            <a:prstGeom prst="teardrop">
              <a:avLst/>
            </a:prstGeom>
            <a:solidFill>
              <a:srgbClr val="98C0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2">
                    <a:lumMod val="75000"/>
                  </a:schemeClr>
                </a:solidFill>
                <a:latin typeface="微软雅黑" panose="020B0503020204020204" charset="-122"/>
                <a:ea typeface="微软雅黑" panose="020B0503020204020204" charset="-122"/>
                <a:cs typeface="Arial" panose="020B0604020202020204" pitchFamily="34" charset="0"/>
              </a:endParaRPr>
            </a:p>
          </p:txBody>
        </p:sp>
        <p:sp>
          <p:nvSpPr>
            <p:cNvPr id="25" name="文本框 55"/>
            <p:cNvSpPr txBox="1"/>
            <p:nvPr/>
          </p:nvSpPr>
          <p:spPr>
            <a:xfrm>
              <a:off x="6952446" y="2624083"/>
              <a:ext cx="853730" cy="400110"/>
            </a:xfrm>
            <a:prstGeom prst="rect">
              <a:avLst/>
            </a:prstGeom>
            <a:noFill/>
          </p:spPr>
          <p:txBody>
            <a:bodyPr wrap="square" rtlCol="0">
              <a:spAutoFit/>
            </a:bodyPr>
            <a:lstStyle>
              <a:defPPr>
                <a:defRPr lang="zh-CN"/>
              </a:defPPr>
              <a:lvl1pPr algn="ctr">
                <a:defRPr sz="2000">
                  <a:solidFill>
                    <a:schemeClr val="bg1"/>
                  </a:solidFill>
                  <a:latin typeface="微软雅黑" panose="020B0503020204020204" charset="-122"/>
                  <a:ea typeface="微软雅黑" panose="020B0503020204020204" charset="-122"/>
                  <a:cs typeface="Arial" panose="020B0604020202020204" pitchFamily="34" charset="0"/>
                </a:defRPr>
              </a:lvl1pPr>
            </a:lstStyle>
            <a:p>
              <a:r>
                <a:rPr lang="zh-CN" altLang="en-US" dirty="0"/>
                <a:t>文字</a:t>
              </a:r>
              <a:endParaRPr lang="zh-CN" altLang="en-US" dirty="0"/>
            </a:p>
          </p:txBody>
        </p:sp>
      </p:grpSp>
      <p:sp>
        <p:nvSpPr>
          <p:cNvPr id="26" name="矩形 25"/>
          <p:cNvSpPr/>
          <p:nvPr/>
        </p:nvSpPr>
        <p:spPr>
          <a:xfrm>
            <a:off x="1695759" y="3745496"/>
            <a:ext cx="1313162" cy="430879"/>
          </a:xfrm>
          <a:prstGeom prst="rect">
            <a:avLst/>
          </a:prstGeom>
        </p:spPr>
        <p:txBody>
          <a:bodyPr wrap="none" lIns="91431" tIns="45716" rIns="91431" bIns="45716">
            <a:spAutoFit/>
          </a:bodyPr>
          <a:lstStyle/>
          <a:p>
            <a:pPr algn="ctr"/>
            <a:r>
              <a:rPr lang="zh-CN" altLang="en-US" sz="2200" b="1" dirty="0">
                <a:solidFill>
                  <a:schemeClr val="tx1">
                    <a:lumMod val="75000"/>
                    <a:lumOff val="25000"/>
                  </a:schemeClr>
                </a:solidFill>
                <a:latin typeface="微软雅黑" panose="020B0503020204020204" charset="-122"/>
                <a:ea typeface="微软雅黑" panose="020B0503020204020204" charset="-122"/>
              </a:rPr>
              <a:t>添加标题</a:t>
            </a:r>
            <a:endParaRPr lang="en-US" altLang="zh-CN" sz="2200" b="1" dirty="0">
              <a:solidFill>
                <a:schemeClr val="tx1">
                  <a:lumMod val="75000"/>
                  <a:lumOff val="25000"/>
                </a:schemeClr>
              </a:solidFill>
              <a:latin typeface="微软雅黑" panose="020B0503020204020204" charset="-122"/>
              <a:ea typeface="微软雅黑" panose="020B0503020204020204" charset="-122"/>
            </a:endParaRPr>
          </a:p>
        </p:txBody>
      </p:sp>
      <p:sp>
        <p:nvSpPr>
          <p:cNvPr id="27" name="矩形 47"/>
          <p:cNvSpPr>
            <a:spLocks noChangeArrowheads="1"/>
          </p:cNvSpPr>
          <p:nvPr/>
        </p:nvSpPr>
        <p:spPr bwMode="auto">
          <a:xfrm>
            <a:off x="1383966" y="4133794"/>
            <a:ext cx="1936749" cy="1492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75000"/>
                    <a:lumOff val="25000"/>
                  </a:schemeClr>
                </a:solidFill>
                <a:sym typeface="微软雅黑" panose="020B0503020204020204" charset="-122"/>
              </a:rPr>
              <a:t>在此录入上述图表的描述说明，在此录入上述图表的描述说明</a:t>
            </a:r>
            <a:r>
              <a:rPr lang="zh-CN" altLang="en-US" sz="1400" dirty="0" smtClean="0">
                <a:solidFill>
                  <a:schemeClr val="tx1">
                    <a:lumMod val="75000"/>
                    <a:lumOff val="25000"/>
                  </a:schemeClr>
                </a:solidFill>
                <a:sym typeface="微软雅黑" panose="020B0503020204020204" charset="-122"/>
              </a:rPr>
              <a:t>，在此</a:t>
            </a:r>
            <a:r>
              <a:rPr lang="zh-CN" altLang="en-US" sz="1400" dirty="0">
                <a:solidFill>
                  <a:schemeClr val="tx1">
                    <a:lumMod val="75000"/>
                    <a:lumOff val="25000"/>
                  </a:schemeClr>
                </a:solidFill>
                <a:sym typeface="微软雅黑" panose="020B0503020204020204" charset="-122"/>
              </a:rPr>
              <a:t>录入上述图表的描述说明。</a:t>
            </a:r>
            <a:endParaRPr lang="zh-CN" altLang="en-US" sz="1400" dirty="0">
              <a:solidFill>
                <a:schemeClr val="tx1">
                  <a:lumMod val="75000"/>
                  <a:lumOff val="25000"/>
                </a:schemeClr>
              </a:solidFill>
              <a:sym typeface="微软雅黑" panose="020B0503020204020204" charset="-122"/>
            </a:endParaRPr>
          </a:p>
        </p:txBody>
      </p:sp>
      <p:sp>
        <p:nvSpPr>
          <p:cNvPr id="28" name="矩形 27"/>
          <p:cNvSpPr/>
          <p:nvPr/>
        </p:nvSpPr>
        <p:spPr>
          <a:xfrm>
            <a:off x="4179924" y="3745496"/>
            <a:ext cx="1313162" cy="430879"/>
          </a:xfrm>
          <a:prstGeom prst="rect">
            <a:avLst/>
          </a:prstGeom>
        </p:spPr>
        <p:txBody>
          <a:bodyPr wrap="none" lIns="91431" tIns="45716" rIns="91431" bIns="45716">
            <a:spAutoFit/>
          </a:bodyPr>
          <a:lstStyle/>
          <a:p>
            <a:pPr algn="ctr"/>
            <a:r>
              <a:rPr lang="zh-CN" altLang="en-US" sz="2200" b="1" dirty="0">
                <a:solidFill>
                  <a:schemeClr val="tx1">
                    <a:lumMod val="75000"/>
                    <a:lumOff val="25000"/>
                  </a:schemeClr>
                </a:solidFill>
                <a:latin typeface="微软雅黑" panose="020B0503020204020204" charset="-122"/>
                <a:ea typeface="微软雅黑" panose="020B0503020204020204" charset="-122"/>
              </a:rPr>
              <a:t>添加标题</a:t>
            </a:r>
            <a:endParaRPr lang="en-US" altLang="zh-CN" sz="2200" b="1" dirty="0">
              <a:solidFill>
                <a:schemeClr val="tx1">
                  <a:lumMod val="75000"/>
                  <a:lumOff val="25000"/>
                </a:schemeClr>
              </a:solidFill>
              <a:latin typeface="微软雅黑" panose="020B0503020204020204" charset="-122"/>
              <a:ea typeface="微软雅黑" panose="020B0503020204020204" charset="-122"/>
            </a:endParaRPr>
          </a:p>
        </p:txBody>
      </p:sp>
      <p:sp>
        <p:nvSpPr>
          <p:cNvPr id="29" name="矩形 47"/>
          <p:cNvSpPr>
            <a:spLocks noChangeArrowheads="1"/>
          </p:cNvSpPr>
          <p:nvPr/>
        </p:nvSpPr>
        <p:spPr bwMode="auto">
          <a:xfrm>
            <a:off x="3868131" y="4133794"/>
            <a:ext cx="1936749" cy="1492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75000"/>
                    <a:lumOff val="25000"/>
                  </a:schemeClr>
                </a:solidFill>
                <a:sym typeface="微软雅黑" panose="020B0503020204020204" charset="-122"/>
              </a:rPr>
              <a:t>在此录入上述图表的描述说明，在此录入上述图表的描述说明</a:t>
            </a:r>
            <a:r>
              <a:rPr lang="zh-CN" altLang="en-US" sz="1400" dirty="0" smtClean="0">
                <a:solidFill>
                  <a:schemeClr val="tx1">
                    <a:lumMod val="75000"/>
                    <a:lumOff val="25000"/>
                  </a:schemeClr>
                </a:solidFill>
                <a:sym typeface="微软雅黑" panose="020B0503020204020204" charset="-122"/>
              </a:rPr>
              <a:t>，在此</a:t>
            </a:r>
            <a:r>
              <a:rPr lang="zh-CN" altLang="en-US" sz="1400" dirty="0">
                <a:solidFill>
                  <a:schemeClr val="tx1">
                    <a:lumMod val="75000"/>
                    <a:lumOff val="25000"/>
                  </a:schemeClr>
                </a:solidFill>
                <a:sym typeface="微软雅黑" panose="020B0503020204020204" charset="-122"/>
              </a:rPr>
              <a:t>录入上述图表的描述说明。</a:t>
            </a:r>
            <a:endParaRPr lang="zh-CN" altLang="en-US" sz="1400" dirty="0">
              <a:solidFill>
                <a:schemeClr val="tx1">
                  <a:lumMod val="75000"/>
                  <a:lumOff val="25000"/>
                </a:schemeClr>
              </a:solidFill>
              <a:sym typeface="微软雅黑" panose="020B0503020204020204" charset="-122"/>
            </a:endParaRPr>
          </a:p>
        </p:txBody>
      </p:sp>
      <p:sp>
        <p:nvSpPr>
          <p:cNvPr id="30" name="矩形 29"/>
          <p:cNvSpPr/>
          <p:nvPr/>
        </p:nvSpPr>
        <p:spPr>
          <a:xfrm>
            <a:off x="6704900" y="3745496"/>
            <a:ext cx="1313162" cy="430879"/>
          </a:xfrm>
          <a:prstGeom prst="rect">
            <a:avLst/>
          </a:prstGeom>
        </p:spPr>
        <p:txBody>
          <a:bodyPr wrap="none" lIns="91431" tIns="45716" rIns="91431" bIns="45716">
            <a:spAutoFit/>
          </a:bodyPr>
          <a:lstStyle/>
          <a:p>
            <a:pPr algn="ctr"/>
            <a:r>
              <a:rPr lang="zh-CN" altLang="en-US" sz="2200" b="1" dirty="0">
                <a:solidFill>
                  <a:schemeClr val="tx1">
                    <a:lumMod val="75000"/>
                    <a:lumOff val="25000"/>
                  </a:schemeClr>
                </a:solidFill>
                <a:latin typeface="微软雅黑" panose="020B0503020204020204" charset="-122"/>
                <a:ea typeface="微软雅黑" panose="020B0503020204020204" charset="-122"/>
              </a:rPr>
              <a:t>添加标题</a:t>
            </a:r>
            <a:endParaRPr lang="en-US" altLang="zh-CN" sz="2200" b="1" dirty="0">
              <a:solidFill>
                <a:schemeClr val="tx1">
                  <a:lumMod val="75000"/>
                  <a:lumOff val="25000"/>
                </a:schemeClr>
              </a:solidFill>
              <a:latin typeface="微软雅黑" panose="020B0503020204020204" charset="-122"/>
              <a:ea typeface="微软雅黑" panose="020B0503020204020204" charset="-122"/>
            </a:endParaRPr>
          </a:p>
        </p:txBody>
      </p:sp>
      <p:sp>
        <p:nvSpPr>
          <p:cNvPr id="31" name="矩形 47"/>
          <p:cNvSpPr>
            <a:spLocks noChangeArrowheads="1"/>
          </p:cNvSpPr>
          <p:nvPr/>
        </p:nvSpPr>
        <p:spPr bwMode="auto">
          <a:xfrm>
            <a:off x="6393107" y="4133794"/>
            <a:ext cx="1936749" cy="1492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75000"/>
                    <a:lumOff val="25000"/>
                  </a:schemeClr>
                </a:solidFill>
                <a:sym typeface="微软雅黑" panose="020B0503020204020204" charset="-122"/>
              </a:rPr>
              <a:t>在此录入上述图表的描述说明，在此录入上述图表的描述说明</a:t>
            </a:r>
            <a:r>
              <a:rPr lang="zh-CN" altLang="en-US" sz="1400" dirty="0" smtClean="0">
                <a:solidFill>
                  <a:schemeClr val="tx1">
                    <a:lumMod val="75000"/>
                    <a:lumOff val="25000"/>
                  </a:schemeClr>
                </a:solidFill>
                <a:sym typeface="微软雅黑" panose="020B0503020204020204" charset="-122"/>
              </a:rPr>
              <a:t>，在此</a:t>
            </a:r>
            <a:r>
              <a:rPr lang="zh-CN" altLang="en-US" sz="1400" dirty="0">
                <a:solidFill>
                  <a:schemeClr val="tx1">
                    <a:lumMod val="75000"/>
                    <a:lumOff val="25000"/>
                  </a:schemeClr>
                </a:solidFill>
                <a:sym typeface="微软雅黑" panose="020B0503020204020204" charset="-122"/>
              </a:rPr>
              <a:t>录入上述图表的描述说明。</a:t>
            </a:r>
            <a:endParaRPr lang="zh-CN" altLang="en-US" sz="1400" dirty="0">
              <a:solidFill>
                <a:schemeClr val="tx1">
                  <a:lumMod val="75000"/>
                  <a:lumOff val="25000"/>
                </a:schemeClr>
              </a:solidFill>
              <a:sym typeface="微软雅黑" panose="020B0503020204020204" charset="-122"/>
            </a:endParaRPr>
          </a:p>
        </p:txBody>
      </p:sp>
      <p:sp>
        <p:nvSpPr>
          <p:cNvPr id="32" name="矩形 31"/>
          <p:cNvSpPr/>
          <p:nvPr/>
        </p:nvSpPr>
        <p:spPr>
          <a:xfrm>
            <a:off x="9098729" y="3745496"/>
            <a:ext cx="1313162" cy="430879"/>
          </a:xfrm>
          <a:prstGeom prst="rect">
            <a:avLst/>
          </a:prstGeom>
        </p:spPr>
        <p:txBody>
          <a:bodyPr wrap="none" lIns="91431" tIns="45716" rIns="91431" bIns="45716">
            <a:spAutoFit/>
          </a:bodyPr>
          <a:lstStyle/>
          <a:p>
            <a:pPr algn="ctr"/>
            <a:r>
              <a:rPr lang="zh-CN" altLang="en-US" sz="2200" b="1" dirty="0">
                <a:solidFill>
                  <a:schemeClr val="tx1">
                    <a:lumMod val="75000"/>
                    <a:lumOff val="25000"/>
                  </a:schemeClr>
                </a:solidFill>
                <a:latin typeface="微软雅黑" panose="020B0503020204020204" charset="-122"/>
                <a:ea typeface="微软雅黑" panose="020B0503020204020204" charset="-122"/>
              </a:rPr>
              <a:t>添加标题</a:t>
            </a:r>
            <a:endParaRPr lang="en-US" altLang="zh-CN" sz="2200" b="1" dirty="0">
              <a:solidFill>
                <a:schemeClr val="tx1">
                  <a:lumMod val="75000"/>
                  <a:lumOff val="25000"/>
                </a:schemeClr>
              </a:solidFill>
              <a:latin typeface="微软雅黑" panose="020B0503020204020204" charset="-122"/>
              <a:ea typeface="微软雅黑" panose="020B0503020204020204" charset="-122"/>
            </a:endParaRPr>
          </a:p>
        </p:txBody>
      </p:sp>
      <p:sp>
        <p:nvSpPr>
          <p:cNvPr id="33" name="矩形 47"/>
          <p:cNvSpPr>
            <a:spLocks noChangeArrowheads="1"/>
          </p:cNvSpPr>
          <p:nvPr/>
        </p:nvSpPr>
        <p:spPr bwMode="auto">
          <a:xfrm>
            <a:off x="8786936" y="4133794"/>
            <a:ext cx="1936749" cy="1492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75000"/>
                    <a:lumOff val="25000"/>
                  </a:schemeClr>
                </a:solidFill>
                <a:sym typeface="微软雅黑" panose="020B0503020204020204" charset="-122"/>
              </a:rPr>
              <a:t>在此录入上述图表的描述说明，在此录入上述图表的描述说明</a:t>
            </a:r>
            <a:r>
              <a:rPr lang="zh-CN" altLang="en-US" sz="1400" dirty="0" smtClean="0">
                <a:solidFill>
                  <a:schemeClr val="tx1">
                    <a:lumMod val="75000"/>
                    <a:lumOff val="25000"/>
                  </a:schemeClr>
                </a:solidFill>
                <a:sym typeface="微软雅黑" panose="020B0503020204020204" charset="-122"/>
              </a:rPr>
              <a:t>，在此</a:t>
            </a:r>
            <a:r>
              <a:rPr lang="zh-CN" altLang="en-US" sz="1400" dirty="0">
                <a:solidFill>
                  <a:schemeClr val="tx1">
                    <a:lumMod val="75000"/>
                    <a:lumOff val="25000"/>
                  </a:schemeClr>
                </a:solidFill>
                <a:sym typeface="微软雅黑" panose="020B0503020204020204" charset="-122"/>
              </a:rPr>
              <a:t>录入上述图表的描述说明。</a:t>
            </a:r>
            <a:endParaRPr lang="zh-CN" altLang="en-US" sz="1400" dirty="0">
              <a:solidFill>
                <a:schemeClr val="tx1">
                  <a:lumMod val="75000"/>
                  <a:lumOff val="25000"/>
                </a:schemeClr>
              </a:solidFill>
              <a:sym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8190"/>
    </mc:Choice>
    <mc:Fallback>
      <p:transition spd="slow" advTm="81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25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400"/>
                                        <p:tgtEl>
                                          <p:spTgt spid="9"/>
                                        </p:tgtEl>
                                      </p:cBhvr>
                                    </p:animEffect>
                                  </p:childTnLst>
                                </p:cTn>
                              </p:par>
                              <p:par>
                                <p:cTn id="8" presetID="2" presetClass="entr" presetSubtype="1" fill="hold" nodeType="withEffect">
                                  <p:stCondLst>
                                    <p:cond delay="850"/>
                                  </p:stCondLst>
                                  <p:childTnLst>
                                    <p:set>
                                      <p:cBhvr>
                                        <p:cTn id="9" dur="1" fill="hold">
                                          <p:stCondLst>
                                            <p:cond delay="0"/>
                                          </p:stCondLst>
                                        </p:cTn>
                                        <p:tgtEl>
                                          <p:spTgt spid="17"/>
                                        </p:tgtEl>
                                        <p:attrNameLst>
                                          <p:attrName>style.visibility</p:attrName>
                                        </p:attrNameLst>
                                      </p:cBhvr>
                                      <p:to>
                                        <p:strVal val="visible"/>
                                      </p:to>
                                    </p:set>
                                    <p:anim calcmode="lin" valueType="num">
                                      <p:cBhvr additive="base">
                                        <p:cTn id="10" dur="250" fill="hold"/>
                                        <p:tgtEl>
                                          <p:spTgt spid="17"/>
                                        </p:tgtEl>
                                        <p:attrNameLst>
                                          <p:attrName>ppt_x</p:attrName>
                                        </p:attrNameLst>
                                      </p:cBhvr>
                                      <p:tavLst>
                                        <p:tav tm="0">
                                          <p:val>
                                            <p:strVal val="#ppt_x"/>
                                          </p:val>
                                        </p:tav>
                                        <p:tav tm="100000">
                                          <p:val>
                                            <p:strVal val="#ppt_x"/>
                                          </p:val>
                                        </p:tav>
                                      </p:tavLst>
                                    </p:anim>
                                    <p:anim calcmode="lin" valueType="num">
                                      <p:cBhvr additive="base">
                                        <p:cTn id="11" dur="250" fill="hold"/>
                                        <p:tgtEl>
                                          <p:spTgt spid="17"/>
                                        </p:tgtEl>
                                        <p:attrNameLst>
                                          <p:attrName>ppt_y</p:attrName>
                                        </p:attrNameLst>
                                      </p:cBhvr>
                                      <p:tavLst>
                                        <p:tav tm="0">
                                          <p:val>
                                            <p:strVal val="0-#ppt_h/2"/>
                                          </p:val>
                                        </p:tav>
                                        <p:tav tm="100000">
                                          <p:val>
                                            <p:strVal val="#ppt_y"/>
                                          </p:val>
                                        </p:tav>
                                      </p:tavLst>
                                    </p:anim>
                                  </p:childTnLst>
                                </p:cTn>
                              </p:par>
                              <p:par>
                                <p:cTn id="12" presetID="53" presetClass="entr" presetSubtype="16" fill="hold" grpId="0" nodeType="withEffect">
                                  <p:stCondLst>
                                    <p:cond delay="1250"/>
                                  </p:stCondLst>
                                  <p:childTnLst>
                                    <p:set>
                                      <p:cBhvr>
                                        <p:cTn id="13" dur="1" fill="hold">
                                          <p:stCondLst>
                                            <p:cond delay="0"/>
                                          </p:stCondLst>
                                        </p:cTn>
                                        <p:tgtEl>
                                          <p:spTgt spid="13"/>
                                        </p:tgtEl>
                                        <p:attrNameLst>
                                          <p:attrName>style.visibility</p:attrName>
                                        </p:attrNameLst>
                                      </p:cBhvr>
                                      <p:to>
                                        <p:strVal val="visible"/>
                                      </p:to>
                                    </p:set>
                                    <p:anim calcmode="lin" valueType="num">
                                      <p:cBhvr>
                                        <p:cTn id="14" dur="250" fill="hold"/>
                                        <p:tgtEl>
                                          <p:spTgt spid="13"/>
                                        </p:tgtEl>
                                        <p:attrNameLst>
                                          <p:attrName>ppt_w</p:attrName>
                                        </p:attrNameLst>
                                      </p:cBhvr>
                                      <p:tavLst>
                                        <p:tav tm="0">
                                          <p:val>
                                            <p:fltVal val="0"/>
                                          </p:val>
                                        </p:tav>
                                        <p:tav tm="100000">
                                          <p:val>
                                            <p:strVal val="#ppt_w"/>
                                          </p:val>
                                        </p:tav>
                                      </p:tavLst>
                                    </p:anim>
                                    <p:anim calcmode="lin" valueType="num">
                                      <p:cBhvr>
                                        <p:cTn id="15" dur="250" fill="hold"/>
                                        <p:tgtEl>
                                          <p:spTgt spid="13"/>
                                        </p:tgtEl>
                                        <p:attrNameLst>
                                          <p:attrName>ppt_h</p:attrName>
                                        </p:attrNameLst>
                                      </p:cBhvr>
                                      <p:tavLst>
                                        <p:tav tm="0">
                                          <p:val>
                                            <p:fltVal val="0"/>
                                          </p:val>
                                        </p:tav>
                                        <p:tav tm="100000">
                                          <p:val>
                                            <p:strVal val="#ppt_h"/>
                                          </p:val>
                                        </p:tav>
                                      </p:tavLst>
                                    </p:anim>
                                    <p:animEffect transition="in" filter="fade">
                                      <p:cBhvr>
                                        <p:cTn id="16" dur="250"/>
                                        <p:tgtEl>
                                          <p:spTgt spid="13"/>
                                        </p:tgtEl>
                                      </p:cBhvr>
                                    </p:animEffect>
                                  </p:childTnLst>
                                </p:cTn>
                              </p:par>
                              <p:par>
                                <p:cTn id="17" presetID="14" presetClass="entr" presetSubtype="10" fill="hold" grpId="0" nodeType="withEffect">
                                  <p:stCondLst>
                                    <p:cond delay="1750"/>
                                  </p:stCondLst>
                                  <p:childTnLst>
                                    <p:set>
                                      <p:cBhvr>
                                        <p:cTn id="18" dur="1" fill="hold">
                                          <p:stCondLst>
                                            <p:cond delay="0"/>
                                          </p:stCondLst>
                                        </p:cTn>
                                        <p:tgtEl>
                                          <p:spTgt spid="26"/>
                                        </p:tgtEl>
                                        <p:attrNameLst>
                                          <p:attrName>style.visibility</p:attrName>
                                        </p:attrNameLst>
                                      </p:cBhvr>
                                      <p:to>
                                        <p:strVal val="visible"/>
                                      </p:to>
                                    </p:set>
                                    <p:animEffect transition="in" filter="randombar(horizontal)">
                                      <p:cBhvr>
                                        <p:cTn id="19" dur="400"/>
                                        <p:tgtEl>
                                          <p:spTgt spid="26"/>
                                        </p:tgtEl>
                                      </p:cBhvr>
                                    </p:animEffect>
                                  </p:childTnLst>
                                </p:cTn>
                              </p:par>
                              <p:par>
                                <p:cTn id="20" presetID="14" presetClass="entr" presetSubtype="10" fill="hold" grpId="0" nodeType="withEffect">
                                  <p:stCondLst>
                                    <p:cond delay="1750"/>
                                  </p:stCondLst>
                                  <p:childTnLst>
                                    <p:set>
                                      <p:cBhvr>
                                        <p:cTn id="21" dur="1" fill="hold">
                                          <p:stCondLst>
                                            <p:cond delay="0"/>
                                          </p:stCondLst>
                                        </p:cTn>
                                        <p:tgtEl>
                                          <p:spTgt spid="27"/>
                                        </p:tgtEl>
                                        <p:attrNameLst>
                                          <p:attrName>style.visibility</p:attrName>
                                        </p:attrNameLst>
                                      </p:cBhvr>
                                      <p:to>
                                        <p:strVal val="visible"/>
                                      </p:to>
                                    </p:set>
                                    <p:animEffect transition="in" filter="randombar(horizontal)">
                                      <p:cBhvr>
                                        <p:cTn id="22" dur="400"/>
                                        <p:tgtEl>
                                          <p:spTgt spid="27"/>
                                        </p:tgtEl>
                                      </p:cBhvr>
                                    </p:animEffect>
                                  </p:childTnLst>
                                </p:cTn>
                              </p:par>
                              <p:par>
                                <p:cTn id="23" presetID="2" presetClass="entr" presetSubtype="1" fill="hold" nodeType="withEffect">
                                  <p:stCondLst>
                                    <p:cond delay="250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250" fill="hold"/>
                                        <p:tgtEl>
                                          <p:spTgt spid="14"/>
                                        </p:tgtEl>
                                        <p:attrNameLst>
                                          <p:attrName>ppt_x</p:attrName>
                                        </p:attrNameLst>
                                      </p:cBhvr>
                                      <p:tavLst>
                                        <p:tav tm="0">
                                          <p:val>
                                            <p:strVal val="#ppt_x"/>
                                          </p:val>
                                        </p:tav>
                                        <p:tav tm="100000">
                                          <p:val>
                                            <p:strVal val="#ppt_x"/>
                                          </p:val>
                                        </p:tav>
                                      </p:tavLst>
                                    </p:anim>
                                    <p:anim calcmode="lin" valueType="num">
                                      <p:cBhvr additive="base">
                                        <p:cTn id="26" dur="250" fill="hold"/>
                                        <p:tgtEl>
                                          <p:spTgt spid="14"/>
                                        </p:tgtEl>
                                        <p:attrNameLst>
                                          <p:attrName>ppt_y</p:attrName>
                                        </p:attrNameLst>
                                      </p:cBhvr>
                                      <p:tavLst>
                                        <p:tav tm="0">
                                          <p:val>
                                            <p:strVal val="0-#ppt_h/2"/>
                                          </p:val>
                                        </p:tav>
                                        <p:tav tm="100000">
                                          <p:val>
                                            <p:strVal val="#ppt_y"/>
                                          </p:val>
                                        </p:tav>
                                      </p:tavLst>
                                    </p:anim>
                                  </p:childTnLst>
                                </p:cTn>
                              </p:par>
                              <p:par>
                                <p:cTn id="27" presetID="53" presetClass="entr" presetSubtype="16" fill="hold" grpId="0" nodeType="withEffect">
                                  <p:stCondLst>
                                    <p:cond delay="2900"/>
                                  </p:stCondLst>
                                  <p:childTnLst>
                                    <p:set>
                                      <p:cBhvr>
                                        <p:cTn id="28" dur="1" fill="hold">
                                          <p:stCondLst>
                                            <p:cond delay="0"/>
                                          </p:stCondLst>
                                        </p:cTn>
                                        <p:tgtEl>
                                          <p:spTgt spid="10"/>
                                        </p:tgtEl>
                                        <p:attrNameLst>
                                          <p:attrName>style.visibility</p:attrName>
                                        </p:attrNameLst>
                                      </p:cBhvr>
                                      <p:to>
                                        <p:strVal val="visible"/>
                                      </p:to>
                                    </p:set>
                                    <p:anim calcmode="lin" valueType="num">
                                      <p:cBhvr>
                                        <p:cTn id="29" dur="250" fill="hold"/>
                                        <p:tgtEl>
                                          <p:spTgt spid="10"/>
                                        </p:tgtEl>
                                        <p:attrNameLst>
                                          <p:attrName>ppt_w</p:attrName>
                                        </p:attrNameLst>
                                      </p:cBhvr>
                                      <p:tavLst>
                                        <p:tav tm="0">
                                          <p:val>
                                            <p:fltVal val="0"/>
                                          </p:val>
                                        </p:tav>
                                        <p:tav tm="100000">
                                          <p:val>
                                            <p:strVal val="#ppt_w"/>
                                          </p:val>
                                        </p:tav>
                                      </p:tavLst>
                                    </p:anim>
                                    <p:anim calcmode="lin" valueType="num">
                                      <p:cBhvr>
                                        <p:cTn id="30" dur="250" fill="hold"/>
                                        <p:tgtEl>
                                          <p:spTgt spid="10"/>
                                        </p:tgtEl>
                                        <p:attrNameLst>
                                          <p:attrName>ppt_h</p:attrName>
                                        </p:attrNameLst>
                                      </p:cBhvr>
                                      <p:tavLst>
                                        <p:tav tm="0">
                                          <p:val>
                                            <p:fltVal val="0"/>
                                          </p:val>
                                        </p:tav>
                                        <p:tav tm="100000">
                                          <p:val>
                                            <p:strVal val="#ppt_h"/>
                                          </p:val>
                                        </p:tav>
                                      </p:tavLst>
                                    </p:anim>
                                    <p:animEffect transition="in" filter="fade">
                                      <p:cBhvr>
                                        <p:cTn id="31" dur="250"/>
                                        <p:tgtEl>
                                          <p:spTgt spid="10"/>
                                        </p:tgtEl>
                                      </p:cBhvr>
                                    </p:animEffect>
                                  </p:childTnLst>
                                </p:cTn>
                              </p:par>
                              <p:par>
                                <p:cTn id="32" presetID="14" presetClass="entr" presetSubtype="10" fill="hold" grpId="0" nodeType="withEffect">
                                  <p:stCondLst>
                                    <p:cond delay="3500"/>
                                  </p:stCondLst>
                                  <p:childTnLst>
                                    <p:set>
                                      <p:cBhvr>
                                        <p:cTn id="33" dur="1" fill="hold">
                                          <p:stCondLst>
                                            <p:cond delay="0"/>
                                          </p:stCondLst>
                                        </p:cTn>
                                        <p:tgtEl>
                                          <p:spTgt spid="28"/>
                                        </p:tgtEl>
                                        <p:attrNameLst>
                                          <p:attrName>style.visibility</p:attrName>
                                        </p:attrNameLst>
                                      </p:cBhvr>
                                      <p:to>
                                        <p:strVal val="visible"/>
                                      </p:to>
                                    </p:set>
                                    <p:animEffect transition="in" filter="randombar(horizontal)">
                                      <p:cBhvr>
                                        <p:cTn id="34" dur="400"/>
                                        <p:tgtEl>
                                          <p:spTgt spid="28"/>
                                        </p:tgtEl>
                                      </p:cBhvr>
                                    </p:animEffect>
                                  </p:childTnLst>
                                </p:cTn>
                              </p:par>
                              <p:par>
                                <p:cTn id="35" presetID="14" presetClass="entr" presetSubtype="10" fill="hold" grpId="0" nodeType="withEffect">
                                  <p:stCondLst>
                                    <p:cond delay="3500"/>
                                  </p:stCondLst>
                                  <p:childTnLst>
                                    <p:set>
                                      <p:cBhvr>
                                        <p:cTn id="36" dur="1" fill="hold">
                                          <p:stCondLst>
                                            <p:cond delay="0"/>
                                          </p:stCondLst>
                                        </p:cTn>
                                        <p:tgtEl>
                                          <p:spTgt spid="29"/>
                                        </p:tgtEl>
                                        <p:attrNameLst>
                                          <p:attrName>style.visibility</p:attrName>
                                        </p:attrNameLst>
                                      </p:cBhvr>
                                      <p:to>
                                        <p:strVal val="visible"/>
                                      </p:to>
                                    </p:set>
                                    <p:animEffect transition="in" filter="randombar(horizontal)">
                                      <p:cBhvr>
                                        <p:cTn id="37" dur="400"/>
                                        <p:tgtEl>
                                          <p:spTgt spid="29"/>
                                        </p:tgtEl>
                                      </p:cBhvr>
                                    </p:animEffect>
                                  </p:childTnLst>
                                </p:cTn>
                              </p:par>
                              <p:par>
                                <p:cTn id="38" presetID="2" presetClass="entr" presetSubtype="1" fill="hold" nodeType="withEffect">
                                  <p:stCondLst>
                                    <p:cond delay="4100"/>
                                  </p:stCondLst>
                                  <p:childTnLst>
                                    <p:set>
                                      <p:cBhvr>
                                        <p:cTn id="39" dur="1" fill="hold">
                                          <p:stCondLst>
                                            <p:cond delay="0"/>
                                          </p:stCondLst>
                                        </p:cTn>
                                        <p:tgtEl>
                                          <p:spTgt spid="23"/>
                                        </p:tgtEl>
                                        <p:attrNameLst>
                                          <p:attrName>style.visibility</p:attrName>
                                        </p:attrNameLst>
                                      </p:cBhvr>
                                      <p:to>
                                        <p:strVal val="visible"/>
                                      </p:to>
                                    </p:set>
                                    <p:anim calcmode="lin" valueType="num">
                                      <p:cBhvr additive="base">
                                        <p:cTn id="40" dur="250" fill="hold"/>
                                        <p:tgtEl>
                                          <p:spTgt spid="23"/>
                                        </p:tgtEl>
                                        <p:attrNameLst>
                                          <p:attrName>ppt_x</p:attrName>
                                        </p:attrNameLst>
                                      </p:cBhvr>
                                      <p:tavLst>
                                        <p:tav tm="0">
                                          <p:val>
                                            <p:strVal val="#ppt_x"/>
                                          </p:val>
                                        </p:tav>
                                        <p:tav tm="100000">
                                          <p:val>
                                            <p:strVal val="#ppt_x"/>
                                          </p:val>
                                        </p:tav>
                                      </p:tavLst>
                                    </p:anim>
                                    <p:anim calcmode="lin" valueType="num">
                                      <p:cBhvr additive="base">
                                        <p:cTn id="41" dur="250" fill="hold"/>
                                        <p:tgtEl>
                                          <p:spTgt spid="23"/>
                                        </p:tgtEl>
                                        <p:attrNameLst>
                                          <p:attrName>ppt_y</p:attrName>
                                        </p:attrNameLst>
                                      </p:cBhvr>
                                      <p:tavLst>
                                        <p:tav tm="0">
                                          <p:val>
                                            <p:strVal val="0-#ppt_h/2"/>
                                          </p:val>
                                        </p:tav>
                                        <p:tav tm="100000">
                                          <p:val>
                                            <p:strVal val="#ppt_y"/>
                                          </p:val>
                                        </p:tav>
                                      </p:tavLst>
                                    </p:anim>
                                  </p:childTnLst>
                                </p:cTn>
                              </p:par>
                              <p:par>
                                <p:cTn id="42" presetID="53" presetClass="entr" presetSubtype="16" fill="hold" grpId="0" nodeType="withEffect">
                                  <p:stCondLst>
                                    <p:cond delay="4500"/>
                                  </p:stCondLst>
                                  <p:childTnLst>
                                    <p:set>
                                      <p:cBhvr>
                                        <p:cTn id="43" dur="1" fill="hold">
                                          <p:stCondLst>
                                            <p:cond delay="0"/>
                                          </p:stCondLst>
                                        </p:cTn>
                                        <p:tgtEl>
                                          <p:spTgt spid="11"/>
                                        </p:tgtEl>
                                        <p:attrNameLst>
                                          <p:attrName>style.visibility</p:attrName>
                                        </p:attrNameLst>
                                      </p:cBhvr>
                                      <p:to>
                                        <p:strVal val="visible"/>
                                      </p:to>
                                    </p:set>
                                    <p:anim calcmode="lin" valueType="num">
                                      <p:cBhvr>
                                        <p:cTn id="44" dur="250" fill="hold"/>
                                        <p:tgtEl>
                                          <p:spTgt spid="11"/>
                                        </p:tgtEl>
                                        <p:attrNameLst>
                                          <p:attrName>ppt_w</p:attrName>
                                        </p:attrNameLst>
                                      </p:cBhvr>
                                      <p:tavLst>
                                        <p:tav tm="0">
                                          <p:val>
                                            <p:fltVal val="0"/>
                                          </p:val>
                                        </p:tav>
                                        <p:tav tm="100000">
                                          <p:val>
                                            <p:strVal val="#ppt_w"/>
                                          </p:val>
                                        </p:tav>
                                      </p:tavLst>
                                    </p:anim>
                                    <p:anim calcmode="lin" valueType="num">
                                      <p:cBhvr>
                                        <p:cTn id="45" dur="250" fill="hold"/>
                                        <p:tgtEl>
                                          <p:spTgt spid="11"/>
                                        </p:tgtEl>
                                        <p:attrNameLst>
                                          <p:attrName>ppt_h</p:attrName>
                                        </p:attrNameLst>
                                      </p:cBhvr>
                                      <p:tavLst>
                                        <p:tav tm="0">
                                          <p:val>
                                            <p:fltVal val="0"/>
                                          </p:val>
                                        </p:tav>
                                        <p:tav tm="100000">
                                          <p:val>
                                            <p:strVal val="#ppt_h"/>
                                          </p:val>
                                        </p:tav>
                                      </p:tavLst>
                                    </p:anim>
                                    <p:animEffect transition="in" filter="fade">
                                      <p:cBhvr>
                                        <p:cTn id="46" dur="250"/>
                                        <p:tgtEl>
                                          <p:spTgt spid="11"/>
                                        </p:tgtEl>
                                      </p:cBhvr>
                                    </p:animEffect>
                                  </p:childTnLst>
                                </p:cTn>
                              </p:par>
                              <p:par>
                                <p:cTn id="47" presetID="14" presetClass="entr" presetSubtype="10" fill="hold" grpId="0" nodeType="withEffect">
                                  <p:stCondLst>
                                    <p:cond delay="5000"/>
                                  </p:stCondLst>
                                  <p:childTnLst>
                                    <p:set>
                                      <p:cBhvr>
                                        <p:cTn id="48" dur="1" fill="hold">
                                          <p:stCondLst>
                                            <p:cond delay="0"/>
                                          </p:stCondLst>
                                        </p:cTn>
                                        <p:tgtEl>
                                          <p:spTgt spid="30"/>
                                        </p:tgtEl>
                                        <p:attrNameLst>
                                          <p:attrName>style.visibility</p:attrName>
                                        </p:attrNameLst>
                                      </p:cBhvr>
                                      <p:to>
                                        <p:strVal val="visible"/>
                                      </p:to>
                                    </p:set>
                                    <p:animEffect transition="in" filter="randombar(horizontal)">
                                      <p:cBhvr>
                                        <p:cTn id="49" dur="400"/>
                                        <p:tgtEl>
                                          <p:spTgt spid="30"/>
                                        </p:tgtEl>
                                      </p:cBhvr>
                                    </p:animEffect>
                                  </p:childTnLst>
                                </p:cTn>
                              </p:par>
                              <p:par>
                                <p:cTn id="50" presetID="14" presetClass="entr" presetSubtype="10" fill="hold" grpId="0" nodeType="withEffect">
                                  <p:stCondLst>
                                    <p:cond delay="5000"/>
                                  </p:stCondLst>
                                  <p:childTnLst>
                                    <p:set>
                                      <p:cBhvr>
                                        <p:cTn id="51" dur="1" fill="hold">
                                          <p:stCondLst>
                                            <p:cond delay="0"/>
                                          </p:stCondLst>
                                        </p:cTn>
                                        <p:tgtEl>
                                          <p:spTgt spid="31"/>
                                        </p:tgtEl>
                                        <p:attrNameLst>
                                          <p:attrName>style.visibility</p:attrName>
                                        </p:attrNameLst>
                                      </p:cBhvr>
                                      <p:to>
                                        <p:strVal val="visible"/>
                                      </p:to>
                                    </p:set>
                                    <p:animEffect transition="in" filter="randombar(horizontal)">
                                      <p:cBhvr>
                                        <p:cTn id="52" dur="400"/>
                                        <p:tgtEl>
                                          <p:spTgt spid="31"/>
                                        </p:tgtEl>
                                      </p:cBhvr>
                                    </p:animEffect>
                                  </p:childTnLst>
                                </p:cTn>
                              </p:par>
                              <p:par>
                                <p:cTn id="53" presetID="2" presetClass="entr" presetSubtype="1" fill="hold" nodeType="withEffect">
                                  <p:stCondLst>
                                    <p:cond delay="5650"/>
                                  </p:stCondLst>
                                  <p:childTnLst>
                                    <p:set>
                                      <p:cBhvr>
                                        <p:cTn id="54" dur="1" fill="hold">
                                          <p:stCondLst>
                                            <p:cond delay="0"/>
                                          </p:stCondLst>
                                        </p:cTn>
                                        <p:tgtEl>
                                          <p:spTgt spid="20"/>
                                        </p:tgtEl>
                                        <p:attrNameLst>
                                          <p:attrName>style.visibility</p:attrName>
                                        </p:attrNameLst>
                                      </p:cBhvr>
                                      <p:to>
                                        <p:strVal val="visible"/>
                                      </p:to>
                                    </p:set>
                                    <p:anim calcmode="lin" valueType="num">
                                      <p:cBhvr additive="base">
                                        <p:cTn id="55" dur="250" fill="hold"/>
                                        <p:tgtEl>
                                          <p:spTgt spid="20"/>
                                        </p:tgtEl>
                                        <p:attrNameLst>
                                          <p:attrName>ppt_x</p:attrName>
                                        </p:attrNameLst>
                                      </p:cBhvr>
                                      <p:tavLst>
                                        <p:tav tm="0">
                                          <p:val>
                                            <p:strVal val="#ppt_x"/>
                                          </p:val>
                                        </p:tav>
                                        <p:tav tm="100000">
                                          <p:val>
                                            <p:strVal val="#ppt_x"/>
                                          </p:val>
                                        </p:tav>
                                      </p:tavLst>
                                    </p:anim>
                                    <p:anim calcmode="lin" valueType="num">
                                      <p:cBhvr additive="base">
                                        <p:cTn id="56" dur="250" fill="hold"/>
                                        <p:tgtEl>
                                          <p:spTgt spid="20"/>
                                        </p:tgtEl>
                                        <p:attrNameLst>
                                          <p:attrName>ppt_y</p:attrName>
                                        </p:attrNameLst>
                                      </p:cBhvr>
                                      <p:tavLst>
                                        <p:tav tm="0">
                                          <p:val>
                                            <p:strVal val="0-#ppt_h/2"/>
                                          </p:val>
                                        </p:tav>
                                        <p:tav tm="100000">
                                          <p:val>
                                            <p:strVal val="#ppt_y"/>
                                          </p:val>
                                        </p:tav>
                                      </p:tavLst>
                                    </p:anim>
                                  </p:childTnLst>
                                </p:cTn>
                              </p:par>
                              <p:par>
                                <p:cTn id="57" presetID="53" presetClass="entr" presetSubtype="16" fill="hold" grpId="0" nodeType="withEffect">
                                  <p:stCondLst>
                                    <p:cond delay="6050"/>
                                  </p:stCondLst>
                                  <p:childTnLst>
                                    <p:set>
                                      <p:cBhvr>
                                        <p:cTn id="58" dur="1" fill="hold">
                                          <p:stCondLst>
                                            <p:cond delay="0"/>
                                          </p:stCondLst>
                                        </p:cTn>
                                        <p:tgtEl>
                                          <p:spTgt spid="12"/>
                                        </p:tgtEl>
                                        <p:attrNameLst>
                                          <p:attrName>style.visibility</p:attrName>
                                        </p:attrNameLst>
                                      </p:cBhvr>
                                      <p:to>
                                        <p:strVal val="visible"/>
                                      </p:to>
                                    </p:set>
                                    <p:anim calcmode="lin" valueType="num">
                                      <p:cBhvr>
                                        <p:cTn id="59" dur="250" fill="hold"/>
                                        <p:tgtEl>
                                          <p:spTgt spid="12"/>
                                        </p:tgtEl>
                                        <p:attrNameLst>
                                          <p:attrName>ppt_w</p:attrName>
                                        </p:attrNameLst>
                                      </p:cBhvr>
                                      <p:tavLst>
                                        <p:tav tm="0">
                                          <p:val>
                                            <p:fltVal val="0"/>
                                          </p:val>
                                        </p:tav>
                                        <p:tav tm="100000">
                                          <p:val>
                                            <p:strVal val="#ppt_w"/>
                                          </p:val>
                                        </p:tav>
                                      </p:tavLst>
                                    </p:anim>
                                    <p:anim calcmode="lin" valueType="num">
                                      <p:cBhvr>
                                        <p:cTn id="60" dur="250" fill="hold"/>
                                        <p:tgtEl>
                                          <p:spTgt spid="12"/>
                                        </p:tgtEl>
                                        <p:attrNameLst>
                                          <p:attrName>ppt_h</p:attrName>
                                        </p:attrNameLst>
                                      </p:cBhvr>
                                      <p:tavLst>
                                        <p:tav tm="0">
                                          <p:val>
                                            <p:fltVal val="0"/>
                                          </p:val>
                                        </p:tav>
                                        <p:tav tm="100000">
                                          <p:val>
                                            <p:strVal val="#ppt_h"/>
                                          </p:val>
                                        </p:tav>
                                      </p:tavLst>
                                    </p:anim>
                                    <p:animEffect transition="in" filter="fade">
                                      <p:cBhvr>
                                        <p:cTn id="61" dur="250"/>
                                        <p:tgtEl>
                                          <p:spTgt spid="12"/>
                                        </p:tgtEl>
                                      </p:cBhvr>
                                    </p:animEffect>
                                  </p:childTnLst>
                                </p:cTn>
                              </p:par>
                              <p:par>
                                <p:cTn id="62" presetID="14" presetClass="entr" presetSubtype="10" fill="hold" grpId="0" nodeType="withEffect">
                                  <p:stCondLst>
                                    <p:cond delay="6500"/>
                                  </p:stCondLst>
                                  <p:childTnLst>
                                    <p:set>
                                      <p:cBhvr>
                                        <p:cTn id="63" dur="1" fill="hold">
                                          <p:stCondLst>
                                            <p:cond delay="0"/>
                                          </p:stCondLst>
                                        </p:cTn>
                                        <p:tgtEl>
                                          <p:spTgt spid="32"/>
                                        </p:tgtEl>
                                        <p:attrNameLst>
                                          <p:attrName>style.visibility</p:attrName>
                                        </p:attrNameLst>
                                      </p:cBhvr>
                                      <p:to>
                                        <p:strVal val="visible"/>
                                      </p:to>
                                    </p:set>
                                    <p:animEffect transition="in" filter="randombar(horizontal)">
                                      <p:cBhvr>
                                        <p:cTn id="64" dur="400"/>
                                        <p:tgtEl>
                                          <p:spTgt spid="32"/>
                                        </p:tgtEl>
                                      </p:cBhvr>
                                    </p:animEffect>
                                  </p:childTnLst>
                                </p:cTn>
                              </p:par>
                              <p:par>
                                <p:cTn id="65" presetID="14" presetClass="entr" presetSubtype="10" fill="hold" grpId="0" nodeType="withEffect">
                                  <p:stCondLst>
                                    <p:cond delay="6500"/>
                                  </p:stCondLst>
                                  <p:childTnLst>
                                    <p:set>
                                      <p:cBhvr>
                                        <p:cTn id="66" dur="1" fill="hold">
                                          <p:stCondLst>
                                            <p:cond delay="0"/>
                                          </p:stCondLst>
                                        </p:cTn>
                                        <p:tgtEl>
                                          <p:spTgt spid="33"/>
                                        </p:tgtEl>
                                        <p:attrNameLst>
                                          <p:attrName>style.visibility</p:attrName>
                                        </p:attrNameLst>
                                      </p:cBhvr>
                                      <p:to>
                                        <p:strVal val="visible"/>
                                      </p:to>
                                    </p:set>
                                    <p:animEffect transition="in" filter="randombar(horizontal)">
                                      <p:cBhvr>
                                        <p:cTn id="67" dur="4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26" grpId="0"/>
      <p:bldP spid="27" grpId="0"/>
      <p:bldP spid="28" grpId="0"/>
      <p:bldP spid="29" grpId="0"/>
      <p:bldP spid="30" grpId="0"/>
      <p:bldP spid="31" grpId="0"/>
      <p:bldP spid="32" grpId="0"/>
      <p:bldP spid="3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28595"/>
            <a:ext cx="253807" cy="307661"/>
            <a:chOff x="352881" y="396814"/>
            <a:chExt cx="362474" cy="552093"/>
          </a:xfrm>
        </p:grpSpPr>
        <p:sp>
          <p:nvSpPr>
            <p:cNvPr id="3" name="矩形 2"/>
            <p:cNvSpPr/>
            <p:nvPr/>
          </p:nvSpPr>
          <p:spPr>
            <a:xfrm>
              <a:off x="352881" y="396814"/>
              <a:ext cx="164703" cy="552091"/>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3"/>
            <p:cNvSpPr/>
            <p:nvPr/>
          </p:nvSpPr>
          <p:spPr>
            <a:xfrm>
              <a:off x="548176" y="396814"/>
              <a:ext cx="167179" cy="552093"/>
            </a:xfrm>
            <a:custGeom>
              <a:avLst/>
              <a:gdLst>
                <a:gd name="connsiteX0" fmla="*/ 45719 w 167180"/>
                <a:gd name="connsiteY0" fmla="*/ 0 h 552093"/>
                <a:gd name="connsiteX1" fmla="*/ 45719 w 167180"/>
                <a:gd name="connsiteY1" fmla="*/ 1 h 552093"/>
                <a:gd name="connsiteX2" fmla="*/ 45719 w 167180"/>
                <a:gd name="connsiteY2" fmla="*/ 1 h 552093"/>
                <a:gd name="connsiteX3" fmla="*/ 45719 w 167180"/>
                <a:gd name="connsiteY3" fmla="*/ 2 h 552093"/>
                <a:gd name="connsiteX4" fmla="*/ 167180 w 167180"/>
                <a:gd name="connsiteY4" fmla="*/ 276047 h 552093"/>
                <a:gd name="connsiteX5" fmla="*/ 45719 w 167180"/>
                <a:gd name="connsiteY5" fmla="*/ 552091 h 552093"/>
                <a:gd name="connsiteX6" fmla="*/ 45719 w 167180"/>
                <a:gd name="connsiteY6" fmla="*/ 552092 h 552093"/>
                <a:gd name="connsiteX7" fmla="*/ 45719 w 167180"/>
                <a:gd name="connsiteY7" fmla="*/ 552092 h 552093"/>
                <a:gd name="connsiteX8" fmla="*/ 45719 w 167180"/>
                <a:gd name="connsiteY8" fmla="*/ 552093 h 552093"/>
                <a:gd name="connsiteX9" fmla="*/ 45719 w 167180"/>
                <a:gd name="connsiteY9" fmla="*/ 552092 h 552093"/>
                <a:gd name="connsiteX10" fmla="*/ 0 w 167180"/>
                <a:gd name="connsiteY10" fmla="*/ 552092 h 552093"/>
                <a:gd name="connsiteX11" fmla="*/ 0 w 167180"/>
                <a:gd name="connsiteY11" fmla="*/ 1 h 552093"/>
                <a:gd name="connsiteX12" fmla="*/ 45719 w 167180"/>
                <a:gd name="connsiteY12" fmla="*/ 1 h 552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180" h="552093">
                  <a:moveTo>
                    <a:pt x="45719" y="0"/>
                  </a:moveTo>
                  <a:lnTo>
                    <a:pt x="45719" y="1"/>
                  </a:lnTo>
                  <a:lnTo>
                    <a:pt x="45719" y="1"/>
                  </a:lnTo>
                  <a:lnTo>
                    <a:pt x="45719" y="2"/>
                  </a:lnTo>
                  <a:lnTo>
                    <a:pt x="167180" y="276047"/>
                  </a:lnTo>
                  <a:lnTo>
                    <a:pt x="45719" y="552091"/>
                  </a:lnTo>
                  <a:lnTo>
                    <a:pt x="45719" y="552092"/>
                  </a:lnTo>
                  <a:lnTo>
                    <a:pt x="45719" y="552092"/>
                  </a:lnTo>
                  <a:lnTo>
                    <a:pt x="45719" y="552093"/>
                  </a:lnTo>
                  <a:lnTo>
                    <a:pt x="45719" y="552092"/>
                  </a:lnTo>
                  <a:lnTo>
                    <a:pt x="0" y="552092"/>
                  </a:lnTo>
                  <a:lnTo>
                    <a:pt x="0" y="1"/>
                  </a:lnTo>
                  <a:lnTo>
                    <a:pt x="45719" y="1"/>
                  </a:ln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矩形 4"/>
          <p:cNvSpPr/>
          <p:nvPr/>
        </p:nvSpPr>
        <p:spPr>
          <a:xfrm>
            <a:off x="209004" y="135477"/>
            <a:ext cx="1415772" cy="581057"/>
          </a:xfrm>
          <a:prstGeom prst="rect">
            <a:avLst/>
          </a:prstGeom>
        </p:spPr>
        <p:txBody>
          <a:bodyPr wrap="none">
            <a:spAutoFit/>
          </a:bodyPr>
          <a:lstStyle/>
          <a:p>
            <a:pPr>
              <a:lnSpc>
                <a:spcPct val="150000"/>
              </a:lnSpc>
            </a:pPr>
            <a:r>
              <a:rPr lang="zh-CN" altLang="en-US" sz="2400" b="1" dirty="0" smtClean="0">
                <a:solidFill>
                  <a:srgbClr val="1B364B"/>
                </a:solidFill>
                <a:latin typeface="微软雅黑" panose="020B0503020204020204" charset="-122"/>
                <a:ea typeface="微软雅黑" panose="020B0503020204020204" charset="-122"/>
              </a:rPr>
              <a:t>标题文字</a:t>
            </a:r>
            <a:endParaRPr lang="zh-CN" altLang="en-US" sz="2400" b="1" dirty="0">
              <a:solidFill>
                <a:srgbClr val="1B364B"/>
              </a:solidFill>
              <a:latin typeface="微软雅黑" panose="020B0503020204020204" charset="-122"/>
              <a:ea typeface="微软雅黑" panose="020B0503020204020204" charset="-122"/>
            </a:endParaRPr>
          </a:p>
        </p:txBody>
      </p:sp>
      <p:sp>
        <p:nvSpPr>
          <p:cNvPr id="6" name="矩形 5"/>
          <p:cNvSpPr/>
          <p:nvPr/>
        </p:nvSpPr>
        <p:spPr>
          <a:xfrm>
            <a:off x="1652364" y="415945"/>
            <a:ext cx="1352806" cy="307777"/>
          </a:xfrm>
          <a:prstGeom prst="rect">
            <a:avLst/>
          </a:prstGeom>
        </p:spPr>
        <p:txBody>
          <a:bodyPr wrap="none">
            <a:spAutoFit/>
          </a:bodyPr>
          <a:lstStyle/>
          <a:p>
            <a:r>
              <a:rPr lang="en-US" altLang="zh-CN" sz="1400" b="1" dirty="0" smtClean="0">
                <a:latin typeface="+mj-lt"/>
                <a:ea typeface="Kozuka Mincho Pr6N R" panose="02020400000000000000" pitchFamily="18" charset="-128"/>
              </a:rPr>
              <a:t>ADD YOUR TITLE</a:t>
            </a:r>
            <a:endParaRPr lang="zh-CN" altLang="en-US" sz="1400" b="1" dirty="0">
              <a:latin typeface="+mj-lt"/>
              <a:ea typeface="Kozuka Mincho Pr6N R" panose="02020400000000000000" pitchFamily="18" charset="-128"/>
            </a:endParaRPr>
          </a:p>
        </p:txBody>
      </p:sp>
      <p:sp>
        <p:nvSpPr>
          <p:cNvPr id="7" name="矩形 6"/>
          <p:cNvSpPr/>
          <p:nvPr/>
        </p:nvSpPr>
        <p:spPr>
          <a:xfrm>
            <a:off x="1528542" y="385800"/>
            <a:ext cx="219932" cy="307777"/>
          </a:xfrm>
          <a:prstGeom prst="rect">
            <a:avLst/>
          </a:prstGeom>
        </p:spPr>
        <p:txBody>
          <a:bodyPr wrap="none">
            <a:spAutoFit/>
          </a:bodyPr>
          <a:lstStyle/>
          <a:p>
            <a:r>
              <a:rPr lang="en-US" altLang="zh-CN" sz="1400" i="0" dirty="0" smtClean="0">
                <a:solidFill>
                  <a:srgbClr val="2B2B2B"/>
                </a:solidFill>
                <a:effectLst/>
                <a:latin typeface="Felix Titling" panose="04060505060202020A04" pitchFamily="82" charset="0"/>
                <a:ea typeface="微软雅黑" panose="020B0503020204020204" charset="-122"/>
              </a:rPr>
              <a:t>|</a:t>
            </a:r>
            <a:endParaRPr lang="zh-CN" altLang="en-US" sz="1400" dirty="0">
              <a:latin typeface="Felix Titling" panose="04060505060202020A04" pitchFamily="82" charset="0"/>
              <a:ea typeface="微软雅黑" panose="020B0503020204020204" charset="-122"/>
            </a:endParaRPr>
          </a:p>
        </p:txBody>
      </p:sp>
      <p:sp>
        <p:nvSpPr>
          <p:cNvPr id="8" name="矩形 7"/>
          <p:cNvSpPr/>
          <p:nvPr/>
        </p:nvSpPr>
        <p:spPr>
          <a:xfrm>
            <a:off x="0" y="6745184"/>
            <a:ext cx="12192000" cy="12469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Rectangle 9"/>
          <p:cNvSpPr/>
          <p:nvPr/>
        </p:nvSpPr>
        <p:spPr>
          <a:xfrm>
            <a:off x="1" y="4380831"/>
            <a:ext cx="12204196" cy="8127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0" name="Rectangle 11"/>
          <p:cNvSpPr/>
          <p:nvPr/>
        </p:nvSpPr>
        <p:spPr>
          <a:xfrm>
            <a:off x="-12196" y="4380830"/>
            <a:ext cx="12226779" cy="684000"/>
          </a:xfrm>
          <a:prstGeom prst="rect">
            <a:avLst/>
          </a:prstGeom>
          <a:solidFill>
            <a:srgbClr val="98C0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nvGrpSpPr>
          <p:cNvPr id="11" name="组合 10"/>
          <p:cNvGrpSpPr/>
          <p:nvPr/>
        </p:nvGrpSpPr>
        <p:grpSpPr>
          <a:xfrm>
            <a:off x="4327743" y="2145630"/>
            <a:ext cx="3536515" cy="2133600"/>
            <a:chOff x="4388285" y="2049378"/>
            <a:chExt cx="3536515" cy="2133600"/>
          </a:xfrm>
        </p:grpSpPr>
        <p:pic>
          <p:nvPicPr>
            <p:cNvPr id="12" name="Picture 4"/>
            <p:cNvPicPr>
              <a:picLocks noChangeAspect="1"/>
            </p:cNvPicPr>
            <p:nvPr/>
          </p:nvPicPr>
          <p:blipFill rotWithShape="1">
            <a:blip r:embed="rId1" cstate="print"/>
            <a:srcRect/>
            <a:stretch>
              <a:fillRect/>
            </a:stretch>
          </p:blipFill>
          <p:spPr>
            <a:xfrm>
              <a:off x="4388285" y="2049378"/>
              <a:ext cx="3536515" cy="2133600"/>
            </a:xfrm>
            <a:prstGeom prst="rect">
              <a:avLst/>
            </a:prstGeom>
          </p:spPr>
        </p:pic>
        <p:sp>
          <p:nvSpPr>
            <p:cNvPr id="13" name="Rectangle 18"/>
            <p:cNvSpPr/>
            <p:nvPr/>
          </p:nvSpPr>
          <p:spPr>
            <a:xfrm>
              <a:off x="4907972" y="2305270"/>
              <a:ext cx="2450592" cy="1530000"/>
            </a:xfrm>
            <a:prstGeom prst="rect">
              <a:avLst/>
            </a:prstGeom>
            <a:blipFill>
              <a:blip r:embed="rId2"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grpSp>
        <p:nvGrpSpPr>
          <p:cNvPr id="14" name="组合 13"/>
          <p:cNvGrpSpPr/>
          <p:nvPr/>
        </p:nvGrpSpPr>
        <p:grpSpPr>
          <a:xfrm>
            <a:off x="873958" y="2145630"/>
            <a:ext cx="3536515" cy="2133600"/>
            <a:chOff x="629088" y="2049378"/>
            <a:chExt cx="3536515" cy="2133600"/>
          </a:xfrm>
        </p:grpSpPr>
        <p:pic>
          <p:nvPicPr>
            <p:cNvPr id="15" name="Picture 3"/>
            <p:cNvPicPr>
              <a:picLocks noChangeAspect="1"/>
            </p:cNvPicPr>
            <p:nvPr/>
          </p:nvPicPr>
          <p:blipFill rotWithShape="1">
            <a:blip r:embed="rId1" cstate="print"/>
            <a:srcRect/>
            <a:stretch>
              <a:fillRect/>
            </a:stretch>
          </p:blipFill>
          <p:spPr>
            <a:xfrm>
              <a:off x="629088" y="2049378"/>
              <a:ext cx="3536515" cy="2133600"/>
            </a:xfrm>
            <a:prstGeom prst="rect">
              <a:avLst/>
            </a:prstGeom>
          </p:spPr>
        </p:pic>
        <p:sp>
          <p:nvSpPr>
            <p:cNvPr id="16" name="Rectangle 19"/>
            <p:cNvSpPr/>
            <p:nvPr/>
          </p:nvSpPr>
          <p:spPr>
            <a:xfrm>
              <a:off x="1153669" y="2305270"/>
              <a:ext cx="2450592" cy="1530000"/>
            </a:xfrm>
            <a:prstGeom prst="rect">
              <a:avLst/>
            </a:prstGeom>
            <a:blipFill>
              <a:blip r:embed="rId3"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grpSp>
        <p:nvGrpSpPr>
          <p:cNvPr id="17" name="组合 16"/>
          <p:cNvGrpSpPr/>
          <p:nvPr/>
        </p:nvGrpSpPr>
        <p:grpSpPr>
          <a:xfrm>
            <a:off x="7781527" y="2145630"/>
            <a:ext cx="3536515" cy="2133600"/>
            <a:chOff x="8233332" y="2049378"/>
            <a:chExt cx="3536515" cy="2133600"/>
          </a:xfrm>
        </p:grpSpPr>
        <p:pic>
          <p:nvPicPr>
            <p:cNvPr id="18" name="Picture 5"/>
            <p:cNvPicPr>
              <a:picLocks noChangeAspect="1"/>
            </p:cNvPicPr>
            <p:nvPr/>
          </p:nvPicPr>
          <p:blipFill rotWithShape="1">
            <a:blip r:embed="rId1" cstate="print"/>
            <a:srcRect/>
            <a:stretch>
              <a:fillRect/>
            </a:stretch>
          </p:blipFill>
          <p:spPr>
            <a:xfrm>
              <a:off x="8233332" y="2049378"/>
              <a:ext cx="3536515" cy="2133600"/>
            </a:xfrm>
            <a:prstGeom prst="rect">
              <a:avLst/>
            </a:prstGeom>
          </p:spPr>
        </p:pic>
        <p:sp>
          <p:nvSpPr>
            <p:cNvPr id="19" name="Rectangle 20"/>
            <p:cNvSpPr/>
            <p:nvPr/>
          </p:nvSpPr>
          <p:spPr>
            <a:xfrm>
              <a:off x="8749047" y="2305268"/>
              <a:ext cx="2450592" cy="1530000"/>
            </a:xfrm>
            <a:prstGeom prst="rect">
              <a:avLst/>
            </a:prstGeom>
            <a:blipFill>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sp>
        <p:nvSpPr>
          <p:cNvPr id="20" name="矩形 19"/>
          <p:cNvSpPr>
            <a:spLocks noChangeArrowheads="1"/>
          </p:cNvSpPr>
          <p:nvPr/>
        </p:nvSpPr>
        <p:spPr bwMode="auto">
          <a:xfrm>
            <a:off x="1315454" y="1457557"/>
            <a:ext cx="9593177" cy="62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a:lnSpc>
                <a:spcPct val="130000"/>
              </a:lnSpc>
              <a:spcBef>
                <a:spcPct val="0"/>
              </a:spcBef>
              <a:buNone/>
            </a:pPr>
            <a:r>
              <a:rPr lang="zh-CN" altLang="en-US" sz="1400" dirty="0" smtClean="0">
                <a:solidFill>
                  <a:schemeClr val="tx1">
                    <a:lumMod val="75000"/>
                    <a:lumOff val="25000"/>
                  </a:schemeClr>
                </a:solidFill>
                <a:sym typeface="微软雅黑" panose="020B0503020204020204" charset="-122"/>
              </a:rPr>
              <a:t>点击在此</a:t>
            </a:r>
            <a:r>
              <a:rPr lang="zh-CN" altLang="en-US" sz="1400" dirty="0">
                <a:solidFill>
                  <a:schemeClr val="tx1">
                    <a:lumMod val="75000"/>
                    <a:lumOff val="25000"/>
                  </a:schemeClr>
                </a:solidFill>
                <a:sym typeface="微软雅黑" panose="020B0503020204020204" charset="-122"/>
              </a:rPr>
              <a:t>录入上述图表的综合描述说明，在此录入上述图表的综合描述说明。在此录入上述图表的综合描述说明，在此录入上述图表</a:t>
            </a:r>
            <a:r>
              <a:rPr lang="zh-CN" altLang="en-US" sz="1400" dirty="0" smtClean="0">
                <a:solidFill>
                  <a:schemeClr val="tx1">
                    <a:lumMod val="75000"/>
                    <a:lumOff val="25000"/>
                  </a:schemeClr>
                </a:solidFill>
                <a:sym typeface="微软雅黑" panose="020B0503020204020204" charset="-122"/>
              </a:rPr>
              <a:t>的综合描述说明，</a:t>
            </a:r>
            <a:r>
              <a:rPr lang="zh-CN" altLang="en-US" sz="1400" dirty="0">
                <a:solidFill>
                  <a:schemeClr val="tx1">
                    <a:lumMod val="75000"/>
                    <a:lumOff val="25000"/>
                  </a:schemeClr>
                </a:solidFill>
                <a:sym typeface="微软雅黑" panose="020B0503020204020204" charset="-122"/>
              </a:rPr>
              <a:t>在此录入上述图表的综合描述说明。</a:t>
            </a:r>
            <a:endParaRPr lang="zh-CN" altLang="en-US" sz="1400" dirty="0">
              <a:solidFill>
                <a:schemeClr val="tx1">
                  <a:lumMod val="75000"/>
                  <a:lumOff val="25000"/>
                </a:schemeClr>
              </a:solidFill>
              <a:sym typeface="微软雅黑" panose="020B0503020204020204" charset="-122"/>
            </a:endParaRPr>
          </a:p>
        </p:txBody>
      </p:sp>
      <p:sp>
        <p:nvSpPr>
          <p:cNvPr id="21" name="矩形 20"/>
          <p:cNvSpPr/>
          <p:nvPr/>
        </p:nvSpPr>
        <p:spPr>
          <a:xfrm>
            <a:off x="1703507" y="4491581"/>
            <a:ext cx="1877419" cy="430879"/>
          </a:xfrm>
          <a:prstGeom prst="rect">
            <a:avLst/>
          </a:prstGeom>
        </p:spPr>
        <p:txBody>
          <a:bodyPr wrap="none" lIns="91431" tIns="45716" rIns="91431" bIns="45716">
            <a:spAutoFit/>
          </a:bodyPr>
          <a:lstStyle/>
          <a:p>
            <a:pPr algn="ctr"/>
            <a:r>
              <a:rPr lang="zh-CN" altLang="en-US" sz="2200" b="1" dirty="0" smtClean="0">
                <a:solidFill>
                  <a:schemeClr val="bg1"/>
                </a:solidFill>
                <a:effectLst/>
                <a:latin typeface="微软雅黑" panose="020B0503020204020204" charset="-122"/>
                <a:ea typeface="微软雅黑" panose="020B0503020204020204" charset="-122"/>
              </a:rPr>
              <a:t>点击添加</a:t>
            </a:r>
            <a:r>
              <a:rPr lang="zh-CN" altLang="en-US" sz="2200" b="1" dirty="0">
                <a:solidFill>
                  <a:schemeClr val="bg1"/>
                </a:solidFill>
                <a:effectLst/>
                <a:latin typeface="微软雅黑" panose="020B0503020204020204" charset="-122"/>
                <a:ea typeface="微软雅黑" panose="020B0503020204020204" charset="-122"/>
              </a:rPr>
              <a:t>标题</a:t>
            </a:r>
            <a:endParaRPr lang="en-US" altLang="zh-CN" sz="2200" b="1" dirty="0">
              <a:solidFill>
                <a:schemeClr val="bg1"/>
              </a:solidFill>
              <a:effectLst/>
              <a:latin typeface="微软雅黑" panose="020B0503020204020204" charset="-122"/>
              <a:ea typeface="微软雅黑" panose="020B0503020204020204" charset="-122"/>
            </a:endParaRPr>
          </a:p>
        </p:txBody>
      </p:sp>
      <p:sp>
        <p:nvSpPr>
          <p:cNvPr id="22" name="矩形 47"/>
          <p:cNvSpPr>
            <a:spLocks noChangeArrowheads="1"/>
          </p:cNvSpPr>
          <p:nvPr/>
        </p:nvSpPr>
        <p:spPr bwMode="auto">
          <a:xfrm>
            <a:off x="1477900" y="5129462"/>
            <a:ext cx="2328630" cy="1212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75000"/>
                    <a:lumOff val="25000"/>
                  </a:schemeClr>
                </a:solidFill>
                <a:sym typeface="微软雅黑" panose="020B0503020204020204" charset="-122"/>
              </a:rPr>
              <a:t>在此录入上述图表</a:t>
            </a:r>
            <a:r>
              <a:rPr lang="zh-CN" altLang="en-US" sz="1400" dirty="0" smtClean="0">
                <a:solidFill>
                  <a:schemeClr val="tx1">
                    <a:lumMod val="75000"/>
                    <a:lumOff val="25000"/>
                  </a:schemeClr>
                </a:solidFill>
                <a:sym typeface="微软雅黑" panose="020B0503020204020204" charset="-122"/>
              </a:rPr>
              <a:t>的描述</a:t>
            </a:r>
            <a:r>
              <a:rPr lang="zh-CN" altLang="en-US" sz="1400" dirty="0">
                <a:solidFill>
                  <a:schemeClr val="tx1">
                    <a:lumMod val="75000"/>
                    <a:lumOff val="25000"/>
                  </a:schemeClr>
                </a:solidFill>
                <a:sym typeface="微软雅黑" panose="020B0503020204020204" charset="-122"/>
              </a:rPr>
              <a:t>说明，在此录入上述图表</a:t>
            </a:r>
            <a:r>
              <a:rPr lang="zh-CN" altLang="en-US" sz="1400" dirty="0" smtClean="0">
                <a:solidFill>
                  <a:schemeClr val="tx1">
                    <a:lumMod val="75000"/>
                    <a:lumOff val="25000"/>
                  </a:schemeClr>
                </a:solidFill>
                <a:sym typeface="微软雅黑" panose="020B0503020204020204" charset="-122"/>
              </a:rPr>
              <a:t>的描述</a:t>
            </a:r>
            <a:r>
              <a:rPr lang="zh-CN" altLang="en-US" sz="1400" dirty="0">
                <a:solidFill>
                  <a:schemeClr val="tx1">
                    <a:lumMod val="75000"/>
                    <a:lumOff val="25000"/>
                  </a:schemeClr>
                </a:solidFill>
                <a:sym typeface="微软雅黑" panose="020B0503020204020204" charset="-122"/>
              </a:rPr>
              <a:t>说明，在此录入上述图表</a:t>
            </a:r>
            <a:r>
              <a:rPr lang="zh-CN" altLang="en-US" sz="1400" dirty="0" smtClean="0">
                <a:solidFill>
                  <a:schemeClr val="tx1">
                    <a:lumMod val="75000"/>
                    <a:lumOff val="25000"/>
                  </a:schemeClr>
                </a:solidFill>
                <a:sym typeface="微软雅黑" panose="020B0503020204020204" charset="-122"/>
              </a:rPr>
              <a:t>的描述</a:t>
            </a:r>
            <a:r>
              <a:rPr lang="zh-CN" altLang="en-US" sz="1400" dirty="0">
                <a:solidFill>
                  <a:schemeClr val="tx1">
                    <a:lumMod val="75000"/>
                    <a:lumOff val="25000"/>
                  </a:schemeClr>
                </a:solidFill>
                <a:sym typeface="微软雅黑" panose="020B0503020204020204" charset="-122"/>
              </a:rPr>
              <a:t>说明。</a:t>
            </a:r>
            <a:endParaRPr lang="zh-CN" altLang="en-US" sz="1400" dirty="0">
              <a:solidFill>
                <a:schemeClr val="tx1">
                  <a:lumMod val="75000"/>
                  <a:lumOff val="25000"/>
                </a:schemeClr>
              </a:solidFill>
              <a:sym typeface="微软雅黑" panose="020B0503020204020204" charset="-122"/>
            </a:endParaRPr>
          </a:p>
        </p:txBody>
      </p:sp>
      <p:sp>
        <p:nvSpPr>
          <p:cNvPr id="23" name="矩形 22"/>
          <p:cNvSpPr/>
          <p:nvPr/>
        </p:nvSpPr>
        <p:spPr>
          <a:xfrm>
            <a:off x="5157291" y="4491581"/>
            <a:ext cx="1877419" cy="430879"/>
          </a:xfrm>
          <a:prstGeom prst="rect">
            <a:avLst/>
          </a:prstGeom>
        </p:spPr>
        <p:txBody>
          <a:bodyPr wrap="none" lIns="91431" tIns="45716" rIns="91431" bIns="45716">
            <a:spAutoFit/>
          </a:bodyPr>
          <a:lstStyle/>
          <a:p>
            <a:pPr algn="ctr"/>
            <a:r>
              <a:rPr lang="zh-CN" altLang="en-US" sz="2200" b="1" dirty="0">
                <a:solidFill>
                  <a:schemeClr val="bg1"/>
                </a:solidFill>
                <a:effectLst/>
                <a:latin typeface="微软雅黑" panose="020B0503020204020204" charset="-122"/>
                <a:ea typeface="微软雅黑" panose="020B0503020204020204" charset="-122"/>
              </a:rPr>
              <a:t>点击添加标题</a:t>
            </a:r>
            <a:endParaRPr lang="en-US" altLang="zh-CN" sz="2200" b="1" dirty="0">
              <a:solidFill>
                <a:schemeClr val="bg1"/>
              </a:solidFill>
              <a:effectLst/>
              <a:latin typeface="微软雅黑" panose="020B0503020204020204" charset="-122"/>
              <a:ea typeface="微软雅黑" panose="020B0503020204020204" charset="-122"/>
            </a:endParaRPr>
          </a:p>
        </p:txBody>
      </p:sp>
      <p:sp>
        <p:nvSpPr>
          <p:cNvPr id="24" name="矩形 47"/>
          <p:cNvSpPr>
            <a:spLocks noChangeArrowheads="1"/>
          </p:cNvSpPr>
          <p:nvPr/>
        </p:nvSpPr>
        <p:spPr bwMode="auto">
          <a:xfrm>
            <a:off x="4931685" y="5129462"/>
            <a:ext cx="2328630" cy="1212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75000"/>
                    <a:lumOff val="25000"/>
                  </a:schemeClr>
                </a:solidFill>
                <a:sym typeface="微软雅黑" panose="020B0503020204020204" charset="-122"/>
              </a:rPr>
              <a:t>在此录入上述图表</a:t>
            </a:r>
            <a:r>
              <a:rPr lang="zh-CN" altLang="en-US" sz="1400" dirty="0" smtClean="0">
                <a:solidFill>
                  <a:schemeClr val="tx1">
                    <a:lumMod val="75000"/>
                    <a:lumOff val="25000"/>
                  </a:schemeClr>
                </a:solidFill>
                <a:sym typeface="微软雅黑" panose="020B0503020204020204" charset="-122"/>
              </a:rPr>
              <a:t>的描述</a:t>
            </a:r>
            <a:r>
              <a:rPr lang="zh-CN" altLang="en-US" sz="1400" dirty="0">
                <a:solidFill>
                  <a:schemeClr val="tx1">
                    <a:lumMod val="75000"/>
                    <a:lumOff val="25000"/>
                  </a:schemeClr>
                </a:solidFill>
                <a:sym typeface="微软雅黑" panose="020B0503020204020204" charset="-122"/>
              </a:rPr>
              <a:t>说明，在此录入上述图表</a:t>
            </a:r>
            <a:r>
              <a:rPr lang="zh-CN" altLang="en-US" sz="1400" dirty="0" smtClean="0">
                <a:solidFill>
                  <a:schemeClr val="tx1">
                    <a:lumMod val="75000"/>
                    <a:lumOff val="25000"/>
                  </a:schemeClr>
                </a:solidFill>
                <a:sym typeface="微软雅黑" panose="020B0503020204020204" charset="-122"/>
              </a:rPr>
              <a:t>的描述</a:t>
            </a:r>
            <a:r>
              <a:rPr lang="zh-CN" altLang="en-US" sz="1400" dirty="0">
                <a:solidFill>
                  <a:schemeClr val="tx1">
                    <a:lumMod val="75000"/>
                    <a:lumOff val="25000"/>
                  </a:schemeClr>
                </a:solidFill>
                <a:sym typeface="微软雅黑" panose="020B0503020204020204" charset="-122"/>
              </a:rPr>
              <a:t>说明，在此录入上述图表</a:t>
            </a:r>
            <a:r>
              <a:rPr lang="zh-CN" altLang="en-US" sz="1400" dirty="0" smtClean="0">
                <a:solidFill>
                  <a:schemeClr val="tx1">
                    <a:lumMod val="75000"/>
                    <a:lumOff val="25000"/>
                  </a:schemeClr>
                </a:solidFill>
                <a:sym typeface="微软雅黑" panose="020B0503020204020204" charset="-122"/>
              </a:rPr>
              <a:t>的描述</a:t>
            </a:r>
            <a:r>
              <a:rPr lang="zh-CN" altLang="en-US" sz="1400" dirty="0">
                <a:solidFill>
                  <a:schemeClr val="tx1">
                    <a:lumMod val="75000"/>
                    <a:lumOff val="25000"/>
                  </a:schemeClr>
                </a:solidFill>
                <a:sym typeface="微软雅黑" panose="020B0503020204020204" charset="-122"/>
              </a:rPr>
              <a:t>说明。</a:t>
            </a:r>
            <a:endParaRPr lang="zh-CN" altLang="en-US" sz="1400" dirty="0">
              <a:solidFill>
                <a:schemeClr val="tx1">
                  <a:lumMod val="75000"/>
                  <a:lumOff val="25000"/>
                </a:schemeClr>
              </a:solidFill>
              <a:sym typeface="微软雅黑" panose="020B0503020204020204" charset="-122"/>
            </a:endParaRPr>
          </a:p>
        </p:txBody>
      </p:sp>
      <p:sp>
        <p:nvSpPr>
          <p:cNvPr id="25" name="矩形 24"/>
          <p:cNvSpPr/>
          <p:nvPr/>
        </p:nvSpPr>
        <p:spPr>
          <a:xfrm>
            <a:off x="8611075" y="4491581"/>
            <a:ext cx="1877419" cy="430879"/>
          </a:xfrm>
          <a:prstGeom prst="rect">
            <a:avLst/>
          </a:prstGeom>
        </p:spPr>
        <p:txBody>
          <a:bodyPr wrap="none" lIns="91431" tIns="45716" rIns="91431" bIns="45716">
            <a:spAutoFit/>
          </a:bodyPr>
          <a:lstStyle/>
          <a:p>
            <a:pPr algn="ctr"/>
            <a:r>
              <a:rPr lang="zh-CN" altLang="en-US" sz="2200" b="1" dirty="0">
                <a:solidFill>
                  <a:schemeClr val="bg1"/>
                </a:solidFill>
                <a:effectLst/>
                <a:latin typeface="微软雅黑" panose="020B0503020204020204" charset="-122"/>
                <a:ea typeface="微软雅黑" panose="020B0503020204020204" charset="-122"/>
              </a:rPr>
              <a:t>点击添加标题</a:t>
            </a:r>
            <a:endParaRPr lang="en-US" altLang="zh-CN" sz="2200" b="1" dirty="0">
              <a:solidFill>
                <a:schemeClr val="bg1"/>
              </a:solidFill>
              <a:effectLst/>
              <a:latin typeface="微软雅黑" panose="020B0503020204020204" charset="-122"/>
              <a:ea typeface="微软雅黑" panose="020B0503020204020204" charset="-122"/>
            </a:endParaRPr>
          </a:p>
        </p:txBody>
      </p:sp>
      <p:sp>
        <p:nvSpPr>
          <p:cNvPr id="26" name="矩形 47"/>
          <p:cNvSpPr>
            <a:spLocks noChangeArrowheads="1"/>
          </p:cNvSpPr>
          <p:nvPr/>
        </p:nvSpPr>
        <p:spPr bwMode="auto">
          <a:xfrm>
            <a:off x="8385469" y="5129462"/>
            <a:ext cx="2328630" cy="1212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pitchFamily="34" charset="0"/>
              </a:defRPr>
            </a:lvl9pPr>
          </a:lstStyle>
          <a:p>
            <a:pPr algn="ctr">
              <a:lnSpc>
                <a:spcPct val="130000"/>
              </a:lnSpc>
              <a:spcBef>
                <a:spcPct val="0"/>
              </a:spcBef>
              <a:buNone/>
            </a:pPr>
            <a:r>
              <a:rPr lang="zh-CN" altLang="en-US" sz="1400" dirty="0">
                <a:solidFill>
                  <a:schemeClr val="tx1">
                    <a:lumMod val="75000"/>
                    <a:lumOff val="25000"/>
                  </a:schemeClr>
                </a:solidFill>
                <a:sym typeface="微软雅黑" panose="020B0503020204020204" charset="-122"/>
              </a:rPr>
              <a:t>在此录入上述图表</a:t>
            </a:r>
            <a:r>
              <a:rPr lang="zh-CN" altLang="en-US" sz="1400" dirty="0" smtClean="0">
                <a:solidFill>
                  <a:schemeClr val="tx1">
                    <a:lumMod val="75000"/>
                    <a:lumOff val="25000"/>
                  </a:schemeClr>
                </a:solidFill>
                <a:sym typeface="微软雅黑" panose="020B0503020204020204" charset="-122"/>
              </a:rPr>
              <a:t>的描述</a:t>
            </a:r>
            <a:r>
              <a:rPr lang="zh-CN" altLang="en-US" sz="1400" dirty="0">
                <a:solidFill>
                  <a:schemeClr val="tx1">
                    <a:lumMod val="75000"/>
                    <a:lumOff val="25000"/>
                  </a:schemeClr>
                </a:solidFill>
                <a:sym typeface="微软雅黑" panose="020B0503020204020204" charset="-122"/>
              </a:rPr>
              <a:t>说明，在此录入上述图表</a:t>
            </a:r>
            <a:r>
              <a:rPr lang="zh-CN" altLang="en-US" sz="1400" dirty="0" smtClean="0">
                <a:solidFill>
                  <a:schemeClr val="tx1">
                    <a:lumMod val="75000"/>
                    <a:lumOff val="25000"/>
                  </a:schemeClr>
                </a:solidFill>
                <a:sym typeface="微软雅黑" panose="020B0503020204020204" charset="-122"/>
              </a:rPr>
              <a:t>的描述</a:t>
            </a:r>
            <a:r>
              <a:rPr lang="zh-CN" altLang="en-US" sz="1400" dirty="0">
                <a:solidFill>
                  <a:schemeClr val="tx1">
                    <a:lumMod val="75000"/>
                    <a:lumOff val="25000"/>
                  </a:schemeClr>
                </a:solidFill>
                <a:sym typeface="微软雅黑" panose="020B0503020204020204" charset="-122"/>
              </a:rPr>
              <a:t>说明，在此录入上述图表</a:t>
            </a:r>
            <a:r>
              <a:rPr lang="zh-CN" altLang="en-US" sz="1400" dirty="0" smtClean="0">
                <a:solidFill>
                  <a:schemeClr val="tx1">
                    <a:lumMod val="75000"/>
                    <a:lumOff val="25000"/>
                  </a:schemeClr>
                </a:solidFill>
                <a:sym typeface="微软雅黑" panose="020B0503020204020204" charset="-122"/>
              </a:rPr>
              <a:t>的描述</a:t>
            </a:r>
            <a:r>
              <a:rPr lang="zh-CN" altLang="en-US" sz="1400" dirty="0">
                <a:solidFill>
                  <a:schemeClr val="tx1">
                    <a:lumMod val="75000"/>
                    <a:lumOff val="25000"/>
                  </a:schemeClr>
                </a:solidFill>
                <a:sym typeface="微软雅黑" panose="020B0503020204020204" charset="-122"/>
              </a:rPr>
              <a:t>说明。</a:t>
            </a:r>
            <a:endParaRPr lang="zh-CN" altLang="en-US" sz="1400" dirty="0">
              <a:solidFill>
                <a:schemeClr val="tx1">
                  <a:lumMod val="75000"/>
                  <a:lumOff val="25000"/>
                </a:schemeClr>
              </a:solidFill>
              <a:sym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4565"/>
    </mc:Choice>
    <mc:Fallback>
      <p:transition spd="slow" advTm="45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outVertical)">
                                      <p:cBhvr>
                                        <p:cTn id="7" dur="500"/>
                                        <p:tgtEl>
                                          <p:spTgt spid="2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1000"/>
                                        <p:tgtEl>
                                          <p:spTgt spid="10"/>
                                        </p:tgtEl>
                                      </p:cBhvr>
                                    </p:animEffect>
                                  </p:childTnLst>
                                </p:cTn>
                              </p:par>
                            </p:childTnLst>
                          </p:cTn>
                        </p:par>
                        <p:par>
                          <p:cTn id="12" fill="hold">
                            <p:stCondLst>
                              <p:cond delay="1500"/>
                            </p:stCondLst>
                            <p:childTnLst>
                              <p:par>
                                <p:cTn id="13" presetID="12" presetClass="entr" presetSubtype="1"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p:tgtEl>
                                          <p:spTgt spid="11"/>
                                        </p:tgtEl>
                                        <p:attrNameLst>
                                          <p:attrName>ppt_y</p:attrName>
                                        </p:attrNameLst>
                                      </p:cBhvr>
                                      <p:tavLst>
                                        <p:tav tm="0">
                                          <p:val>
                                            <p:strVal val="#ppt_y-#ppt_h*1.125000"/>
                                          </p:val>
                                        </p:tav>
                                        <p:tav tm="100000">
                                          <p:val>
                                            <p:strVal val="#ppt_y"/>
                                          </p:val>
                                        </p:tav>
                                      </p:tavLst>
                                    </p:anim>
                                    <p:animEffect transition="in" filter="wipe(down)">
                                      <p:cBhvr>
                                        <p:cTn id="16" dur="500"/>
                                        <p:tgtEl>
                                          <p:spTgt spid="11"/>
                                        </p:tgtEl>
                                      </p:cBhvr>
                                    </p:animEffect>
                                  </p:childTnLst>
                                </p:cTn>
                              </p:par>
                            </p:childTnLst>
                          </p:cTn>
                        </p:par>
                        <p:par>
                          <p:cTn id="17" fill="hold">
                            <p:stCondLst>
                              <p:cond delay="2000"/>
                            </p:stCondLst>
                            <p:childTnLst>
                              <p:par>
                                <p:cTn id="18" presetID="12" presetClass="entr" presetSubtype="2"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p:tgtEl>
                                          <p:spTgt spid="14"/>
                                        </p:tgtEl>
                                        <p:attrNameLst>
                                          <p:attrName>ppt_x</p:attrName>
                                        </p:attrNameLst>
                                      </p:cBhvr>
                                      <p:tavLst>
                                        <p:tav tm="0">
                                          <p:val>
                                            <p:strVal val="#ppt_x+#ppt_w*1.125000"/>
                                          </p:val>
                                        </p:tav>
                                        <p:tav tm="100000">
                                          <p:val>
                                            <p:strVal val="#ppt_x"/>
                                          </p:val>
                                        </p:tav>
                                      </p:tavLst>
                                    </p:anim>
                                    <p:animEffect transition="in" filter="wipe(left)">
                                      <p:cBhvr>
                                        <p:cTn id="21" dur="500"/>
                                        <p:tgtEl>
                                          <p:spTgt spid="14"/>
                                        </p:tgtEl>
                                      </p:cBhvr>
                                    </p:animEffect>
                                  </p:childTnLst>
                                </p:cTn>
                              </p:par>
                              <p:par>
                                <p:cTn id="22" presetID="12" presetClass="entr" presetSubtype="8" fill="hold" nodeType="with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p:tgtEl>
                                          <p:spTgt spid="17"/>
                                        </p:tgtEl>
                                        <p:attrNameLst>
                                          <p:attrName>ppt_x</p:attrName>
                                        </p:attrNameLst>
                                      </p:cBhvr>
                                      <p:tavLst>
                                        <p:tav tm="0">
                                          <p:val>
                                            <p:strVal val="#ppt_x-#ppt_w*1.125000"/>
                                          </p:val>
                                        </p:tav>
                                        <p:tav tm="100000">
                                          <p:val>
                                            <p:strVal val="#ppt_x"/>
                                          </p:val>
                                        </p:tav>
                                      </p:tavLst>
                                    </p:anim>
                                    <p:animEffect transition="in" filter="wipe(right)">
                                      <p:cBhvr>
                                        <p:cTn id="25" dur="500"/>
                                        <p:tgtEl>
                                          <p:spTgt spid="17"/>
                                        </p:tgtEl>
                                      </p:cBhvr>
                                    </p:animEffect>
                                  </p:childTnLst>
                                </p:cTn>
                              </p:par>
                            </p:childTnLst>
                          </p:cTn>
                        </p:par>
                        <p:par>
                          <p:cTn id="26" fill="hold">
                            <p:stCondLst>
                              <p:cond delay="2500"/>
                            </p:stCondLst>
                            <p:childTnLst>
                              <p:par>
                                <p:cTn id="27" presetID="23" presetClass="entr" presetSubtype="16" fill="hold" grpId="0" nodeType="after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p:cTn id="29" dur="500" fill="hold"/>
                                        <p:tgtEl>
                                          <p:spTgt spid="23"/>
                                        </p:tgtEl>
                                        <p:attrNameLst>
                                          <p:attrName>ppt_w</p:attrName>
                                        </p:attrNameLst>
                                      </p:cBhvr>
                                      <p:tavLst>
                                        <p:tav tm="0">
                                          <p:val>
                                            <p:fltVal val="0"/>
                                          </p:val>
                                        </p:tav>
                                        <p:tav tm="100000">
                                          <p:val>
                                            <p:strVal val="#ppt_w"/>
                                          </p:val>
                                        </p:tav>
                                      </p:tavLst>
                                    </p:anim>
                                    <p:anim calcmode="lin" valueType="num">
                                      <p:cBhvr>
                                        <p:cTn id="30" dur="500" fill="hold"/>
                                        <p:tgtEl>
                                          <p:spTgt spid="23"/>
                                        </p:tgtEl>
                                        <p:attrNameLst>
                                          <p:attrName>ppt_h</p:attrName>
                                        </p:attrNameLst>
                                      </p:cBhvr>
                                      <p:tavLst>
                                        <p:tav tm="0">
                                          <p:val>
                                            <p:fltVal val="0"/>
                                          </p:val>
                                        </p:tav>
                                        <p:tav tm="100000">
                                          <p:val>
                                            <p:strVal val="#ppt_h"/>
                                          </p:val>
                                        </p:tav>
                                      </p:tavLst>
                                    </p:anim>
                                  </p:childTnLst>
                                </p:cTn>
                              </p:par>
                              <p:par>
                                <p:cTn id="31" presetID="23" presetClass="entr" presetSubtype="16"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p:cTn id="33" dur="500" fill="hold"/>
                                        <p:tgtEl>
                                          <p:spTgt spid="21"/>
                                        </p:tgtEl>
                                        <p:attrNameLst>
                                          <p:attrName>ppt_w</p:attrName>
                                        </p:attrNameLst>
                                      </p:cBhvr>
                                      <p:tavLst>
                                        <p:tav tm="0">
                                          <p:val>
                                            <p:fltVal val="0"/>
                                          </p:val>
                                        </p:tav>
                                        <p:tav tm="100000">
                                          <p:val>
                                            <p:strVal val="#ppt_w"/>
                                          </p:val>
                                        </p:tav>
                                      </p:tavLst>
                                    </p:anim>
                                    <p:anim calcmode="lin" valueType="num">
                                      <p:cBhvr>
                                        <p:cTn id="34" dur="500" fill="hold"/>
                                        <p:tgtEl>
                                          <p:spTgt spid="21"/>
                                        </p:tgtEl>
                                        <p:attrNameLst>
                                          <p:attrName>ppt_h</p:attrName>
                                        </p:attrNameLst>
                                      </p:cBhvr>
                                      <p:tavLst>
                                        <p:tav tm="0">
                                          <p:val>
                                            <p:fltVal val="0"/>
                                          </p:val>
                                        </p:tav>
                                        <p:tav tm="100000">
                                          <p:val>
                                            <p:strVal val="#ppt_h"/>
                                          </p:val>
                                        </p:tav>
                                      </p:tavLst>
                                    </p:anim>
                                  </p:childTnLst>
                                </p:cTn>
                              </p:par>
                              <p:par>
                                <p:cTn id="35" presetID="23" presetClass="entr" presetSubtype="16" fill="hold" grpId="0" nodeType="with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p:cTn id="37" dur="500" fill="hold"/>
                                        <p:tgtEl>
                                          <p:spTgt spid="25"/>
                                        </p:tgtEl>
                                        <p:attrNameLst>
                                          <p:attrName>ppt_w</p:attrName>
                                        </p:attrNameLst>
                                      </p:cBhvr>
                                      <p:tavLst>
                                        <p:tav tm="0">
                                          <p:val>
                                            <p:fltVal val="0"/>
                                          </p:val>
                                        </p:tav>
                                        <p:tav tm="100000">
                                          <p:val>
                                            <p:strVal val="#ppt_w"/>
                                          </p:val>
                                        </p:tav>
                                      </p:tavLst>
                                    </p:anim>
                                    <p:anim calcmode="lin" valueType="num">
                                      <p:cBhvr>
                                        <p:cTn id="38" dur="500" fill="hold"/>
                                        <p:tgtEl>
                                          <p:spTgt spid="25"/>
                                        </p:tgtEl>
                                        <p:attrNameLst>
                                          <p:attrName>ppt_h</p:attrName>
                                        </p:attrNameLst>
                                      </p:cBhvr>
                                      <p:tavLst>
                                        <p:tav tm="0">
                                          <p:val>
                                            <p:fltVal val="0"/>
                                          </p:val>
                                        </p:tav>
                                        <p:tav tm="100000">
                                          <p:val>
                                            <p:strVal val="#ppt_h"/>
                                          </p:val>
                                        </p:tav>
                                      </p:tavLst>
                                    </p:anim>
                                  </p:childTnLst>
                                </p:cTn>
                              </p:par>
                            </p:childTnLst>
                          </p:cTn>
                        </p:par>
                        <p:par>
                          <p:cTn id="39" fill="hold">
                            <p:stCondLst>
                              <p:cond delay="3000"/>
                            </p:stCondLst>
                            <p:childTnLst>
                              <p:par>
                                <p:cTn id="40" presetID="20" presetClass="entr" presetSubtype="0" fill="hold" grpId="0" nodeType="after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wedge">
                                      <p:cBhvr>
                                        <p:cTn id="42" dur="750"/>
                                        <p:tgtEl>
                                          <p:spTgt spid="24"/>
                                        </p:tgtEl>
                                      </p:cBhvr>
                                    </p:animEffect>
                                  </p:childTnLst>
                                </p:cTn>
                              </p:par>
                              <p:par>
                                <p:cTn id="43" presetID="20" presetClass="entr" presetSubtype="0"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wedge">
                                      <p:cBhvr>
                                        <p:cTn id="45" dur="750"/>
                                        <p:tgtEl>
                                          <p:spTgt spid="22"/>
                                        </p:tgtEl>
                                      </p:cBhvr>
                                    </p:animEffect>
                                  </p:childTnLst>
                                </p:cTn>
                              </p:par>
                              <p:par>
                                <p:cTn id="46" presetID="20" presetClass="entr" presetSubtype="0" fill="hold" grpId="0" nodeType="with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wedge">
                                      <p:cBhvr>
                                        <p:cTn id="48" dur="7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0" grpId="0"/>
      <p:bldP spid="21" grpId="0"/>
      <p:bldP spid="22" grpId="0"/>
      <p:bldP spid="23" grpId="0"/>
      <p:bldP spid="24" grpId="0"/>
      <p:bldP spid="25" grpId="0"/>
      <p:bldP spid="2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1" cstate="print"/>
          <a:stretch>
            <a:fillRect/>
          </a:stretch>
        </p:blipFill>
        <p:spPr>
          <a:xfrm>
            <a:off x="0" y="0"/>
            <a:ext cx="12192000" cy="6850300"/>
          </a:xfrm>
          <a:prstGeom prst="rect">
            <a:avLst/>
          </a:prstGeom>
        </p:spPr>
      </p:pic>
      <p:pic>
        <p:nvPicPr>
          <p:cNvPr id="15" name="图片 14"/>
          <p:cNvPicPr>
            <a:picLocks noChangeAspect="1"/>
          </p:cNvPicPr>
          <p:nvPr/>
        </p:nvPicPr>
        <p:blipFill>
          <a:blip r:embed="rId2"/>
          <a:stretch>
            <a:fillRect/>
          </a:stretch>
        </p:blipFill>
        <p:spPr>
          <a:xfrm>
            <a:off x="-230428" y="1547376"/>
            <a:ext cx="8875663" cy="2181934"/>
          </a:xfrm>
          <a:prstGeom prst="rect">
            <a:avLst/>
          </a:prstGeom>
        </p:spPr>
      </p:pic>
      <p:pic>
        <p:nvPicPr>
          <p:cNvPr id="2" name="图片 1"/>
          <p:cNvPicPr>
            <a:picLocks noChangeAspect="1"/>
          </p:cNvPicPr>
          <p:nvPr/>
        </p:nvPicPr>
        <p:blipFill rotWithShape="1">
          <a:blip r:embed="rId3" cstate="print"/>
          <a:srcRect/>
          <a:stretch>
            <a:fillRect/>
          </a:stretch>
        </p:blipFill>
        <p:spPr>
          <a:xfrm>
            <a:off x="-8609" y="2842382"/>
            <a:ext cx="12200610" cy="4022056"/>
          </a:xfrm>
          <a:prstGeom prst="rect">
            <a:avLst/>
          </a:prstGeom>
        </p:spPr>
      </p:pic>
      <p:pic>
        <p:nvPicPr>
          <p:cNvPr id="16" name="图片 15"/>
          <p:cNvPicPr>
            <a:picLocks noChangeAspect="1"/>
          </p:cNvPicPr>
          <p:nvPr/>
        </p:nvPicPr>
        <p:blipFill>
          <a:blip r:embed="rId4" cstate="print"/>
          <a:stretch>
            <a:fillRect/>
          </a:stretch>
        </p:blipFill>
        <p:spPr>
          <a:xfrm>
            <a:off x="5261109" y="2749565"/>
            <a:ext cx="2611583" cy="871886"/>
          </a:xfrm>
          <a:prstGeom prst="rect">
            <a:avLst/>
          </a:prstGeom>
        </p:spPr>
      </p:pic>
      <p:pic>
        <p:nvPicPr>
          <p:cNvPr id="17" name="图片 16"/>
          <p:cNvPicPr>
            <a:picLocks noChangeAspect="1"/>
          </p:cNvPicPr>
          <p:nvPr/>
        </p:nvPicPr>
        <p:blipFill>
          <a:blip r:embed="rId5" cstate="print"/>
          <a:stretch>
            <a:fillRect/>
          </a:stretch>
        </p:blipFill>
        <p:spPr>
          <a:xfrm>
            <a:off x="241832" y="2725815"/>
            <a:ext cx="2446317" cy="659090"/>
          </a:xfrm>
          <a:prstGeom prst="rect">
            <a:avLst/>
          </a:prstGeom>
        </p:spPr>
      </p:pic>
      <p:pic>
        <p:nvPicPr>
          <p:cNvPr id="14" name="图片 13"/>
          <p:cNvPicPr>
            <a:picLocks noChangeAspect="1"/>
          </p:cNvPicPr>
          <p:nvPr/>
        </p:nvPicPr>
        <p:blipFill rotWithShape="1">
          <a:blip r:embed="rId6" cstate="print"/>
          <a:srcRect/>
          <a:stretch>
            <a:fillRect/>
          </a:stretch>
        </p:blipFill>
        <p:spPr>
          <a:xfrm>
            <a:off x="-372726" y="1436176"/>
            <a:ext cx="2538337" cy="3783662"/>
          </a:xfrm>
          <a:prstGeom prst="rect">
            <a:avLst/>
          </a:prstGeom>
        </p:spPr>
      </p:pic>
      <p:sp>
        <p:nvSpPr>
          <p:cNvPr id="26" name="等腰三角形 25"/>
          <p:cNvSpPr/>
          <p:nvPr/>
        </p:nvSpPr>
        <p:spPr bwMode="auto">
          <a:xfrm rot="5400000">
            <a:off x="6472595" y="5246142"/>
            <a:ext cx="188609" cy="162534"/>
          </a:xfrm>
          <a:prstGeom prst="triangle">
            <a:avLst/>
          </a:prstGeom>
          <a:solidFill>
            <a:srgbClr val="FFFFFF">
              <a:alpha val="67000"/>
            </a:srgbClr>
          </a:solidFill>
          <a:ln>
            <a:noFill/>
          </a:ln>
          <a:effectLst/>
        </p:spPr>
        <p:txBody>
          <a:bodyPr lIns="0" tIns="0" rIns="0" bIns="0" rtlCol="0" anchor="ctr"/>
          <a:lstStyle/>
          <a:p>
            <a:pPr algn="ctr" defTabSz="1218565"/>
            <a:endParaRPr lang="zh-CN" altLang="en-US" sz="2400">
              <a:solidFill>
                <a:srgbClr val="EFEFEF"/>
              </a:solidFill>
              <a:latin typeface="Franklin Gothic Book" panose="020B0503020102020204"/>
              <a:ea typeface="微软雅黑" panose="020B0503020204020204" charset="-122"/>
            </a:endParaRPr>
          </a:p>
        </p:txBody>
      </p:sp>
      <p:sp>
        <p:nvSpPr>
          <p:cNvPr id="27" name="等腰三角形 26"/>
          <p:cNvSpPr/>
          <p:nvPr/>
        </p:nvSpPr>
        <p:spPr bwMode="auto">
          <a:xfrm rot="16200000">
            <a:off x="11240016" y="5246142"/>
            <a:ext cx="188609" cy="162534"/>
          </a:xfrm>
          <a:prstGeom prst="triangle">
            <a:avLst/>
          </a:prstGeom>
          <a:solidFill>
            <a:srgbClr val="FFFFFF">
              <a:alpha val="67000"/>
            </a:srgbClr>
          </a:solidFill>
          <a:ln>
            <a:noFill/>
          </a:ln>
          <a:effectLst/>
        </p:spPr>
        <p:txBody>
          <a:bodyPr lIns="0" tIns="0" rIns="0" bIns="0" rtlCol="0" anchor="ctr"/>
          <a:lstStyle/>
          <a:p>
            <a:pPr algn="ctr" defTabSz="1218565"/>
            <a:endParaRPr lang="zh-CN" altLang="en-US" sz="2400">
              <a:solidFill>
                <a:srgbClr val="EFEFEF"/>
              </a:solidFill>
              <a:latin typeface="Franklin Gothic Book" panose="020B0503020102020204"/>
              <a:ea typeface="微软雅黑" panose="020B0503020204020204" charset="-122"/>
            </a:endParaRPr>
          </a:p>
        </p:txBody>
      </p:sp>
      <p:sp>
        <p:nvSpPr>
          <p:cNvPr id="28" name="TextBox 27"/>
          <p:cNvSpPr txBox="1"/>
          <p:nvPr/>
        </p:nvSpPr>
        <p:spPr>
          <a:xfrm>
            <a:off x="5816054" y="3897669"/>
            <a:ext cx="6243597" cy="1132205"/>
          </a:xfrm>
          <a:prstGeom prst="rect">
            <a:avLst/>
          </a:prstGeom>
          <a:noFill/>
        </p:spPr>
        <p:txBody>
          <a:bodyPr wrap="square" lIns="121917" tIns="60958" rIns="121917" bIns="60958" rtlCol="0">
            <a:spAutoFit/>
          </a:bodyPr>
          <a:lstStyle/>
          <a:p>
            <a:pPr algn="ctr" defTabSz="1218565"/>
            <a:r>
              <a:rPr sz="6200" b="1" dirty="0">
                <a:solidFill>
                  <a:srgbClr val="FFFFFF"/>
                </a:solidFill>
                <a:effectLst>
                  <a:outerShdw blurRad="50800" dist="38100" dir="5400000" algn="t" rotWithShape="0">
                    <a:prstClr val="black">
                      <a:alpha val="40000"/>
                    </a:prstClr>
                  </a:outerShdw>
                </a:effectLst>
                <a:latin typeface="微软雅黑" panose="020B0503020204020204" charset="-122"/>
                <a:ea typeface="微软雅黑" panose="020B0503020204020204" charset="-122"/>
              </a:rPr>
              <a:t>感谢您的观看</a:t>
            </a:r>
            <a:endParaRPr sz="6200" b="1" dirty="0">
              <a:solidFill>
                <a:srgbClr val="FFFFFF"/>
              </a:solidFill>
              <a:effectLst>
                <a:outerShdw blurRad="50800" dist="38100" dir="5400000" algn="t" rotWithShape="0">
                  <a:prstClr val="black">
                    <a:alpha val="40000"/>
                  </a:prstClr>
                </a:outerShdw>
              </a:effectLst>
              <a:latin typeface="微软雅黑" panose="020B0503020204020204" charset="-122"/>
              <a:ea typeface="微软雅黑" panose="020B0503020204020204" charset="-122"/>
            </a:endParaRPr>
          </a:p>
        </p:txBody>
      </p:sp>
      <p:sp>
        <p:nvSpPr>
          <p:cNvPr id="29" name="TextBox 28"/>
          <p:cNvSpPr txBox="1"/>
          <p:nvPr/>
        </p:nvSpPr>
        <p:spPr>
          <a:xfrm>
            <a:off x="6733241" y="5172487"/>
            <a:ext cx="4506079" cy="388017"/>
          </a:xfrm>
          <a:prstGeom prst="rect">
            <a:avLst/>
          </a:prstGeom>
          <a:noFill/>
          <a:effectLst/>
        </p:spPr>
        <p:txBody>
          <a:bodyPr wrap="square" lIns="109945" tIns="54972" rIns="109945" bIns="54972" rtlCol="0">
            <a:spAutoFit/>
          </a:bodyPr>
          <a:lstStyle/>
          <a:p>
            <a:pPr defTabSz="1218565"/>
            <a:r>
              <a:rPr lang="zh-CN" altLang="en-US" dirty="0" smtClean="0">
                <a:solidFill>
                  <a:srgbClr val="FFFFFF"/>
                </a:solidFill>
                <a:latin typeface="微软雅黑" panose="020B0503020204020204" charset="-122"/>
                <a:ea typeface="微软雅黑" panose="020B0503020204020204" charset="-122"/>
              </a:rPr>
              <a:t>节能减排   绿色出行  公益宣传   爱护自然 </a:t>
            </a:r>
            <a:endParaRPr lang="en-US" altLang="zh-CN" dirty="0">
              <a:solidFill>
                <a:srgbClr val="FFFFFF"/>
              </a:solidFill>
              <a:latin typeface="微软雅黑" panose="020B0503020204020204" charset="-122"/>
              <a:ea typeface="微软雅黑" panose="020B0503020204020204" charset="-122"/>
            </a:endParaRPr>
          </a:p>
        </p:txBody>
      </p:sp>
      <p:cxnSp>
        <p:nvCxnSpPr>
          <p:cNvPr id="30" name="直接连接符 29"/>
          <p:cNvCxnSpPr/>
          <p:nvPr/>
        </p:nvCxnSpPr>
        <p:spPr>
          <a:xfrm>
            <a:off x="6028016" y="5051827"/>
            <a:ext cx="5819672" cy="0"/>
          </a:xfrm>
          <a:prstGeom prst="line">
            <a:avLst/>
          </a:prstGeom>
          <a:noFill/>
          <a:ln w="9525" cap="flat" cmpd="sng" algn="ctr">
            <a:solidFill>
              <a:srgbClr val="FFFFFF">
                <a:alpha val="54000"/>
              </a:srgbClr>
            </a:solidFill>
            <a:prstDash val="solid"/>
            <a:headEnd type="oval" w="sm" len="sm"/>
            <a:tailEnd type="oval" w="sm" len="sm"/>
          </a:ln>
          <a:effectLst/>
        </p:spPr>
      </p:cxnSp>
      <p:pic>
        <p:nvPicPr>
          <p:cNvPr id="32" name="图片 31"/>
          <p:cNvPicPr>
            <a:picLocks noChangeAspect="1"/>
          </p:cNvPicPr>
          <p:nvPr/>
        </p:nvPicPr>
        <p:blipFill>
          <a:blip r:embed="rId7"/>
          <a:stretch>
            <a:fillRect/>
          </a:stretch>
        </p:blipFill>
        <p:spPr>
          <a:xfrm>
            <a:off x="8535646" y="-75326"/>
            <a:ext cx="3023003" cy="3023003"/>
          </a:xfrm>
          <a:prstGeom prst="rect">
            <a:avLst/>
          </a:prstGeom>
        </p:spPr>
      </p:pic>
      <p:pic>
        <p:nvPicPr>
          <p:cNvPr id="35" name="图片 34"/>
          <p:cNvPicPr>
            <a:picLocks noChangeAspect="1"/>
          </p:cNvPicPr>
          <p:nvPr/>
        </p:nvPicPr>
        <p:blipFill rotWithShape="1">
          <a:blip r:embed="rId8">
            <a:extLst>
              <a:ext uri="{28A0092B-C50C-407E-A947-70E740481C1C}">
                <a14:useLocalDpi xmlns:a14="http://schemas.microsoft.com/office/drawing/2010/main" val="0"/>
              </a:ext>
            </a:extLst>
          </a:blip>
          <a:srcRect l="19120" t="17316" r="14426" b="9784"/>
          <a:stretch>
            <a:fillRect/>
          </a:stretch>
        </p:blipFill>
        <p:spPr>
          <a:xfrm>
            <a:off x="733745" y="278240"/>
            <a:ext cx="5560161" cy="6099534"/>
          </a:xfrm>
          <a:prstGeom prst="rect">
            <a:avLst/>
          </a:prstGeom>
        </p:spPr>
      </p:pic>
      <p:grpSp>
        <p:nvGrpSpPr>
          <p:cNvPr id="33" name="组合 32"/>
          <p:cNvGrpSpPr/>
          <p:nvPr/>
        </p:nvGrpSpPr>
        <p:grpSpPr>
          <a:xfrm>
            <a:off x="957532" y="3645685"/>
            <a:ext cx="3735305" cy="2778119"/>
            <a:chOff x="957532" y="3645685"/>
            <a:chExt cx="3735305" cy="2778119"/>
          </a:xfrm>
        </p:grpSpPr>
        <p:pic>
          <p:nvPicPr>
            <p:cNvPr id="9" name="图片 8"/>
            <p:cNvPicPr>
              <a:picLocks noChangeAspect="1"/>
            </p:cNvPicPr>
            <p:nvPr/>
          </p:nvPicPr>
          <p:blipFill rotWithShape="1">
            <a:blip r:embed="rId9" cstate="print"/>
            <a:srcRect/>
            <a:stretch>
              <a:fillRect/>
            </a:stretch>
          </p:blipFill>
          <p:spPr>
            <a:xfrm>
              <a:off x="2701595" y="3917499"/>
              <a:ext cx="1058087" cy="995877"/>
            </a:xfrm>
            <a:prstGeom prst="rect">
              <a:avLst/>
            </a:prstGeom>
          </p:spPr>
        </p:pic>
        <p:pic>
          <p:nvPicPr>
            <p:cNvPr id="3" name="图片 2"/>
            <p:cNvPicPr>
              <a:picLocks noChangeAspect="1"/>
            </p:cNvPicPr>
            <p:nvPr/>
          </p:nvPicPr>
          <p:blipFill rotWithShape="1">
            <a:blip r:embed="rId10" cstate="print"/>
            <a:srcRect/>
            <a:stretch>
              <a:fillRect/>
            </a:stretch>
          </p:blipFill>
          <p:spPr>
            <a:xfrm>
              <a:off x="957532" y="5468557"/>
              <a:ext cx="1014919" cy="955247"/>
            </a:xfrm>
            <a:prstGeom prst="rect">
              <a:avLst/>
            </a:prstGeom>
          </p:spPr>
        </p:pic>
        <p:pic>
          <p:nvPicPr>
            <p:cNvPr id="10" name="图片 9"/>
            <p:cNvPicPr>
              <a:picLocks noChangeAspect="1"/>
            </p:cNvPicPr>
            <p:nvPr/>
          </p:nvPicPr>
          <p:blipFill rotWithShape="1">
            <a:blip r:embed="rId11" cstate="print"/>
            <a:srcRect/>
            <a:stretch>
              <a:fillRect/>
            </a:stretch>
          </p:blipFill>
          <p:spPr>
            <a:xfrm>
              <a:off x="3893499" y="4537205"/>
              <a:ext cx="799338" cy="752341"/>
            </a:xfrm>
            <a:prstGeom prst="rect">
              <a:avLst/>
            </a:prstGeom>
          </p:spPr>
        </p:pic>
        <p:pic>
          <p:nvPicPr>
            <p:cNvPr id="11" name="图片 10"/>
            <p:cNvPicPr>
              <a:picLocks noChangeAspect="1"/>
            </p:cNvPicPr>
            <p:nvPr/>
          </p:nvPicPr>
          <p:blipFill rotWithShape="1">
            <a:blip r:embed="rId12" cstate="print"/>
            <a:srcRect/>
            <a:stretch>
              <a:fillRect/>
            </a:stretch>
          </p:blipFill>
          <p:spPr>
            <a:xfrm>
              <a:off x="2984782" y="5334311"/>
              <a:ext cx="529044" cy="497939"/>
            </a:xfrm>
            <a:prstGeom prst="rect">
              <a:avLst/>
            </a:prstGeom>
          </p:spPr>
        </p:pic>
        <p:pic>
          <p:nvPicPr>
            <p:cNvPr id="18" name="图片 17"/>
            <p:cNvPicPr>
              <a:picLocks noChangeAspect="1"/>
            </p:cNvPicPr>
            <p:nvPr/>
          </p:nvPicPr>
          <p:blipFill rotWithShape="1">
            <a:blip r:embed="rId13" cstate="print"/>
            <a:srcRect/>
            <a:stretch>
              <a:fillRect/>
            </a:stretch>
          </p:blipFill>
          <p:spPr>
            <a:xfrm>
              <a:off x="3893499" y="3645685"/>
              <a:ext cx="577586" cy="543627"/>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med" p14:dur="700" advTm="9995">
        <p:fade/>
      </p:transition>
    </mc:Choice>
    <mc:Fallback>
      <p:transition spd="med" advTm="999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down)">
                                      <p:cBhvr>
                                        <p:cTn id="7" dur="1000"/>
                                        <p:tgtEl>
                                          <p:spTgt spid="35"/>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down)">
                                      <p:cBhvr>
                                        <p:cTn id="11" dur="800"/>
                                        <p:tgtEl>
                                          <p:spTgt spid="33"/>
                                        </p:tgtEl>
                                      </p:cBhvr>
                                    </p:animEffect>
                                  </p:childTnLst>
                                </p:cTn>
                              </p:par>
                            </p:childTnLst>
                          </p:cTn>
                        </p:par>
                        <p:par>
                          <p:cTn id="12" fill="hold">
                            <p:stCondLst>
                              <p:cond delay="2000"/>
                            </p:stCondLst>
                            <p:childTnLst>
                              <p:par>
                                <p:cTn id="13" presetID="42" presetClass="entr" presetSubtype="0"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1000"/>
                                        <p:tgtEl>
                                          <p:spTgt spid="14"/>
                                        </p:tgtEl>
                                      </p:cBhvr>
                                    </p:animEffect>
                                    <p:anim calcmode="lin" valueType="num">
                                      <p:cBhvr>
                                        <p:cTn id="16" dur="1000" fill="hold"/>
                                        <p:tgtEl>
                                          <p:spTgt spid="14"/>
                                        </p:tgtEl>
                                        <p:attrNameLst>
                                          <p:attrName>ppt_x</p:attrName>
                                        </p:attrNameLst>
                                      </p:cBhvr>
                                      <p:tavLst>
                                        <p:tav tm="0">
                                          <p:val>
                                            <p:strVal val="#ppt_x"/>
                                          </p:val>
                                        </p:tav>
                                        <p:tav tm="100000">
                                          <p:val>
                                            <p:strVal val="#ppt_x"/>
                                          </p:val>
                                        </p:tav>
                                      </p:tavLst>
                                    </p:anim>
                                    <p:anim calcmode="lin" valueType="num">
                                      <p:cBhvr>
                                        <p:cTn id="17" dur="1000" fill="hold"/>
                                        <p:tgtEl>
                                          <p:spTgt spid="14"/>
                                        </p:tgtEl>
                                        <p:attrNameLst>
                                          <p:attrName>ppt_y</p:attrName>
                                        </p:attrNameLst>
                                      </p:cBhvr>
                                      <p:tavLst>
                                        <p:tav tm="0">
                                          <p:val>
                                            <p:strVal val="#ppt_y+.1"/>
                                          </p:val>
                                        </p:tav>
                                        <p:tav tm="100000">
                                          <p:val>
                                            <p:strVal val="#ppt_y"/>
                                          </p:val>
                                        </p:tav>
                                      </p:tavLst>
                                    </p:anim>
                                  </p:childTnLst>
                                </p:cTn>
                              </p:par>
                            </p:childTnLst>
                          </p:cTn>
                        </p:par>
                        <p:par>
                          <p:cTn id="18" fill="hold">
                            <p:stCondLst>
                              <p:cond delay="3000"/>
                            </p:stCondLst>
                            <p:childTnLst>
                              <p:par>
                                <p:cTn id="19" presetID="42" presetClass="entr" presetSubtype="0" fill="hold" nodeType="afterEffect">
                                  <p:stCondLst>
                                    <p:cond delay="0"/>
                                  </p:stCondLst>
                                  <p:iterate type="lt">
                                    <p:tmPct val="10000"/>
                                  </p:iterate>
                                  <p:childTnLst>
                                    <p:set>
                                      <p:cBhvr>
                                        <p:cTn id="20" dur="1" fill="hold">
                                          <p:stCondLst>
                                            <p:cond delay="0"/>
                                          </p:stCondLst>
                                        </p:cTn>
                                        <p:tgtEl>
                                          <p:spTgt spid="28">
                                            <p:txEl>
                                              <p:pRg st="0" end="0"/>
                                            </p:txEl>
                                          </p:spTgt>
                                        </p:tgtEl>
                                        <p:attrNameLst>
                                          <p:attrName>style.visibility</p:attrName>
                                        </p:attrNameLst>
                                      </p:cBhvr>
                                      <p:to>
                                        <p:strVal val="visible"/>
                                      </p:to>
                                    </p:set>
                                    <p:animEffect transition="in" filter="fade">
                                      <p:cBhvr>
                                        <p:cTn id="21" dur="500"/>
                                        <p:tgtEl>
                                          <p:spTgt spid="28">
                                            <p:txEl>
                                              <p:pRg st="0" end="0"/>
                                            </p:txEl>
                                          </p:spTgt>
                                        </p:tgtEl>
                                      </p:cBhvr>
                                    </p:animEffect>
                                    <p:anim calcmode="lin" valueType="num">
                                      <p:cBhvr>
                                        <p:cTn id="22" dur="500" fill="hold"/>
                                        <p:tgtEl>
                                          <p:spTgt spid="28">
                                            <p:txEl>
                                              <p:pRg st="0" end="0"/>
                                            </p:txEl>
                                          </p:spTgt>
                                        </p:tgtEl>
                                        <p:attrNameLst>
                                          <p:attrName>ppt_x</p:attrName>
                                        </p:attrNameLst>
                                      </p:cBhvr>
                                      <p:tavLst>
                                        <p:tav tm="0">
                                          <p:val>
                                            <p:strVal val="#ppt_x"/>
                                          </p:val>
                                        </p:tav>
                                        <p:tav tm="100000">
                                          <p:val>
                                            <p:strVal val="#ppt_x"/>
                                          </p:val>
                                        </p:tav>
                                      </p:tavLst>
                                    </p:anim>
                                    <p:anim calcmode="lin" valueType="num">
                                      <p:cBhvr>
                                        <p:cTn id="23" dur="500" fill="hold"/>
                                        <p:tgtEl>
                                          <p:spTgt spid="28">
                                            <p:txEl>
                                              <p:pRg st="0" end="0"/>
                                            </p:txEl>
                                          </p:spTgt>
                                        </p:tgtEl>
                                        <p:attrNameLst>
                                          <p:attrName>ppt_y</p:attrName>
                                        </p:attrNameLst>
                                      </p:cBhvr>
                                      <p:tavLst>
                                        <p:tav tm="0">
                                          <p:val>
                                            <p:strVal val="#ppt_y+.1"/>
                                          </p:val>
                                        </p:tav>
                                        <p:tav tm="100000">
                                          <p:val>
                                            <p:strVal val="#ppt_y"/>
                                          </p:val>
                                        </p:tav>
                                      </p:tavLst>
                                    </p:anim>
                                  </p:childTnLst>
                                </p:cTn>
                              </p:par>
                            </p:childTnLst>
                          </p:cTn>
                        </p:par>
                        <p:par>
                          <p:cTn id="24" fill="hold">
                            <p:stCondLst>
                              <p:cond delay="2549"/>
                            </p:stCondLst>
                            <p:childTnLst>
                              <p:par>
                                <p:cTn id="25" presetID="16" presetClass="entr" presetSubtype="37" fill="hold" nodeType="after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barn(outVertical)">
                                      <p:cBhvr>
                                        <p:cTn id="27" dur="500"/>
                                        <p:tgtEl>
                                          <p:spTgt spid="30"/>
                                        </p:tgtEl>
                                      </p:cBhvr>
                                    </p:animEffect>
                                  </p:childTnLst>
                                </p:cTn>
                              </p:par>
                            </p:childTnLst>
                          </p:cTn>
                        </p:par>
                        <p:par>
                          <p:cTn id="28" fill="hold">
                            <p:stCondLst>
                              <p:cond delay="3049"/>
                            </p:stCondLst>
                            <p:childTnLst>
                              <p:par>
                                <p:cTn id="29" presetID="2" presetClass="entr" presetSubtype="2" fill="hold" grpId="0" nodeType="after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500" fill="hold"/>
                                        <p:tgtEl>
                                          <p:spTgt spid="26"/>
                                        </p:tgtEl>
                                        <p:attrNameLst>
                                          <p:attrName>ppt_x</p:attrName>
                                        </p:attrNameLst>
                                      </p:cBhvr>
                                      <p:tavLst>
                                        <p:tav tm="0">
                                          <p:val>
                                            <p:strVal val="1+#ppt_w/2"/>
                                          </p:val>
                                        </p:tav>
                                        <p:tav tm="100000">
                                          <p:val>
                                            <p:strVal val="#ppt_x"/>
                                          </p:val>
                                        </p:tav>
                                      </p:tavLst>
                                    </p:anim>
                                    <p:anim calcmode="lin" valueType="num">
                                      <p:cBhvr additive="base">
                                        <p:cTn id="32" dur="500" fill="hold"/>
                                        <p:tgtEl>
                                          <p:spTgt spid="26"/>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additive="base">
                                        <p:cTn id="35" dur="500" fill="hold"/>
                                        <p:tgtEl>
                                          <p:spTgt spid="27"/>
                                        </p:tgtEl>
                                        <p:attrNameLst>
                                          <p:attrName>ppt_x</p:attrName>
                                        </p:attrNameLst>
                                      </p:cBhvr>
                                      <p:tavLst>
                                        <p:tav tm="0">
                                          <p:val>
                                            <p:strVal val="0-#ppt_w/2"/>
                                          </p:val>
                                        </p:tav>
                                        <p:tav tm="100000">
                                          <p:val>
                                            <p:strVal val="#ppt_x"/>
                                          </p:val>
                                        </p:tav>
                                      </p:tavLst>
                                    </p:anim>
                                    <p:anim calcmode="lin" valueType="num">
                                      <p:cBhvr additive="base">
                                        <p:cTn id="36" dur="500" fill="hold"/>
                                        <p:tgtEl>
                                          <p:spTgt spid="27"/>
                                        </p:tgtEl>
                                        <p:attrNameLst>
                                          <p:attrName>ppt_y</p:attrName>
                                        </p:attrNameLst>
                                      </p:cBhvr>
                                      <p:tavLst>
                                        <p:tav tm="0">
                                          <p:val>
                                            <p:strVal val="#ppt_y"/>
                                          </p:val>
                                        </p:tav>
                                        <p:tav tm="100000">
                                          <p:val>
                                            <p:strVal val="#ppt_y"/>
                                          </p:val>
                                        </p:tav>
                                      </p:tavLst>
                                    </p:anim>
                                  </p:childTnLst>
                                </p:cTn>
                              </p:par>
                            </p:childTnLst>
                          </p:cTn>
                        </p:par>
                        <p:par>
                          <p:cTn id="37" fill="hold">
                            <p:stCondLst>
                              <p:cond delay="3549"/>
                            </p:stCondLst>
                            <p:childTnLst>
                              <p:par>
                                <p:cTn id="38" presetID="52" presetClass="entr" presetSubtype="0" fill="hold" grpId="0" nodeType="afterEffect">
                                  <p:stCondLst>
                                    <p:cond delay="0"/>
                                  </p:stCondLst>
                                  <p:iterate type="lt">
                                    <p:tmPct val="10000"/>
                                  </p:iterate>
                                  <p:childTnLst>
                                    <p:set>
                                      <p:cBhvr>
                                        <p:cTn id="39" dur="1" fill="hold">
                                          <p:stCondLst>
                                            <p:cond delay="0"/>
                                          </p:stCondLst>
                                        </p:cTn>
                                        <p:tgtEl>
                                          <p:spTgt spid="29"/>
                                        </p:tgtEl>
                                        <p:attrNameLst>
                                          <p:attrName>style.visibility</p:attrName>
                                        </p:attrNameLst>
                                      </p:cBhvr>
                                      <p:to>
                                        <p:strVal val="visible"/>
                                      </p:to>
                                    </p:set>
                                    <p:animScale>
                                      <p:cBhvr>
                                        <p:cTn id="40" dur="1000" decel="50000" fill="hold">
                                          <p:stCondLst>
                                            <p:cond delay="0"/>
                                          </p:stCondLst>
                                        </p:cTn>
                                        <p:tgtEl>
                                          <p:spTgt spid="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29"/>
                                        </p:tgtEl>
                                        <p:attrNameLst>
                                          <p:attrName>ppt_x</p:attrName>
                                          <p:attrName>ppt_y</p:attrName>
                                        </p:attrNameLst>
                                      </p:cBhvr>
                                    </p:animMotion>
                                    <p:animEffect transition="in" filter="fade">
                                      <p:cBhvr>
                                        <p:cTn id="42" dur="1000"/>
                                        <p:tgtEl>
                                          <p:spTgt spid="29"/>
                                        </p:tgtEl>
                                      </p:cBhvr>
                                    </p:animEffect>
                                  </p:childTnLst>
                                </p:cTn>
                              </p:par>
                            </p:childTnLst>
                          </p:cTn>
                        </p:par>
                        <p:par>
                          <p:cTn id="43" fill="hold">
                            <p:stCondLst>
                              <p:cond delay="6950"/>
                            </p:stCondLst>
                            <p:childTnLst>
                              <p:par>
                                <p:cTn id="44" presetID="2" presetClass="entr" presetSubtype="8" fill="hold" nodeType="afterEffect">
                                  <p:stCondLst>
                                    <p:cond delay="0"/>
                                  </p:stCondLst>
                                  <p:childTnLst>
                                    <p:set>
                                      <p:cBhvr>
                                        <p:cTn id="45" dur="1" fill="hold">
                                          <p:stCondLst>
                                            <p:cond delay="0"/>
                                          </p:stCondLst>
                                        </p:cTn>
                                        <p:tgtEl>
                                          <p:spTgt spid="32"/>
                                        </p:tgtEl>
                                        <p:attrNameLst>
                                          <p:attrName>style.visibility</p:attrName>
                                        </p:attrNameLst>
                                      </p:cBhvr>
                                      <p:to>
                                        <p:strVal val="visible"/>
                                      </p:to>
                                    </p:set>
                                    <p:anim calcmode="lin" valueType="num">
                                      <p:cBhvr additive="base">
                                        <p:cTn id="46" dur="1000" fill="hold"/>
                                        <p:tgtEl>
                                          <p:spTgt spid="32"/>
                                        </p:tgtEl>
                                        <p:attrNameLst>
                                          <p:attrName>ppt_x</p:attrName>
                                        </p:attrNameLst>
                                      </p:cBhvr>
                                      <p:tavLst>
                                        <p:tav tm="0">
                                          <p:val>
                                            <p:strVal val="0-#ppt_w/2"/>
                                          </p:val>
                                        </p:tav>
                                        <p:tav tm="100000">
                                          <p:val>
                                            <p:strVal val="#ppt_x"/>
                                          </p:val>
                                        </p:tav>
                                      </p:tavLst>
                                    </p:anim>
                                    <p:anim calcmode="lin" valueType="num">
                                      <p:cBhvr additive="base">
                                        <p:cTn id="47" dur="10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ldLvl="0" animBg="1"/>
      <p:bldP spid="27" grpId="0" bldLvl="0" animBg="1"/>
      <p:bldP spid="29" grpId="0" bldLvl="0" animBg="1"/>
    </p:bldLst>
  </p:timing>
</p:sld>
</file>

<file path=ppt/tags/tag1.xml><?xml version="1.0" encoding="utf-8"?>
<p:tagLst xmlns:p="http://schemas.openxmlformats.org/presentationml/2006/main">
  <p:tag name="MH" val="20160716153916"/>
  <p:tag name="MH_LIBRARY" val="CONTENTS"/>
  <p:tag name="MH_TYPE" val="OTHERS"/>
  <p:tag name="ID" val="545839"/>
</p:tagLst>
</file>

<file path=ppt/tags/tag2.xml><?xml version="1.0" encoding="utf-8"?>
<p:tagLst xmlns:p="http://schemas.openxmlformats.org/presentationml/2006/main">
  <p:tag name="MH" val="20160702133253"/>
  <p:tag name="MH_LIBRARY" val="GRAPHIC"/>
  <p:tag name="MH_TYPE" val="Other"/>
  <p:tag name="MH_ORDER" val="3"/>
</p:tagLst>
</file>

<file path=ppt/tags/tag3.xml><?xml version="1.0" encoding="utf-8"?>
<p:tagLst xmlns:p="http://schemas.openxmlformats.org/presentationml/2006/main">
  <p:tag name="MH" val="20160702133253"/>
  <p:tag name="MH_LIBRARY" val="GRAPHIC"/>
  <p:tag name="MH_TYPE" val="SubTitle"/>
  <p:tag name="MH_ORDER" val="2"/>
</p:tagLst>
</file>

<file path=ppt/tags/tag4.xml><?xml version="1.0" encoding="utf-8"?>
<p:tagLst xmlns:p="http://schemas.openxmlformats.org/presentationml/2006/main">
  <p:tag name="MH" val="20160702133253"/>
  <p:tag name="MH_LIBRARY" val="GRAPHIC"/>
  <p:tag name="MH_TYPE" val="Other"/>
  <p:tag name="MH_ORDER" val="4"/>
</p:tagLst>
</file>

<file path=ppt/tags/tag5.xml><?xml version="1.0" encoding="utf-8"?>
<p:tagLst xmlns:p="http://schemas.openxmlformats.org/presentationml/2006/main">
  <p:tag name="MH" val="20160702133253"/>
  <p:tag name="MH_LIBRARY" val="GRAPHIC"/>
  <p:tag name="MH_TYPE" val="Other"/>
  <p:tag name="MH_ORDER" val="3"/>
</p:tagLst>
</file>

<file path=ppt/tags/tag6.xml><?xml version="1.0" encoding="utf-8"?>
<p:tagLst xmlns:p="http://schemas.openxmlformats.org/presentationml/2006/main">
  <p:tag name="MH" val="20160702133253"/>
  <p:tag name="MH_LIBRARY" val="GRAPHIC"/>
  <p:tag name="MH_TYPE" val="SubTitle"/>
  <p:tag name="MH_ORDER" val="2"/>
</p:tagLst>
</file>

<file path=ppt/tags/tag7.xml><?xml version="1.0" encoding="utf-8"?>
<p:tagLst xmlns:p="http://schemas.openxmlformats.org/presentationml/2006/main">
  <p:tag name="MH" val="20160702133253"/>
  <p:tag name="MH_LIBRARY" val="GRAPHIC"/>
  <p:tag name="MH_TYPE" val="Other"/>
  <p:tag name="MH_ORDER" val="4"/>
</p:tagLst>
</file>

<file path=ppt/tags/tag8.xml><?xml version="1.0" encoding="utf-8"?>
<p:tagLst xmlns:p="http://schemas.openxmlformats.org/presentationml/2006/main">
  <p:tag name="MH" val="20160702133253"/>
  <p:tag name="MH_LIBRARY" val="GRAPHIC"/>
  <p:tag name="MH_TYPE" val="Other"/>
  <p:tag name="MH_ORDER" val="3"/>
</p:tagLst>
</file>

<file path=ppt/tags/tag9.xml><?xml version="1.0" encoding="utf-8"?>
<p:tagLst xmlns:p="http://schemas.openxmlformats.org/presentationml/2006/main">
  <p:tag name="MH" val="20160702133253"/>
  <p:tag name="MH_LIBRARY" val="GRAPHIC"/>
  <p:tag name="MH_TYPE" val="SubTitle"/>
  <p:tag name="MH_ORDER" val="2"/>
</p:tagLst>
</file>

<file path=ppt/tags/tag10.xml><?xml version="1.0" encoding="utf-8"?>
<p:tagLst xmlns:p="http://schemas.openxmlformats.org/presentationml/2006/main">
  <p:tag name="MH" val="20160702133253"/>
  <p:tag name="MH_LIBRARY" val="GRAPHIC"/>
  <p:tag name="MH_TYPE" val="Other"/>
  <p:tag name="MH_ORDER" val="4"/>
</p:tagLst>
</file>

<file path=ppt/tags/tag11.xml><?xml version="1.0" encoding="utf-8"?>
<p:tagLst xmlns:p="http://schemas.openxmlformats.org/presentationml/2006/main">
  <p:tag name="MH" val="20160702133253"/>
  <p:tag name="MH_LIBRARY" val="GRAPHIC"/>
  <p:tag name="MH_TYPE" val="Other"/>
  <p:tag name="MH_ORDER" val="3"/>
</p:tagLst>
</file>

<file path=ppt/tags/tag12.xml><?xml version="1.0" encoding="utf-8"?>
<p:tagLst xmlns:p="http://schemas.openxmlformats.org/presentationml/2006/main">
  <p:tag name="MH" val="20160702133253"/>
  <p:tag name="MH_LIBRARY" val="GRAPHIC"/>
  <p:tag name="MH_TYPE" val="SubTitle"/>
  <p:tag name="MH_ORDER" val="2"/>
</p:tagLst>
</file>

<file path=ppt/tags/tag13.xml><?xml version="1.0" encoding="utf-8"?>
<p:tagLst xmlns:p="http://schemas.openxmlformats.org/presentationml/2006/main">
  <p:tag name="MH" val="20160702133253"/>
  <p:tag name="MH_LIBRARY" val="GRAPHIC"/>
  <p:tag name="MH_TYPE" val="Other"/>
  <p:tag name="MH_ORDER" val="4"/>
</p:tagLst>
</file>

<file path=ppt/tags/tag14.xml><?xml version="1.0" encoding="utf-8"?>
<p:tagLst xmlns:p="http://schemas.openxmlformats.org/presentationml/2006/main">
  <p:tag name="TIMING" val="|3.3|0.9|1.1|0.9"/>
</p:tagLst>
</file>

<file path=ppt/tags/tag15.xml><?xml version="1.0" encoding="utf-8"?>
<p:tagLst xmlns:p="http://schemas.openxmlformats.org/presentationml/2006/main">
  <p:tag name="TIMING" val="|1.2|2.1|2.5|2.2"/>
</p:tagLst>
</file>

<file path=ppt/tags/tag16.xml><?xml version="1.0" encoding="utf-8"?>
<p:tagLst xmlns:p="http://schemas.openxmlformats.org/presentationml/2006/main">
  <p:tag name="TIMING" val="|3.4|1.9|1.9"/>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4629</Words>
  <Application>WPS 演示</Application>
  <PresentationFormat>自定义</PresentationFormat>
  <Paragraphs>616</Paragraphs>
  <Slides>28</Slides>
  <Notes>27</Notes>
  <HiddenSlides>0</HiddenSlides>
  <MMClips>1</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28</vt:i4>
      </vt:variant>
    </vt:vector>
  </HeadingPairs>
  <TitlesOfParts>
    <vt:vector size="49" baseType="lpstr">
      <vt:lpstr>Arial</vt:lpstr>
      <vt:lpstr>宋体</vt:lpstr>
      <vt:lpstr>Wingdings</vt:lpstr>
      <vt:lpstr>Franklin Gothic Book</vt:lpstr>
      <vt:lpstr>微软雅黑</vt:lpstr>
      <vt:lpstr>Impact</vt:lpstr>
      <vt:lpstr>Agency FB</vt:lpstr>
      <vt:lpstr>方正姚体</vt:lpstr>
      <vt:lpstr>Kozuka Mincho Pr6N R</vt:lpstr>
      <vt:lpstr>Felix Titling</vt:lpstr>
      <vt:lpstr>Open Sans</vt:lpstr>
      <vt:lpstr>Calibri</vt:lpstr>
      <vt:lpstr>Calibri Light</vt:lpstr>
      <vt:lpstr>Arial Unicode MS</vt:lpstr>
      <vt:lpstr>华文黑体</vt:lpstr>
      <vt:lpstr>Calibri</vt:lpstr>
      <vt:lpstr>Helvetica Light</vt:lpstr>
      <vt:lpstr>Kontrapunkt Bob</vt:lpstr>
      <vt:lpstr>黑体</vt:lpstr>
      <vt:lpstr>Wide Latin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Administrator</cp:lastModifiedBy>
  <cp:revision>15</cp:revision>
  <dcterms:created xsi:type="dcterms:W3CDTF">2015-05-05T08:02:00Z</dcterms:created>
  <dcterms:modified xsi:type="dcterms:W3CDTF">2017-05-19T01:38:40Z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2052-10.1.0.6393</vt:lpwstr>
  </property>
</Properties>
</file>